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6" r:id="rId9"/>
    <p:sldMasterId id="2147483716" r:id="rId10"/>
    <p:sldMasterId id="2147483726" r:id="rId11"/>
    <p:sldMasterId id="2147483734" r:id="rId12"/>
    <p:sldMasterId id="2147483749" r:id="rId13"/>
    <p:sldMasterId id="2147483757"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j/1q0D1wmC4WGOmIqcPrA8z11w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p:txBody>
      </p:sp>
      <p:sp>
        <p:nvSpPr>
          <p:cNvPr id="1611" name="Google Shape;1611;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p16: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1" name="Google Shape;1711;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20" name="Google Shape;1720;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p1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30" name="Google Shape;1730;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1dc97b22a59_0_131:notes"/>
          <p:cNvSpPr/>
          <p:nvPr>
            <p:ph idx="2" type="sldImg"/>
          </p:nvPr>
        </p:nvSpPr>
        <p:spPr>
          <a:xfrm>
            <a:off x="-675217" y="105966"/>
            <a:ext cx="3689100" cy="116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9" name="Google Shape;1739;g1dc97b22a59_0_131:notes"/>
          <p:cNvSpPr txBox="1"/>
          <p:nvPr>
            <p:ph idx="1" type="body"/>
          </p:nvPr>
        </p:nvSpPr>
        <p:spPr>
          <a:xfrm>
            <a:off x="130629" y="1395523"/>
            <a:ext cx="8882700" cy="523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8" name="Google Shape;1748;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g26e5f85873f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62" name="Google Shape;1762;g26e5f85873f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p2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t/>
            </a:r>
            <a:endParaRPr/>
          </a:p>
        </p:txBody>
      </p:sp>
      <p:sp>
        <p:nvSpPr>
          <p:cNvPr id="1770" name="Google Shape;1770;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618" name="Google Shape;1618;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t/>
            </a:r>
            <a:endParaRPr/>
          </a:p>
        </p:txBody>
      </p:sp>
      <p:sp>
        <p:nvSpPr>
          <p:cNvPr id="1623" name="Google Shape;1623;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t/>
            </a:r>
            <a:endParaRPr/>
          </a:p>
        </p:txBody>
      </p:sp>
      <p:sp>
        <p:nvSpPr>
          <p:cNvPr id="1638" name="Google Shape;1638;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55" name="Google Shape;1655;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8" name="Google Shape;1668;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681" name="Google Shape;1681;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690" name="Google Shape;1690;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700" name="Google Shape;1700;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 Id="rId3" Type="http://schemas.openxmlformats.org/officeDocument/2006/relationships/image" Target="../media/image2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44.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39.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 Id="rId3"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3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3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3.jp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38.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44.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3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3.jp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g"/><Relationship Id="rId3" Type="http://schemas.openxmlformats.org/officeDocument/2006/relationships/image" Target="../media/image2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0.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3.jp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51" name="Shape 151"/>
        <p:cNvGrpSpPr/>
        <p:nvPr/>
      </p:nvGrpSpPr>
      <p:grpSpPr>
        <a:xfrm>
          <a:off x="0" y="0"/>
          <a:ext cx="0" cy="0"/>
          <a:chOff x="0" y="0"/>
          <a:chExt cx="0" cy="0"/>
        </a:xfrm>
      </p:grpSpPr>
      <p:pic>
        <p:nvPicPr>
          <p:cNvPr id="152" name="Google Shape;152;p6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53" name="Google Shape;153;p65"/>
          <p:cNvGrpSpPr/>
          <p:nvPr/>
        </p:nvGrpSpPr>
        <p:grpSpPr>
          <a:xfrm>
            <a:off x="0" y="5607273"/>
            <a:ext cx="12214159" cy="1252536"/>
            <a:chOff x="-33239" y="5603791"/>
            <a:chExt cx="9160619" cy="1252536"/>
          </a:xfrm>
        </p:grpSpPr>
        <p:sp>
          <p:nvSpPr>
            <p:cNvPr id="154" name="Google Shape;154;p6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9" name="Google Shape;159;p65"/>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512" name="Shape 1512"/>
        <p:cNvGrpSpPr/>
        <p:nvPr/>
      </p:nvGrpSpPr>
      <p:grpSpPr>
        <a:xfrm>
          <a:off x="0" y="0"/>
          <a:ext cx="0" cy="0"/>
          <a:chOff x="0" y="0"/>
          <a:chExt cx="0" cy="0"/>
        </a:xfrm>
      </p:grpSpPr>
      <p:sp>
        <p:nvSpPr>
          <p:cNvPr id="1513" name="Google Shape;1513;g26e5f85873f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14" name="Google Shape;1514;g26e5f85873f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15" name="Google Shape;1515;g26e5f85873f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16" name="Google Shape;1516;g26e5f85873f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517" name="Google Shape;1517;g26e5f85873f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518" name="Google Shape;1518;g26e5f85873f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519" name="Google Shape;1519;g26e5f85873f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520" name="Google Shape;1520;g26e5f85873f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521" name="Google Shape;1521;g26e5f85873f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2" name="Google Shape;1522;g26e5f85873f_0_121"/>
          <p:cNvSpPr/>
          <p:nvPr>
            <p:ph idx="2" type="pic"/>
          </p:nvPr>
        </p:nvSpPr>
        <p:spPr>
          <a:xfrm>
            <a:off x="457146" y="524736"/>
            <a:ext cx="2514600" cy="2935200"/>
          </a:xfrm>
          <a:prstGeom prst="rect">
            <a:avLst/>
          </a:prstGeom>
          <a:noFill/>
          <a:ln>
            <a:noFill/>
          </a:ln>
        </p:spPr>
      </p:sp>
      <p:sp>
        <p:nvSpPr>
          <p:cNvPr id="1523" name="Google Shape;1523;g26e5f85873f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524" name="Shape 1524"/>
        <p:cNvGrpSpPr/>
        <p:nvPr/>
      </p:nvGrpSpPr>
      <p:grpSpPr>
        <a:xfrm>
          <a:off x="0" y="0"/>
          <a:ext cx="0" cy="0"/>
          <a:chOff x="0" y="0"/>
          <a:chExt cx="0" cy="0"/>
        </a:xfrm>
      </p:grpSpPr>
      <p:sp>
        <p:nvSpPr>
          <p:cNvPr id="1525" name="Google Shape;1525;g26e5f85873f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6" name="Google Shape;1526;g26e5f85873f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7" name="Google Shape;1527;g26e5f85873f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28" name="Google Shape;1528;g26e5f85873f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29" name="Google Shape;1529;g26e5f85873f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30" name="Google Shape;1530;g26e5f85873f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31" name="Google Shape;1531;g26e5f85873f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532" name="Google Shape;1532;g26e5f85873f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533" name="Google Shape;1533;g26e5f85873f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534" name="Google Shape;1534;g26e5f85873f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535" name="Google Shape;1535;g26e5f85873f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536" name="Google Shape;1536;g26e5f85873f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7" name="Google Shape;1537;g26e5f85873f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8" name="Google Shape;1538;g26e5f85873f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9" name="Google Shape;1539;g26e5f85873f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0" name="Google Shape;1540;g26e5f85873f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541" name="Shape 1541"/>
        <p:cNvGrpSpPr/>
        <p:nvPr/>
      </p:nvGrpSpPr>
      <p:grpSpPr>
        <a:xfrm>
          <a:off x="0" y="0"/>
          <a:ext cx="0" cy="0"/>
          <a:chOff x="0" y="0"/>
          <a:chExt cx="0" cy="0"/>
        </a:xfrm>
      </p:grpSpPr>
      <p:sp>
        <p:nvSpPr>
          <p:cNvPr id="1542" name="Google Shape;1542;g26e5f85873f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3" name="Google Shape;1543;g26e5f85873f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4" name="Google Shape;1544;g26e5f85873f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5" name="Google Shape;1545;g26e5f85873f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46" name="Google Shape;1546;g26e5f85873f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47" name="Google Shape;1547;g26e5f85873f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48" name="Google Shape;1548;g26e5f85873f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49" name="Google Shape;1549;g26e5f85873f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550" name="Google Shape;1550;g26e5f85873f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551" name="Google Shape;1551;g26e5f85873f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552" name="Google Shape;1552;g26e5f85873f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553" name="Google Shape;1553;g26e5f85873f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4" name="Google Shape;1554;g26e5f85873f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5" name="Google Shape;1555;g26e5f85873f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6" name="Google Shape;1556;g26e5f85873f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57" name="Shape 1557"/>
        <p:cNvGrpSpPr/>
        <p:nvPr/>
      </p:nvGrpSpPr>
      <p:grpSpPr>
        <a:xfrm>
          <a:off x="0" y="0"/>
          <a:ext cx="0" cy="0"/>
          <a:chOff x="0" y="0"/>
          <a:chExt cx="0" cy="0"/>
        </a:xfrm>
      </p:grpSpPr>
      <p:sp>
        <p:nvSpPr>
          <p:cNvPr id="1558" name="Google Shape;1558;g26e5f85873f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9" name="Google Shape;1559;g26e5f85873f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0" name="Google Shape;1560;g26e5f85873f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1" name="Google Shape;1561;g26e5f85873f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2" name="Google Shape;1562;g26e5f85873f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63" name="Google Shape;1563;g26e5f85873f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64" name="Google Shape;1564;g26e5f85873f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65" name="Google Shape;1565;g26e5f85873f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66" name="Google Shape;1566;g26e5f85873f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567" name="Google Shape;1567;g26e5f85873f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568" name="Google Shape;1568;g26e5f85873f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569" name="Google Shape;1569;g26e5f85873f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70" name="Shape 1570"/>
        <p:cNvGrpSpPr/>
        <p:nvPr/>
      </p:nvGrpSpPr>
      <p:grpSpPr>
        <a:xfrm>
          <a:off x="0" y="0"/>
          <a:ext cx="0" cy="0"/>
          <a:chOff x="0" y="0"/>
          <a:chExt cx="0" cy="0"/>
        </a:xfrm>
      </p:grpSpPr>
      <p:sp>
        <p:nvSpPr>
          <p:cNvPr id="1571" name="Google Shape;1571;g26e5f85873f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572" name="Google Shape;1572;g26e5f85873f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573" name="Google Shape;1573;g26e5f85873f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74" name="Google Shape;1574;g26e5f85873f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5" name="Google Shape;1575;g26e5f85873f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76" name="Google Shape;1576;g26e5f85873f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577" name="Google Shape;1577;g26e5f85873f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578" name="Google Shape;1578;g26e5f85873f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579" name="Shape 1579"/>
        <p:cNvGrpSpPr/>
        <p:nvPr/>
      </p:nvGrpSpPr>
      <p:grpSpPr>
        <a:xfrm>
          <a:off x="0" y="0"/>
          <a:ext cx="0" cy="0"/>
          <a:chOff x="0" y="0"/>
          <a:chExt cx="0" cy="0"/>
        </a:xfrm>
      </p:grpSpPr>
      <p:sp>
        <p:nvSpPr>
          <p:cNvPr id="1580" name="Google Shape;1580;g26e5f85873f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81" name="Google Shape;1581;g26e5f85873f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82" name="Google Shape;1582;g26e5f85873f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83" name="Google Shape;1583;g26e5f85873f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84" name="Google Shape;1584;g26e5f85873f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585" name="Google Shape;1585;g26e5f85873f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586" name="Google Shape;1586;g26e5f85873f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587" name="Google Shape;1587;g26e5f85873f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588" name="Shape 1588"/>
        <p:cNvGrpSpPr/>
        <p:nvPr/>
      </p:nvGrpSpPr>
      <p:grpSpPr>
        <a:xfrm>
          <a:off x="0" y="0"/>
          <a:ext cx="0" cy="0"/>
          <a:chOff x="0" y="0"/>
          <a:chExt cx="0" cy="0"/>
        </a:xfrm>
      </p:grpSpPr>
      <p:sp>
        <p:nvSpPr>
          <p:cNvPr id="1589" name="Google Shape;1589;g26e5f85873f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90" name="Google Shape;1590;g26e5f85873f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91" name="Google Shape;1591;g26e5f85873f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92" name="Google Shape;1592;g26e5f85873f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593" name="Google Shape;1593;g26e5f85873f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594" name="Google Shape;1594;g26e5f85873f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595" name="Google Shape;1595;g26e5f85873f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596" name="Google Shape;1596;g26e5f85873f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97" name="Shape 1597"/>
        <p:cNvGrpSpPr/>
        <p:nvPr/>
      </p:nvGrpSpPr>
      <p:grpSpPr>
        <a:xfrm>
          <a:off x="0" y="0"/>
          <a:ext cx="0" cy="0"/>
          <a:chOff x="0" y="0"/>
          <a:chExt cx="0" cy="0"/>
        </a:xfrm>
      </p:grpSpPr>
      <p:sp>
        <p:nvSpPr>
          <p:cNvPr id="1598" name="Google Shape;1598;g26e5f85873f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599" name="Google Shape;1599;g26e5f85873f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00" name="Google Shape;1600;g26e5f85873f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601" name="Google Shape;1601;g26e5f85873f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602" name="Google Shape;1602;g26e5f85873f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603" name="Google Shape;1603;g26e5f85873f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604" name="Google Shape;1604;g26e5f85873f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605" name="Google Shape;1605;g26e5f85873f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606" name="Google Shape;1606;g26e5f85873f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7" name="Google Shape;1607;g26e5f85873f_0_206"/>
          <p:cNvSpPr/>
          <p:nvPr>
            <p:ph idx="2" type="pic"/>
          </p:nvPr>
        </p:nvSpPr>
        <p:spPr>
          <a:xfrm>
            <a:off x="457146" y="524736"/>
            <a:ext cx="2514600" cy="2935200"/>
          </a:xfrm>
          <a:prstGeom prst="rect">
            <a:avLst/>
          </a:prstGeom>
          <a:noFill/>
          <a:ln>
            <a:noFill/>
          </a:ln>
        </p:spPr>
      </p:sp>
      <p:sp>
        <p:nvSpPr>
          <p:cNvPr id="1608" name="Google Shape;1608;g26e5f85873f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60" name="Shape 160"/>
        <p:cNvGrpSpPr/>
        <p:nvPr/>
      </p:nvGrpSpPr>
      <p:grpSpPr>
        <a:xfrm>
          <a:off x="0" y="0"/>
          <a:ext cx="0" cy="0"/>
          <a:chOff x="0" y="0"/>
          <a:chExt cx="0" cy="0"/>
        </a:xfrm>
      </p:grpSpPr>
      <p:pic>
        <p:nvPicPr>
          <p:cNvPr id="161" name="Google Shape;161;p6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62" name="Google Shape;162;p66"/>
          <p:cNvGrpSpPr/>
          <p:nvPr/>
        </p:nvGrpSpPr>
        <p:grpSpPr>
          <a:xfrm>
            <a:off x="1" y="5607273"/>
            <a:ext cx="12213728" cy="1252537"/>
            <a:chOff x="-33239" y="5603791"/>
            <a:chExt cx="9160525" cy="1252537"/>
          </a:xfrm>
        </p:grpSpPr>
        <p:sp>
          <p:nvSpPr>
            <p:cNvPr id="163" name="Google Shape;163;p6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6"/>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9" name="Shape 169"/>
        <p:cNvGrpSpPr/>
        <p:nvPr/>
      </p:nvGrpSpPr>
      <p:grpSpPr>
        <a:xfrm>
          <a:off x="0" y="0"/>
          <a:ext cx="0" cy="0"/>
          <a:chOff x="0" y="0"/>
          <a:chExt cx="0" cy="0"/>
        </a:xfrm>
      </p:grpSpPr>
      <p:pic>
        <p:nvPicPr>
          <p:cNvPr id="170" name="Google Shape;170;p6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71" name="Google Shape;171;p67"/>
          <p:cNvGrpSpPr/>
          <p:nvPr/>
        </p:nvGrpSpPr>
        <p:grpSpPr>
          <a:xfrm>
            <a:off x="1" y="5607273"/>
            <a:ext cx="12213728" cy="1252537"/>
            <a:chOff x="-33239" y="5603791"/>
            <a:chExt cx="9160525" cy="1252537"/>
          </a:xfrm>
        </p:grpSpPr>
        <p:sp>
          <p:nvSpPr>
            <p:cNvPr id="172" name="Google Shape;172;p6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7"/>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8"/>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4"/>
          <p:cNvSpPr/>
          <p:nvPr>
            <p:ph idx="2" type="pic"/>
          </p:nvPr>
        </p:nvSpPr>
        <p:spPr>
          <a:xfrm>
            <a:off x="5305232" y="1853299"/>
            <a:ext cx="6578600" cy="3763963"/>
          </a:xfrm>
          <a:prstGeom prst="rect">
            <a:avLst/>
          </a:prstGeom>
          <a:noFill/>
          <a:ln cap="flat" cmpd="sng" w="19050">
            <a:solidFill>
              <a:srgbClr val="666666"/>
            </a:solidFill>
            <a:prstDash val="solid"/>
            <a:round/>
            <a:headEnd len="sm" w="sm" type="none"/>
            <a:tailEnd len="sm" w="sm" type="none"/>
          </a:ln>
        </p:spPr>
      </p:sp>
      <p:sp>
        <p:nvSpPr>
          <p:cNvPr id="194" name="Google Shape;194;p34"/>
          <p:cNvSpPr txBox="1"/>
          <p:nvPr>
            <p:ph idx="1" type="body"/>
          </p:nvPr>
        </p:nvSpPr>
        <p:spPr>
          <a:xfrm>
            <a:off x="1660584" y="14898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4"/>
          <p:cNvSpPr txBox="1"/>
          <p:nvPr>
            <p:ph idx="4" type="body"/>
          </p:nvPr>
        </p:nvSpPr>
        <p:spPr>
          <a:xfrm>
            <a:off x="1660584" y="381708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4"/>
          <p:cNvSpPr txBox="1"/>
          <p:nvPr>
            <p:ph idx="5" type="body"/>
          </p:nvPr>
        </p:nvSpPr>
        <p:spPr>
          <a:xfrm>
            <a:off x="1660585" y="4992080"/>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4"/>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200" name="Google Shape;200;p34"/>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4"/>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206" name="Google Shape;206;p34"/>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207" name="Google Shape;207;p34"/>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208" name="Google Shape;208;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4"/>
          <p:cNvSpPr txBox="1"/>
          <p:nvPr>
            <p:ph idx="7" type="body"/>
          </p:nvPr>
        </p:nvSpPr>
        <p:spPr>
          <a:xfrm>
            <a:off x="693292" y="2822771"/>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4"/>
          <p:cNvSpPr txBox="1"/>
          <p:nvPr>
            <p:ph idx="8" type="body"/>
          </p:nvPr>
        </p:nvSpPr>
        <p:spPr>
          <a:xfrm>
            <a:off x="691247"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8"/>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215" name="Google Shape;215;p38"/>
          <p:cNvCxnSpPr/>
          <p:nvPr/>
        </p:nvCxnSpPr>
        <p:spPr>
          <a:xfrm>
            <a:off x="-46439"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8"/>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221" name="Google Shape;221;p38"/>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222" name="Google Shape;222;p38"/>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223" name="Google Shape;223;p38"/>
          <p:cNvSpPr txBox="1"/>
          <p:nvPr>
            <p:ph idx="1" type="body"/>
          </p:nvPr>
        </p:nvSpPr>
        <p:spPr>
          <a:xfrm>
            <a:off x="6303982" y="1659613"/>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8"/>
          <p:cNvSpPr txBox="1"/>
          <p:nvPr>
            <p:ph idx="2" type="body"/>
          </p:nvPr>
        </p:nvSpPr>
        <p:spPr>
          <a:xfrm>
            <a:off x="6303982"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8"/>
          <p:cNvPicPr preferRelativeResize="0"/>
          <p:nvPr/>
        </p:nvPicPr>
        <p:blipFill rotWithShape="1">
          <a:blip r:embed="rId6">
            <a:alphaModFix/>
          </a:blip>
          <a:srcRect b="0" l="0" r="0" t="0"/>
          <a:stretch/>
        </p:blipFill>
        <p:spPr>
          <a:xfrm>
            <a:off x="671712" y="1659613"/>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228" name="Google Shape;228;p55"/>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5"/>
          <p:cNvPicPr preferRelativeResize="0"/>
          <p:nvPr/>
        </p:nvPicPr>
        <p:blipFill rotWithShape="1">
          <a:blip r:embed="rId3">
            <a:alphaModFix/>
          </a:blip>
          <a:srcRect b="0" l="0" r="0" t="0"/>
          <a:stretch/>
        </p:blipFill>
        <p:spPr>
          <a:xfrm>
            <a:off x="9702615" y="6196178"/>
            <a:ext cx="491968" cy="536175"/>
          </a:xfrm>
          <a:prstGeom prst="rect">
            <a:avLst/>
          </a:prstGeom>
          <a:noFill/>
          <a:ln>
            <a:noFill/>
          </a:ln>
        </p:spPr>
      </p:pic>
      <p:cxnSp>
        <p:nvCxnSpPr>
          <p:cNvPr id="232" name="Google Shape;232;p5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5"/>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235" name="Google Shape;235;p55"/>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236" name="Google Shape;236;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5"/>
          <p:cNvSpPr txBox="1"/>
          <p:nvPr>
            <p:ph idx="1" type="body"/>
          </p:nvPr>
        </p:nvSpPr>
        <p:spPr>
          <a:xfrm>
            <a:off x="1185028" y="1692277"/>
            <a:ext cx="4830763"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5"/>
          <p:cNvSpPr txBox="1"/>
          <p:nvPr>
            <p:ph idx="2" type="body"/>
          </p:nvPr>
        </p:nvSpPr>
        <p:spPr>
          <a:xfrm>
            <a:off x="6250422" y="1692276"/>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1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1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1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112"/>
          <p:cNvSpPr txBox="1"/>
          <p:nvPr>
            <p:ph type="ctrTitle"/>
          </p:nvPr>
        </p:nvSpPr>
        <p:spPr>
          <a:xfrm>
            <a:off x="0" y="32085"/>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112"/>
          <p:cNvPicPr preferRelativeResize="0"/>
          <p:nvPr/>
        </p:nvPicPr>
        <p:blipFill rotWithShape="1">
          <a:blip r:embed="rId2">
            <a:alphaModFix/>
          </a:blip>
          <a:srcRect b="0" l="0" r="0" t="0"/>
          <a:stretch/>
        </p:blipFill>
        <p:spPr>
          <a:xfrm>
            <a:off x="2097148" y="6246435"/>
            <a:ext cx="309931" cy="493980"/>
          </a:xfrm>
          <a:prstGeom prst="rect">
            <a:avLst/>
          </a:prstGeom>
          <a:noFill/>
          <a:ln>
            <a:noFill/>
          </a:ln>
        </p:spPr>
      </p:pic>
      <p:cxnSp>
        <p:nvCxnSpPr>
          <p:cNvPr id="245" name="Google Shape;245;p112"/>
          <p:cNvCxnSpPr/>
          <p:nvPr/>
        </p:nvCxnSpPr>
        <p:spPr>
          <a:xfrm>
            <a:off x="-30396" y="6567435"/>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1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1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1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112"/>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251" name="Google Shape;251;p112"/>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252" name="Google Shape;252;p112"/>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253" name="Google Shape;253;p1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1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112"/>
          <p:cNvPicPr preferRelativeResize="0"/>
          <p:nvPr/>
        </p:nvPicPr>
        <p:blipFill rotWithShape="1">
          <a:blip r:embed="rId6">
            <a:alphaModFix/>
          </a:blip>
          <a:srcRect b="0" l="0" r="0" t="0"/>
          <a:stretch/>
        </p:blipFill>
        <p:spPr>
          <a:xfrm>
            <a:off x="3265450" y="1494951"/>
            <a:ext cx="5661103"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1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113"/>
          <p:cNvSpPr txBox="1"/>
          <p:nvPr>
            <p:ph idx="1" type="body"/>
          </p:nvPr>
        </p:nvSpPr>
        <p:spPr>
          <a:xfrm>
            <a:off x="1185028" y="1692277"/>
            <a:ext cx="4830763"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13"/>
          <p:cNvSpPr txBox="1"/>
          <p:nvPr>
            <p:ph idx="2" type="body"/>
          </p:nvPr>
        </p:nvSpPr>
        <p:spPr>
          <a:xfrm>
            <a:off x="6250422" y="1692276"/>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113"/>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261" name="Google Shape;261;p113"/>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11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11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11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11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113"/>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267" name="Google Shape;267;p113"/>
          <p:cNvPicPr preferRelativeResize="0"/>
          <p:nvPr/>
        </p:nvPicPr>
        <p:blipFill rotWithShape="1">
          <a:blip r:embed="rId4">
            <a:alphaModFix/>
          </a:blip>
          <a:srcRect b="0" l="0" r="0" t="0"/>
          <a:stretch/>
        </p:blipFill>
        <p:spPr>
          <a:xfrm>
            <a:off x="4458274" y="6324413"/>
            <a:ext cx="529889" cy="497951"/>
          </a:xfrm>
          <a:prstGeom prst="rect">
            <a:avLst/>
          </a:prstGeom>
          <a:noFill/>
          <a:ln>
            <a:noFill/>
          </a:ln>
        </p:spPr>
      </p:pic>
      <p:pic>
        <p:nvPicPr>
          <p:cNvPr descr="A picture containing vector graphics&#10;&#10;Description automatically generated" id="268" name="Google Shape;268;p113"/>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114"/>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271" name="Google Shape;271;p114"/>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11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11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114"/>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275" name="Google Shape;275;p11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11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11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114"/>
          <p:cNvPicPr preferRelativeResize="0"/>
          <p:nvPr/>
        </p:nvPicPr>
        <p:blipFill rotWithShape="1">
          <a:blip r:embed="rId5">
            <a:alphaModFix/>
          </a:blip>
          <a:srcRect b="0" l="0" r="0" t="0"/>
          <a:stretch/>
        </p:blipFill>
        <p:spPr>
          <a:xfrm>
            <a:off x="4458274" y="6324414"/>
            <a:ext cx="529889" cy="497951"/>
          </a:xfrm>
          <a:prstGeom prst="rect">
            <a:avLst/>
          </a:prstGeom>
          <a:noFill/>
          <a:ln>
            <a:noFill/>
          </a:ln>
        </p:spPr>
      </p:pic>
      <p:sp>
        <p:nvSpPr>
          <p:cNvPr id="279" name="Google Shape;279;p11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114"/>
          <p:cNvSpPr txBox="1"/>
          <p:nvPr>
            <p:ph idx="1" type="body"/>
          </p:nvPr>
        </p:nvSpPr>
        <p:spPr>
          <a:xfrm>
            <a:off x="1639564" y="1374415"/>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14"/>
          <p:cNvSpPr txBox="1"/>
          <p:nvPr>
            <p:ph idx="2" type="body"/>
          </p:nvPr>
        </p:nvSpPr>
        <p:spPr>
          <a:xfrm>
            <a:off x="1627989" y="259225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14"/>
          <p:cNvSpPr txBox="1"/>
          <p:nvPr>
            <p:ph idx="3" type="body"/>
          </p:nvPr>
        </p:nvSpPr>
        <p:spPr>
          <a:xfrm>
            <a:off x="1655384" y="38091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114"/>
          <p:cNvSpPr txBox="1"/>
          <p:nvPr>
            <p:ph idx="4" type="body"/>
          </p:nvPr>
        </p:nvSpPr>
        <p:spPr>
          <a:xfrm>
            <a:off x="698498"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114"/>
          <p:cNvSpPr txBox="1"/>
          <p:nvPr>
            <p:ph idx="5" type="body"/>
          </p:nvPr>
        </p:nvSpPr>
        <p:spPr>
          <a:xfrm>
            <a:off x="698498" y="380917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114"/>
          <p:cNvSpPr txBox="1"/>
          <p:nvPr>
            <p:ph idx="6" type="body"/>
          </p:nvPr>
        </p:nvSpPr>
        <p:spPr>
          <a:xfrm>
            <a:off x="1627989" y="50249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114"/>
          <p:cNvSpPr txBox="1"/>
          <p:nvPr>
            <p:ph idx="7" type="body"/>
          </p:nvPr>
        </p:nvSpPr>
        <p:spPr>
          <a:xfrm>
            <a:off x="698498" y="259225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114"/>
          <p:cNvSpPr txBox="1"/>
          <p:nvPr>
            <p:ph idx="8" type="body"/>
          </p:nvPr>
        </p:nvSpPr>
        <p:spPr>
          <a:xfrm>
            <a:off x="698498" y="5027422"/>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114"/>
          <p:cNvSpPr/>
          <p:nvPr>
            <p:ph idx="9" type="pic"/>
          </p:nvPr>
        </p:nvSpPr>
        <p:spPr>
          <a:xfrm>
            <a:off x="7967501" y="1420400"/>
            <a:ext cx="3962195" cy="3122713"/>
          </a:xfrm>
          <a:prstGeom prst="rect">
            <a:avLst/>
          </a:prstGeom>
          <a:noFill/>
          <a:ln>
            <a:noFill/>
          </a:ln>
        </p:spPr>
      </p:sp>
      <p:sp>
        <p:nvSpPr>
          <p:cNvPr id="289" name="Google Shape;289;p114"/>
          <p:cNvSpPr txBox="1"/>
          <p:nvPr>
            <p:ph idx="13" type="body"/>
          </p:nvPr>
        </p:nvSpPr>
        <p:spPr>
          <a:xfrm>
            <a:off x="6381858" y="5027421"/>
            <a:ext cx="5547839" cy="10532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114"/>
          <p:cNvPicPr preferRelativeResize="0"/>
          <p:nvPr/>
        </p:nvPicPr>
        <p:blipFill rotWithShape="1">
          <a:blip r:embed="rId6">
            <a:alphaModFix/>
          </a:blip>
          <a:srcRect b="0" l="0" r="0" t="0"/>
          <a:stretch/>
        </p:blipFill>
        <p:spPr>
          <a:xfrm>
            <a:off x="5314537" y="4975018"/>
            <a:ext cx="982993" cy="1105647"/>
          </a:xfrm>
          <a:prstGeom prst="rect">
            <a:avLst/>
          </a:prstGeom>
          <a:noFill/>
          <a:ln>
            <a:noFill/>
          </a:ln>
        </p:spPr>
      </p:pic>
      <p:sp>
        <p:nvSpPr>
          <p:cNvPr id="291" name="Google Shape;291;p11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9"/>
          <p:cNvSpPr/>
          <p:nvPr>
            <p:ph idx="2" type="pic"/>
          </p:nvPr>
        </p:nvSpPr>
        <p:spPr>
          <a:xfrm>
            <a:off x="5292892" y="1502511"/>
            <a:ext cx="6578600" cy="4545253"/>
          </a:xfrm>
          <a:prstGeom prst="rect">
            <a:avLst/>
          </a:prstGeom>
          <a:noFill/>
          <a:ln cap="flat" cmpd="sng" w="19050">
            <a:solidFill>
              <a:srgbClr val="666666"/>
            </a:solidFill>
            <a:prstDash val="solid"/>
            <a:round/>
            <a:headEnd len="sm" w="sm" type="none"/>
            <a:tailEnd len="sm" w="sm" type="none"/>
          </a:ln>
        </p:spPr>
      </p:sp>
      <p:sp>
        <p:nvSpPr>
          <p:cNvPr id="20" name="Google Shape;20;p29"/>
          <p:cNvSpPr txBox="1"/>
          <p:nvPr>
            <p:ph idx="1" type="body"/>
          </p:nvPr>
        </p:nvSpPr>
        <p:spPr>
          <a:xfrm>
            <a:off x="1660584" y="14898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9"/>
          <p:cNvSpPr txBox="1"/>
          <p:nvPr>
            <p:ph idx="3" type="body"/>
          </p:nvPr>
        </p:nvSpPr>
        <p:spPr>
          <a:xfrm>
            <a:off x="1660584" y="381708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9"/>
          <p:cNvSpPr txBox="1"/>
          <p:nvPr>
            <p:ph idx="4" type="body"/>
          </p:nvPr>
        </p:nvSpPr>
        <p:spPr>
          <a:xfrm>
            <a:off x="1660585" y="4992080"/>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9"/>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25" name="Google Shape;25;p29"/>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9"/>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1" name="Google Shape;31;p29"/>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32" name="Google Shape;32;p29"/>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pic>
        <p:nvPicPr>
          <p:cNvPr id="33" name="Google Shape;33;p29"/>
          <p:cNvPicPr preferRelativeResize="0"/>
          <p:nvPr/>
        </p:nvPicPr>
        <p:blipFill rotWithShape="1">
          <a:blip r:embed="rId6">
            <a:alphaModFix/>
          </a:blip>
          <a:srcRect b="0" l="0" r="0" t="0"/>
          <a:stretch/>
        </p:blipFill>
        <p:spPr>
          <a:xfrm>
            <a:off x="544196" y="1666753"/>
            <a:ext cx="768147" cy="762971"/>
          </a:xfrm>
          <a:prstGeom prst="rect">
            <a:avLst/>
          </a:prstGeom>
          <a:noFill/>
          <a:ln>
            <a:noFill/>
          </a:ln>
        </p:spPr>
      </p:pic>
      <p:pic>
        <p:nvPicPr>
          <p:cNvPr id="34" name="Google Shape;34;p29"/>
          <p:cNvPicPr preferRelativeResize="0"/>
          <p:nvPr/>
        </p:nvPicPr>
        <p:blipFill rotWithShape="1">
          <a:blip r:embed="rId7">
            <a:alphaModFix/>
          </a:blip>
          <a:srcRect b="0" l="0" r="0" t="0"/>
          <a:stretch/>
        </p:blipFill>
        <p:spPr>
          <a:xfrm>
            <a:off x="511220" y="3130840"/>
            <a:ext cx="834099" cy="884000"/>
          </a:xfrm>
          <a:prstGeom prst="rect">
            <a:avLst/>
          </a:prstGeom>
          <a:noFill/>
          <a:ln>
            <a:noFill/>
          </a:ln>
        </p:spPr>
      </p:pic>
      <p:pic>
        <p:nvPicPr>
          <p:cNvPr id="35" name="Google Shape;35;p29"/>
          <p:cNvPicPr preferRelativeResize="0"/>
          <p:nvPr/>
        </p:nvPicPr>
        <p:blipFill rotWithShape="1">
          <a:blip r:embed="rId8">
            <a:alphaModFix/>
          </a:blip>
          <a:srcRect b="0" l="0" r="0" t="0"/>
          <a:stretch/>
        </p:blipFill>
        <p:spPr>
          <a:xfrm>
            <a:off x="511220" y="4872764"/>
            <a:ext cx="834099"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11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11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11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11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115"/>
          <p:cNvSpPr txBox="1"/>
          <p:nvPr>
            <p:ph idx="5" type="body"/>
          </p:nvPr>
        </p:nvSpPr>
        <p:spPr>
          <a:xfrm>
            <a:off x="651620" y="1700203"/>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11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1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11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11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115"/>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303" name="Google Shape;303;p115"/>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1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11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11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11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115"/>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09" name="Google Shape;309;p115"/>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310" name="Google Shape;310;p115"/>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116"/>
          <p:cNvSpPr/>
          <p:nvPr>
            <p:ph idx="2" type="pic"/>
          </p:nvPr>
        </p:nvSpPr>
        <p:spPr>
          <a:xfrm>
            <a:off x="5292892" y="1502511"/>
            <a:ext cx="6578600" cy="4545253"/>
          </a:xfrm>
          <a:prstGeom prst="rect">
            <a:avLst/>
          </a:prstGeom>
          <a:noFill/>
          <a:ln cap="flat" cmpd="sng" w="19050">
            <a:solidFill>
              <a:srgbClr val="666666"/>
            </a:solidFill>
            <a:prstDash val="solid"/>
            <a:round/>
            <a:headEnd len="sm" w="sm" type="none"/>
            <a:tailEnd len="sm" w="sm" type="none"/>
          </a:ln>
        </p:spPr>
      </p:sp>
      <p:sp>
        <p:nvSpPr>
          <p:cNvPr id="313" name="Google Shape;313;p116"/>
          <p:cNvSpPr txBox="1"/>
          <p:nvPr>
            <p:ph idx="1" type="body"/>
          </p:nvPr>
        </p:nvSpPr>
        <p:spPr>
          <a:xfrm>
            <a:off x="1660584" y="14898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116"/>
          <p:cNvSpPr txBox="1"/>
          <p:nvPr>
            <p:ph idx="3" type="body"/>
          </p:nvPr>
        </p:nvSpPr>
        <p:spPr>
          <a:xfrm>
            <a:off x="1660584" y="381708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116"/>
          <p:cNvSpPr txBox="1"/>
          <p:nvPr>
            <p:ph idx="4" type="body"/>
          </p:nvPr>
        </p:nvSpPr>
        <p:spPr>
          <a:xfrm>
            <a:off x="1660585" y="4992080"/>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116"/>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318" name="Google Shape;318;p116"/>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11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11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1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11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116"/>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24" name="Google Shape;324;p116"/>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325" name="Google Shape;325;p116"/>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pic>
        <p:nvPicPr>
          <p:cNvPr id="326" name="Google Shape;326;p116"/>
          <p:cNvPicPr preferRelativeResize="0"/>
          <p:nvPr/>
        </p:nvPicPr>
        <p:blipFill rotWithShape="1">
          <a:blip r:embed="rId6">
            <a:alphaModFix/>
          </a:blip>
          <a:srcRect b="0" l="0" r="0" t="0"/>
          <a:stretch/>
        </p:blipFill>
        <p:spPr>
          <a:xfrm>
            <a:off x="544196" y="1666753"/>
            <a:ext cx="768147" cy="762971"/>
          </a:xfrm>
          <a:prstGeom prst="rect">
            <a:avLst/>
          </a:prstGeom>
          <a:noFill/>
          <a:ln>
            <a:noFill/>
          </a:ln>
        </p:spPr>
      </p:pic>
      <p:pic>
        <p:nvPicPr>
          <p:cNvPr id="327" name="Google Shape;327;p116"/>
          <p:cNvPicPr preferRelativeResize="0"/>
          <p:nvPr/>
        </p:nvPicPr>
        <p:blipFill rotWithShape="1">
          <a:blip r:embed="rId7">
            <a:alphaModFix/>
          </a:blip>
          <a:srcRect b="0" l="0" r="0" t="0"/>
          <a:stretch/>
        </p:blipFill>
        <p:spPr>
          <a:xfrm>
            <a:off x="511220" y="3130840"/>
            <a:ext cx="834099" cy="884000"/>
          </a:xfrm>
          <a:prstGeom prst="rect">
            <a:avLst/>
          </a:prstGeom>
          <a:noFill/>
          <a:ln>
            <a:noFill/>
          </a:ln>
        </p:spPr>
      </p:pic>
      <p:pic>
        <p:nvPicPr>
          <p:cNvPr id="328" name="Google Shape;328;p116"/>
          <p:cNvPicPr preferRelativeResize="0"/>
          <p:nvPr/>
        </p:nvPicPr>
        <p:blipFill rotWithShape="1">
          <a:blip r:embed="rId8">
            <a:alphaModFix/>
          </a:blip>
          <a:srcRect b="0" l="0" r="0" t="0"/>
          <a:stretch/>
        </p:blipFill>
        <p:spPr>
          <a:xfrm>
            <a:off x="511220" y="4872764"/>
            <a:ext cx="834099"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17"/>
          <p:cNvSpPr/>
          <p:nvPr>
            <p:ph idx="2" type="pic"/>
          </p:nvPr>
        </p:nvSpPr>
        <p:spPr>
          <a:xfrm>
            <a:off x="5292892" y="1502511"/>
            <a:ext cx="6578600" cy="4545253"/>
          </a:xfrm>
          <a:prstGeom prst="rect">
            <a:avLst/>
          </a:prstGeom>
          <a:noFill/>
          <a:ln cap="flat" cmpd="sng" w="19050">
            <a:solidFill>
              <a:srgbClr val="666666"/>
            </a:solidFill>
            <a:prstDash val="solid"/>
            <a:round/>
            <a:headEnd len="sm" w="sm" type="none"/>
            <a:tailEnd len="sm" w="sm" type="none"/>
          </a:ln>
        </p:spPr>
      </p:sp>
      <p:sp>
        <p:nvSpPr>
          <p:cNvPr id="331" name="Google Shape;331;p117"/>
          <p:cNvSpPr txBox="1"/>
          <p:nvPr>
            <p:ph idx="1" type="body"/>
          </p:nvPr>
        </p:nvSpPr>
        <p:spPr>
          <a:xfrm>
            <a:off x="1660584" y="14898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17"/>
          <p:cNvSpPr txBox="1"/>
          <p:nvPr>
            <p:ph idx="3" type="body"/>
          </p:nvPr>
        </p:nvSpPr>
        <p:spPr>
          <a:xfrm>
            <a:off x="1660584" y="381708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17"/>
          <p:cNvSpPr txBox="1"/>
          <p:nvPr>
            <p:ph idx="4" type="body"/>
          </p:nvPr>
        </p:nvSpPr>
        <p:spPr>
          <a:xfrm>
            <a:off x="1660585" y="4992080"/>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17"/>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336" name="Google Shape;336;p117"/>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1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1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1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1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17"/>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42" name="Google Shape;342;p117"/>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343" name="Google Shape;343;p117"/>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pic>
        <p:nvPicPr>
          <p:cNvPr id="344" name="Google Shape;344;p117"/>
          <p:cNvPicPr preferRelativeResize="0"/>
          <p:nvPr/>
        </p:nvPicPr>
        <p:blipFill rotWithShape="1">
          <a:blip r:embed="rId6">
            <a:alphaModFix/>
          </a:blip>
          <a:srcRect b="0" l="0" r="0" t="0"/>
          <a:stretch/>
        </p:blipFill>
        <p:spPr>
          <a:xfrm>
            <a:off x="531600" y="1630111"/>
            <a:ext cx="735595" cy="836256"/>
          </a:xfrm>
          <a:prstGeom prst="rect">
            <a:avLst/>
          </a:prstGeom>
          <a:noFill/>
          <a:ln>
            <a:noFill/>
          </a:ln>
        </p:spPr>
      </p:pic>
      <p:pic>
        <p:nvPicPr>
          <p:cNvPr id="345" name="Google Shape;345;p117"/>
          <p:cNvPicPr preferRelativeResize="0"/>
          <p:nvPr/>
        </p:nvPicPr>
        <p:blipFill rotWithShape="1">
          <a:blip r:embed="rId7">
            <a:alphaModFix/>
          </a:blip>
          <a:srcRect b="0" l="0" r="0" t="0"/>
          <a:stretch/>
        </p:blipFill>
        <p:spPr>
          <a:xfrm>
            <a:off x="531600" y="3183039"/>
            <a:ext cx="735595" cy="779603"/>
          </a:xfrm>
          <a:prstGeom prst="rect">
            <a:avLst/>
          </a:prstGeom>
          <a:noFill/>
          <a:ln>
            <a:noFill/>
          </a:ln>
        </p:spPr>
      </p:pic>
      <p:pic>
        <p:nvPicPr>
          <p:cNvPr id="346" name="Google Shape;346;p117"/>
          <p:cNvPicPr preferRelativeResize="0"/>
          <p:nvPr/>
        </p:nvPicPr>
        <p:blipFill rotWithShape="1">
          <a:blip r:embed="rId8">
            <a:alphaModFix/>
          </a:blip>
          <a:srcRect b="0" l="0" r="0" t="0"/>
          <a:stretch/>
        </p:blipFill>
        <p:spPr>
          <a:xfrm>
            <a:off x="482348" y="4977593"/>
            <a:ext cx="834099"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18"/>
          <p:cNvSpPr txBox="1"/>
          <p:nvPr>
            <p:ph idx="1" type="body"/>
          </p:nvPr>
        </p:nvSpPr>
        <p:spPr>
          <a:xfrm>
            <a:off x="4588043" y="1489803"/>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18"/>
          <p:cNvSpPr txBox="1"/>
          <p:nvPr>
            <p:ph idx="2" type="body"/>
          </p:nvPr>
        </p:nvSpPr>
        <p:spPr>
          <a:xfrm>
            <a:off x="4588043"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18"/>
          <p:cNvSpPr txBox="1"/>
          <p:nvPr>
            <p:ph idx="3" type="body"/>
          </p:nvPr>
        </p:nvSpPr>
        <p:spPr>
          <a:xfrm>
            <a:off x="4588043" y="381708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18"/>
          <p:cNvSpPr txBox="1"/>
          <p:nvPr>
            <p:ph idx="4" type="body"/>
          </p:nvPr>
        </p:nvSpPr>
        <p:spPr>
          <a:xfrm>
            <a:off x="4588043" y="499208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18"/>
          <p:cNvSpPr txBox="1"/>
          <p:nvPr>
            <p:ph idx="5" type="body"/>
          </p:nvPr>
        </p:nvSpPr>
        <p:spPr>
          <a:xfrm>
            <a:off x="691246" y="1502511"/>
            <a:ext cx="3435279"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18"/>
          <p:cNvSpPr txBox="1"/>
          <p:nvPr>
            <p:ph idx="6" type="body"/>
          </p:nvPr>
        </p:nvSpPr>
        <p:spPr>
          <a:xfrm>
            <a:off x="693294"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18"/>
          <p:cNvSpPr txBox="1"/>
          <p:nvPr>
            <p:ph idx="7" type="body"/>
          </p:nvPr>
        </p:nvSpPr>
        <p:spPr>
          <a:xfrm>
            <a:off x="691247"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18"/>
          <p:cNvSpPr txBox="1"/>
          <p:nvPr>
            <p:ph idx="8" type="body"/>
          </p:nvPr>
        </p:nvSpPr>
        <p:spPr>
          <a:xfrm>
            <a:off x="691246"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1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18"/>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358" name="Google Shape;358;p118"/>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1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1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1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1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18"/>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64" name="Google Shape;364;p118"/>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365" name="Google Shape;365;p118"/>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19"/>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368" name="Google Shape;368;p119"/>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1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1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19"/>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72" name="Google Shape;372;p11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1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1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19"/>
          <p:cNvPicPr preferRelativeResize="0"/>
          <p:nvPr/>
        </p:nvPicPr>
        <p:blipFill rotWithShape="1">
          <a:blip r:embed="rId5">
            <a:alphaModFix/>
          </a:blip>
          <a:srcRect b="0" l="0" r="0" t="0"/>
          <a:stretch/>
        </p:blipFill>
        <p:spPr>
          <a:xfrm>
            <a:off x="4458274" y="6324414"/>
            <a:ext cx="529889" cy="497951"/>
          </a:xfrm>
          <a:prstGeom prst="rect">
            <a:avLst/>
          </a:prstGeom>
          <a:noFill/>
          <a:ln>
            <a:noFill/>
          </a:ln>
        </p:spPr>
      </p:pic>
      <p:sp>
        <p:nvSpPr>
          <p:cNvPr id="376" name="Google Shape;376;p1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19"/>
          <p:cNvSpPr txBox="1"/>
          <p:nvPr>
            <p:ph idx="1" type="body"/>
          </p:nvPr>
        </p:nvSpPr>
        <p:spPr>
          <a:xfrm>
            <a:off x="1639564" y="1374415"/>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19"/>
          <p:cNvSpPr txBox="1"/>
          <p:nvPr>
            <p:ph idx="2" type="body"/>
          </p:nvPr>
        </p:nvSpPr>
        <p:spPr>
          <a:xfrm>
            <a:off x="1627989" y="259225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19"/>
          <p:cNvSpPr txBox="1"/>
          <p:nvPr>
            <p:ph idx="3" type="body"/>
          </p:nvPr>
        </p:nvSpPr>
        <p:spPr>
          <a:xfrm>
            <a:off x="1655384" y="38091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19"/>
          <p:cNvSpPr txBox="1"/>
          <p:nvPr>
            <p:ph idx="4" type="body"/>
          </p:nvPr>
        </p:nvSpPr>
        <p:spPr>
          <a:xfrm>
            <a:off x="698498"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19"/>
          <p:cNvSpPr txBox="1"/>
          <p:nvPr>
            <p:ph idx="5" type="body"/>
          </p:nvPr>
        </p:nvSpPr>
        <p:spPr>
          <a:xfrm>
            <a:off x="698498" y="380917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19"/>
          <p:cNvSpPr txBox="1"/>
          <p:nvPr>
            <p:ph idx="6" type="body"/>
          </p:nvPr>
        </p:nvSpPr>
        <p:spPr>
          <a:xfrm>
            <a:off x="1627989" y="50249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19"/>
          <p:cNvSpPr txBox="1"/>
          <p:nvPr>
            <p:ph idx="7" type="body"/>
          </p:nvPr>
        </p:nvSpPr>
        <p:spPr>
          <a:xfrm>
            <a:off x="698498" y="259225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19"/>
          <p:cNvSpPr txBox="1"/>
          <p:nvPr>
            <p:ph idx="8" type="body"/>
          </p:nvPr>
        </p:nvSpPr>
        <p:spPr>
          <a:xfrm>
            <a:off x="698498" y="5027422"/>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19"/>
          <p:cNvPicPr preferRelativeResize="0"/>
          <p:nvPr/>
        </p:nvPicPr>
        <p:blipFill rotWithShape="1">
          <a:blip r:embed="rId6">
            <a:alphaModFix/>
          </a:blip>
          <a:srcRect b="0" l="0" r="0" t="0"/>
          <a:stretch/>
        </p:blipFill>
        <p:spPr>
          <a:xfrm>
            <a:off x="6552009" y="2127659"/>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20"/>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388" name="Google Shape;388;p120"/>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2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2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20"/>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392" name="Google Shape;392;p1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2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2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20"/>
          <p:cNvPicPr preferRelativeResize="0"/>
          <p:nvPr/>
        </p:nvPicPr>
        <p:blipFill rotWithShape="1">
          <a:blip r:embed="rId5">
            <a:alphaModFix/>
          </a:blip>
          <a:srcRect b="0" l="0" r="0" t="0"/>
          <a:stretch/>
        </p:blipFill>
        <p:spPr>
          <a:xfrm>
            <a:off x="4458274" y="6324414"/>
            <a:ext cx="529889" cy="497951"/>
          </a:xfrm>
          <a:prstGeom prst="rect">
            <a:avLst/>
          </a:prstGeom>
          <a:noFill/>
          <a:ln>
            <a:noFill/>
          </a:ln>
        </p:spPr>
      </p:pic>
      <p:sp>
        <p:nvSpPr>
          <p:cNvPr id="396" name="Google Shape;396;p12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20"/>
          <p:cNvSpPr txBox="1"/>
          <p:nvPr>
            <p:ph idx="1" type="body"/>
          </p:nvPr>
        </p:nvSpPr>
        <p:spPr>
          <a:xfrm>
            <a:off x="1639564" y="1374415"/>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20"/>
          <p:cNvSpPr txBox="1"/>
          <p:nvPr>
            <p:ph idx="2" type="body"/>
          </p:nvPr>
        </p:nvSpPr>
        <p:spPr>
          <a:xfrm>
            <a:off x="1627989" y="259225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20"/>
          <p:cNvSpPr txBox="1"/>
          <p:nvPr>
            <p:ph idx="3" type="body"/>
          </p:nvPr>
        </p:nvSpPr>
        <p:spPr>
          <a:xfrm>
            <a:off x="1655384" y="38091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20"/>
          <p:cNvSpPr txBox="1"/>
          <p:nvPr>
            <p:ph idx="4" type="body"/>
          </p:nvPr>
        </p:nvSpPr>
        <p:spPr>
          <a:xfrm>
            <a:off x="698498"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20"/>
          <p:cNvSpPr txBox="1"/>
          <p:nvPr>
            <p:ph idx="5" type="body"/>
          </p:nvPr>
        </p:nvSpPr>
        <p:spPr>
          <a:xfrm>
            <a:off x="698498" y="380917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20"/>
          <p:cNvSpPr txBox="1"/>
          <p:nvPr>
            <p:ph idx="6" type="body"/>
          </p:nvPr>
        </p:nvSpPr>
        <p:spPr>
          <a:xfrm>
            <a:off x="1627989" y="50249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20"/>
          <p:cNvSpPr txBox="1"/>
          <p:nvPr>
            <p:ph idx="7" type="body"/>
          </p:nvPr>
        </p:nvSpPr>
        <p:spPr>
          <a:xfrm>
            <a:off x="698498" y="259225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20"/>
          <p:cNvSpPr txBox="1"/>
          <p:nvPr>
            <p:ph idx="8" type="body"/>
          </p:nvPr>
        </p:nvSpPr>
        <p:spPr>
          <a:xfrm>
            <a:off x="698498" y="5027422"/>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20"/>
          <p:cNvSpPr txBox="1"/>
          <p:nvPr>
            <p:ph idx="9" type="body"/>
          </p:nvPr>
        </p:nvSpPr>
        <p:spPr>
          <a:xfrm>
            <a:off x="8389001" y="1520875"/>
            <a:ext cx="3488019"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20"/>
          <p:cNvPicPr preferRelativeResize="0"/>
          <p:nvPr/>
        </p:nvPicPr>
        <p:blipFill rotWithShape="1">
          <a:blip r:embed="rId6">
            <a:alphaModFix/>
          </a:blip>
          <a:srcRect b="0" l="0" r="0" t="0"/>
          <a:stretch/>
        </p:blipFill>
        <p:spPr>
          <a:xfrm>
            <a:off x="5348709" y="3084977"/>
            <a:ext cx="3642577" cy="2854739"/>
          </a:xfrm>
          <a:prstGeom prst="rect">
            <a:avLst/>
          </a:prstGeom>
          <a:noFill/>
          <a:ln cap="sq" cmpd="sng" w="19050">
            <a:solidFill>
              <a:srgbClr val="666666"/>
            </a:solidFill>
            <a:prstDash val="solid"/>
            <a:miter lim="800000"/>
            <a:headEnd len="sm" w="sm" type="none"/>
            <a:tailEnd len="sm" w="sm" type="none"/>
          </a:ln>
        </p:spPr>
      </p:pic>
      <p:sp>
        <p:nvSpPr>
          <p:cNvPr id="407" name="Google Shape;407;p120"/>
          <p:cNvSpPr/>
          <p:nvPr/>
        </p:nvSpPr>
        <p:spPr>
          <a:xfrm>
            <a:off x="8182574" y="1374415"/>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20"/>
          <p:cNvSpPr/>
          <p:nvPr/>
        </p:nvSpPr>
        <p:spPr>
          <a:xfrm>
            <a:off x="8852547" y="4379201"/>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20"/>
          <p:cNvSpPr txBox="1"/>
          <p:nvPr>
            <p:ph idx="13" type="body"/>
          </p:nvPr>
        </p:nvSpPr>
        <p:spPr>
          <a:xfrm>
            <a:off x="8991286" y="4468189"/>
            <a:ext cx="2885735"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21"/>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412" name="Google Shape;412;p121"/>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2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2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2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2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21"/>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418" name="Google Shape;418;p121"/>
          <p:cNvPicPr preferRelativeResize="0"/>
          <p:nvPr/>
        </p:nvPicPr>
        <p:blipFill rotWithShape="1">
          <a:blip r:embed="rId4">
            <a:alphaModFix/>
          </a:blip>
          <a:srcRect b="0" l="0" r="0" t="0"/>
          <a:stretch/>
        </p:blipFill>
        <p:spPr>
          <a:xfrm>
            <a:off x="4458274" y="6324413"/>
            <a:ext cx="529889" cy="497951"/>
          </a:xfrm>
          <a:prstGeom prst="rect">
            <a:avLst/>
          </a:prstGeom>
          <a:noFill/>
          <a:ln>
            <a:noFill/>
          </a:ln>
        </p:spPr>
      </p:pic>
      <p:pic>
        <p:nvPicPr>
          <p:cNvPr descr="A picture containing vector graphics&#10;&#10;Description automatically generated" id="419" name="Google Shape;419;p121"/>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420" name="Google Shape;420;p1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21"/>
          <p:cNvSpPr txBox="1"/>
          <p:nvPr>
            <p:ph idx="1" type="body"/>
          </p:nvPr>
        </p:nvSpPr>
        <p:spPr>
          <a:xfrm>
            <a:off x="421059" y="1739550"/>
            <a:ext cx="6408739"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21"/>
          <p:cNvSpPr txBox="1"/>
          <p:nvPr>
            <p:ph idx="2" type="body"/>
          </p:nvPr>
        </p:nvSpPr>
        <p:spPr>
          <a:xfrm>
            <a:off x="7182347" y="1811340"/>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22"/>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425" name="Google Shape;425;p122"/>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2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2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22"/>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429" name="Google Shape;429;p1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2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2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22"/>
          <p:cNvPicPr preferRelativeResize="0"/>
          <p:nvPr/>
        </p:nvPicPr>
        <p:blipFill rotWithShape="1">
          <a:blip r:embed="rId5">
            <a:alphaModFix/>
          </a:blip>
          <a:srcRect b="0" l="0" r="0" t="0"/>
          <a:stretch/>
        </p:blipFill>
        <p:spPr>
          <a:xfrm>
            <a:off x="4458274" y="6324414"/>
            <a:ext cx="529889" cy="497951"/>
          </a:xfrm>
          <a:prstGeom prst="rect">
            <a:avLst/>
          </a:prstGeom>
          <a:noFill/>
          <a:ln>
            <a:noFill/>
          </a:ln>
        </p:spPr>
      </p:pic>
      <p:sp>
        <p:nvSpPr>
          <p:cNvPr id="433" name="Google Shape;433;p1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22"/>
          <p:cNvSpPr txBox="1"/>
          <p:nvPr>
            <p:ph idx="1" type="body"/>
          </p:nvPr>
        </p:nvSpPr>
        <p:spPr>
          <a:xfrm>
            <a:off x="1114425" y="1558926"/>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22"/>
          <p:cNvSpPr txBox="1"/>
          <p:nvPr>
            <p:ph idx="2" type="body"/>
          </p:nvPr>
        </p:nvSpPr>
        <p:spPr>
          <a:xfrm>
            <a:off x="6494085"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23"/>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438" name="Google Shape;438;p123"/>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2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2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23"/>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442" name="Google Shape;442;p1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2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2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23"/>
          <p:cNvPicPr preferRelativeResize="0"/>
          <p:nvPr/>
        </p:nvPicPr>
        <p:blipFill rotWithShape="1">
          <a:blip r:embed="rId5">
            <a:alphaModFix/>
          </a:blip>
          <a:srcRect b="0" l="0" r="0" t="0"/>
          <a:stretch/>
        </p:blipFill>
        <p:spPr>
          <a:xfrm>
            <a:off x="4458274" y="6324414"/>
            <a:ext cx="529889" cy="497951"/>
          </a:xfrm>
          <a:prstGeom prst="rect">
            <a:avLst/>
          </a:prstGeom>
          <a:noFill/>
          <a:ln>
            <a:noFill/>
          </a:ln>
        </p:spPr>
      </p:pic>
      <p:sp>
        <p:nvSpPr>
          <p:cNvPr id="446" name="Google Shape;446;p12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23"/>
          <p:cNvSpPr txBox="1"/>
          <p:nvPr>
            <p:ph idx="1" type="body"/>
          </p:nvPr>
        </p:nvSpPr>
        <p:spPr>
          <a:xfrm>
            <a:off x="5528249" y="1563525"/>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23"/>
          <p:cNvSpPr txBox="1"/>
          <p:nvPr>
            <p:ph idx="2" type="body"/>
          </p:nvPr>
        </p:nvSpPr>
        <p:spPr>
          <a:xfrm>
            <a:off x="1660584" y="16041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23"/>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23"/>
          <p:cNvSpPr txBox="1"/>
          <p:nvPr>
            <p:ph idx="4" type="body"/>
          </p:nvPr>
        </p:nvSpPr>
        <p:spPr>
          <a:xfrm>
            <a:off x="1660585" y="450584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23"/>
          <p:cNvSpPr txBox="1"/>
          <p:nvPr>
            <p:ph idx="5" type="body"/>
          </p:nvPr>
        </p:nvSpPr>
        <p:spPr>
          <a:xfrm>
            <a:off x="698501" y="1615216"/>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23"/>
          <p:cNvSpPr txBox="1"/>
          <p:nvPr>
            <p:ph idx="6" type="body"/>
          </p:nvPr>
        </p:nvSpPr>
        <p:spPr>
          <a:xfrm>
            <a:off x="698500" y="304079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23"/>
          <p:cNvSpPr txBox="1"/>
          <p:nvPr>
            <p:ph idx="7" type="body"/>
          </p:nvPr>
        </p:nvSpPr>
        <p:spPr>
          <a:xfrm>
            <a:off x="698500"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24"/>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456" name="Google Shape;456;p124"/>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2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2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24"/>
          <p:cNvPicPr preferRelativeResize="0"/>
          <p:nvPr/>
        </p:nvPicPr>
        <p:blipFill rotWithShape="1">
          <a:blip r:embed="rId3">
            <a:alphaModFix/>
          </a:blip>
          <a:srcRect b="0" l="0" r="0" t="0"/>
          <a:stretch/>
        </p:blipFill>
        <p:spPr>
          <a:xfrm>
            <a:off x="9702615" y="6196178"/>
            <a:ext cx="491968" cy="536175"/>
          </a:xfrm>
          <a:prstGeom prst="rect">
            <a:avLst/>
          </a:prstGeom>
          <a:noFill/>
          <a:ln>
            <a:noFill/>
          </a:ln>
        </p:spPr>
      </p:pic>
      <p:cxnSp>
        <p:nvCxnSpPr>
          <p:cNvPr id="460" name="Google Shape;460;p12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2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24"/>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463" name="Google Shape;463;p124"/>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464" name="Google Shape;464;p12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24"/>
          <p:cNvSpPr txBox="1"/>
          <p:nvPr>
            <p:ph idx="1" type="body"/>
          </p:nvPr>
        </p:nvSpPr>
        <p:spPr>
          <a:xfrm>
            <a:off x="1265239" y="1692277"/>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30"/>
          <p:cNvSpPr txBox="1"/>
          <p:nvPr>
            <p:ph idx="1" type="body"/>
          </p:nvPr>
        </p:nvSpPr>
        <p:spPr>
          <a:xfrm>
            <a:off x="1660584" y="1489803"/>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0"/>
          <p:cNvSpPr txBox="1"/>
          <p:nvPr>
            <p:ph idx="2" type="body"/>
          </p:nvPr>
        </p:nvSpPr>
        <p:spPr>
          <a:xfrm>
            <a:off x="1660584" y="381708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30"/>
          <p:cNvSpPr txBox="1"/>
          <p:nvPr>
            <p:ph idx="3" type="body"/>
          </p:nvPr>
        </p:nvSpPr>
        <p:spPr>
          <a:xfrm>
            <a:off x="1660585" y="4992080"/>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30"/>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42" name="Google Shape;42;p30"/>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30"/>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48" name="Google Shape;48;p30"/>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49" name="Google Shape;49;p30"/>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pic>
        <p:nvPicPr>
          <p:cNvPr id="50" name="Google Shape;50;p30"/>
          <p:cNvPicPr preferRelativeResize="0"/>
          <p:nvPr/>
        </p:nvPicPr>
        <p:blipFill rotWithShape="1">
          <a:blip r:embed="rId6">
            <a:alphaModFix/>
          </a:blip>
          <a:srcRect b="0" l="0" r="0" t="0"/>
          <a:stretch/>
        </p:blipFill>
        <p:spPr>
          <a:xfrm>
            <a:off x="531600" y="1630111"/>
            <a:ext cx="735595" cy="836256"/>
          </a:xfrm>
          <a:prstGeom prst="rect">
            <a:avLst/>
          </a:prstGeom>
          <a:noFill/>
          <a:ln>
            <a:noFill/>
          </a:ln>
        </p:spPr>
      </p:pic>
      <p:pic>
        <p:nvPicPr>
          <p:cNvPr id="51" name="Google Shape;51;p30"/>
          <p:cNvPicPr preferRelativeResize="0"/>
          <p:nvPr/>
        </p:nvPicPr>
        <p:blipFill rotWithShape="1">
          <a:blip r:embed="rId7">
            <a:alphaModFix/>
          </a:blip>
          <a:srcRect b="0" l="0" r="0" t="0"/>
          <a:stretch/>
        </p:blipFill>
        <p:spPr>
          <a:xfrm>
            <a:off x="531600" y="3183039"/>
            <a:ext cx="735595" cy="779603"/>
          </a:xfrm>
          <a:prstGeom prst="rect">
            <a:avLst/>
          </a:prstGeom>
          <a:noFill/>
          <a:ln>
            <a:noFill/>
          </a:ln>
        </p:spPr>
      </p:pic>
      <p:pic>
        <p:nvPicPr>
          <p:cNvPr id="52" name="Google Shape;52;p30"/>
          <p:cNvPicPr preferRelativeResize="0"/>
          <p:nvPr/>
        </p:nvPicPr>
        <p:blipFill rotWithShape="1">
          <a:blip r:embed="rId8">
            <a:alphaModFix/>
          </a:blip>
          <a:srcRect b="0" l="0" r="0" t="0"/>
          <a:stretch/>
        </p:blipFill>
        <p:spPr>
          <a:xfrm>
            <a:off x="482348" y="4977593"/>
            <a:ext cx="834099" cy="704745"/>
          </a:xfrm>
          <a:prstGeom prst="rect">
            <a:avLst/>
          </a:prstGeom>
          <a:noFill/>
          <a:ln>
            <a:noFill/>
          </a:ln>
        </p:spPr>
      </p:pic>
      <p:pic>
        <p:nvPicPr>
          <p:cNvPr descr="A group of people in a room&#10;&#10;Description automatically generated with low confidence" id="53" name="Google Shape;53;p30"/>
          <p:cNvPicPr preferRelativeResize="0"/>
          <p:nvPr/>
        </p:nvPicPr>
        <p:blipFill rotWithShape="1">
          <a:blip r:embed="rId9">
            <a:alphaModFix/>
          </a:blip>
          <a:srcRect b="0" l="0" r="0" t="0"/>
          <a:stretch/>
        </p:blipFill>
        <p:spPr>
          <a:xfrm>
            <a:off x="7196749" y="1648826"/>
            <a:ext cx="4792051"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25"/>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cxnSp>
        <p:nvCxnSpPr>
          <p:cNvPr id="468" name="Google Shape;468;p125"/>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2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2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25"/>
          <p:cNvPicPr preferRelativeResize="0"/>
          <p:nvPr/>
        </p:nvPicPr>
        <p:blipFill rotWithShape="1">
          <a:blip r:embed="rId3">
            <a:alphaModFix/>
          </a:blip>
          <a:srcRect b="0" l="0" r="0" t="0"/>
          <a:stretch/>
        </p:blipFill>
        <p:spPr>
          <a:xfrm>
            <a:off x="9702615" y="6196178"/>
            <a:ext cx="491968" cy="536175"/>
          </a:xfrm>
          <a:prstGeom prst="rect">
            <a:avLst/>
          </a:prstGeom>
          <a:noFill/>
          <a:ln>
            <a:noFill/>
          </a:ln>
        </p:spPr>
      </p:pic>
      <p:cxnSp>
        <p:nvCxnSpPr>
          <p:cNvPr id="472" name="Google Shape;472;p12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2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25"/>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475" name="Google Shape;475;p125"/>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476" name="Google Shape;476;p12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25"/>
          <p:cNvSpPr txBox="1"/>
          <p:nvPr>
            <p:ph idx="1" type="body"/>
          </p:nvPr>
        </p:nvSpPr>
        <p:spPr>
          <a:xfrm>
            <a:off x="1185028" y="1692277"/>
            <a:ext cx="4830763"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25"/>
          <p:cNvSpPr txBox="1"/>
          <p:nvPr>
            <p:ph idx="2" type="body"/>
          </p:nvPr>
        </p:nvSpPr>
        <p:spPr>
          <a:xfrm>
            <a:off x="6250422" y="1692276"/>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26"/>
          <p:cNvSpPr/>
          <p:nvPr>
            <p:ph idx="2" type="pic"/>
          </p:nvPr>
        </p:nvSpPr>
        <p:spPr>
          <a:xfrm>
            <a:off x="8142819" y="1687513"/>
            <a:ext cx="3587749" cy="3763963"/>
          </a:xfrm>
          <a:prstGeom prst="rect">
            <a:avLst/>
          </a:prstGeom>
          <a:noFill/>
          <a:ln cap="flat" cmpd="sng" w="19050">
            <a:solidFill>
              <a:srgbClr val="666666"/>
            </a:solidFill>
            <a:prstDash val="solid"/>
            <a:round/>
            <a:headEnd len="sm" w="sm" type="none"/>
            <a:tailEnd len="sm" w="sm" type="none"/>
          </a:ln>
        </p:spPr>
      </p:sp>
      <p:sp>
        <p:nvSpPr>
          <p:cNvPr id="481" name="Google Shape;481;p126"/>
          <p:cNvSpPr txBox="1"/>
          <p:nvPr>
            <p:ph idx="1" type="body"/>
          </p:nvPr>
        </p:nvSpPr>
        <p:spPr>
          <a:xfrm>
            <a:off x="258235" y="1687513"/>
            <a:ext cx="7884583" cy="3763963"/>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07" name="Shape 507"/>
        <p:cNvGrpSpPr/>
        <p:nvPr/>
      </p:nvGrpSpPr>
      <p:grpSpPr>
        <a:xfrm>
          <a:off x="0" y="0"/>
          <a:ext cx="0" cy="0"/>
          <a:chOff x="0" y="0"/>
          <a:chExt cx="0" cy="0"/>
        </a:xfrm>
      </p:grpSpPr>
      <p:sp>
        <p:nvSpPr>
          <p:cNvPr id="508" name="Google Shape;508;p8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09" name="Google Shape;509;p86"/>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0" name="Google Shape;510;p86"/>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8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12" name="Google Shape;512;p8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13" name="Google Shape;513;p86"/>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14" name="Google Shape;514;p86"/>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15" name="Google Shape;515;p86"/>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16" name="Google Shape;516;p86"/>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86"/>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8" name="Google Shape;518;p86"/>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p86"/>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86"/>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1" name="Shape 521"/>
        <p:cNvGrpSpPr/>
        <p:nvPr/>
      </p:nvGrpSpPr>
      <p:grpSpPr>
        <a:xfrm>
          <a:off x="0" y="0"/>
          <a:ext cx="0" cy="0"/>
          <a:chOff x="0" y="0"/>
          <a:chExt cx="0" cy="0"/>
        </a:xfrm>
      </p:grpSpPr>
      <p:sp>
        <p:nvSpPr>
          <p:cNvPr id="522" name="Google Shape;522;p8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3" name="Google Shape;523;p8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4" name="Google Shape;524;p8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5" name="Google Shape;525;p8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6" name="Google Shape;526;p8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7" name="Google Shape;527;p8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8" name="Google Shape;528;p8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9" name="Google Shape;529;p8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0" name="Google Shape;530;p87"/>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87"/>
          <p:cNvSpPr/>
          <p:nvPr>
            <p:ph idx="2" type="pic"/>
          </p:nvPr>
        </p:nvSpPr>
        <p:spPr>
          <a:xfrm>
            <a:off x="8832388" y="1251284"/>
            <a:ext cx="3251581" cy="2498913"/>
          </a:xfrm>
          <a:prstGeom prst="rect">
            <a:avLst/>
          </a:prstGeom>
          <a:noFill/>
          <a:ln>
            <a:noFill/>
          </a:ln>
        </p:spPr>
      </p:sp>
      <p:sp>
        <p:nvSpPr>
          <p:cNvPr id="532" name="Google Shape;532;p87"/>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33" name="Shape 533"/>
        <p:cNvGrpSpPr/>
        <p:nvPr/>
      </p:nvGrpSpPr>
      <p:grpSpPr>
        <a:xfrm>
          <a:off x="0" y="0"/>
          <a:ext cx="0" cy="0"/>
          <a:chOff x="0" y="0"/>
          <a:chExt cx="0" cy="0"/>
        </a:xfrm>
      </p:grpSpPr>
      <p:sp>
        <p:nvSpPr>
          <p:cNvPr id="534" name="Google Shape;534;p8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8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6" name="Google Shape;536;p8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7" name="Google Shape;537;p8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38" name="Google Shape;538;p8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9" name="Google Shape;539;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8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1" name="Google Shape;541;p8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2" name="Google Shape;542;p88"/>
          <p:cNvSpPr/>
          <p:nvPr>
            <p:ph idx="2" type="pic"/>
          </p:nvPr>
        </p:nvSpPr>
        <p:spPr>
          <a:xfrm>
            <a:off x="9093038" y="1058781"/>
            <a:ext cx="2715768" cy="2715768"/>
          </a:xfrm>
          <a:prstGeom prst="rect">
            <a:avLst/>
          </a:prstGeom>
          <a:noFill/>
          <a:ln>
            <a:noFill/>
          </a:ln>
        </p:spPr>
      </p:sp>
      <p:sp>
        <p:nvSpPr>
          <p:cNvPr id="543" name="Google Shape;543;p8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8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8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8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0" name="Shape 550"/>
        <p:cNvGrpSpPr/>
        <p:nvPr/>
      </p:nvGrpSpPr>
      <p:grpSpPr>
        <a:xfrm>
          <a:off x="0" y="0"/>
          <a:ext cx="0" cy="0"/>
          <a:chOff x="0" y="0"/>
          <a:chExt cx="0" cy="0"/>
        </a:xfrm>
      </p:grpSpPr>
      <p:sp>
        <p:nvSpPr>
          <p:cNvPr id="551" name="Google Shape;551;p8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89"/>
          <p:cNvSpPr/>
          <p:nvPr>
            <p:ph idx="2" type="pic"/>
          </p:nvPr>
        </p:nvSpPr>
        <p:spPr>
          <a:xfrm>
            <a:off x="8953152" y="1444919"/>
            <a:ext cx="2916936" cy="2596896"/>
          </a:xfrm>
          <a:prstGeom prst="rect">
            <a:avLst/>
          </a:prstGeom>
          <a:noFill/>
          <a:ln>
            <a:noFill/>
          </a:ln>
        </p:spPr>
      </p:sp>
      <p:sp>
        <p:nvSpPr>
          <p:cNvPr id="553" name="Google Shape;553;p89"/>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4" name="Google Shape;554;p8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5" name="Google Shape;555;p8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6" name="Google Shape;556;p8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7" name="Google Shape;557;p8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8" name="Google Shape;558;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8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0" name="Google Shape;560;p8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1" name="Google Shape;561;p89"/>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62" name="Shape 562"/>
        <p:cNvGrpSpPr/>
        <p:nvPr/>
      </p:nvGrpSpPr>
      <p:grpSpPr>
        <a:xfrm>
          <a:off x="0" y="0"/>
          <a:ext cx="0" cy="0"/>
          <a:chOff x="0" y="0"/>
          <a:chExt cx="0" cy="0"/>
        </a:xfrm>
      </p:grpSpPr>
      <p:sp>
        <p:nvSpPr>
          <p:cNvPr id="563" name="Google Shape;563;p90"/>
          <p:cNvSpPr/>
          <p:nvPr>
            <p:ph idx="2" type="pic"/>
          </p:nvPr>
        </p:nvSpPr>
        <p:spPr>
          <a:xfrm>
            <a:off x="9810967" y="1562916"/>
            <a:ext cx="1152144" cy="1143000"/>
          </a:xfrm>
          <a:prstGeom prst="rect">
            <a:avLst/>
          </a:prstGeom>
          <a:noFill/>
          <a:ln>
            <a:noFill/>
          </a:ln>
        </p:spPr>
      </p:sp>
      <p:sp>
        <p:nvSpPr>
          <p:cNvPr id="564" name="Google Shape;564;p90"/>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90"/>
          <p:cNvSpPr/>
          <p:nvPr>
            <p:ph idx="3" type="pic"/>
          </p:nvPr>
        </p:nvSpPr>
        <p:spPr>
          <a:xfrm>
            <a:off x="9757009" y="3260706"/>
            <a:ext cx="1216152" cy="987552"/>
          </a:xfrm>
          <a:prstGeom prst="rect">
            <a:avLst/>
          </a:prstGeom>
          <a:noFill/>
          <a:ln>
            <a:noFill/>
          </a:ln>
        </p:spPr>
      </p:sp>
      <p:sp>
        <p:nvSpPr>
          <p:cNvPr id="566" name="Google Shape;566;p90"/>
          <p:cNvSpPr/>
          <p:nvPr>
            <p:ph idx="4" type="pic"/>
          </p:nvPr>
        </p:nvSpPr>
        <p:spPr>
          <a:xfrm>
            <a:off x="9810967" y="4777725"/>
            <a:ext cx="1143000" cy="1143000"/>
          </a:xfrm>
          <a:prstGeom prst="rect">
            <a:avLst/>
          </a:prstGeom>
          <a:noFill/>
          <a:ln>
            <a:noFill/>
          </a:ln>
        </p:spPr>
      </p:sp>
      <p:cxnSp>
        <p:nvCxnSpPr>
          <p:cNvPr id="567" name="Google Shape;567;p9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8" name="Google Shape;568;p9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9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0" name="Google Shape;570;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1" name="Google Shape;571;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2" name="Google Shape;572;p9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3" name="Google Shape;573;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4" name="Google Shape;574;p9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75" name="Shape 575"/>
        <p:cNvGrpSpPr/>
        <p:nvPr/>
      </p:nvGrpSpPr>
      <p:grpSpPr>
        <a:xfrm>
          <a:off x="0" y="0"/>
          <a:ext cx="0" cy="0"/>
          <a:chOff x="0" y="0"/>
          <a:chExt cx="0" cy="0"/>
        </a:xfrm>
      </p:grpSpPr>
      <p:sp>
        <p:nvSpPr>
          <p:cNvPr id="576" name="Google Shape;576;p9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7" name="Google Shape;577;p9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78" name="Google Shape;578;p9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79" name="Google Shape;579;p9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0" name="Google Shape;580;p9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1" name="Google Shape;581;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2" name="Google Shape;582;p9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83" name="Google Shape;583;p9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84" name="Google Shape;584;p91"/>
          <p:cNvSpPr/>
          <p:nvPr>
            <p:ph idx="2" type="pic"/>
          </p:nvPr>
        </p:nvSpPr>
        <p:spPr>
          <a:xfrm>
            <a:off x="9209369" y="1251283"/>
            <a:ext cx="2404501" cy="2950013"/>
          </a:xfrm>
          <a:prstGeom prst="rect">
            <a:avLst/>
          </a:prstGeom>
          <a:noFill/>
          <a:ln>
            <a:noFill/>
          </a:ln>
        </p:spPr>
      </p:sp>
      <p:sp>
        <p:nvSpPr>
          <p:cNvPr id="585" name="Google Shape;585;p9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9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9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8" name="Shape 588"/>
        <p:cNvGrpSpPr/>
        <p:nvPr/>
      </p:nvGrpSpPr>
      <p:grpSpPr>
        <a:xfrm>
          <a:off x="0" y="0"/>
          <a:ext cx="0" cy="0"/>
          <a:chOff x="0" y="0"/>
          <a:chExt cx="0" cy="0"/>
        </a:xfrm>
      </p:grpSpPr>
      <p:sp>
        <p:nvSpPr>
          <p:cNvPr id="589" name="Google Shape;589;p9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9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9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9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9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5"/>
          <p:cNvSpPr txBox="1"/>
          <p:nvPr>
            <p:ph idx="1" type="body"/>
          </p:nvPr>
        </p:nvSpPr>
        <p:spPr>
          <a:xfrm>
            <a:off x="4588043" y="1489803"/>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5"/>
          <p:cNvSpPr txBox="1"/>
          <p:nvPr>
            <p:ph idx="2" type="body"/>
          </p:nvPr>
        </p:nvSpPr>
        <p:spPr>
          <a:xfrm>
            <a:off x="4588043"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5"/>
          <p:cNvSpPr txBox="1"/>
          <p:nvPr>
            <p:ph idx="3" type="body"/>
          </p:nvPr>
        </p:nvSpPr>
        <p:spPr>
          <a:xfrm>
            <a:off x="4588043" y="381708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5"/>
          <p:cNvSpPr txBox="1"/>
          <p:nvPr>
            <p:ph idx="4" type="body"/>
          </p:nvPr>
        </p:nvSpPr>
        <p:spPr>
          <a:xfrm>
            <a:off x="4588043" y="499208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5"/>
          <p:cNvSpPr txBox="1"/>
          <p:nvPr>
            <p:ph idx="5" type="body"/>
          </p:nvPr>
        </p:nvSpPr>
        <p:spPr>
          <a:xfrm>
            <a:off x="691246" y="1502511"/>
            <a:ext cx="3435279"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5"/>
          <p:cNvSpPr txBox="1"/>
          <p:nvPr>
            <p:ph idx="6" type="body"/>
          </p:nvPr>
        </p:nvSpPr>
        <p:spPr>
          <a:xfrm>
            <a:off x="693294"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5"/>
          <p:cNvSpPr txBox="1"/>
          <p:nvPr>
            <p:ph idx="7" type="body"/>
          </p:nvPr>
        </p:nvSpPr>
        <p:spPr>
          <a:xfrm>
            <a:off x="691247"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5"/>
          <p:cNvSpPr txBox="1"/>
          <p:nvPr>
            <p:ph idx="8" type="body"/>
          </p:nvPr>
        </p:nvSpPr>
        <p:spPr>
          <a:xfrm>
            <a:off x="691246"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5"/>
          <p:cNvPicPr preferRelativeResize="0"/>
          <p:nvPr/>
        </p:nvPicPr>
        <p:blipFill rotWithShape="1">
          <a:blip r:embed="rId2">
            <a:alphaModFix/>
          </a:blip>
          <a:srcRect b="0" l="0" r="0" t="0"/>
          <a:stretch/>
        </p:blipFill>
        <p:spPr>
          <a:xfrm>
            <a:off x="2097148" y="6246435"/>
            <a:ext cx="309931" cy="493979"/>
          </a:xfrm>
          <a:prstGeom prst="rect">
            <a:avLst/>
          </a:prstGeom>
          <a:noFill/>
          <a:ln>
            <a:noFill/>
          </a:ln>
        </p:spPr>
      </p:pic>
      <p:cxnSp>
        <p:nvCxnSpPr>
          <p:cNvPr id="65" name="Google Shape;65;p35"/>
          <p:cNvCxnSpPr/>
          <p:nvPr/>
        </p:nvCxnSpPr>
        <p:spPr>
          <a:xfrm>
            <a:off x="-30396" y="6567435"/>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5"/>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71" name="Google Shape;71;p35"/>
          <p:cNvPicPr preferRelativeResize="0"/>
          <p:nvPr/>
        </p:nvPicPr>
        <p:blipFill rotWithShape="1">
          <a:blip r:embed="rId4">
            <a:alphaModFix/>
          </a:blip>
          <a:srcRect b="0" l="0" r="0" t="0"/>
          <a:stretch/>
        </p:blipFill>
        <p:spPr>
          <a:xfrm>
            <a:off x="4458274" y="6324414"/>
            <a:ext cx="529889" cy="497951"/>
          </a:xfrm>
          <a:prstGeom prst="rect">
            <a:avLst/>
          </a:prstGeom>
          <a:noFill/>
          <a:ln>
            <a:noFill/>
          </a:ln>
        </p:spPr>
      </p:pic>
      <p:pic>
        <p:nvPicPr>
          <p:cNvPr descr="A picture containing vector graphics&#10;&#10;Description automatically generated" id="72" name="Google Shape;72;p35"/>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4" name="Shape 594"/>
        <p:cNvGrpSpPr/>
        <p:nvPr/>
      </p:nvGrpSpPr>
      <p:grpSpPr>
        <a:xfrm>
          <a:off x="0" y="0"/>
          <a:ext cx="0" cy="0"/>
          <a:chOff x="0" y="0"/>
          <a:chExt cx="0" cy="0"/>
        </a:xfrm>
      </p:grpSpPr>
      <p:sp>
        <p:nvSpPr>
          <p:cNvPr id="595" name="Google Shape;595;p9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96" name="Shape 596"/>
        <p:cNvGrpSpPr/>
        <p:nvPr/>
      </p:nvGrpSpPr>
      <p:grpSpPr>
        <a:xfrm>
          <a:off x="0" y="0"/>
          <a:ext cx="0" cy="0"/>
          <a:chOff x="0" y="0"/>
          <a:chExt cx="0" cy="0"/>
        </a:xfrm>
      </p:grpSpPr>
      <p:sp>
        <p:nvSpPr>
          <p:cNvPr id="597" name="Google Shape;597;p9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9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9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9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9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94"/>
          <p:cNvSpPr/>
          <p:nvPr>
            <p:ph idx="2" type="pic"/>
          </p:nvPr>
        </p:nvSpPr>
        <p:spPr>
          <a:xfrm>
            <a:off x="8916576" y="1661249"/>
            <a:ext cx="2990088" cy="2715768"/>
          </a:xfrm>
          <a:prstGeom prst="rect">
            <a:avLst/>
          </a:prstGeom>
          <a:noFill/>
          <a:ln>
            <a:noFill/>
          </a:ln>
        </p:spPr>
      </p:sp>
      <p:sp>
        <p:nvSpPr>
          <p:cNvPr id="606" name="Google Shape;606;p9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9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9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9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0" name="Shape 610"/>
        <p:cNvGrpSpPr/>
        <p:nvPr/>
      </p:nvGrpSpPr>
      <p:grpSpPr>
        <a:xfrm>
          <a:off x="0" y="0"/>
          <a:ext cx="0" cy="0"/>
          <a:chOff x="0" y="0"/>
          <a:chExt cx="0" cy="0"/>
        </a:xfrm>
      </p:grpSpPr>
      <p:sp>
        <p:nvSpPr>
          <p:cNvPr id="611" name="Google Shape;611;p9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9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9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9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9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18" name="Google Shape;618;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95"/>
          <p:cNvSpPr/>
          <p:nvPr>
            <p:ph idx="2" type="pic"/>
          </p:nvPr>
        </p:nvSpPr>
        <p:spPr>
          <a:xfrm>
            <a:off x="9093038" y="1058781"/>
            <a:ext cx="2715768" cy="2715768"/>
          </a:xfrm>
          <a:prstGeom prst="rect">
            <a:avLst/>
          </a:prstGeom>
          <a:noFill/>
          <a:ln>
            <a:noFill/>
          </a:ln>
        </p:spPr>
      </p:sp>
      <p:sp>
        <p:nvSpPr>
          <p:cNvPr id="620" name="Google Shape;620;p9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9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9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9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9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9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9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27" name="Shape 627"/>
        <p:cNvGrpSpPr/>
        <p:nvPr/>
      </p:nvGrpSpPr>
      <p:grpSpPr>
        <a:xfrm>
          <a:off x="0" y="0"/>
          <a:ext cx="0" cy="0"/>
          <a:chOff x="0" y="0"/>
          <a:chExt cx="0" cy="0"/>
        </a:xfrm>
      </p:grpSpPr>
      <p:sp>
        <p:nvSpPr>
          <p:cNvPr id="628" name="Google Shape;628;p9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96"/>
          <p:cNvSpPr/>
          <p:nvPr>
            <p:ph idx="2" type="pic"/>
          </p:nvPr>
        </p:nvSpPr>
        <p:spPr>
          <a:xfrm>
            <a:off x="9510134" y="1431036"/>
            <a:ext cx="1965960" cy="3995928"/>
          </a:xfrm>
          <a:prstGeom prst="rect">
            <a:avLst/>
          </a:prstGeom>
          <a:noFill/>
          <a:ln>
            <a:noFill/>
          </a:ln>
        </p:spPr>
      </p:sp>
      <p:cxnSp>
        <p:nvCxnSpPr>
          <p:cNvPr id="630" name="Google Shape;630;p9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1" name="Google Shape;631;p9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9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3" name="Google Shape;633;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4" name="Google Shape;634;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5" name="Google Shape;635;p9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6" name="Google Shape;636;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7" name="Google Shape;637;p9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9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9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9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9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9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9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9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0" name="Shape 650"/>
        <p:cNvGrpSpPr/>
        <p:nvPr/>
      </p:nvGrpSpPr>
      <p:grpSpPr>
        <a:xfrm>
          <a:off x="0" y="0"/>
          <a:ext cx="0" cy="0"/>
          <a:chOff x="0" y="0"/>
          <a:chExt cx="0" cy="0"/>
        </a:xfrm>
      </p:grpSpPr>
      <p:pic>
        <p:nvPicPr>
          <p:cNvPr id="651" name="Google Shape;651;p4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52" name="Google Shape;652;p4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4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4" name="Google Shape;654;p4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5" name="Google Shape;655;p4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6" name="Google Shape;656;p4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7" name="Google Shape;657;p4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58" name="Google Shape;658;p4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59" name="Google Shape;659;p4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0" name="Google Shape;660;p4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1" name="Google Shape;661;p46"/>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46"/>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63" name="Shape 663"/>
        <p:cNvGrpSpPr/>
        <p:nvPr/>
      </p:nvGrpSpPr>
      <p:grpSpPr>
        <a:xfrm>
          <a:off x="0" y="0"/>
          <a:ext cx="0" cy="0"/>
          <a:chOff x="0" y="0"/>
          <a:chExt cx="0" cy="0"/>
        </a:xfrm>
      </p:grpSpPr>
      <p:pic>
        <p:nvPicPr>
          <p:cNvPr id="664" name="Google Shape;664;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65" name="Google Shape;665;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7" name="Google Shape;667;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8" name="Google Shape;668;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9" name="Google Shape;669;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70" name="Google Shape;670;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1" name="Google Shape;671;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72" name="Google Shape;672;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73" name="Google Shape;673;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4" name="Google Shape;674;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0" name="Google Shape;680;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2" name="Google Shape;682;p52"/>
          <p:cNvSpPr/>
          <p:nvPr>
            <p:ph idx="9" type="pic"/>
          </p:nvPr>
        </p:nvSpPr>
        <p:spPr>
          <a:xfrm>
            <a:off x="7967502" y="1420398"/>
            <a:ext cx="3962194" cy="3122713"/>
          </a:xfrm>
          <a:prstGeom prst="rect">
            <a:avLst/>
          </a:prstGeom>
          <a:noFill/>
          <a:ln>
            <a:noFill/>
          </a:ln>
        </p:spPr>
      </p:sp>
      <p:sp>
        <p:nvSpPr>
          <p:cNvPr id="683" name="Google Shape;683;p5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85" name="Shape 685"/>
        <p:cNvGrpSpPr/>
        <p:nvPr/>
      </p:nvGrpSpPr>
      <p:grpSpPr>
        <a:xfrm>
          <a:off x="0" y="0"/>
          <a:ext cx="0" cy="0"/>
          <a:chOff x="0" y="0"/>
          <a:chExt cx="0" cy="0"/>
        </a:xfrm>
      </p:grpSpPr>
      <p:sp>
        <p:nvSpPr>
          <p:cNvPr id="686" name="Google Shape;686;p69"/>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87" name="Google Shape;687;p6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69"/>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69"/>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1" name="Google Shape;691;p69"/>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2" name="Google Shape;692;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93" name="Google Shape;693;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5" name="Google Shape;695;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6" name="Google Shape;696;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7" name="Google Shape;697;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8" name="Google Shape;698;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9" name="Google Shape;699;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00" name="Google Shape;700;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01" name="Google Shape;701;p69"/>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69"/>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69"/>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69"/>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05" name="Shape 705"/>
        <p:cNvGrpSpPr/>
        <p:nvPr/>
      </p:nvGrpSpPr>
      <p:grpSpPr>
        <a:xfrm>
          <a:off x="0" y="0"/>
          <a:ext cx="0" cy="0"/>
          <a:chOff x="0" y="0"/>
          <a:chExt cx="0" cy="0"/>
        </a:xfrm>
      </p:grpSpPr>
      <p:sp>
        <p:nvSpPr>
          <p:cNvPr id="706" name="Google Shape;706;p70"/>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70"/>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70"/>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7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0" name="Google Shape;710;p7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11" name="Google Shape;711;p7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2" name="Google Shape;712;p7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3" name="Google Shape;713;p7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4" name="Google Shape;714;p7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5" name="Google Shape;715;p7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6" name="Google Shape;716;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7" name="Google Shape;717;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18" name="Google Shape;718;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9" name="Google Shape;719;p70"/>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70"/>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1" name="Google Shape;721;p70"/>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22" name="Shape 722"/>
        <p:cNvGrpSpPr/>
        <p:nvPr/>
      </p:nvGrpSpPr>
      <p:grpSpPr>
        <a:xfrm>
          <a:off x="0" y="0"/>
          <a:ext cx="0" cy="0"/>
          <a:chOff x="0" y="0"/>
          <a:chExt cx="0" cy="0"/>
        </a:xfrm>
      </p:grpSpPr>
      <p:sp>
        <p:nvSpPr>
          <p:cNvPr id="723" name="Google Shape;72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4" name="Google Shape;724;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5" name="Google Shape;725;p71"/>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6" name="Google Shape;726;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7" name="Google Shape;727;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8" name="Google Shape;728;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9" name="Google Shape;729;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1" name="Google Shape;731;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32" name="Google Shape;732;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33" name="Google Shape;733;p71"/>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71"/>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35" name="Google Shape;735;p71"/>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36" name="Shape 736"/>
        <p:cNvGrpSpPr/>
        <p:nvPr/>
      </p:nvGrpSpPr>
      <p:grpSpPr>
        <a:xfrm>
          <a:off x="0" y="0"/>
          <a:ext cx="0" cy="0"/>
          <a:chOff x="0" y="0"/>
          <a:chExt cx="0" cy="0"/>
        </a:xfrm>
      </p:grpSpPr>
      <p:sp>
        <p:nvSpPr>
          <p:cNvPr id="737" name="Google Shape;73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8" name="Google Shape;738;p72"/>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72"/>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0" name="Google Shape;740;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1" name="Google Shape;741;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2" name="Google Shape;742;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3" name="Google Shape;743;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4" name="Google Shape;744;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5" name="Google Shape;745;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6" name="Google Shape;746;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7" name="Google Shape;747;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48" name="Google Shape;748;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108"/>
          <p:cNvPicPr preferRelativeResize="0"/>
          <p:nvPr/>
        </p:nvPicPr>
        <p:blipFill rotWithShape="1">
          <a:blip r:embed="rId2">
            <a:alphaModFix/>
          </a:blip>
          <a:srcRect b="0" l="0" r="0" t="0"/>
          <a:stretch/>
        </p:blipFill>
        <p:spPr>
          <a:xfrm>
            <a:off x="2097147" y="6246435"/>
            <a:ext cx="309931" cy="493979"/>
          </a:xfrm>
          <a:prstGeom prst="rect">
            <a:avLst/>
          </a:prstGeom>
          <a:noFill/>
          <a:ln>
            <a:noFill/>
          </a:ln>
        </p:spPr>
      </p:pic>
      <p:pic>
        <p:nvPicPr>
          <p:cNvPr descr="A picture containing text, person, indoor, table&#10;&#10;Description automatically generated" id="76" name="Google Shape;76;p108"/>
          <p:cNvPicPr preferRelativeResize="0"/>
          <p:nvPr/>
        </p:nvPicPr>
        <p:blipFill rotWithShape="1">
          <a:blip r:embed="rId3">
            <a:alphaModFix/>
          </a:blip>
          <a:srcRect b="0" l="0" r="0" t="0"/>
          <a:stretch/>
        </p:blipFill>
        <p:spPr>
          <a:xfrm>
            <a:off x="5464913" y="1581644"/>
            <a:ext cx="6486175" cy="4320880"/>
          </a:xfrm>
          <a:prstGeom prst="rect">
            <a:avLst/>
          </a:prstGeom>
          <a:noFill/>
          <a:ln>
            <a:noFill/>
          </a:ln>
        </p:spPr>
      </p:pic>
      <p:cxnSp>
        <p:nvCxnSpPr>
          <p:cNvPr id="77" name="Google Shape;77;p108"/>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10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10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108"/>
          <p:cNvSpPr/>
          <p:nvPr/>
        </p:nvSpPr>
        <p:spPr>
          <a:xfrm>
            <a:off x="3812821" y="4636969"/>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108"/>
          <p:cNvPicPr preferRelativeResize="0"/>
          <p:nvPr/>
        </p:nvPicPr>
        <p:blipFill rotWithShape="1">
          <a:blip r:embed="rId4">
            <a:alphaModFix/>
          </a:blip>
          <a:srcRect b="0" l="0" r="0" t="0"/>
          <a:stretch/>
        </p:blipFill>
        <p:spPr>
          <a:xfrm>
            <a:off x="9702617" y="6196178"/>
            <a:ext cx="491969" cy="536175"/>
          </a:xfrm>
          <a:prstGeom prst="rect">
            <a:avLst/>
          </a:prstGeom>
          <a:noFill/>
          <a:ln>
            <a:noFill/>
          </a:ln>
        </p:spPr>
      </p:pic>
      <p:pic>
        <p:nvPicPr>
          <p:cNvPr id="84" name="Google Shape;84;p108"/>
          <p:cNvPicPr preferRelativeResize="0"/>
          <p:nvPr/>
        </p:nvPicPr>
        <p:blipFill rotWithShape="1">
          <a:blip r:embed="rId5">
            <a:alphaModFix/>
          </a:blip>
          <a:srcRect b="0" l="0" r="0" t="0"/>
          <a:stretch/>
        </p:blipFill>
        <p:spPr>
          <a:xfrm>
            <a:off x="4458274" y="6324413"/>
            <a:ext cx="529889" cy="497951"/>
          </a:xfrm>
          <a:prstGeom prst="rect">
            <a:avLst/>
          </a:prstGeom>
          <a:noFill/>
          <a:ln>
            <a:noFill/>
          </a:ln>
        </p:spPr>
      </p:pic>
      <p:sp>
        <p:nvSpPr>
          <p:cNvPr id="85" name="Google Shape;85;p108"/>
          <p:cNvSpPr/>
          <p:nvPr/>
        </p:nvSpPr>
        <p:spPr>
          <a:xfrm>
            <a:off x="1586775" y="2772171"/>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108"/>
          <p:cNvPicPr preferRelativeResize="0"/>
          <p:nvPr/>
        </p:nvPicPr>
        <p:blipFill rotWithShape="1">
          <a:blip r:embed="rId6">
            <a:alphaModFix/>
          </a:blip>
          <a:srcRect b="0" l="0" r="0" t="0"/>
          <a:stretch/>
        </p:blipFill>
        <p:spPr>
          <a:xfrm>
            <a:off x="6981274" y="6196178"/>
            <a:ext cx="687747" cy="615553"/>
          </a:xfrm>
          <a:prstGeom prst="rect">
            <a:avLst/>
          </a:prstGeom>
          <a:noFill/>
          <a:ln>
            <a:noFill/>
          </a:ln>
        </p:spPr>
      </p:pic>
      <p:sp>
        <p:nvSpPr>
          <p:cNvPr id="87" name="Google Shape;87;p108"/>
          <p:cNvSpPr/>
          <p:nvPr/>
        </p:nvSpPr>
        <p:spPr>
          <a:xfrm>
            <a:off x="144716" y="1293951"/>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108"/>
          <p:cNvSpPr/>
          <p:nvPr/>
        </p:nvSpPr>
        <p:spPr>
          <a:xfrm>
            <a:off x="158984" y="4417889"/>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108"/>
          <p:cNvSpPr txBox="1"/>
          <p:nvPr>
            <p:ph idx="1" type="body"/>
          </p:nvPr>
        </p:nvSpPr>
        <p:spPr>
          <a:xfrm>
            <a:off x="1743462" y="2939667"/>
            <a:ext cx="3488019"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08"/>
          <p:cNvSpPr txBox="1"/>
          <p:nvPr>
            <p:ph idx="2" type="body"/>
          </p:nvPr>
        </p:nvSpPr>
        <p:spPr>
          <a:xfrm>
            <a:off x="4072875" y="4724940"/>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08"/>
          <p:cNvSpPr txBox="1"/>
          <p:nvPr>
            <p:ph idx="3" type="body"/>
          </p:nvPr>
        </p:nvSpPr>
        <p:spPr>
          <a:xfrm>
            <a:off x="240913" y="1445814"/>
            <a:ext cx="3488019"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08"/>
          <p:cNvSpPr txBox="1"/>
          <p:nvPr>
            <p:ph idx="4" type="body"/>
          </p:nvPr>
        </p:nvSpPr>
        <p:spPr>
          <a:xfrm>
            <a:off x="319506" y="4495586"/>
            <a:ext cx="2885735"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1">
  <p:cSld name="2 Reading tip_2 Content boxes_1">
    <p:spTree>
      <p:nvGrpSpPr>
        <p:cNvPr id="749" name="Shape 749"/>
        <p:cNvGrpSpPr/>
        <p:nvPr/>
      </p:nvGrpSpPr>
      <p:grpSpPr>
        <a:xfrm>
          <a:off x="0" y="0"/>
          <a:ext cx="0" cy="0"/>
          <a:chOff x="0" y="0"/>
          <a:chExt cx="0" cy="0"/>
        </a:xfrm>
      </p:grpSpPr>
      <p:sp>
        <p:nvSpPr>
          <p:cNvPr id="750" name="Google Shape;750;p7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1" name="Google Shape;751;p73"/>
          <p:cNvSpPr txBox="1"/>
          <p:nvPr>
            <p:ph idx="1" type="body"/>
          </p:nvPr>
        </p:nvSpPr>
        <p:spPr>
          <a:xfrm>
            <a:off x="1185022" y="1692275"/>
            <a:ext cx="100305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2" name="Google Shape;752;p7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53" name="Google Shape;753;p7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4" name="Google Shape;754;p7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5" name="Google Shape;755;p7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6" name="Google Shape;756;p7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7" name="Google Shape;757;p7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8" name="Google Shape;758;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9" name="Google Shape;759;p7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60" name="Google Shape;760;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61" name="Shape 761"/>
        <p:cNvGrpSpPr/>
        <p:nvPr/>
      </p:nvGrpSpPr>
      <p:grpSpPr>
        <a:xfrm>
          <a:off x="0" y="0"/>
          <a:ext cx="0" cy="0"/>
          <a:chOff x="0" y="0"/>
          <a:chExt cx="0" cy="0"/>
        </a:xfrm>
      </p:grpSpPr>
      <p:sp>
        <p:nvSpPr>
          <p:cNvPr id="762" name="Google Shape;762;p74"/>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74"/>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74"/>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74"/>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74"/>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p74"/>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74"/>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74"/>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74"/>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1" name="Google Shape;771;p7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2" name="Google Shape;772;p7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3" name="Google Shape;773;p7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4" name="Google Shape;774;p7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5" name="Google Shape;775;p7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7" name="Google Shape;777;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8" name="Google Shape;778;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9" name="Google Shape;779;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80" name="Shape 780"/>
        <p:cNvGrpSpPr/>
        <p:nvPr/>
      </p:nvGrpSpPr>
      <p:grpSpPr>
        <a:xfrm>
          <a:off x="0" y="0"/>
          <a:ext cx="0" cy="0"/>
          <a:chOff x="0" y="0"/>
          <a:chExt cx="0" cy="0"/>
        </a:xfrm>
      </p:grpSpPr>
      <p:sp>
        <p:nvSpPr>
          <p:cNvPr id="781" name="Google Shape;781;p75"/>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82" name="Google Shape;782;p7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75"/>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5" name="Google Shape;785;p75"/>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6" name="Google Shape;786;p7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7" name="Google Shape;787;p7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8" name="Google Shape;788;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9" name="Google Shape;789;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0" name="Google Shape;790;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1" name="Google Shape;791;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2" name="Google Shape;792;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3" name="Google Shape;793;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4" name="Google Shape;794;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95" name="Google Shape;795;p75"/>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96" name="Google Shape;796;p75"/>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97" name="Google Shape;797;p75"/>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98" name="Shape 798"/>
        <p:cNvGrpSpPr/>
        <p:nvPr/>
      </p:nvGrpSpPr>
      <p:grpSpPr>
        <a:xfrm>
          <a:off x="0" y="0"/>
          <a:ext cx="0" cy="0"/>
          <a:chOff x="0" y="0"/>
          <a:chExt cx="0" cy="0"/>
        </a:xfrm>
      </p:grpSpPr>
      <p:sp>
        <p:nvSpPr>
          <p:cNvPr id="799" name="Google Shape;799;p76"/>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00" name="Google Shape;800;p7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76"/>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3" name="Google Shape;803;p76"/>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4" name="Google Shape;804;p7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5" name="Google Shape;805;p7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8" name="Google Shape;808;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2" name="Google Shape;812;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13" name="Google Shape;813;p76"/>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14" name="Google Shape;814;p76"/>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15" name="Google Shape;815;p76"/>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16" name="Shape 816"/>
        <p:cNvGrpSpPr/>
        <p:nvPr/>
      </p:nvGrpSpPr>
      <p:grpSpPr>
        <a:xfrm>
          <a:off x="0" y="0"/>
          <a:ext cx="0" cy="0"/>
          <a:chOff x="0" y="0"/>
          <a:chExt cx="0" cy="0"/>
        </a:xfrm>
      </p:grpSpPr>
      <p:sp>
        <p:nvSpPr>
          <p:cNvPr id="817" name="Google Shape;817;p77"/>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77"/>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77"/>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77"/>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77"/>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77"/>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77"/>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4" name="Google Shape;824;p77"/>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7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6" name="Google Shape;826;p7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7" name="Google Shape;827;p7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8" name="Google Shape;828;p7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9" name="Google Shape;829;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0" name="Google Shape;830;p7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1" name="Google Shape;831;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2" name="Google Shape;832;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3" name="Google Shape;833;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4" name="Google Shape;834;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35" name="Shape 835"/>
        <p:cNvGrpSpPr/>
        <p:nvPr/>
      </p:nvGrpSpPr>
      <p:grpSpPr>
        <a:xfrm>
          <a:off x="0" y="0"/>
          <a:ext cx="0" cy="0"/>
          <a:chOff x="0" y="0"/>
          <a:chExt cx="0" cy="0"/>
        </a:xfrm>
      </p:grpSpPr>
      <p:pic>
        <p:nvPicPr>
          <p:cNvPr id="836" name="Google Shape;83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7" name="Google Shape;83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0" name="Google Shape;840;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1" name="Google Shape;841;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42" name="Google Shape;842;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3" name="Google Shape;843;p7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44" name="Google Shape;844;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45" name="Google Shape;84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6" name="Google Shape;846;p7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7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7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7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7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7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7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7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54" name="Google Shape;854;p78"/>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55" name="Shape 855"/>
        <p:cNvGrpSpPr/>
        <p:nvPr/>
      </p:nvGrpSpPr>
      <p:grpSpPr>
        <a:xfrm>
          <a:off x="0" y="0"/>
          <a:ext cx="0" cy="0"/>
          <a:chOff x="0" y="0"/>
          <a:chExt cx="0" cy="0"/>
        </a:xfrm>
      </p:grpSpPr>
      <p:pic>
        <p:nvPicPr>
          <p:cNvPr id="856" name="Google Shape;856;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7" name="Google Shape;857;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9" name="Google Shape;859;p7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0" name="Google Shape;860;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1" name="Google Shape;861;p7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2" name="Google Shape;862;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3" name="Google Shape;863;p7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4" name="Google Shape;864;p7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5" name="Google Shape;865;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6" name="Google Shape;866;p7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7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7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7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7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7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7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7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79"/>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5" name="Google Shape;875;p79"/>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76" name="Google Shape;876;p79"/>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7" name="Google Shape;877;p79"/>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8" name="Google Shape;878;p79"/>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79" name="Shape 879"/>
        <p:cNvGrpSpPr/>
        <p:nvPr/>
      </p:nvGrpSpPr>
      <p:grpSpPr>
        <a:xfrm>
          <a:off x="0" y="0"/>
          <a:ext cx="0" cy="0"/>
          <a:chOff x="0" y="0"/>
          <a:chExt cx="0" cy="0"/>
        </a:xfrm>
      </p:grpSpPr>
      <p:pic>
        <p:nvPicPr>
          <p:cNvPr id="880" name="Google Shape;880;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1" name="Google Shape;881;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2" name="Google Shape;882;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8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4" name="Google Shape;884;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5" name="Google Shape;885;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86" name="Google Shape;886;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7" name="Google Shape;887;p8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88" name="Google Shape;888;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89" name="Google Shape;88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0" name="Google Shape;890;p80"/>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80"/>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892" name="Shape 892"/>
        <p:cNvGrpSpPr/>
        <p:nvPr/>
      </p:nvGrpSpPr>
      <p:grpSpPr>
        <a:xfrm>
          <a:off x="0" y="0"/>
          <a:ext cx="0" cy="0"/>
          <a:chOff x="0" y="0"/>
          <a:chExt cx="0" cy="0"/>
        </a:xfrm>
      </p:grpSpPr>
      <p:pic>
        <p:nvPicPr>
          <p:cNvPr id="893" name="Google Shape;893;p8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4" name="Google Shape;894;p8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5" name="Google Shape;895;p8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6" name="Google Shape;896;p8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7" name="Google Shape;897;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8" name="Google Shape;898;p8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9" name="Google Shape;899;p8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8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1" name="Google Shape;901;p8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2" name="Google Shape;902;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3" name="Google Shape;903;p81"/>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81"/>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81"/>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81"/>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81"/>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81"/>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81"/>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10" name="Shape 910"/>
        <p:cNvGrpSpPr/>
        <p:nvPr/>
      </p:nvGrpSpPr>
      <p:grpSpPr>
        <a:xfrm>
          <a:off x="0" y="0"/>
          <a:ext cx="0" cy="0"/>
          <a:chOff x="0" y="0"/>
          <a:chExt cx="0" cy="0"/>
        </a:xfrm>
      </p:grpSpPr>
      <p:pic>
        <p:nvPicPr>
          <p:cNvPr id="911" name="Google Shape;911;p8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2" name="Google Shape;912;p8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3" name="Google Shape;913;p8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4" name="Google Shape;914;p8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5" name="Google Shape;915;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16" name="Google Shape;916;p8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7" name="Google Shape;917;p8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9" name="Google Shape;919;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0" name="Google Shape;920;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1" name="Google Shape;921;p82"/>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109"/>
          <p:cNvPicPr preferRelativeResize="0"/>
          <p:nvPr/>
        </p:nvPicPr>
        <p:blipFill rotWithShape="1">
          <a:blip r:embed="rId2">
            <a:alphaModFix/>
          </a:blip>
          <a:srcRect b="0" l="0" r="0" t="0"/>
          <a:stretch/>
        </p:blipFill>
        <p:spPr>
          <a:xfrm>
            <a:off x="129615" y="1685898"/>
            <a:ext cx="5505627" cy="4256743"/>
          </a:xfrm>
          <a:prstGeom prst="rect">
            <a:avLst/>
          </a:prstGeom>
          <a:noFill/>
          <a:ln>
            <a:noFill/>
          </a:ln>
        </p:spPr>
      </p:pic>
      <p:sp>
        <p:nvSpPr>
          <p:cNvPr id="95" name="Google Shape;95;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109"/>
          <p:cNvPicPr preferRelativeResize="0"/>
          <p:nvPr/>
        </p:nvPicPr>
        <p:blipFill rotWithShape="1">
          <a:blip r:embed="rId3">
            <a:alphaModFix/>
          </a:blip>
          <a:srcRect b="0" l="0" r="0" t="0"/>
          <a:stretch/>
        </p:blipFill>
        <p:spPr>
          <a:xfrm>
            <a:off x="2097147" y="6246435"/>
            <a:ext cx="309931" cy="493979"/>
          </a:xfrm>
          <a:prstGeom prst="rect">
            <a:avLst/>
          </a:prstGeom>
          <a:noFill/>
          <a:ln>
            <a:noFill/>
          </a:ln>
        </p:spPr>
      </p:pic>
      <p:cxnSp>
        <p:nvCxnSpPr>
          <p:cNvPr id="97" name="Google Shape;97;p109"/>
          <p:cNvCxnSpPr/>
          <p:nvPr/>
        </p:nvCxnSpPr>
        <p:spPr>
          <a:xfrm>
            <a:off x="-30396" y="6567435"/>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10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10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10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10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109"/>
          <p:cNvPicPr preferRelativeResize="0"/>
          <p:nvPr/>
        </p:nvPicPr>
        <p:blipFill rotWithShape="1">
          <a:blip r:embed="rId4">
            <a:alphaModFix/>
          </a:blip>
          <a:srcRect b="0" l="0" r="0" t="0"/>
          <a:stretch/>
        </p:blipFill>
        <p:spPr>
          <a:xfrm>
            <a:off x="9702617" y="6196178"/>
            <a:ext cx="491969" cy="536175"/>
          </a:xfrm>
          <a:prstGeom prst="rect">
            <a:avLst/>
          </a:prstGeom>
          <a:noFill/>
          <a:ln>
            <a:noFill/>
          </a:ln>
        </p:spPr>
      </p:pic>
      <p:pic>
        <p:nvPicPr>
          <p:cNvPr id="103" name="Google Shape;103;p109"/>
          <p:cNvPicPr preferRelativeResize="0"/>
          <p:nvPr/>
        </p:nvPicPr>
        <p:blipFill rotWithShape="1">
          <a:blip r:embed="rId5">
            <a:alphaModFix/>
          </a:blip>
          <a:srcRect b="0" l="0" r="0" t="0"/>
          <a:stretch/>
        </p:blipFill>
        <p:spPr>
          <a:xfrm>
            <a:off x="4458274" y="6324413"/>
            <a:ext cx="529889" cy="497951"/>
          </a:xfrm>
          <a:prstGeom prst="rect">
            <a:avLst/>
          </a:prstGeom>
          <a:noFill/>
          <a:ln>
            <a:noFill/>
          </a:ln>
        </p:spPr>
      </p:pic>
      <p:sp>
        <p:nvSpPr>
          <p:cNvPr id="104" name="Google Shape;104;p109"/>
          <p:cNvSpPr/>
          <p:nvPr/>
        </p:nvSpPr>
        <p:spPr>
          <a:xfrm>
            <a:off x="8260990" y="2998071"/>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109"/>
          <p:cNvPicPr preferRelativeResize="0"/>
          <p:nvPr/>
        </p:nvPicPr>
        <p:blipFill rotWithShape="1">
          <a:blip r:embed="rId6">
            <a:alphaModFix/>
          </a:blip>
          <a:srcRect b="0" l="0" r="0" t="0"/>
          <a:stretch/>
        </p:blipFill>
        <p:spPr>
          <a:xfrm>
            <a:off x="6981274" y="6196178"/>
            <a:ext cx="687747" cy="615553"/>
          </a:xfrm>
          <a:prstGeom prst="rect">
            <a:avLst/>
          </a:prstGeom>
          <a:noFill/>
          <a:ln>
            <a:noFill/>
          </a:ln>
        </p:spPr>
      </p:pic>
      <p:sp>
        <p:nvSpPr>
          <p:cNvPr id="106" name="Google Shape;106;p109"/>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109"/>
          <p:cNvSpPr/>
          <p:nvPr/>
        </p:nvSpPr>
        <p:spPr>
          <a:xfrm>
            <a:off x="5839977" y="4511016"/>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109"/>
          <p:cNvSpPr txBox="1"/>
          <p:nvPr>
            <p:ph idx="1" type="body"/>
          </p:nvPr>
        </p:nvSpPr>
        <p:spPr>
          <a:xfrm>
            <a:off x="8450575" y="3165417"/>
            <a:ext cx="3488019"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09"/>
          <p:cNvSpPr txBox="1"/>
          <p:nvPr>
            <p:ph idx="2" type="body"/>
          </p:nvPr>
        </p:nvSpPr>
        <p:spPr>
          <a:xfrm>
            <a:off x="5816497" y="1588545"/>
            <a:ext cx="3488019"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09"/>
          <p:cNvSpPr txBox="1"/>
          <p:nvPr>
            <p:ph idx="3" type="body"/>
          </p:nvPr>
        </p:nvSpPr>
        <p:spPr>
          <a:xfrm>
            <a:off x="6003647" y="4619957"/>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22" name="Shape 922"/>
        <p:cNvGrpSpPr/>
        <p:nvPr/>
      </p:nvGrpSpPr>
      <p:grpSpPr>
        <a:xfrm>
          <a:off x="0" y="0"/>
          <a:ext cx="0" cy="0"/>
          <a:chOff x="0" y="0"/>
          <a:chExt cx="0" cy="0"/>
        </a:xfrm>
      </p:grpSpPr>
      <p:pic>
        <p:nvPicPr>
          <p:cNvPr id="923" name="Google Shape;923;p8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4" name="Google Shape;924;p8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5" name="Google Shape;925;p8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8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7" name="Google Shape;927;p8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28" name="Google Shape;928;p8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8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1" name="Google Shape;931;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2" name="Google Shape;932;p8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3" name="Google Shape;933;p8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p8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35" name="Shape 935"/>
        <p:cNvGrpSpPr/>
        <p:nvPr/>
      </p:nvGrpSpPr>
      <p:grpSpPr>
        <a:xfrm>
          <a:off x="0" y="0"/>
          <a:ext cx="0" cy="0"/>
          <a:chOff x="0" y="0"/>
          <a:chExt cx="0" cy="0"/>
        </a:xfrm>
      </p:grpSpPr>
      <p:sp>
        <p:nvSpPr>
          <p:cNvPr id="936" name="Google Shape;936;p84"/>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37" name="Google Shape;937;p84"/>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39" name="Shape 939"/>
        <p:cNvGrpSpPr/>
        <p:nvPr/>
      </p:nvGrpSpPr>
      <p:grpSpPr>
        <a:xfrm>
          <a:off x="0" y="0"/>
          <a:ext cx="0" cy="0"/>
          <a:chOff x="0" y="0"/>
          <a:chExt cx="0" cy="0"/>
        </a:xfrm>
      </p:grpSpPr>
      <p:sp>
        <p:nvSpPr>
          <p:cNvPr id="940" name="Google Shape;940;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1" name="Google Shape;941;p85"/>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42" name="Google Shape;942;p85"/>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43" name="Google Shape;943;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4" name="Google Shape;944;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45" name="Google Shape;945;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6" name="Google Shape;946;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47" name="Google Shape;947;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48" name="Google Shape;948;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49" name="Google Shape;949;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50" name="Google Shape;950;p85"/>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56" name="Shape 956"/>
        <p:cNvGrpSpPr/>
        <p:nvPr/>
      </p:nvGrpSpPr>
      <p:grpSpPr>
        <a:xfrm>
          <a:off x="0" y="0"/>
          <a:ext cx="0" cy="0"/>
          <a:chOff x="0" y="0"/>
          <a:chExt cx="0" cy="0"/>
        </a:xfrm>
      </p:grpSpPr>
      <p:sp>
        <p:nvSpPr>
          <p:cNvPr id="957" name="Google Shape;957;p4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8" name="Google Shape;958;p48"/>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59" name="Google Shape;959;p48"/>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60" name="Google Shape;960;p4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1" name="Google Shape;961;p4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62" name="Google Shape;962;p4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3" name="Google Shape;963;p4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64" name="Google Shape;964;p4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65" name="Google Shape;965;p4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66" name="Google Shape;966;p4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67" name="Google Shape;967;p48"/>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68" name="Shape 968"/>
        <p:cNvGrpSpPr/>
        <p:nvPr/>
      </p:nvGrpSpPr>
      <p:grpSpPr>
        <a:xfrm>
          <a:off x="0" y="0"/>
          <a:ext cx="0" cy="0"/>
          <a:chOff x="0" y="0"/>
          <a:chExt cx="0" cy="0"/>
        </a:xfrm>
      </p:grpSpPr>
      <p:sp>
        <p:nvSpPr>
          <p:cNvPr id="969" name="Google Shape;969;p9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0" name="Google Shape;970;p97"/>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97"/>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2" name="Google Shape;972;p9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3" name="Google Shape;973;p9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74" name="Google Shape;974;p9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5" name="Google Shape;975;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6" name="Google Shape;976;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77" name="Google Shape;977;p9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8" name="Google Shape;978;p9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979" name="Google Shape;979;p97"/>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980" name="Google Shape;980;p97"/>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1" name="Google Shape;981;p97"/>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2" name="Google Shape;982;p97"/>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97"/>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97"/>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985" name="Shape 985"/>
        <p:cNvGrpSpPr/>
        <p:nvPr/>
      </p:nvGrpSpPr>
      <p:grpSpPr>
        <a:xfrm>
          <a:off x="0" y="0"/>
          <a:ext cx="0" cy="0"/>
          <a:chOff x="0" y="0"/>
          <a:chExt cx="0" cy="0"/>
        </a:xfrm>
      </p:grpSpPr>
      <p:sp>
        <p:nvSpPr>
          <p:cNvPr id="986" name="Google Shape;986;p9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7" name="Google Shape;987;p98"/>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98"/>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98"/>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90" name="Google Shape;990;p9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1" name="Google Shape;991;p9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92" name="Google Shape;992;p9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3" name="Google Shape;993;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4" name="Google Shape;994;p9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5" name="Google Shape;995;p9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6" name="Google Shape;996;p9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997" name="Google Shape;997;p98"/>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8" name="Google Shape;998;p98"/>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98"/>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0" name="Google Shape;1000;p98"/>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01" name="Shape 1001"/>
        <p:cNvGrpSpPr/>
        <p:nvPr/>
      </p:nvGrpSpPr>
      <p:grpSpPr>
        <a:xfrm>
          <a:off x="0" y="0"/>
          <a:ext cx="0" cy="0"/>
          <a:chOff x="0" y="0"/>
          <a:chExt cx="0" cy="0"/>
        </a:xfrm>
      </p:grpSpPr>
      <p:sp>
        <p:nvSpPr>
          <p:cNvPr id="1002" name="Google Shape;1002;p99"/>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03" name="Google Shape;1003;p99"/>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4" name="Google Shape;1004;p9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05" name="Google Shape;1005;p9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06" name="Google Shape;1006;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07" name="Google Shape;1007;p9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08" name="Google Shape;1008;p9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09" name="Google Shape;1009;p9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10" name="Google Shape;1010;p99"/>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99"/>
          <p:cNvSpPr/>
          <p:nvPr>
            <p:ph idx="2" type="pic"/>
          </p:nvPr>
        </p:nvSpPr>
        <p:spPr>
          <a:xfrm>
            <a:off x="457146" y="524736"/>
            <a:ext cx="2514600" cy="2935224"/>
          </a:xfrm>
          <a:prstGeom prst="rect">
            <a:avLst/>
          </a:prstGeom>
          <a:noFill/>
          <a:ln>
            <a:noFill/>
          </a:ln>
        </p:spPr>
      </p:sp>
      <p:sp>
        <p:nvSpPr>
          <p:cNvPr id="1012" name="Google Shape;1012;p99"/>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13" name="Shape 1013"/>
        <p:cNvGrpSpPr/>
        <p:nvPr/>
      </p:nvGrpSpPr>
      <p:grpSpPr>
        <a:xfrm>
          <a:off x="0" y="0"/>
          <a:ext cx="0" cy="0"/>
          <a:chOff x="0" y="0"/>
          <a:chExt cx="0" cy="0"/>
        </a:xfrm>
      </p:grpSpPr>
      <p:sp>
        <p:nvSpPr>
          <p:cNvPr id="1014" name="Google Shape;1014;p10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5" name="Google Shape;1015;p100"/>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100"/>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100"/>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100"/>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19" name="Google Shape;1019;p100"/>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0" name="Google Shape;1020;p10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21" name="Google Shape;1021;p100"/>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2" name="Google Shape;1022;p10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3" name="Google Shape;1023;p10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4" name="Google Shape;1024;p10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25" name="Google Shape;1025;p100"/>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26" name="Shape 1026"/>
        <p:cNvGrpSpPr/>
        <p:nvPr/>
      </p:nvGrpSpPr>
      <p:grpSpPr>
        <a:xfrm>
          <a:off x="0" y="0"/>
          <a:ext cx="0" cy="0"/>
          <a:chOff x="0" y="0"/>
          <a:chExt cx="0" cy="0"/>
        </a:xfrm>
      </p:grpSpPr>
      <p:sp>
        <p:nvSpPr>
          <p:cNvPr id="1027" name="Google Shape;1027;p10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28" name="Google Shape;1028;p101"/>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029" name="Google Shape;1029;p10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0" name="Google Shape;1030;p10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1" name="Google Shape;1031;p10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2" name="Google Shape;1032;p101"/>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33" name="Google Shape;1033;p101"/>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34" name="Google Shape;1034;p101"/>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35" name="Shape 1035"/>
        <p:cNvGrpSpPr/>
        <p:nvPr/>
      </p:nvGrpSpPr>
      <p:grpSpPr>
        <a:xfrm>
          <a:off x="0" y="0"/>
          <a:ext cx="0" cy="0"/>
          <a:chOff x="0" y="0"/>
          <a:chExt cx="0" cy="0"/>
        </a:xfrm>
      </p:grpSpPr>
      <p:sp>
        <p:nvSpPr>
          <p:cNvPr id="1036" name="Google Shape;1036;p10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7" name="Google Shape;1037;p10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8" name="Google Shape;1038;p10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39" name="Google Shape;1039;p10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0" name="Google Shape;1040;p10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41" name="Google Shape;1041;p10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42" name="Google Shape;1042;p10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43" name="Google Shape;1043;p10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110"/>
          <p:cNvSpPr txBox="1"/>
          <p:nvPr>
            <p:ph type="title"/>
          </p:nvPr>
        </p:nvSpPr>
        <p:spPr>
          <a:xfrm>
            <a:off x="0" y="-1"/>
            <a:ext cx="9160043"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11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10"/>
          <p:cNvSpPr txBox="1"/>
          <p:nvPr>
            <p:ph idx="2" type="body"/>
          </p:nvPr>
        </p:nvSpPr>
        <p:spPr>
          <a:xfrm>
            <a:off x="0" y="1657349"/>
            <a:ext cx="12192000" cy="3524251"/>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110"/>
          <p:cNvGrpSpPr/>
          <p:nvPr/>
        </p:nvGrpSpPr>
        <p:grpSpPr>
          <a:xfrm>
            <a:off x="0" y="5607274"/>
            <a:ext cx="12196432" cy="83415"/>
            <a:chOff x="-33239" y="5603791"/>
            <a:chExt cx="9147324" cy="83414"/>
          </a:xfrm>
        </p:grpSpPr>
        <p:cxnSp>
          <p:nvCxnSpPr>
            <p:cNvPr id="116" name="Google Shape;116;p11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11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44" name="Shape 1044"/>
        <p:cNvGrpSpPr/>
        <p:nvPr/>
      </p:nvGrpSpPr>
      <p:grpSpPr>
        <a:xfrm>
          <a:off x="0" y="0"/>
          <a:ext cx="0" cy="0"/>
          <a:chOff x="0" y="0"/>
          <a:chExt cx="0" cy="0"/>
        </a:xfrm>
      </p:grpSpPr>
      <p:sp>
        <p:nvSpPr>
          <p:cNvPr id="1045" name="Google Shape;1045;p10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46" name="Google Shape;1046;p10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7" name="Google Shape;1047;p10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48" name="Google Shape;1048;p10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49" name="Google Shape;1049;p103"/>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50" name="Google Shape;1050;p10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51" name="Google Shape;1051;p10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52" name="Google Shape;1052;p103"/>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53" name="Shape 1053"/>
        <p:cNvGrpSpPr/>
        <p:nvPr/>
      </p:nvGrpSpPr>
      <p:grpSpPr>
        <a:xfrm>
          <a:off x="0" y="0"/>
          <a:ext cx="0" cy="0"/>
          <a:chOff x="0" y="0"/>
          <a:chExt cx="0" cy="0"/>
        </a:xfrm>
      </p:grpSpPr>
      <p:sp>
        <p:nvSpPr>
          <p:cNvPr id="1054" name="Google Shape;1054;p104"/>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55" name="Google Shape;1055;p104"/>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6" name="Google Shape;1056;p104"/>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57" name="Google Shape;1057;p10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58" name="Google Shape;1058;p10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59" name="Google Shape;1059;p104"/>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60" name="Google Shape;1060;p104"/>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61" name="Google Shape;1061;p10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62" name="Google Shape;1062;p104"/>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104"/>
          <p:cNvSpPr/>
          <p:nvPr>
            <p:ph idx="2" type="pic"/>
          </p:nvPr>
        </p:nvSpPr>
        <p:spPr>
          <a:xfrm>
            <a:off x="457146" y="524736"/>
            <a:ext cx="2514600" cy="2935224"/>
          </a:xfrm>
          <a:prstGeom prst="rect">
            <a:avLst/>
          </a:prstGeom>
          <a:noFill/>
          <a:ln>
            <a:noFill/>
          </a:ln>
        </p:spPr>
      </p:sp>
      <p:sp>
        <p:nvSpPr>
          <p:cNvPr id="1064" name="Google Shape;1064;p104"/>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069" name="Shape 1069"/>
        <p:cNvGrpSpPr/>
        <p:nvPr/>
      </p:nvGrpSpPr>
      <p:grpSpPr>
        <a:xfrm>
          <a:off x="0" y="0"/>
          <a:ext cx="0" cy="0"/>
          <a:chOff x="0" y="0"/>
          <a:chExt cx="0" cy="0"/>
        </a:xfrm>
      </p:grpSpPr>
      <p:pic>
        <p:nvPicPr>
          <p:cNvPr id="1070" name="Google Shape;1070;p5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071" name="Google Shape;1071;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72" name="Google Shape;1072;p5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073" name="Google Shape;1073;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4" name="Google Shape;1074;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5" name="Google Shape;1075;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6" name="Google Shape;1076;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7" name="Google Shape;1077;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8" name="Google Shape;1078;p5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79" name="Google Shape;1079;p5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80" name="Google Shape;1080;p5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81" name="Google Shape;1081;p5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82" name="Google Shape;1082;p5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3" name="Google Shape;1083;p5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4" name="Google Shape;1084;p5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5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5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87" name="Shape 1087"/>
        <p:cNvGrpSpPr/>
        <p:nvPr/>
      </p:nvGrpSpPr>
      <p:grpSpPr>
        <a:xfrm>
          <a:off x="0" y="0"/>
          <a:ext cx="0" cy="0"/>
          <a:chOff x="0" y="0"/>
          <a:chExt cx="0" cy="0"/>
        </a:xfrm>
      </p:grpSpPr>
      <p:sp>
        <p:nvSpPr>
          <p:cNvPr id="1088" name="Google Shape;1088;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9" name="Google Shape;1089;p10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090" name="Google Shape;1090;p105"/>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091" name="Google Shape;1091;p10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2" name="Google Shape;1092;p10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3" name="Google Shape;1093;p10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4" name="Google Shape;1094;p10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10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096" name="Google Shape;1096;p105"/>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97" name="Google Shape;1097;p10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98" name="Google Shape;1098;p10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99" name="Google Shape;1099;p105"/>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100" name="Google Shape;1100;p10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101" name="Google Shape;1101;p105"/>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2" name="Google Shape;1102;p105"/>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3" name="Google Shape;1103;p105"/>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105"/>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105"/>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105"/>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07" name="Shape 1107"/>
        <p:cNvGrpSpPr/>
        <p:nvPr/>
      </p:nvGrpSpPr>
      <p:grpSpPr>
        <a:xfrm>
          <a:off x="0" y="0"/>
          <a:ext cx="0" cy="0"/>
          <a:chOff x="0" y="0"/>
          <a:chExt cx="0" cy="0"/>
        </a:xfrm>
      </p:grpSpPr>
      <p:sp>
        <p:nvSpPr>
          <p:cNvPr id="1108" name="Google Shape;1108;p10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9" name="Google Shape;1109;p10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10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11" name="Google Shape;1111;p106"/>
          <p:cNvGrpSpPr/>
          <p:nvPr/>
        </p:nvGrpSpPr>
        <p:grpSpPr>
          <a:xfrm>
            <a:off x="1" y="5607273"/>
            <a:ext cx="12196128" cy="83414"/>
            <a:chOff x="-33239" y="5603791"/>
            <a:chExt cx="9147325" cy="83414"/>
          </a:xfrm>
        </p:grpSpPr>
        <p:cxnSp>
          <p:nvCxnSpPr>
            <p:cNvPr id="1112" name="Google Shape;1112;p10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113" name="Google Shape;1113;p10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114" name="Shape 1114"/>
        <p:cNvGrpSpPr/>
        <p:nvPr/>
      </p:nvGrpSpPr>
      <p:grpSpPr>
        <a:xfrm>
          <a:off x="0" y="0"/>
          <a:ext cx="0" cy="0"/>
          <a:chOff x="0" y="0"/>
          <a:chExt cx="0" cy="0"/>
        </a:xfrm>
      </p:grpSpPr>
      <p:sp>
        <p:nvSpPr>
          <p:cNvPr id="1115" name="Google Shape;1115;p10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16" name="Google Shape;1116;p10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17" name="Google Shape;1117;p10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8" name="Google Shape;1118;p10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9" name="Google Shape;1119;p10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0" name="Google Shape;1120;p10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1" name="Google Shape;1121;p10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2" name="Google Shape;1122;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3" name="Google Shape;1123;p10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24" name="Google Shape;1124;p10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5" name="Google Shape;1125;p10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26" name="Google Shape;1126;p10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27" name="Google Shape;1127;p10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28" name="Google Shape;1128;p10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29" name="Google Shape;1129;p10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30" name="Google Shape;1130;p10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31" name="Google Shape;1131;p10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32" name="Google Shape;1132;p10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33" name="Shape 1133"/>
        <p:cNvGrpSpPr/>
        <p:nvPr/>
      </p:nvGrpSpPr>
      <p:grpSpPr>
        <a:xfrm>
          <a:off x="0" y="0"/>
          <a:ext cx="0" cy="0"/>
          <a:chOff x="0" y="0"/>
          <a:chExt cx="0" cy="0"/>
        </a:xfrm>
      </p:grpSpPr>
      <p:sp>
        <p:nvSpPr>
          <p:cNvPr id="1134" name="Google Shape;1134;g1dc97b22a59_0_26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135" name="Google Shape;1135;g1dc97b22a59_0_26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6" name="Google Shape;1136;g1dc97b22a59_0_26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g1dc97b22a59_0_2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8" name="Google Shape;1138;g1dc97b22a59_0_26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39" name="Google Shape;1139;g1dc97b22a59_0_2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40" name="Google Shape;1140;g1dc97b22a59_0_26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1" name="Google Shape;1141;g1dc97b22a59_0_2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2" name="Google Shape;1142;g1dc97b22a59_0_26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3" name="Google Shape;1143;g1dc97b22a59_0_2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4" name="Google Shape;1144;g1dc97b22a59_0_2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5" name="Google Shape;1145;g1dc97b22a59_0_2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46" name="Google Shape;1146;g1dc97b22a59_0_2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47" name="Google Shape;1147;g1dc97b22a59_0_2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48" name="Google Shape;1148;g1dc97b22a59_0_26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149" name="Google Shape;1149;g1dc97b22a59_0_26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150" name="Google Shape;1150;g1dc97b22a59_0_26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51" name="Shape 1151"/>
        <p:cNvGrpSpPr/>
        <p:nvPr/>
      </p:nvGrpSpPr>
      <p:grpSpPr>
        <a:xfrm>
          <a:off x="0" y="0"/>
          <a:ext cx="0" cy="0"/>
          <a:chOff x="0" y="0"/>
          <a:chExt cx="0" cy="0"/>
        </a:xfrm>
      </p:grpSpPr>
      <p:sp>
        <p:nvSpPr>
          <p:cNvPr id="1152" name="Google Shape;1152;g1dc97b22a59_0_28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g1dc97b22a59_0_28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g1dc97b22a59_0_2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5" name="Google Shape;1155;g1dc97b22a59_0_28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56" name="Google Shape;1156;g1dc97b22a59_0_2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57" name="Google Shape;1157;g1dc97b22a59_0_28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8" name="Google Shape;1158;g1dc97b22a59_0_2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9" name="Google Shape;1159;g1dc97b22a59_0_28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g1dc97b22a59_0_2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g1dc97b22a59_0_2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2" name="Google Shape;1162;g1dc97b22a59_0_2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63" name="Google Shape;1163;g1dc97b22a59_0_2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4" name="Google Shape;1164;g1dc97b22a59_0_2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65" name="Google Shape;1165;g1dc97b22a59_0_28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166" name="Google Shape;1166;g1dc97b22a59_0_28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167" name="Google Shape;1167;g1dc97b22a59_0_28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168" name="Google Shape;1168;g1dc97b22a59_0_28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69" name="Shape 1169"/>
        <p:cNvGrpSpPr/>
        <p:nvPr/>
      </p:nvGrpSpPr>
      <p:grpSpPr>
        <a:xfrm>
          <a:off x="0" y="0"/>
          <a:ext cx="0" cy="0"/>
          <a:chOff x="0" y="0"/>
          <a:chExt cx="0" cy="0"/>
        </a:xfrm>
      </p:grpSpPr>
      <p:sp>
        <p:nvSpPr>
          <p:cNvPr id="1170" name="Google Shape;1170;g1dc97b22a59_0_29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g1dc97b22a59_0_29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g1dc97b22a59_0_29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3" name="Google Shape;1173;g1dc97b22a59_0_29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4" name="Google Shape;1174;g1dc97b22a59_0_29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g1dc97b22a59_0_29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g1dc97b22a59_0_29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g1dc97b22a59_0_29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g1dc97b22a59_0_29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9" name="Google Shape;1179;g1dc97b22a59_0_29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0" name="Google Shape;1180;g1dc97b22a59_0_29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1" name="Google Shape;1181;g1dc97b22a59_0_29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2" name="Google Shape;1182;g1dc97b22a59_0_29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3" name="Google Shape;1183;g1dc97b22a59_0_29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4" name="Google Shape;1184;g1dc97b22a59_0_29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5" name="Google Shape;1185;g1dc97b22a59_0_2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86" name="Google Shape;1186;g1dc97b22a59_0_29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87" name="Google Shape;1187;g1dc97b22a59_0_29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193" name="Shape 1193"/>
        <p:cNvGrpSpPr/>
        <p:nvPr/>
      </p:nvGrpSpPr>
      <p:grpSpPr>
        <a:xfrm>
          <a:off x="0" y="0"/>
          <a:ext cx="0" cy="0"/>
          <a:chOff x="0" y="0"/>
          <a:chExt cx="0" cy="0"/>
        </a:xfrm>
      </p:grpSpPr>
      <p:sp>
        <p:nvSpPr>
          <p:cNvPr id="1194" name="Google Shape;1194;p57"/>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5" name="Google Shape;1195;p5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6" name="Google Shape;1196;p5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7" name="Google Shape;1197;p5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98" name="Google Shape;1198;p57"/>
          <p:cNvPicPr preferRelativeResize="0"/>
          <p:nvPr/>
        </p:nvPicPr>
        <p:blipFill rotWithShape="1">
          <a:blip r:embed="rId2">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199" name="Google Shape;1199;p57"/>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00" name="Google Shape;1200;p57"/>
          <p:cNvPicPr preferRelativeResize="0"/>
          <p:nvPr/>
        </p:nvPicPr>
        <p:blipFill rotWithShape="1">
          <a:blip r:embed="rId4">
            <a:alphaModFix/>
          </a:blip>
          <a:srcRect b="0" l="0" r="0" t="0"/>
          <a:stretch/>
        </p:blipFill>
        <p:spPr>
          <a:xfrm>
            <a:off x="190275" y="6251087"/>
            <a:ext cx="309931" cy="493979"/>
          </a:xfrm>
          <a:prstGeom prst="rect">
            <a:avLst/>
          </a:prstGeom>
          <a:noFill/>
          <a:ln>
            <a:noFill/>
          </a:ln>
        </p:spPr>
      </p:pic>
      <p:pic>
        <p:nvPicPr>
          <p:cNvPr id="1201" name="Google Shape;1201;p57"/>
          <p:cNvPicPr preferRelativeResize="0"/>
          <p:nvPr/>
        </p:nvPicPr>
        <p:blipFill rotWithShape="1">
          <a:blip r:embed="rId5">
            <a:alphaModFix/>
          </a:blip>
          <a:srcRect b="0" l="0" r="0" t="0"/>
          <a:stretch/>
        </p:blipFill>
        <p:spPr>
          <a:xfrm>
            <a:off x="7784915" y="6196178"/>
            <a:ext cx="491968" cy="536175"/>
          </a:xfrm>
          <a:prstGeom prst="rect">
            <a:avLst/>
          </a:prstGeom>
          <a:noFill/>
          <a:ln>
            <a:noFill/>
          </a:ln>
        </p:spPr>
      </p:pic>
      <p:sp>
        <p:nvSpPr>
          <p:cNvPr id="1202" name="Google Shape;1202;p57"/>
          <p:cNvSpPr/>
          <p:nvPr>
            <p:ph idx="2" type="pic"/>
          </p:nvPr>
        </p:nvSpPr>
        <p:spPr>
          <a:xfrm>
            <a:off x="9093039" y="1058781"/>
            <a:ext cx="2715768" cy="2715768"/>
          </a:xfrm>
          <a:prstGeom prst="rect">
            <a:avLst/>
          </a:prstGeom>
          <a:noFill/>
          <a:ln>
            <a:noFill/>
          </a:ln>
        </p:spPr>
      </p:sp>
      <p:sp>
        <p:nvSpPr>
          <p:cNvPr id="1203" name="Google Shape;1203;p57"/>
          <p:cNvSpPr txBox="1"/>
          <p:nvPr>
            <p:ph idx="1" type="body"/>
          </p:nvPr>
        </p:nvSpPr>
        <p:spPr>
          <a:xfrm>
            <a:off x="1660585" y="1489803"/>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4" name="Google Shape;1204;p5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57"/>
          <p:cNvSpPr txBox="1"/>
          <p:nvPr>
            <p:ph idx="4" type="body"/>
          </p:nvPr>
        </p:nvSpPr>
        <p:spPr>
          <a:xfrm>
            <a:off x="1660584" y="4620142"/>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5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5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57"/>
          <p:cNvSpPr txBox="1"/>
          <p:nvPr>
            <p:ph idx="7" type="body"/>
          </p:nvPr>
        </p:nvSpPr>
        <p:spPr>
          <a:xfrm>
            <a:off x="698499" y="3054970"/>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9" name="Google Shape;1209;p5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111"/>
          <p:cNvSpPr txBox="1"/>
          <p:nvPr>
            <p:ph type="ctrTitle"/>
          </p:nvPr>
        </p:nvSpPr>
        <p:spPr>
          <a:xfrm>
            <a:off x="0" y="1"/>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111"/>
          <p:cNvPicPr preferRelativeResize="0"/>
          <p:nvPr/>
        </p:nvPicPr>
        <p:blipFill rotWithShape="1">
          <a:blip r:embed="rId2">
            <a:alphaModFix/>
          </a:blip>
          <a:srcRect b="0" l="0" r="0" t="0"/>
          <a:stretch/>
        </p:blipFill>
        <p:spPr>
          <a:xfrm>
            <a:off x="2097148" y="6246435"/>
            <a:ext cx="309931" cy="493980"/>
          </a:xfrm>
          <a:prstGeom prst="rect">
            <a:avLst/>
          </a:prstGeom>
          <a:noFill/>
          <a:ln>
            <a:noFill/>
          </a:ln>
        </p:spPr>
      </p:pic>
      <p:cxnSp>
        <p:nvCxnSpPr>
          <p:cNvPr id="121" name="Google Shape;121;p111"/>
          <p:cNvCxnSpPr/>
          <p:nvPr/>
        </p:nvCxnSpPr>
        <p:spPr>
          <a:xfrm>
            <a:off x="-30396" y="6567435"/>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1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111"/>
          <p:cNvPicPr preferRelativeResize="0"/>
          <p:nvPr/>
        </p:nvPicPr>
        <p:blipFill rotWithShape="1">
          <a:blip r:embed="rId3">
            <a:alphaModFix/>
          </a:blip>
          <a:srcRect b="0" l="0" r="0" t="0"/>
          <a:stretch/>
        </p:blipFill>
        <p:spPr>
          <a:xfrm>
            <a:off x="9702617" y="6196178"/>
            <a:ext cx="491969" cy="536175"/>
          </a:xfrm>
          <a:prstGeom prst="rect">
            <a:avLst/>
          </a:prstGeom>
          <a:noFill/>
          <a:ln>
            <a:noFill/>
          </a:ln>
        </p:spPr>
      </p:pic>
      <p:pic>
        <p:nvPicPr>
          <p:cNvPr id="127" name="Google Shape;127;p111"/>
          <p:cNvPicPr preferRelativeResize="0"/>
          <p:nvPr/>
        </p:nvPicPr>
        <p:blipFill rotWithShape="1">
          <a:blip r:embed="rId4">
            <a:alphaModFix/>
          </a:blip>
          <a:srcRect b="0" l="0" r="0" t="0"/>
          <a:stretch/>
        </p:blipFill>
        <p:spPr>
          <a:xfrm>
            <a:off x="4458274" y="6324413"/>
            <a:ext cx="529889" cy="497951"/>
          </a:xfrm>
          <a:prstGeom prst="rect">
            <a:avLst/>
          </a:prstGeom>
          <a:noFill/>
          <a:ln>
            <a:noFill/>
          </a:ln>
        </p:spPr>
      </p:pic>
      <p:pic>
        <p:nvPicPr>
          <p:cNvPr descr="A picture containing vector graphics&#10;&#10;Description automatically generated" id="128" name="Google Shape;128;p111"/>
          <p:cNvPicPr preferRelativeResize="0"/>
          <p:nvPr/>
        </p:nvPicPr>
        <p:blipFill rotWithShape="1">
          <a:blip r:embed="rId5">
            <a:alphaModFix/>
          </a:blip>
          <a:srcRect b="0" l="0" r="0" t="0"/>
          <a:stretch/>
        </p:blipFill>
        <p:spPr>
          <a:xfrm>
            <a:off x="6981274" y="6196178"/>
            <a:ext cx="687747" cy="615553"/>
          </a:xfrm>
          <a:prstGeom prst="rect">
            <a:avLst/>
          </a:prstGeom>
          <a:noFill/>
          <a:ln>
            <a:noFill/>
          </a:ln>
        </p:spPr>
      </p:pic>
      <p:sp>
        <p:nvSpPr>
          <p:cNvPr id="129" name="Google Shape;129;p111"/>
          <p:cNvSpPr txBox="1"/>
          <p:nvPr>
            <p:ph idx="1" type="body"/>
          </p:nvPr>
        </p:nvSpPr>
        <p:spPr>
          <a:xfrm>
            <a:off x="4588043" y="1489803"/>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111"/>
          <p:cNvSpPr txBox="1"/>
          <p:nvPr>
            <p:ph idx="2" type="body"/>
          </p:nvPr>
        </p:nvSpPr>
        <p:spPr>
          <a:xfrm>
            <a:off x="4588043" y="2653441"/>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111"/>
          <p:cNvSpPr txBox="1"/>
          <p:nvPr>
            <p:ph idx="3" type="body"/>
          </p:nvPr>
        </p:nvSpPr>
        <p:spPr>
          <a:xfrm>
            <a:off x="4588043"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111"/>
          <p:cNvSpPr txBox="1"/>
          <p:nvPr>
            <p:ph idx="4" type="body"/>
          </p:nvPr>
        </p:nvSpPr>
        <p:spPr>
          <a:xfrm>
            <a:off x="4588043"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111"/>
          <p:cNvSpPr txBox="1"/>
          <p:nvPr>
            <p:ph idx="5" type="body"/>
          </p:nvPr>
        </p:nvSpPr>
        <p:spPr>
          <a:xfrm>
            <a:off x="691246"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111"/>
          <p:cNvSpPr txBox="1"/>
          <p:nvPr>
            <p:ph idx="6" type="body"/>
          </p:nvPr>
        </p:nvSpPr>
        <p:spPr>
          <a:xfrm>
            <a:off x="693292" y="265344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111"/>
          <p:cNvSpPr txBox="1"/>
          <p:nvPr>
            <p:ph idx="7" type="body"/>
          </p:nvPr>
        </p:nvSpPr>
        <p:spPr>
          <a:xfrm>
            <a:off x="691247" y="380437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11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210" name="Shape 1210"/>
        <p:cNvGrpSpPr/>
        <p:nvPr/>
      </p:nvGrpSpPr>
      <p:grpSpPr>
        <a:xfrm>
          <a:off x="0" y="0"/>
          <a:ext cx="0" cy="0"/>
          <a:chOff x="0" y="0"/>
          <a:chExt cx="0" cy="0"/>
        </a:xfrm>
      </p:grpSpPr>
      <p:sp>
        <p:nvSpPr>
          <p:cNvPr id="1211" name="Google Shape;1211;p58"/>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2" name="Google Shape;1212;p58"/>
          <p:cNvSpPr/>
          <p:nvPr>
            <p:ph idx="2" type="pic"/>
          </p:nvPr>
        </p:nvSpPr>
        <p:spPr>
          <a:xfrm>
            <a:off x="8953152" y="1444919"/>
            <a:ext cx="2916936" cy="2596896"/>
          </a:xfrm>
          <a:prstGeom prst="rect">
            <a:avLst/>
          </a:prstGeom>
          <a:noFill/>
          <a:ln>
            <a:noFill/>
          </a:ln>
        </p:spPr>
      </p:sp>
      <p:sp>
        <p:nvSpPr>
          <p:cNvPr id="1213" name="Google Shape;1213;p58"/>
          <p:cNvSpPr txBox="1"/>
          <p:nvPr>
            <p:ph idx="1" type="body"/>
          </p:nvPr>
        </p:nvSpPr>
        <p:spPr>
          <a:xfrm>
            <a:off x="9163051" y="4074694"/>
            <a:ext cx="2497139"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14" name="Google Shape;1214;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15" name="Google Shape;1215;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17" name="Google Shape;1217;p58"/>
          <p:cNvPicPr preferRelativeResize="0"/>
          <p:nvPr/>
        </p:nvPicPr>
        <p:blipFill rotWithShape="1">
          <a:blip r:embed="rId2">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218" name="Google Shape;1218;p58"/>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19" name="Google Shape;1219;p58"/>
          <p:cNvPicPr preferRelativeResize="0"/>
          <p:nvPr/>
        </p:nvPicPr>
        <p:blipFill rotWithShape="1">
          <a:blip r:embed="rId4">
            <a:alphaModFix/>
          </a:blip>
          <a:srcRect b="0" l="0" r="0" t="0"/>
          <a:stretch/>
        </p:blipFill>
        <p:spPr>
          <a:xfrm>
            <a:off x="190275" y="6251087"/>
            <a:ext cx="309931" cy="493979"/>
          </a:xfrm>
          <a:prstGeom prst="rect">
            <a:avLst/>
          </a:prstGeom>
          <a:noFill/>
          <a:ln>
            <a:noFill/>
          </a:ln>
        </p:spPr>
      </p:pic>
      <p:pic>
        <p:nvPicPr>
          <p:cNvPr id="1220" name="Google Shape;1220;p58"/>
          <p:cNvPicPr preferRelativeResize="0"/>
          <p:nvPr/>
        </p:nvPicPr>
        <p:blipFill rotWithShape="1">
          <a:blip r:embed="rId5">
            <a:alphaModFix/>
          </a:blip>
          <a:srcRect b="0" l="0" r="0" t="0"/>
          <a:stretch/>
        </p:blipFill>
        <p:spPr>
          <a:xfrm>
            <a:off x="7784915" y="6196178"/>
            <a:ext cx="491968" cy="536175"/>
          </a:xfrm>
          <a:prstGeom prst="rect">
            <a:avLst/>
          </a:prstGeom>
          <a:noFill/>
          <a:ln>
            <a:noFill/>
          </a:ln>
        </p:spPr>
      </p:pic>
      <p:sp>
        <p:nvSpPr>
          <p:cNvPr id="1221" name="Google Shape;1221;p58"/>
          <p:cNvSpPr/>
          <p:nvPr>
            <p:ph idx="3" type="pic"/>
          </p:nvPr>
        </p:nvSpPr>
        <p:spPr>
          <a:xfrm>
            <a:off x="1620983" y="1733964"/>
            <a:ext cx="5123557" cy="3849365"/>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22" name="Shape 1222"/>
        <p:cNvGrpSpPr/>
        <p:nvPr/>
      </p:nvGrpSpPr>
      <p:grpSpPr>
        <a:xfrm>
          <a:off x="0" y="0"/>
          <a:ext cx="0" cy="0"/>
          <a:chOff x="0" y="0"/>
          <a:chExt cx="0" cy="0"/>
        </a:xfrm>
      </p:grpSpPr>
      <p:sp>
        <p:nvSpPr>
          <p:cNvPr id="1223" name="Google Shape;1223;p59"/>
          <p:cNvSpPr/>
          <p:nvPr>
            <p:ph idx="2" type="pic"/>
          </p:nvPr>
        </p:nvSpPr>
        <p:spPr>
          <a:xfrm>
            <a:off x="9810967" y="1562916"/>
            <a:ext cx="1152144" cy="1143000"/>
          </a:xfrm>
          <a:prstGeom prst="rect">
            <a:avLst/>
          </a:prstGeom>
          <a:noFill/>
          <a:ln>
            <a:noFill/>
          </a:ln>
        </p:spPr>
      </p:sp>
      <p:sp>
        <p:nvSpPr>
          <p:cNvPr id="1224" name="Google Shape;1224;p5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59"/>
          <p:cNvSpPr/>
          <p:nvPr>
            <p:ph idx="3" type="pic"/>
          </p:nvPr>
        </p:nvSpPr>
        <p:spPr>
          <a:xfrm>
            <a:off x="9757009" y="3260707"/>
            <a:ext cx="1216152" cy="987552"/>
          </a:xfrm>
          <a:prstGeom prst="rect">
            <a:avLst/>
          </a:prstGeom>
          <a:noFill/>
          <a:ln>
            <a:noFill/>
          </a:ln>
        </p:spPr>
      </p:sp>
      <p:sp>
        <p:nvSpPr>
          <p:cNvPr id="1226" name="Google Shape;1226;p59"/>
          <p:cNvSpPr/>
          <p:nvPr>
            <p:ph idx="4" type="pic"/>
          </p:nvPr>
        </p:nvSpPr>
        <p:spPr>
          <a:xfrm>
            <a:off x="9810967" y="4777725"/>
            <a:ext cx="1143000" cy="1143000"/>
          </a:xfrm>
          <a:prstGeom prst="rect">
            <a:avLst/>
          </a:prstGeom>
          <a:noFill/>
          <a:ln>
            <a:noFill/>
          </a:ln>
        </p:spPr>
      </p:sp>
      <p:cxnSp>
        <p:nvCxnSpPr>
          <p:cNvPr id="1227" name="Google Shape;1227;p5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28" name="Google Shape;1228;p5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29" name="Google Shape;1229;p5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30" name="Google Shape;1230;p59"/>
          <p:cNvPicPr preferRelativeResize="0"/>
          <p:nvPr/>
        </p:nvPicPr>
        <p:blipFill rotWithShape="1">
          <a:blip r:embed="rId2">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231" name="Google Shape;1231;p59"/>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32" name="Google Shape;1232;p59"/>
          <p:cNvPicPr preferRelativeResize="0"/>
          <p:nvPr/>
        </p:nvPicPr>
        <p:blipFill rotWithShape="1">
          <a:blip r:embed="rId4">
            <a:alphaModFix/>
          </a:blip>
          <a:srcRect b="0" l="0" r="0" t="0"/>
          <a:stretch/>
        </p:blipFill>
        <p:spPr>
          <a:xfrm>
            <a:off x="190275" y="6251087"/>
            <a:ext cx="309931" cy="493979"/>
          </a:xfrm>
          <a:prstGeom prst="rect">
            <a:avLst/>
          </a:prstGeom>
          <a:noFill/>
          <a:ln>
            <a:noFill/>
          </a:ln>
        </p:spPr>
      </p:pic>
      <p:pic>
        <p:nvPicPr>
          <p:cNvPr id="1233" name="Google Shape;1233;p59"/>
          <p:cNvPicPr preferRelativeResize="0"/>
          <p:nvPr/>
        </p:nvPicPr>
        <p:blipFill rotWithShape="1">
          <a:blip r:embed="rId5">
            <a:alphaModFix/>
          </a:blip>
          <a:srcRect b="0" l="0" r="0" t="0"/>
          <a:stretch/>
        </p:blipFill>
        <p:spPr>
          <a:xfrm>
            <a:off x="7784915" y="6196178"/>
            <a:ext cx="491968" cy="536175"/>
          </a:xfrm>
          <a:prstGeom prst="rect">
            <a:avLst/>
          </a:prstGeom>
          <a:noFill/>
          <a:ln>
            <a:noFill/>
          </a:ln>
        </p:spPr>
      </p:pic>
      <p:sp>
        <p:nvSpPr>
          <p:cNvPr id="1234" name="Google Shape;1234;p59"/>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35" name="Shape 1235"/>
        <p:cNvGrpSpPr/>
        <p:nvPr/>
      </p:nvGrpSpPr>
      <p:grpSpPr>
        <a:xfrm>
          <a:off x="0" y="0"/>
          <a:ext cx="0" cy="0"/>
          <a:chOff x="0" y="0"/>
          <a:chExt cx="0" cy="0"/>
        </a:xfrm>
      </p:grpSpPr>
      <p:sp>
        <p:nvSpPr>
          <p:cNvPr id="1236" name="Google Shape;1236;p163"/>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37" name="Google Shape;1237;p163"/>
          <p:cNvPicPr preferRelativeResize="0"/>
          <p:nvPr/>
        </p:nvPicPr>
        <p:blipFill rotWithShape="1">
          <a:blip r:embed="rId2">
            <a:alphaModFix/>
          </a:blip>
          <a:srcRect b="0" l="0" r="0" t="0"/>
          <a:stretch/>
        </p:blipFill>
        <p:spPr>
          <a:xfrm>
            <a:off x="179448" y="6246435"/>
            <a:ext cx="309931" cy="493979"/>
          </a:xfrm>
          <a:prstGeom prst="rect">
            <a:avLst/>
          </a:prstGeom>
          <a:noFill/>
          <a:ln>
            <a:noFill/>
          </a:ln>
        </p:spPr>
      </p:pic>
      <p:cxnSp>
        <p:nvCxnSpPr>
          <p:cNvPr id="1238" name="Google Shape;1238;p163"/>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39" name="Google Shape;1239;p16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40" name="Google Shape;1240;p16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41" name="Google Shape;1241;p163"/>
          <p:cNvPicPr preferRelativeResize="0"/>
          <p:nvPr/>
        </p:nvPicPr>
        <p:blipFill rotWithShape="1">
          <a:blip r:embed="rId3">
            <a:alphaModFix/>
          </a:blip>
          <a:srcRect b="0" l="0" r="0" t="0"/>
          <a:stretch/>
        </p:blipFill>
        <p:spPr>
          <a:xfrm>
            <a:off x="7784917" y="6196178"/>
            <a:ext cx="491969" cy="536175"/>
          </a:xfrm>
          <a:prstGeom prst="rect">
            <a:avLst/>
          </a:prstGeom>
          <a:noFill/>
          <a:ln>
            <a:noFill/>
          </a:ln>
        </p:spPr>
      </p:pic>
      <p:pic>
        <p:nvPicPr>
          <p:cNvPr id="1242" name="Google Shape;1242;p163"/>
          <p:cNvPicPr preferRelativeResize="0"/>
          <p:nvPr/>
        </p:nvPicPr>
        <p:blipFill rotWithShape="1">
          <a:blip r:embed="rId4">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243" name="Google Shape;1243;p163"/>
          <p:cNvPicPr preferRelativeResize="0"/>
          <p:nvPr/>
        </p:nvPicPr>
        <p:blipFill rotWithShape="1">
          <a:blip r:embed="rId5">
            <a:alphaModFix/>
          </a:blip>
          <a:srcRect b="0" l="0" r="0" t="0"/>
          <a:stretch/>
        </p:blipFill>
        <p:spPr>
          <a:xfrm>
            <a:off x="5063575" y="6196178"/>
            <a:ext cx="687747" cy="615553"/>
          </a:xfrm>
          <a:prstGeom prst="rect">
            <a:avLst/>
          </a:prstGeom>
          <a:noFill/>
          <a:ln>
            <a:noFill/>
          </a:ln>
        </p:spPr>
      </p:pic>
      <p:sp>
        <p:nvSpPr>
          <p:cNvPr id="1244" name="Google Shape;1244;p163"/>
          <p:cNvSpPr txBox="1"/>
          <p:nvPr>
            <p:ph idx="1" type="body"/>
          </p:nvPr>
        </p:nvSpPr>
        <p:spPr>
          <a:xfrm>
            <a:off x="628275" y="1620839"/>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163"/>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6" name="Google Shape;1246;p163"/>
          <p:cNvSpPr txBox="1"/>
          <p:nvPr>
            <p:ph idx="3" type="body"/>
          </p:nvPr>
        </p:nvSpPr>
        <p:spPr>
          <a:xfrm>
            <a:off x="8794865" y="1454588"/>
            <a:ext cx="3347923" cy="117223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7" name="Google Shape;1247;p163"/>
          <p:cNvSpPr txBox="1"/>
          <p:nvPr>
            <p:ph idx="4" type="body"/>
          </p:nvPr>
        </p:nvSpPr>
        <p:spPr>
          <a:xfrm>
            <a:off x="8794864" y="2645355"/>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163"/>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249" name="Shape 1249"/>
        <p:cNvGrpSpPr/>
        <p:nvPr/>
      </p:nvGrpSpPr>
      <p:grpSpPr>
        <a:xfrm>
          <a:off x="0" y="0"/>
          <a:ext cx="0" cy="0"/>
          <a:chOff x="0" y="0"/>
          <a:chExt cx="0" cy="0"/>
        </a:xfrm>
      </p:grpSpPr>
      <p:sp>
        <p:nvSpPr>
          <p:cNvPr id="1250" name="Google Shape;1250;p164"/>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1" name="Google Shape;1251;p16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52" name="Google Shape;1252;p16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53" name="Google Shape;1253;p16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54" name="Google Shape;1254;p164"/>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255" name="Google Shape;1255;p164"/>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56" name="Google Shape;1256;p164"/>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257" name="Google Shape;1257;p164"/>
          <p:cNvPicPr preferRelativeResize="0"/>
          <p:nvPr/>
        </p:nvPicPr>
        <p:blipFill rotWithShape="1">
          <a:blip r:embed="rId5">
            <a:alphaModFix/>
          </a:blip>
          <a:srcRect b="0" l="0" r="0" t="0"/>
          <a:stretch/>
        </p:blipFill>
        <p:spPr>
          <a:xfrm>
            <a:off x="190275" y="6251087"/>
            <a:ext cx="309931" cy="493979"/>
          </a:xfrm>
          <a:prstGeom prst="rect">
            <a:avLst/>
          </a:prstGeom>
          <a:noFill/>
          <a:ln>
            <a:noFill/>
          </a:ln>
        </p:spPr>
      </p:pic>
      <p:sp>
        <p:nvSpPr>
          <p:cNvPr id="1258" name="Google Shape;1258;p164"/>
          <p:cNvSpPr/>
          <p:nvPr>
            <p:ph idx="2" type="pic"/>
          </p:nvPr>
        </p:nvSpPr>
        <p:spPr>
          <a:xfrm>
            <a:off x="9282749" y="1283635"/>
            <a:ext cx="2377440" cy="3172968"/>
          </a:xfrm>
          <a:prstGeom prst="rect">
            <a:avLst/>
          </a:prstGeom>
          <a:noFill/>
          <a:ln>
            <a:noFill/>
          </a:ln>
        </p:spPr>
      </p:sp>
      <p:sp>
        <p:nvSpPr>
          <p:cNvPr id="1259" name="Google Shape;1259;p164"/>
          <p:cNvSpPr txBox="1"/>
          <p:nvPr>
            <p:ph idx="1" type="body"/>
          </p:nvPr>
        </p:nvSpPr>
        <p:spPr>
          <a:xfrm>
            <a:off x="9222900" y="4748864"/>
            <a:ext cx="2497139" cy="13422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p164"/>
          <p:cNvSpPr txBox="1"/>
          <p:nvPr>
            <p:ph idx="3" type="title"/>
          </p:nvPr>
        </p:nvSpPr>
        <p:spPr>
          <a:xfrm>
            <a:off x="371851" y="2472626"/>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1" name="Google Shape;1261;p164"/>
          <p:cNvSpPr txBox="1"/>
          <p:nvPr>
            <p:ph idx="4" type="title"/>
          </p:nvPr>
        </p:nvSpPr>
        <p:spPr>
          <a:xfrm>
            <a:off x="371851" y="4910441"/>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2" name="Google Shape;1262;p164"/>
          <p:cNvSpPr txBox="1"/>
          <p:nvPr>
            <p:ph idx="5" type="title"/>
          </p:nvPr>
        </p:nvSpPr>
        <p:spPr>
          <a:xfrm>
            <a:off x="371851"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3" name="Google Shape;1263;p164"/>
          <p:cNvSpPr txBox="1"/>
          <p:nvPr>
            <p:ph idx="6" type="body"/>
          </p:nvPr>
        </p:nvSpPr>
        <p:spPr>
          <a:xfrm>
            <a:off x="1340851" y="1350301"/>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4" name="Google Shape;1264;p164"/>
          <p:cNvSpPr txBox="1"/>
          <p:nvPr>
            <p:ph idx="7" type="body"/>
          </p:nvPr>
        </p:nvSpPr>
        <p:spPr>
          <a:xfrm>
            <a:off x="1340851" y="2472626"/>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5" name="Google Shape;1265;p164"/>
          <p:cNvSpPr txBox="1"/>
          <p:nvPr>
            <p:ph idx="8" type="body"/>
          </p:nvPr>
        </p:nvSpPr>
        <p:spPr>
          <a:xfrm>
            <a:off x="1340839"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6" name="Google Shape;1266;p164"/>
          <p:cNvSpPr txBox="1"/>
          <p:nvPr>
            <p:ph idx="9" type="body"/>
          </p:nvPr>
        </p:nvSpPr>
        <p:spPr>
          <a:xfrm>
            <a:off x="1340839" y="4910441"/>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67" name="Google Shape;1267;p164"/>
          <p:cNvSpPr txBox="1"/>
          <p:nvPr>
            <p:ph idx="13" type="title"/>
          </p:nvPr>
        </p:nvSpPr>
        <p:spPr>
          <a:xfrm>
            <a:off x="371851" y="1350301"/>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268" name="Shape 1268"/>
        <p:cNvGrpSpPr/>
        <p:nvPr/>
      </p:nvGrpSpPr>
      <p:grpSpPr>
        <a:xfrm>
          <a:off x="0" y="0"/>
          <a:ext cx="0" cy="0"/>
          <a:chOff x="0" y="0"/>
          <a:chExt cx="0" cy="0"/>
        </a:xfrm>
      </p:grpSpPr>
      <p:sp>
        <p:nvSpPr>
          <p:cNvPr id="1269" name="Google Shape;1269;p165"/>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0" name="Google Shape;1270;p16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71" name="Google Shape;1271;p16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72" name="Google Shape;1272;p16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73" name="Google Shape;1273;p165"/>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274" name="Google Shape;1274;p165"/>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75" name="Google Shape;1275;p165"/>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276" name="Google Shape;1276;p165"/>
          <p:cNvPicPr preferRelativeResize="0"/>
          <p:nvPr/>
        </p:nvPicPr>
        <p:blipFill rotWithShape="1">
          <a:blip r:embed="rId5">
            <a:alphaModFix/>
          </a:blip>
          <a:srcRect b="0" l="0" r="0" t="0"/>
          <a:stretch/>
        </p:blipFill>
        <p:spPr>
          <a:xfrm>
            <a:off x="190275" y="6251087"/>
            <a:ext cx="309931" cy="493979"/>
          </a:xfrm>
          <a:prstGeom prst="rect">
            <a:avLst/>
          </a:prstGeom>
          <a:noFill/>
          <a:ln>
            <a:noFill/>
          </a:ln>
        </p:spPr>
      </p:pic>
      <p:sp>
        <p:nvSpPr>
          <p:cNvPr id="1277" name="Google Shape;1277;p165"/>
          <p:cNvSpPr txBox="1"/>
          <p:nvPr>
            <p:ph idx="1" type="body"/>
          </p:nvPr>
        </p:nvSpPr>
        <p:spPr>
          <a:xfrm>
            <a:off x="500205" y="1587501"/>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165"/>
          <p:cNvSpPr/>
          <p:nvPr>
            <p:ph idx="2" type="pic"/>
          </p:nvPr>
        </p:nvSpPr>
        <p:spPr>
          <a:xfrm>
            <a:off x="8832388" y="1251285"/>
            <a:ext cx="3251581" cy="2498913"/>
          </a:xfrm>
          <a:prstGeom prst="rect">
            <a:avLst/>
          </a:prstGeom>
          <a:noFill/>
          <a:ln>
            <a:noFill/>
          </a:ln>
        </p:spPr>
      </p:sp>
      <p:sp>
        <p:nvSpPr>
          <p:cNvPr id="1279" name="Google Shape;1279;p165"/>
          <p:cNvSpPr txBox="1"/>
          <p:nvPr>
            <p:ph idx="3" type="body"/>
          </p:nvPr>
        </p:nvSpPr>
        <p:spPr>
          <a:xfrm>
            <a:off x="9209609" y="4065957"/>
            <a:ext cx="2497139"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0" name="Shape 1280"/>
        <p:cNvGrpSpPr/>
        <p:nvPr/>
      </p:nvGrpSpPr>
      <p:grpSpPr>
        <a:xfrm>
          <a:off x="0" y="0"/>
          <a:ext cx="0" cy="0"/>
          <a:chOff x="0" y="0"/>
          <a:chExt cx="0" cy="0"/>
        </a:xfrm>
      </p:grpSpPr>
      <p:sp>
        <p:nvSpPr>
          <p:cNvPr id="1281" name="Google Shape;1281;p166"/>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2" name="Google Shape;1282;p16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83" name="Google Shape;1283;p16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84" name="Google Shape;1284;p16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85" name="Google Shape;1285;p166"/>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286" name="Google Shape;1286;p166"/>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287" name="Google Shape;1287;p166"/>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288" name="Google Shape;1288;p166"/>
          <p:cNvPicPr preferRelativeResize="0"/>
          <p:nvPr/>
        </p:nvPicPr>
        <p:blipFill rotWithShape="1">
          <a:blip r:embed="rId5">
            <a:alphaModFix/>
          </a:blip>
          <a:srcRect b="0" l="0" r="0" t="0"/>
          <a:stretch/>
        </p:blipFill>
        <p:spPr>
          <a:xfrm>
            <a:off x="190275" y="6251087"/>
            <a:ext cx="309931" cy="493979"/>
          </a:xfrm>
          <a:prstGeom prst="rect">
            <a:avLst/>
          </a:prstGeom>
          <a:noFill/>
          <a:ln>
            <a:noFill/>
          </a:ln>
        </p:spPr>
      </p:pic>
      <p:sp>
        <p:nvSpPr>
          <p:cNvPr id="1289" name="Google Shape;1289;p166"/>
          <p:cNvSpPr/>
          <p:nvPr>
            <p:ph idx="2" type="pic"/>
          </p:nvPr>
        </p:nvSpPr>
        <p:spPr>
          <a:xfrm>
            <a:off x="9209370" y="1251284"/>
            <a:ext cx="2404501" cy="2950013"/>
          </a:xfrm>
          <a:prstGeom prst="rect">
            <a:avLst/>
          </a:prstGeom>
          <a:noFill/>
          <a:ln>
            <a:noFill/>
          </a:ln>
        </p:spPr>
      </p:sp>
      <p:sp>
        <p:nvSpPr>
          <p:cNvPr id="1290" name="Google Shape;1290;p166"/>
          <p:cNvSpPr txBox="1"/>
          <p:nvPr>
            <p:ph idx="1" type="body"/>
          </p:nvPr>
        </p:nvSpPr>
        <p:spPr>
          <a:xfrm>
            <a:off x="8822724" y="4264516"/>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166"/>
          <p:cNvSpPr txBox="1"/>
          <p:nvPr>
            <p:ph idx="3" type="body"/>
          </p:nvPr>
        </p:nvSpPr>
        <p:spPr>
          <a:xfrm>
            <a:off x="500206"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166"/>
          <p:cNvSpPr txBox="1"/>
          <p:nvPr>
            <p:ph idx="4" type="body"/>
          </p:nvPr>
        </p:nvSpPr>
        <p:spPr>
          <a:xfrm>
            <a:off x="5940679" y="1768203"/>
            <a:ext cx="2692687" cy="256321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3" name="Shape 1293"/>
        <p:cNvGrpSpPr/>
        <p:nvPr/>
      </p:nvGrpSpPr>
      <p:grpSpPr>
        <a:xfrm>
          <a:off x="0" y="0"/>
          <a:ext cx="0" cy="0"/>
          <a:chOff x="0" y="0"/>
          <a:chExt cx="0" cy="0"/>
        </a:xfrm>
      </p:grpSpPr>
      <p:sp>
        <p:nvSpPr>
          <p:cNvPr id="1294" name="Google Shape;1294;p167"/>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5" name="Google Shape;1295;p167"/>
          <p:cNvSpPr txBox="1"/>
          <p:nvPr>
            <p:ph idx="1" type="body"/>
          </p:nvPr>
        </p:nvSpPr>
        <p:spPr>
          <a:xfrm>
            <a:off x="0" y="1623061"/>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167"/>
          <p:cNvSpPr txBox="1"/>
          <p:nvPr>
            <p:ph idx="2" type="body"/>
          </p:nvPr>
        </p:nvSpPr>
        <p:spPr>
          <a:xfrm>
            <a:off x="8783637" y="1622426"/>
            <a:ext cx="3306763"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167"/>
          <p:cNvSpPr txBox="1"/>
          <p:nvPr>
            <p:ph idx="3" type="body"/>
          </p:nvPr>
        </p:nvSpPr>
        <p:spPr>
          <a:xfrm>
            <a:off x="8783637" y="5737861"/>
            <a:ext cx="3306763"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167"/>
          <p:cNvSpPr txBox="1"/>
          <p:nvPr>
            <p:ph idx="4" type="body"/>
          </p:nvPr>
        </p:nvSpPr>
        <p:spPr>
          <a:xfrm>
            <a:off x="8783637" y="4225882"/>
            <a:ext cx="3306763"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99" name="Shape 1299"/>
        <p:cNvGrpSpPr/>
        <p:nvPr/>
      </p:nvGrpSpPr>
      <p:grpSpPr>
        <a:xfrm>
          <a:off x="0" y="0"/>
          <a:ext cx="0" cy="0"/>
          <a:chOff x="0" y="0"/>
          <a:chExt cx="0" cy="0"/>
        </a:xfrm>
      </p:grpSpPr>
      <p:sp>
        <p:nvSpPr>
          <p:cNvPr id="1300" name="Google Shape;1300;p168"/>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1" name="Shape 1301"/>
        <p:cNvGrpSpPr/>
        <p:nvPr/>
      </p:nvGrpSpPr>
      <p:grpSpPr>
        <a:xfrm>
          <a:off x="0" y="0"/>
          <a:ext cx="0" cy="0"/>
          <a:chOff x="0" y="0"/>
          <a:chExt cx="0" cy="0"/>
        </a:xfrm>
      </p:grpSpPr>
      <p:sp>
        <p:nvSpPr>
          <p:cNvPr id="1302" name="Google Shape;1302;p169"/>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3" name="Google Shape;1303;p16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04" name="Google Shape;1304;p16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05" name="Google Shape;1305;p16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06" name="Google Shape;1306;p169"/>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307" name="Google Shape;1307;p169"/>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308" name="Google Shape;1308;p169"/>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309" name="Google Shape;1309;p169"/>
          <p:cNvPicPr preferRelativeResize="0"/>
          <p:nvPr/>
        </p:nvPicPr>
        <p:blipFill rotWithShape="1">
          <a:blip r:embed="rId5">
            <a:alphaModFix/>
          </a:blip>
          <a:srcRect b="0" l="0" r="0" t="0"/>
          <a:stretch/>
        </p:blipFill>
        <p:spPr>
          <a:xfrm>
            <a:off x="190275" y="6251087"/>
            <a:ext cx="309931" cy="493979"/>
          </a:xfrm>
          <a:prstGeom prst="rect">
            <a:avLst/>
          </a:prstGeom>
          <a:noFill/>
          <a:ln>
            <a:noFill/>
          </a:ln>
        </p:spPr>
      </p:pic>
      <p:sp>
        <p:nvSpPr>
          <p:cNvPr id="1310" name="Google Shape;1310;p169"/>
          <p:cNvSpPr/>
          <p:nvPr>
            <p:ph idx="2" type="pic"/>
          </p:nvPr>
        </p:nvSpPr>
        <p:spPr>
          <a:xfrm>
            <a:off x="8916576" y="1661249"/>
            <a:ext cx="2990088" cy="2715768"/>
          </a:xfrm>
          <a:prstGeom prst="rect">
            <a:avLst/>
          </a:prstGeom>
          <a:noFill/>
          <a:ln>
            <a:noFill/>
          </a:ln>
        </p:spPr>
      </p:sp>
      <p:sp>
        <p:nvSpPr>
          <p:cNvPr id="1311" name="Google Shape;1311;p169"/>
          <p:cNvSpPr txBox="1"/>
          <p:nvPr>
            <p:ph idx="1" type="body"/>
          </p:nvPr>
        </p:nvSpPr>
        <p:spPr>
          <a:xfrm>
            <a:off x="8916576" y="4120489"/>
            <a:ext cx="2990088" cy="13422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169"/>
          <p:cNvSpPr txBox="1"/>
          <p:nvPr>
            <p:ph idx="3" type="body"/>
          </p:nvPr>
        </p:nvSpPr>
        <p:spPr>
          <a:xfrm>
            <a:off x="740938" y="1831446"/>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169"/>
          <p:cNvSpPr txBox="1"/>
          <p:nvPr>
            <p:ph idx="4" type="body"/>
          </p:nvPr>
        </p:nvSpPr>
        <p:spPr>
          <a:xfrm>
            <a:off x="740937" y="3256854"/>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169"/>
          <p:cNvSpPr txBox="1"/>
          <p:nvPr>
            <p:ph idx="5" type="body"/>
          </p:nvPr>
        </p:nvSpPr>
        <p:spPr>
          <a:xfrm>
            <a:off x="740937" y="4726516"/>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15" name="Shape 1315"/>
        <p:cNvGrpSpPr/>
        <p:nvPr/>
      </p:nvGrpSpPr>
      <p:grpSpPr>
        <a:xfrm>
          <a:off x="0" y="0"/>
          <a:ext cx="0" cy="0"/>
          <a:chOff x="0" y="0"/>
          <a:chExt cx="0" cy="0"/>
        </a:xfrm>
      </p:grpSpPr>
      <p:sp>
        <p:nvSpPr>
          <p:cNvPr id="1316" name="Google Shape;1316;p170"/>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17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18" name="Google Shape;1318;p17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17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20" name="Google Shape;1320;p170"/>
          <p:cNvPicPr preferRelativeResize="0"/>
          <p:nvPr/>
        </p:nvPicPr>
        <p:blipFill rotWithShape="1">
          <a:blip r:embed="rId2">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321" name="Google Shape;1321;p170"/>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322" name="Google Shape;1322;p170"/>
          <p:cNvPicPr preferRelativeResize="0"/>
          <p:nvPr/>
        </p:nvPicPr>
        <p:blipFill rotWithShape="1">
          <a:blip r:embed="rId4">
            <a:alphaModFix/>
          </a:blip>
          <a:srcRect b="0" l="0" r="0" t="0"/>
          <a:stretch/>
        </p:blipFill>
        <p:spPr>
          <a:xfrm>
            <a:off x="190275" y="6251087"/>
            <a:ext cx="309931" cy="493979"/>
          </a:xfrm>
          <a:prstGeom prst="rect">
            <a:avLst/>
          </a:prstGeom>
          <a:noFill/>
          <a:ln>
            <a:noFill/>
          </a:ln>
        </p:spPr>
      </p:pic>
      <p:pic>
        <p:nvPicPr>
          <p:cNvPr id="1323" name="Google Shape;1323;p170"/>
          <p:cNvPicPr preferRelativeResize="0"/>
          <p:nvPr/>
        </p:nvPicPr>
        <p:blipFill rotWithShape="1">
          <a:blip r:embed="rId5">
            <a:alphaModFix/>
          </a:blip>
          <a:srcRect b="0" l="0" r="0" t="0"/>
          <a:stretch/>
        </p:blipFill>
        <p:spPr>
          <a:xfrm>
            <a:off x="7784915" y="6196178"/>
            <a:ext cx="491968" cy="536175"/>
          </a:xfrm>
          <a:prstGeom prst="rect">
            <a:avLst/>
          </a:prstGeom>
          <a:noFill/>
          <a:ln>
            <a:noFill/>
          </a:ln>
        </p:spPr>
      </p:pic>
      <p:sp>
        <p:nvSpPr>
          <p:cNvPr id="1324" name="Google Shape;1324;p170"/>
          <p:cNvSpPr/>
          <p:nvPr>
            <p:ph idx="2" type="pic"/>
          </p:nvPr>
        </p:nvSpPr>
        <p:spPr>
          <a:xfrm>
            <a:off x="9093039" y="1058781"/>
            <a:ext cx="2715768" cy="2715768"/>
          </a:xfrm>
          <a:prstGeom prst="rect">
            <a:avLst/>
          </a:prstGeom>
          <a:noFill/>
          <a:ln>
            <a:noFill/>
          </a:ln>
        </p:spPr>
      </p:sp>
      <p:sp>
        <p:nvSpPr>
          <p:cNvPr id="1325" name="Google Shape;1325;p170"/>
          <p:cNvSpPr txBox="1"/>
          <p:nvPr>
            <p:ph idx="1" type="body"/>
          </p:nvPr>
        </p:nvSpPr>
        <p:spPr>
          <a:xfrm>
            <a:off x="1660585" y="1489803"/>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17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170"/>
          <p:cNvSpPr txBox="1"/>
          <p:nvPr>
            <p:ph idx="4" type="body"/>
          </p:nvPr>
        </p:nvSpPr>
        <p:spPr>
          <a:xfrm>
            <a:off x="1660584" y="4620142"/>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17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9" name="Google Shape;1329;p17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70"/>
          <p:cNvSpPr txBox="1"/>
          <p:nvPr>
            <p:ph idx="7" type="body"/>
          </p:nvPr>
        </p:nvSpPr>
        <p:spPr>
          <a:xfrm>
            <a:off x="698499" y="3054970"/>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7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44" name="Google Shape;144;p32"/>
          <p:cNvGrpSpPr/>
          <p:nvPr/>
        </p:nvGrpSpPr>
        <p:grpSpPr>
          <a:xfrm>
            <a:off x="1" y="5607273"/>
            <a:ext cx="12213728" cy="1252537"/>
            <a:chOff x="-33239" y="5603791"/>
            <a:chExt cx="9160525" cy="1252537"/>
          </a:xfrm>
        </p:grpSpPr>
        <p:sp>
          <p:nvSpPr>
            <p:cNvPr id="145" name="Google Shape;145;p3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0" name="Google Shape;150;p32"/>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2" name="Shape 1332"/>
        <p:cNvGrpSpPr/>
        <p:nvPr/>
      </p:nvGrpSpPr>
      <p:grpSpPr>
        <a:xfrm>
          <a:off x="0" y="0"/>
          <a:ext cx="0" cy="0"/>
          <a:chOff x="0" y="0"/>
          <a:chExt cx="0" cy="0"/>
        </a:xfrm>
      </p:grpSpPr>
      <p:sp>
        <p:nvSpPr>
          <p:cNvPr id="1333" name="Google Shape;1333;p171"/>
          <p:cNvSpPr txBox="1"/>
          <p:nvPr>
            <p:ph type="title"/>
          </p:nvPr>
        </p:nvSpPr>
        <p:spPr>
          <a:xfrm>
            <a:off x="-7620"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4" name="Google Shape;1334;p171"/>
          <p:cNvSpPr/>
          <p:nvPr>
            <p:ph idx="2" type="pic"/>
          </p:nvPr>
        </p:nvSpPr>
        <p:spPr>
          <a:xfrm>
            <a:off x="9510135" y="1431036"/>
            <a:ext cx="1965960" cy="3995928"/>
          </a:xfrm>
          <a:prstGeom prst="rect">
            <a:avLst/>
          </a:prstGeom>
          <a:noFill/>
          <a:ln>
            <a:noFill/>
          </a:ln>
        </p:spPr>
      </p:sp>
      <p:cxnSp>
        <p:nvCxnSpPr>
          <p:cNvPr id="1335" name="Google Shape;1335;p17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36" name="Google Shape;1336;p17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37" name="Google Shape;1337;p17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38" name="Google Shape;1338;p171"/>
          <p:cNvPicPr preferRelativeResize="0"/>
          <p:nvPr/>
        </p:nvPicPr>
        <p:blipFill rotWithShape="1">
          <a:blip r:embed="rId2">
            <a:alphaModFix/>
          </a:blip>
          <a:srcRect b="0" l="0" r="0" t="0"/>
          <a:stretch/>
        </p:blipFill>
        <p:spPr>
          <a:xfrm>
            <a:off x="2477074" y="6324414"/>
            <a:ext cx="529889" cy="497951"/>
          </a:xfrm>
          <a:prstGeom prst="rect">
            <a:avLst/>
          </a:prstGeom>
          <a:noFill/>
          <a:ln>
            <a:noFill/>
          </a:ln>
        </p:spPr>
      </p:pic>
      <p:pic>
        <p:nvPicPr>
          <p:cNvPr descr="A picture containing vector graphics&#10;&#10;Description automatically generated" id="1339" name="Google Shape;1339;p171"/>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340" name="Google Shape;1340;p171"/>
          <p:cNvPicPr preferRelativeResize="0"/>
          <p:nvPr/>
        </p:nvPicPr>
        <p:blipFill rotWithShape="1">
          <a:blip r:embed="rId4">
            <a:alphaModFix/>
          </a:blip>
          <a:srcRect b="0" l="0" r="0" t="0"/>
          <a:stretch/>
        </p:blipFill>
        <p:spPr>
          <a:xfrm>
            <a:off x="190275" y="6251087"/>
            <a:ext cx="309931" cy="493979"/>
          </a:xfrm>
          <a:prstGeom prst="rect">
            <a:avLst/>
          </a:prstGeom>
          <a:noFill/>
          <a:ln>
            <a:noFill/>
          </a:ln>
        </p:spPr>
      </p:pic>
      <p:pic>
        <p:nvPicPr>
          <p:cNvPr id="1341" name="Google Shape;1341;p171"/>
          <p:cNvPicPr preferRelativeResize="0"/>
          <p:nvPr/>
        </p:nvPicPr>
        <p:blipFill rotWithShape="1">
          <a:blip r:embed="rId5">
            <a:alphaModFix/>
          </a:blip>
          <a:srcRect b="0" l="0" r="0" t="0"/>
          <a:stretch/>
        </p:blipFill>
        <p:spPr>
          <a:xfrm>
            <a:off x="7784915" y="6196178"/>
            <a:ext cx="491968" cy="536175"/>
          </a:xfrm>
          <a:prstGeom prst="rect">
            <a:avLst/>
          </a:prstGeom>
          <a:noFill/>
          <a:ln>
            <a:noFill/>
          </a:ln>
        </p:spPr>
      </p:pic>
      <p:sp>
        <p:nvSpPr>
          <p:cNvPr id="1342" name="Google Shape;1342;p171"/>
          <p:cNvSpPr txBox="1"/>
          <p:nvPr>
            <p:ph idx="1" type="body"/>
          </p:nvPr>
        </p:nvSpPr>
        <p:spPr>
          <a:xfrm>
            <a:off x="1660584" y="1489803"/>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7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71"/>
          <p:cNvSpPr txBox="1"/>
          <p:nvPr>
            <p:ph idx="4" type="body"/>
          </p:nvPr>
        </p:nvSpPr>
        <p:spPr>
          <a:xfrm>
            <a:off x="1660584" y="381708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71"/>
          <p:cNvSpPr txBox="1"/>
          <p:nvPr>
            <p:ph idx="5" type="body"/>
          </p:nvPr>
        </p:nvSpPr>
        <p:spPr>
          <a:xfrm>
            <a:off x="1660585"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p17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71"/>
          <p:cNvSpPr txBox="1"/>
          <p:nvPr>
            <p:ph idx="7" type="body"/>
          </p:nvPr>
        </p:nvSpPr>
        <p:spPr>
          <a:xfrm>
            <a:off x="693293" y="2653442"/>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71"/>
          <p:cNvSpPr txBox="1"/>
          <p:nvPr>
            <p:ph idx="8" type="body"/>
          </p:nvPr>
        </p:nvSpPr>
        <p:spPr>
          <a:xfrm>
            <a:off x="691247"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71"/>
          <p:cNvSpPr txBox="1"/>
          <p:nvPr>
            <p:ph idx="9" type="body"/>
          </p:nvPr>
        </p:nvSpPr>
        <p:spPr>
          <a:xfrm>
            <a:off x="691245" y="5006629"/>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350" name="Shape 1350"/>
        <p:cNvGrpSpPr/>
        <p:nvPr/>
      </p:nvGrpSpPr>
      <p:grpSpPr>
        <a:xfrm>
          <a:off x="0" y="0"/>
          <a:ext cx="0" cy="0"/>
          <a:chOff x="0" y="0"/>
          <a:chExt cx="0" cy="0"/>
        </a:xfrm>
      </p:grpSpPr>
      <p:cxnSp>
        <p:nvCxnSpPr>
          <p:cNvPr id="1351" name="Google Shape;1351;p172"/>
          <p:cNvCxnSpPr/>
          <p:nvPr/>
        </p:nvCxnSpPr>
        <p:spPr>
          <a:xfrm flipH="1">
            <a:off x="3075902" y="3537141"/>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352" name="Google Shape;1352;p172"/>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353" name="Google Shape;1353;p172"/>
          <p:cNvSpPr txBox="1"/>
          <p:nvPr>
            <p:ph type="title"/>
          </p:nvPr>
        </p:nvSpPr>
        <p:spPr>
          <a:xfrm>
            <a:off x="-7620"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4" name="Google Shape;1354;p17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5" name="Google Shape;1355;p17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6" name="Google Shape;1356;p17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7" name="Google Shape;1357;p172"/>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358" name="Google Shape;1358;p172"/>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359" name="Google Shape;1359;p172"/>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360" name="Google Shape;1360;p172"/>
          <p:cNvPicPr preferRelativeResize="0"/>
          <p:nvPr/>
        </p:nvPicPr>
        <p:blipFill rotWithShape="1">
          <a:blip r:embed="rId5">
            <a:alphaModFix/>
          </a:blip>
          <a:srcRect b="0" l="0" r="0" t="0"/>
          <a:stretch/>
        </p:blipFill>
        <p:spPr>
          <a:xfrm>
            <a:off x="190276" y="6251087"/>
            <a:ext cx="309931" cy="493980"/>
          </a:xfrm>
          <a:prstGeom prst="rect">
            <a:avLst/>
          </a:prstGeom>
          <a:noFill/>
          <a:ln>
            <a:noFill/>
          </a:ln>
        </p:spPr>
      </p:pic>
      <p:sp>
        <p:nvSpPr>
          <p:cNvPr id="1361" name="Google Shape;1361;p172"/>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2" name="Google Shape;1362;p172"/>
          <p:cNvSpPr/>
          <p:nvPr>
            <p:ph idx="2" type="pic"/>
          </p:nvPr>
        </p:nvSpPr>
        <p:spPr>
          <a:xfrm>
            <a:off x="8885583" y="1586831"/>
            <a:ext cx="3041400" cy="2786400"/>
          </a:xfrm>
          <a:prstGeom prst="rect">
            <a:avLst/>
          </a:prstGeom>
          <a:noFill/>
          <a:ln>
            <a:noFill/>
          </a:ln>
        </p:spPr>
      </p:sp>
      <p:sp>
        <p:nvSpPr>
          <p:cNvPr id="1363" name="Google Shape;1363;p172"/>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4" name="Google Shape;1364;p172"/>
          <p:cNvSpPr/>
          <p:nvPr/>
        </p:nvSpPr>
        <p:spPr>
          <a:xfrm>
            <a:off x="1296685" y="4871690"/>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365" name="Google Shape;1365;p172"/>
          <p:cNvSpPr/>
          <p:nvPr/>
        </p:nvSpPr>
        <p:spPr>
          <a:xfrm>
            <a:off x="3056495" y="3893078"/>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72"/>
          <p:cNvSpPr/>
          <p:nvPr/>
        </p:nvSpPr>
        <p:spPr>
          <a:xfrm>
            <a:off x="4677392" y="2716042"/>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72"/>
          <p:cNvSpPr/>
          <p:nvPr/>
        </p:nvSpPr>
        <p:spPr>
          <a:xfrm>
            <a:off x="6145891" y="3924977"/>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368" name="Google Shape;1368;p172"/>
          <p:cNvSpPr txBox="1"/>
          <p:nvPr>
            <p:ph idx="4" type="body"/>
          </p:nvPr>
        </p:nvSpPr>
        <p:spPr>
          <a:xfrm>
            <a:off x="4677392" y="2778802"/>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9" name="Google Shape;1369;p172"/>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70" name="Google Shape;1370;p172"/>
          <p:cNvSpPr txBox="1"/>
          <p:nvPr>
            <p:ph idx="6" type="body"/>
          </p:nvPr>
        </p:nvSpPr>
        <p:spPr>
          <a:xfrm>
            <a:off x="6157154"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71" name="Google Shape;1371;p172"/>
          <p:cNvSpPr txBox="1"/>
          <p:nvPr>
            <p:ph idx="7" type="body"/>
          </p:nvPr>
        </p:nvSpPr>
        <p:spPr>
          <a:xfrm>
            <a:off x="1413085"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372" name="Shape 1372"/>
        <p:cNvGrpSpPr/>
        <p:nvPr/>
      </p:nvGrpSpPr>
      <p:grpSpPr>
        <a:xfrm>
          <a:off x="0" y="0"/>
          <a:ext cx="0" cy="0"/>
          <a:chOff x="0" y="0"/>
          <a:chExt cx="0" cy="0"/>
        </a:xfrm>
      </p:grpSpPr>
      <p:sp>
        <p:nvSpPr>
          <p:cNvPr id="1373" name="Google Shape;1373;p173"/>
          <p:cNvSpPr txBox="1"/>
          <p:nvPr>
            <p:ph type="title"/>
          </p:nvPr>
        </p:nvSpPr>
        <p:spPr>
          <a:xfrm>
            <a:off x="-7620"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4" name="Google Shape;1374;p17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5" name="Google Shape;1375;p17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6" name="Google Shape;1376;p17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7" name="Google Shape;1377;p173"/>
          <p:cNvPicPr preferRelativeResize="0"/>
          <p:nvPr/>
        </p:nvPicPr>
        <p:blipFill rotWithShape="1">
          <a:blip r:embed="rId2">
            <a:alphaModFix/>
          </a:blip>
          <a:srcRect b="0" l="0" r="0" t="0"/>
          <a:stretch/>
        </p:blipFill>
        <p:spPr>
          <a:xfrm>
            <a:off x="7784917" y="6196178"/>
            <a:ext cx="491969" cy="536175"/>
          </a:xfrm>
          <a:prstGeom prst="rect">
            <a:avLst/>
          </a:prstGeom>
          <a:noFill/>
          <a:ln>
            <a:noFill/>
          </a:ln>
        </p:spPr>
      </p:pic>
      <p:pic>
        <p:nvPicPr>
          <p:cNvPr descr="A picture containing vector graphics&#10;&#10;Description automatically generated" id="1378" name="Google Shape;1378;p173"/>
          <p:cNvPicPr preferRelativeResize="0"/>
          <p:nvPr/>
        </p:nvPicPr>
        <p:blipFill rotWithShape="1">
          <a:blip r:embed="rId3">
            <a:alphaModFix/>
          </a:blip>
          <a:srcRect b="0" l="0" r="0" t="0"/>
          <a:stretch/>
        </p:blipFill>
        <p:spPr>
          <a:xfrm>
            <a:off x="5063575" y="6196178"/>
            <a:ext cx="687747" cy="615553"/>
          </a:xfrm>
          <a:prstGeom prst="rect">
            <a:avLst/>
          </a:prstGeom>
          <a:noFill/>
          <a:ln>
            <a:noFill/>
          </a:ln>
        </p:spPr>
      </p:pic>
      <p:pic>
        <p:nvPicPr>
          <p:cNvPr id="1379" name="Google Shape;1379;p173"/>
          <p:cNvPicPr preferRelativeResize="0"/>
          <p:nvPr/>
        </p:nvPicPr>
        <p:blipFill rotWithShape="1">
          <a:blip r:embed="rId4">
            <a:alphaModFix/>
          </a:blip>
          <a:srcRect b="0" l="0" r="0" t="0"/>
          <a:stretch/>
        </p:blipFill>
        <p:spPr>
          <a:xfrm>
            <a:off x="2477074" y="6324413"/>
            <a:ext cx="529889" cy="497951"/>
          </a:xfrm>
          <a:prstGeom prst="rect">
            <a:avLst/>
          </a:prstGeom>
          <a:noFill/>
          <a:ln>
            <a:noFill/>
          </a:ln>
        </p:spPr>
      </p:pic>
      <p:pic>
        <p:nvPicPr>
          <p:cNvPr id="1380" name="Google Shape;1380;p173"/>
          <p:cNvPicPr preferRelativeResize="0"/>
          <p:nvPr/>
        </p:nvPicPr>
        <p:blipFill rotWithShape="1">
          <a:blip r:embed="rId5">
            <a:alphaModFix/>
          </a:blip>
          <a:srcRect b="0" l="0" r="0" t="0"/>
          <a:stretch/>
        </p:blipFill>
        <p:spPr>
          <a:xfrm>
            <a:off x="190276" y="6251087"/>
            <a:ext cx="309931" cy="493980"/>
          </a:xfrm>
          <a:prstGeom prst="rect">
            <a:avLst/>
          </a:prstGeom>
          <a:noFill/>
          <a:ln>
            <a:noFill/>
          </a:ln>
        </p:spPr>
      </p:pic>
      <p:sp>
        <p:nvSpPr>
          <p:cNvPr id="1381" name="Google Shape;1381;p173"/>
          <p:cNvSpPr txBox="1"/>
          <p:nvPr>
            <p:ph idx="1" type="body"/>
          </p:nvPr>
        </p:nvSpPr>
        <p:spPr>
          <a:xfrm>
            <a:off x="500205"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82" name="Google Shape;1382;p173"/>
          <p:cNvSpPr/>
          <p:nvPr>
            <p:ph idx="2" type="pic"/>
          </p:nvPr>
        </p:nvSpPr>
        <p:spPr>
          <a:xfrm>
            <a:off x="8885583" y="1586831"/>
            <a:ext cx="3041400" cy="2786400"/>
          </a:xfrm>
          <a:prstGeom prst="rect">
            <a:avLst/>
          </a:prstGeom>
          <a:noFill/>
          <a:ln>
            <a:noFill/>
          </a:ln>
        </p:spPr>
      </p:sp>
      <p:sp>
        <p:nvSpPr>
          <p:cNvPr id="1383" name="Google Shape;1383;p173"/>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388" name="Shape 1388"/>
        <p:cNvGrpSpPr/>
        <p:nvPr/>
      </p:nvGrpSpPr>
      <p:grpSpPr>
        <a:xfrm>
          <a:off x="0" y="0"/>
          <a:ext cx="0" cy="0"/>
          <a:chOff x="0" y="0"/>
          <a:chExt cx="0" cy="0"/>
        </a:xfrm>
      </p:grpSpPr>
      <p:sp>
        <p:nvSpPr>
          <p:cNvPr id="1389" name="Google Shape;1389;g1dc97b22a59_0_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390" name="Google Shape;1390;g1dc97b22a59_0_143"/>
          <p:cNvPicPr preferRelativeResize="0"/>
          <p:nvPr/>
        </p:nvPicPr>
        <p:blipFill rotWithShape="1">
          <a:blip r:embed="rId2">
            <a:alphaModFix/>
          </a:blip>
          <a:srcRect b="0" l="0" r="0" t="0"/>
          <a:stretch/>
        </p:blipFill>
        <p:spPr>
          <a:xfrm>
            <a:off x="2097147" y="6246433"/>
            <a:ext cx="309934" cy="493976"/>
          </a:xfrm>
          <a:prstGeom prst="rect">
            <a:avLst/>
          </a:prstGeom>
          <a:noFill/>
          <a:ln>
            <a:noFill/>
          </a:ln>
        </p:spPr>
      </p:pic>
      <p:cxnSp>
        <p:nvCxnSpPr>
          <p:cNvPr id="1391" name="Google Shape;1391;g1dc97b22a59_0_143"/>
          <p:cNvCxnSpPr/>
          <p:nvPr/>
        </p:nvCxnSpPr>
        <p:spPr>
          <a:xfrm>
            <a:off x="-30396" y="6567435"/>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392" name="Google Shape;1392;g1dc97b22a59_0_143"/>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393" name="Google Shape;1393;g1dc97b22a59_0_143"/>
          <p:cNvCxnSpPr/>
          <p:nvPr/>
        </p:nvCxnSpPr>
        <p:spPr>
          <a:xfrm>
            <a:off x="4925549"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394" name="Google Shape;1394;g1dc97b22a59_0_143"/>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395" name="Google Shape;1395;g1dc97b22a59_0_143"/>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pic>
        <p:nvPicPr>
          <p:cNvPr id="1396" name="Google Shape;1396;g1dc97b22a59_0_143"/>
          <p:cNvPicPr preferRelativeResize="0"/>
          <p:nvPr/>
        </p:nvPicPr>
        <p:blipFill rotWithShape="1">
          <a:blip r:embed="rId3">
            <a:alphaModFix/>
          </a:blip>
          <a:srcRect b="0" l="0" r="0" t="0"/>
          <a:stretch/>
        </p:blipFill>
        <p:spPr>
          <a:xfrm>
            <a:off x="9702615" y="6196177"/>
            <a:ext cx="491969" cy="536175"/>
          </a:xfrm>
          <a:prstGeom prst="rect">
            <a:avLst/>
          </a:prstGeom>
          <a:noFill/>
          <a:ln>
            <a:noFill/>
          </a:ln>
        </p:spPr>
      </p:pic>
      <p:pic>
        <p:nvPicPr>
          <p:cNvPr id="1397" name="Google Shape;1397;g1dc97b22a59_0_14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98" name="Google Shape;1398;g1dc97b22a59_0_143"/>
          <p:cNvPicPr preferRelativeResize="0"/>
          <p:nvPr/>
        </p:nvPicPr>
        <p:blipFill rotWithShape="1">
          <a:blip r:embed="rId5">
            <a:alphaModFix/>
          </a:blip>
          <a:srcRect b="0" l="0" r="0" t="0"/>
          <a:stretch/>
        </p:blipFill>
        <p:spPr>
          <a:xfrm>
            <a:off x="6981275" y="6196177"/>
            <a:ext cx="687747" cy="615554"/>
          </a:xfrm>
          <a:prstGeom prst="rect">
            <a:avLst/>
          </a:prstGeom>
          <a:noFill/>
          <a:ln>
            <a:noFill/>
          </a:ln>
        </p:spPr>
      </p:pic>
      <p:sp>
        <p:nvSpPr>
          <p:cNvPr id="1399" name="Google Shape;1399;g1dc97b22a59_0_143"/>
          <p:cNvSpPr txBox="1"/>
          <p:nvPr>
            <p:ph idx="1" type="body"/>
          </p:nvPr>
        </p:nvSpPr>
        <p:spPr>
          <a:xfrm>
            <a:off x="4588043" y="1489803"/>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0" name="Google Shape;1400;g1dc97b22a59_0_143"/>
          <p:cNvSpPr txBox="1"/>
          <p:nvPr>
            <p:ph idx="2" type="body"/>
          </p:nvPr>
        </p:nvSpPr>
        <p:spPr>
          <a:xfrm>
            <a:off x="4588043" y="2653440"/>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1" name="Google Shape;1401;g1dc97b22a59_0_143"/>
          <p:cNvSpPr txBox="1"/>
          <p:nvPr>
            <p:ph idx="3" type="body"/>
          </p:nvPr>
        </p:nvSpPr>
        <p:spPr>
          <a:xfrm>
            <a:off x="4588043" y="3817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2" name="Google Shape;1402;g1dc97b22a59_0_143"/>
          <p:cNvSpPr txBox="1"/>
          <p:nvPr>
            <p:ph idx="4" type="body"/>
          </p:nvPr>
        </p:nvSpPr>
        <p:spPr>
          <a:xfrm>
            <a:off x="4588043" y="4992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3" name="Google Shape;1403;g1dc97b22a59_0_14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4" name="Google Shape;1404;g1dc97b22a59_0_14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5" name="Google Shape;1405;g1dc97b22a59_0_143"/>
          <p:cNvSpPr txBox="1"/>
          <p:nvPr>
            <p:ph idx="7" type="body"/>
          </p:nvPr>
        </p:nvSpPr>
        <p:spPr>
          <a:xfrm>
            <a:off x="691245"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06" name="Google Shape;1406;g1dc97b22a59_0_14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407" name="Shape 1407"/>
        <p:cNvGrpSpPr/>
        <p:nvPr/>
      </p:nvGrpSpPr>
      <p:grpSpPr>
        <a:xfrm>
          <a:off x="0" y="0"/>
          <a:ext cx="0" cy="0"/>
          <a:chOff x="0" y="0"/>
          <a:chExt cx="0" cy="0"/>
        </a:xfrm>
      </p:grpSpPr>
      <p:sp>
        <p:nvSpPr>
          <p:cNvPr id="1408" name="Google Shape;1408;g1dc97b22a59_0_162"/>
          <p:cNvSpPr/>
          <p:nvPr>
            <p:ph idx="2" type="pic"/>
          </p:nvPr>
        </p:nvSpPr>
        <p:spPr>
          <a:xfrm>
            <a:off x="5292892" y="1502509"/>
            <a:ext cx="6578700" cy="4545300"/>
          </a:xfrm>
          <a:prstGeom prst="rect">
            <a:avLst/>
          </a:prstGeom>
          <a:noFill/>
          <a:ln cap="flat" cmpd="sng" w="19050">
            <a:solidFill>
              <a:srgbClr val="666666"/>
            </a:solidFill>
            <a:prstDash val="solid"/>
            <a:round/>
            <a:headEnd len="sm" w="sm" type="none"/>
            <a:tailEnd len="sm" w="sm" type="none"/>
          </a:ln>
        </p:spPr>
      </p:sp>
      <p:sp>
        <p:nvSpPr>
          <p:cNvPr id="1409" name="Google Shape;1409;g1dc97b22a59_0_162"/>
          <p:cNvSpPr txBox="1"/>
          <p:nvPr>
            <p:ph idx="1" type="body"/>
          </p:nvPr>
        </p:nvSpPr>
        <p:spPr>
          <a:xfrm>
            <a:off x="1660584" y="148980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10" name="Google Shape;1410;g1dc97b22a59_0_16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11" name="Google Shape;1411;g1dc97b22a59_0_1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412" name="Google Shape;1412;g1dc97b22a59_0_16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413" name="Google Shape;1413;g1dc97b22a59_0_162"/>
          <p:cNvPicPr preferRelativeResize="0"/>
          <p:nvPr/>
        </p:nvPicPr>
        <p:blipFill rotWithShape="1">
          <a:blip r:embed="rId2">
            <a:alphaModFix/>
          </a:blip>
          <a:srcRect b="0" l="0" r="0" t="0"/>
          <a:stretch/>
        </p:blipFill>
        <p:spPr>
          <a:xfrm>
            <a:off x="2097147" y="6246433"/>
            <a:ext cx="309934" cy="493976"/>
          </a:xfrm>
          <a:prstGeom prst="rect">
            <a:avLst/>
          </a:prstGeom>
          <a:noFill/>
          <a:ln>
            <a:noFill/>
          </a:ln>
        </p:spPr>
      </p:pic>
      <p:cxnSp>
        <p:nvCxnSpPr>
          <p:cNvPr id="1414" name="Google Shape;1414;g1dc97b22a59_0_162"/>
          <p:cNvCxnSpPr/>
          <p:nvPr/>
        </p:nvCxnSpPr>
        <p:spPr>
          <a:xfrm>
            <a:off x="-30396" y="6567435"/>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15" name="Google Shape;1415;g1dc97b22a59_0_162"/>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16" name="Google Shape;1416;g1dc97b22a59_0_162"/>
          <p:cNvCxnSpPr/>
          <p:nvPr/>
        </p:nvCxnSpPr>
        <p:spPr>
          <a:xfrm>
            <a:off x="492554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17" name="Google Shape;1417;g1dc97b22a59_0_162"/>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18" name="Google Shape;1418;g1dc97b22a59_0_162"/>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pic>
        <p:nvPicPr>
          <p:cNvPr id="1419" name="Google Shape;1419;g1dc97b22a59_0_162"/>
          <p:cNvPicPr preferRelativeResize="0"/>
          <p:nvPr/>
        </p:nvPicPr>
        <p:blipFill rotWithShape="1">
          <a:blip r:embed="rId3">
            <a:alphaModFix/>
          </a:blip>
          <a:srcRect b="0" l="0" r="0" t="0"/>
          <a:stretch/>
        </p:blipFill>
        <p:spPr>
          <a:xfrm>
            <a:off x="9702615" y="6196177"/>
            <a:ext cx="491969" cy="536175"/>
          </a:xfrm>
          <a:prstGeom prst="rect">
            <a:avLst/>
          </a:prstGeom>
          <a:noFill/>
          <a:ln>
            <a:noFill/>
          </a:ln>
        </p:spPr>
      </p:pic>
      <p:pic>
        <p:nvPicPr>
          <p:cNvPr id="1420" name="Google Shape;1420;g1dc97b22a59_0_16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21" name="Google Shape;1421;g1dc97b22a59_0_162"/>
          <p:cNvPicPr preferRelativeResize="0"/>
          <p:nvPr/>
        </p:nvPicPr>
        <p:blipFill rotWithShape="1">
          <a:blip r:embed="rId5">
            <a:alphaModFix/>
          </a:blip>
          <a:srcRect b="0" l="0" r="0" t="0"/>
          <a:stretch/>
        </p:blipFill>
        <p:spPr>
          <a:xfrm>
            <a:off x="6981275" y="6196177"/>
            <a:ext cx="687747" cy="615554"/>
          </a:xfrm>
          <a:prstGeom prst="rect">
            <a:avLst/>
          </a:prstGeom>
          <a:noFill/>
          <a:ln>
            <a:noFill/>
          </a:ln>
        </p:spPr>
      </p:pic>
      <p:pic>
        <p:nvPicPr>
          <p:cNvPr id="1422" name="Google Shape;1422;g1dc97b22a59_0_162"/>
          <p:cNvPicPr preferRelativeResize="0"/>
          <p:nvPr/>
        </p:nvPicPr>
        <p:blipFill rotWithShape="1">
          <a:blip r:embed="rId6">
            <a:alphaModFix/>
          </a:blip>
          <a:srcRect b="0" l="0" r="0" t="0"/>
          <a:stretch/>
        </p:blipFill>
        <p:spPr>
          <a:xfrm>
            <a:off x="544196" y="1666753"/>
            <a:ext cx="768146" cy="762972"/>
          </a:xfrm>
          <a:prstGeom prst="rect">
            <a:avLst/>
          </a:prstGeom>
          <a:noFill/>
          <a:ln>
            <a:noFill/>
          </a:ln>
        </p:spPr>
      </p:pic>
      <p:pic>
        <p:nvPicPr>
          <p:cNvPr id="1423" name="Google Shape;1423;g1dc97b22a59_0_162"/>
          <p:cNvPicPr preferRelativeResize="0"/>
          <p:nvPr/>
        </p:nvPicPr>
        <p:blipFill rotWithShape="1">
          <a:blip r:embed="rId7">
            <a:alphaModFix/>
          </a:blip>
          <a:srcRect b="0" l="0" r="0" t="0"/>
          <a:stretch/>
        </p:blipFill>
        <p:spPr>
          <a:xfrm>
            <a:off x="511220" y="3130840"/>
            <a:ext cx="834098" cy="883999"/>
          </a:xfrm>
          <a:prstGeom prst="rect">
            <a:avLst/>
          </a:prstGeom>
          <a:noFill/>
          <a:ln>
            <a:noFill/>
          </a:ln>
        </p:spPr>
      </p:pic>
      <p:pic>
        <p:nvPicPr>
          <p:cNvPr id="1424" name="Google Shape;1424;g1dc97b22a59_0_162"/>
          <p:cNvPicPr preferRelativeResize="0"/>
          <p:nvPr/>
        </p:nvPicPr>
        <p:blipFill rotWithShape="1">
          <a:blip r:embed="rId8">
            <a:alphaModFix/>
          </a:blip>
          <a:srcRect b="0" l="0" r="0" t="0"/>
          <a:stretch/>
        </p:blipFill>
        <p:spPr>
          <a:xfrm>
            <a:off x="511220" y="4872764"/>
            <a:ext cx="834099" cy="9144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425" name="Shape 1425"/>
        <p:cNvGrpSpPr/>
        <p:nvPr/>
      </p:nvGrpSpPr>
      <p:grpSpPr>
        <a:xfrm>
          <a:off x="0" y="0"/>
          <a:ext cx="0" cy="0"/>
          <a:chOff x="0" y="0"/>
          <a:chExt cx="0" cy="0"/>
        </a:xfrm>
      </p:grpSpPr>
      <p:sp>
        <p:nvSpPr>
          <p:cNvPr id="1426" name="Google Shape;1426;g1dc97b22a59_0_180"/>
          <p:cNvSpPr txBox="1"/>
          <p:nvPr>
            <p:ph idx="1" type="body"/>
          </p:nvPr>
        </p:nvSpPr>
        <p:spPr>
          <a:xfrm>
            <a:off x="1660584" y="148980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27" name="Google Shape;1427;g1dc97b22a59_0_18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28" name="Google Shape;1428;g1dc97b22a59_0_1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429" name="Google Shape;1429;g1dc97b22a59_0_18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430" name="Google Shape;1430;g1dc97b22a59_0_180"/>
          <p:cNvPicPr preferRelativeResize="0"/>
          <p:nvPr/>
        </p:nvPicPr>
        <p:blipFill rotWithShape="1">
          <a:blip r:embed="rId2">
            <a:alphaModFix/>
          </a:blip>
          <a:srcRect b="0" l="0" r="0" t="0"/>
          <a:stretch/>
        </p:blipFill>
        <p:spPr>
          <a:xfrm>
            <a:off x="2097147" y="6246433"/>
            <a:ext cx="309934" cy="493976"/>
          </a:xfrm>
          <a:prstGeom prst="rect">
            <a:avLst/>
          </a:prstGeom>
          <a:noFill/>
          <a:ln>
            <a:noFill/>
          </a:ln>
        </p:spPr>
      </p:pic>
      <p:cxnSp>
        <p:nvCxnSpPr>
          <p:cNvPr id="1431" name="Google Shape;1431;g1dc97b22a59_0_180"/>
          <p:cNvCxnSpPr/>
          <p:nvPr/>
        </p:nvCxnSpPr>
        <p:spPr>
          <a:xfrm>
            <a:off x="-30396" y="6567435"/>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32" name="Google Shape;1432;g1dc97b22a59_0_180"/>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33" name="Google Shape;1433;g1dc97b22a59_0_180"/>
          <p:cNvCxnSpPr/>
          <p:nvPr/>
        </p:nvCxnSpPr>
        <p:spPr>
          <a:xfrm>
            <a:off x="492554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34" name="Google Shape;1434;g1dc97b22a59_0_180"/>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35" name="Google Shape;1435;g1dc97b22a59_0_180"/>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pic>
        <p:nvPicPr>
          <p:cNvPr id="1436" name="Google Shape;1436;g1dc97b22a59_0_180"/>
          <p:cNvPicPr preferRelativeResize="0"/>
          <p:nvPr/>
        </p:nvPicPr>
        <p:blipFill rotWithShape="1">
          <a:blip r:embed="rId3">
            <a:alphaModFix/>
          </a:blip>
          <a:srcRect b="0" l="0" r="0" t="0"/>
          <a:stretch/>
        </p:blipFill>
        <p:spPr>
          <a:xfrm>
            <a:off x="9702615" y="6196177"/>
            <a:ext cx="491969" cy="536175"/>
          </a:xfrm>
          <a:prstGeom prst="rect">
            <a:avLst/>
          </a:prstGeom>
          <a:noFill/>
          <a:ln>
            <a:noFill/>
          </a:ln>
        </p:spPr>
      </p:pic>
      <p:pic>
        <p:nvPicPr>
          <p:cNvPr id="1437" name="Google Shape;1437;g1dc97b22a59_0_18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38" name="Google Shape;1438;g1dc97b22a59_0_180"/>
          <p:cNvPicPr preferRelativeResize="0"/>
          <p:nvPr/>
        </p:nvPicPr>
        <p:blipFill rotWithShape="1">
          <a:blip r:embed="rId5">
            <a:alphaModFix/>
          </a:blip>
          <a:srcRect b="0" l="0" r="0" t="0"/>
          <a:stretch/>
        </p:blipFill>
        <p:spPr>
          <a:xfrm>
            <a:off x="6981275" y="6196177"/>
            <a:ext cx="687747" cy="615554"/>
          </a:xfrm>
          <a:prstGeom prst="rect">
            <a:avLst/>
          </a:prstGeom>
          <a:noFill/>
          <a:ln>
            <a:noFill/>
          </a:ln>
        </p:spPr>
      </p:pic>
      <p:pic>
        <p:nvPicPr>
          <p:cNvPr id="1439" name="Google Shape;1439;g1dc97b22a59_0_18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440" name="Google Shape;1440;g1dc97b22a59_0_180"/>
          <p:cNvPicPr preferRelativeResize="0"/>
          <p:nvPr/>
        </p:nvPicPr>
        <p:blipFill rotWithShape="1">
          <a:blip r:embed="rId7">
            <a:alphaModFix/>
          </a:blip>
          <a:srcRect b="0" l="0" r="0" t="0"/>
          <a:stretch/>
        </p:blipFill>
        <p:spPr>
          <a:xfrm>
            <a:off x="531600" y="3183039"/>
            <a:ext cx="735594" cy="779603"/>
          </a:xfrm>
          <a:prstGeom prst="rect">
            <a:avLst/>
          </a:prstGeom>
          <a:noFill/>
          <a:ln>
            <a:noFill/>
          </a:ln>
        </p:spPr>
      </p:pic>
      <p:pic>
        <p:nvPicPr>
          <p:cNvPr id="1441" name="Google Shape;1441;g1dc97b22a59_0_180"/>
          <p:cNvPicPr preferRelativeResize="0"/>
          <p:nvPr/>
        </p:nvPicPr>
        <p:blipFill rotWithShape="1">
          <a:blip r:embed="rId8">
            <a:alphaModFix/>
          </a:blip>
          <a:srcRect b="0" l="0" r="0" t="0"/>
          <a:stretch/>
        </p:blipFill>
        <p:spPr>
          <a:xfrm>
            <a:off x="482348" y="4977591"/>
            <a:ext cx="834098" cy="704746"/>
          </a:xfrm>
          <a:prstGeom prst="rect">
            <a:avLst/>
          </a:prstGeom>
          <a:noFill/>
          <a:ln>
            <a:noFill/>
          </a:ln>
        </p:spPr>
      </p:pic>
      <p:pic>
        <p:nvPicPr>
          <p:cNvPr descr="A group of people in a room&#10;&#10;Description automatically generated with low confidence" id="1442" name="Google Shape;1442;g1dc97b22a59_0_180"/>
          <p:cNvPicPr preferRelativeResize="0"/>
          <p:nvPr/>
        </p:nvPicPr>
        <p:blipFill rotWithShape="1">
          <a:blip r:embed="rId9">
            <a:alphaModFix/>
          </a:blip>
          <a:srcRect b="0" l="0" r="0" t="0"/>
          <a:stretch/>
        </p:blipFill>
        <p:spPr>
          <a:xfrm>
            <a:off x="7196749" y="1648824"/>
            <a:ext cx="4792050" cy="2665575"/>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43" name="Shape 1443"/>
        <p:cNvGrpSpPr/>
        <p:nvPr/>
      </p:nvGrpSpPr>
      <p:grpSpPr>
        <a:xfrm>
          <a:off x="0" y="0"/>
          <a:ext cx="0" cy="0"/>
          <a:chOff x="0" y="0"/>
          <a:chExt cx="0" cy="0"/>
        </a:xfrm>
      </p:grpSpPr>
      <p:sp>
        <p:nvSpPr>
          <p:cNvPr id="1444" name="Google Shape;1444;g1dc97b22a59_0_198"/>
          <p:cNvSpPr txBox="1"/>
          <p:nvPr>
            <p:ph idx="1" type="body"/>
          </p:nvPr>
        </p:nvSpPr>
        <p:spPr>
          <a:xfrm>
            <a:off x="4588043" y="1489801"/>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5" name="Google Shape;1445;g1dc97b22a59_0_198"/>
          <p:cNvSpPr txBox="1"/>
          <p:nvPr>
            <p:ph idx="2" type="body"/>
          </p:nvPr>
        </p:nvSpPr>
        <p:spPr>
          <a:xfrm>
            <a:off x="4588043" y="2653440"/>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6" name="Google Shape;1446;g1dc97b22a59_0_198"/>
          <p:cNvSpPr txBox="1"/>
          <p:nvPr>
            <p:ph idx="3" type="body"/>
          </p:nvPr>
        </p:nvSpPr>
        <p:spPr>
          <a:xfrm>
            <a:off x="4588043" y="3817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7" name="Google Shape;1447;g1dc97b22a59_0_198"/>
          <p:cNvSpPr txBox="1"/>
          <p:nvPr>
            <p:ph idx="4" type="body"/>
          </p:nvPr>
        </p:nvSpPr>
        <p:spPr>
          <a:xfrm>
            <a:off x="4588043" y="4992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8" name="Google Shape;1448;g1dc97b22a59_0_19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9" name="Google Shape;1449;g1dc97b22a59_0_19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50" name="Google Shape;1450;g1dc97b22a59_0_198"/>
          <p:cNvSpPr txBox="1"/>
          <p:nvPr>
            <p:ph idx="7" type="body"/>
          </p:nvPr>
        </p:nvSpPr>
        <p:spPr>
          <a:xfrm>
            <a:off x="691245"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51" name="Google Shape;1451;g1dc97b22a59_0_19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52" name="Google Shape;1452;g1dc97b22a59_0_19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453" name="Google Shape;1453;g1dc97b22a59_0_198"/>
          <p:cNvPicPr preferRelativeResize="0"/>
          <p:nvPr/>
        </p:nvPicPr>
        <p:blipFill rotWithShape="1">
          <a:blip r:embed="rId2">
            <a:alphaModFix/>
          </a:blip>
          <a:srcRect b="0" l="0" r="0" t="0"/>
          <a:stretch/>
        </p:blipFill>
        <p:spPr>
          <a:xfrm>
            <a:off x="2097147" y="6246433"/>
            <a:ext cx="309934" cy="493976"/>
          </a:xfrm>
          <a:prstGeom prst="rect">
            <a:avLst/>
          </a:prstGeom>
          <a:noFill/>
          <a:ln>
            <a:noFill/>
          </a:ln>
        </p:spPr>
      </p:pic>
      <p:cxnSp>
        <p:nvCxnSpPr>
          <p:cNvPr id="1454" name="Google Shape;1454;g1dc97b22a59_0_198"/>
          <p:cNvCxnSpPr/>
          <p:nvPr/>
        </p:nvCxnSpPr>
        <p:spPr>
          <a:xfrm>
            <a:off x="-30396" y="6567435"/>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55" name="Google Shape;1455;g1dc97b22a59_0_198"/>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56" name="Google Shape;1456;g1dc97b22a59_0_198"/>
          <p:cNvCxnSpPr/>
          <p:nvPr/>
        </p:nvCxnSpPr>
        <p:spPr>
          <a:xfrm>
            <a:off x="492554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57" name="Google Shape;1457;g1dc97b22a59_0_198"/>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58" name="Google Shape;1458;g1dc97b22a59_0_198"/>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pic>
        <p:nvPicPr>
          <p:cNvPr id="1459" name="Google Shape;1459;g1dc97b22a59_0_198"/>
          <p:cNvPicPr preferRelativeResize="0"/>
          <p:nvPr/>
        </p:nvPicPr>
        <p:blipFill rotWithShape="1">
          <a:blip r:embed="rId3">
            <a:alphaModFix/>
          </a:blip>
          <a:srcRect b="0" l="0" r="0" t="0"/>
          <a:stretch/>
        </p:blipFill>
        <p:spPr>
          <a:xfrm>
            <a:off x="9702615" y="6196177"/>
            <a:ext cx="491969" cy="536175"/>
          </a:xfrm>
          <a:prstGeom prst="rect">
            <a:avLst/>
          </a:prstGeom>
          <a:noFill/>
          <a:ln>
            <a:noFill/>
          </a:ln>
        </p:spPr>
      </p:pic>
      <p:pic>
        <p:nvPicPr>
          <p:cNvPr id="1460" name="Google Shape;1460;g1dc97b22a59_0_19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61" name="Google Shape;1461;g1dc97b22a59_0_198"/>
          <p:cNvPicPr preferRelativeResize="0"/>
          <p:nvPr/>
        </p:nvPicPr>
        <p:blipFill rotWithShape="1">
          <a:blip r:embed="rId5">
            <a:alphaModFix/>
          </a:blip>
          <a:srcRect b="0" l="0" r="0" t="0"/>
          <a:stretch/>
        </p:blipFill>
        <p:spPr>
          <a:xfrm>
            <a:off x="6981275" y="6196177"/>
            <a:ext cx="687747" cy="615554"/>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62" name="Shape 1462"/>
        <p:cNvGrpSpPr/>
        <p:nvPr/>
      </p:nvGrpSpPr>
      <p:grpSpPr>
        <a:xfrm>
          <a:off x="0" y="0"/>
          <a:ext cx="0" cy="0"/>
          <a:chOff x="0" y="0"/>
          <a:chExt cx="0" cy="0"/>
        </a:xfrm>
      </p:grpSpPr>
      <p:sp>
        <p:nvSpPr>
          <p:cNvPr id="1463" name="Google Shape;1463;g1dc97b22a59_0_2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464" name="Google Shape;1464;g1dc97b22a59_0_217"/>
          <p:cNvPicPr preferRelativeResize="0"/>
          <p:nvPr/>
        </p:nvPicPr>
        <p:blipFill rotWithShape="1">
          <a:blip r:embed="rId2">
            <a:alphaModFix/>
          </a:blip>
          <a:srcRect b="0" l="0" r="0" t="0"/>
          <a:stretch/>
        </p:blipFill>
        <p:spPr>
          <a:xfrm>
            <a:off x="2097147" y="6246433"/>
            <a:ext cx="309929" cy="493976"/>
          </a:xfrm>
          <a:prstGeom prst="rect">
            <a:avLst/>
          </a:prstGeom>
          <a:noFill/>
          <a:ln>
            <a:noFill/>
          </a:ln>
        </p:spPr>
      </p:pic>
      <p:pic>
        <p:nvPicPr>
          <p:cNvPr descr="A picture containing text, person, indoor, table&#10;&#10;Description automatically generated" id="1465" name="Google Shape;1465;g1dc97b22a59_0_217"/>
          <p:cNvPicPr preferRelativeResize="0"/>
          <p:nvPr/>
        </p:nvPicPr>
        <p:blipFill rotWithShape="1">
          <a:blip r:embed="rId3">
            <a:alphaModFix/>
          </a:blip>
          <a:srcRect b="0" l="0" r="0" t="0"/>
          <a:stretch/>
        </p:blipFill>
        <p:spPr>
          <a:xfrm>
            <a:off x="5464911" y="1581644"/>
            <a:ext cx="6486175" cy="4320875"/>
          </a:xfrm>
          <a:prstGeom prst="rect">
            <a:avLst/>
          </a:prstGeom>
          <a:noFill/>
          <a:ln>
            <a:noFill/>
          </a:ln>
        </p:spPr>
      </p:pic>
      <p:cxnSp>
        <p:nvCxnSpPr>
          <p:cNvPr id="1466" name="Google Shape;1466;g1dc97b22a59_0_217"/>
          <p:cNvCxnSpPr/>
          <p:nvPr/>
        </p:nvCxnSpPr>
        <p:spPr>
          <a:xfrm>
            <a:off x="-30396" y="6567435"/>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67" name="Google Shape;1467;g1dc97b22a59_0_217"/>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68" name="Google Shape;1468;g1dc97b22a59_0_217"/>
          <p:cNvCxnSpPr/>
          <p:nvPr/>
        </p:nvCxnSpPr>
        <p:spPr>
          <a:xfrm>
            <a:off x="4925549"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69" name="Google Shape;1469;g1dc97b22a59_0_217"/>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70" name="Google Shape;1470;g1dc97b22a59_0_217"/>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sp>
        <p:nvSpPr>
          <p:cNvPr id="1471" name="Google Shape;1471;g1dc97b22a59_0_217"/>
          <p:cNvSpPr/>
          <p:nvPr/>
        </p:nvSpPr>
        <p:spPr>
          <a:xfrm>
            <a:off x="3812820" y="4636967"/>
            <a:ext cx="38085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472" name="Google Shape;1472;g1dc97b22a59_0_217"/>
          <p:cNvPicPr preferRelativeResize="0"/>
          <p:nvPr/>
        </p:nvPicPr>
        <p:blipFill rotWithShape="1">
          <a:blip r:embed="rId4">
            <a:alphaModFix/>
          </a:blip>
          <a:srcRect b="0" l="0" r="0" t="0"/>
          <a:stretch/>
        </p:blipFill>
        <p:spPr>
          <a:xfrm>
            <a:off x="9702615" y="6196177"/>
            <a:ext cx="491969" cy="536175"/>
          </a:xfrm>
          <a:prstGeom prst="rect">
            <a:avLst/>
          </a:prstGeom>
          <a:noFill/>
          <a:ln>
            <a:noFill/>
          </a:ln>
        </p:spPr>
      </p:pic>
      <p:pic>
        <p:nvPicPr>
          <p:cNvPr id="1473" name="Google Shape;1473;g1dc97b22a59_0_21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474" name="Google Shape;1474;g1dc97b22a59_0_217"/>
          <p:cNvSpPr/>
          <p:nvPr/>
        </p:nvSpPr>
        <p:spPr>
          <a:xfrm>
            <a:off x="1586775" y="2772169"/>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475" name="Google Shape;1475;g1dc97b22a59_0_217"/>
          <p:cNvPicPr preferRelativeResize="0"/>
          <p:nvPr/>
        </p:nvPicPr>
        <p:blipFill rotWithShape="1">
          <a:blip r:embed="rId6">
            <a:alphaModFix/>
          </a:blip>
          <a:srcRect b="0" l="0" r="0" t="0"/>
          <a:stretch/>
        </p:blipFill>
        <p:spPr>
          <a:xfrm>
            <a:off x="6981275" y="6196177"/>
            <a:ext cx="687747" cy="615554"/>
          </a:xfrm>
          <a:prstGeom prst="rect">
            <a:avLst/>
          </a:prstGeom>
          <a:noFill/>
          <a:ln>
            <a:noFill/>
          </a:ln>
        </p:spPr>
      </p:pic>
      <p:sp>
        <p:nvSpPr>
          <p:cNvPr id="1476" name="Google Shape;1476;g1dc97b22a59_0_217"/>
          <p:cNvSpPr/>
          <p:nvPr/>
        </p:nvSpPr>
        <p:spPr>
          <a:xfrm>
            <a:off x="144716" y="1293951"/>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477" name="Google Shape;1477;g1dc97b22a59_0_217"/>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478" name="Google Shape;1478;g1dc97b22a59_0_217"/>
          <p:cNvSpPr txBox="1"/>
          <p:nvPr>
            <p:ph idx="1" type="body"/>
          </p:nvPr>
        </p:nvSpPr>
        <p:spPr>
          <a:xfrm>
            <a:off x="1743463" y="2939667"/>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79" name="Google Shape;1479;g1dc97b22a59_0_217"/>
          <p:cNvSpPr txBox="1"/>
          <p:nvPr>
            <p:ph idx="2" type="body"/>
          </p:nvPr>
        </p:nvSpPr>
        <p:spPr>
          <a:xfrm>
            <a:off x="4072873" y="4724937"/>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80" name="Google Shape;1480;g1dc97b22a59_0_217"/>
          <p:cNvSpPr txBox="1"/>
          <p:nvPr>
            <p:ph idx="3" type="body"/>
          </p:nvPr>
        </p:nvSpPr>
        <p:spPr>
          <a:xfrm>
            <a:off x="240913" y="1445813"/>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81" name="Google Shape;1481;g1dc97b22a59_0_217"/>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82" name="Shape 1482"/>
        <p:cNvGrpSpPr/>
        <p:nvPr/>
      </p:nvGrpSpPr>
      <p:grpSpPr>
        <a:xfrm>
          <a:off x="0" y="0"/>
          <a:ext cx="0" cy="0"/>
          <a:chOff x="0" y="0"/>
          <a:chExt cx="0" cy="0"/>
        </a:xfrm>
      </p:grpSpPr>
      <p:pic>
        <p:nvPicPr>
          <p:cNvPr id="1483" name="Google Shape;1483;g1dc97b22a59_0_237"/>
          <p:cNvPicPr preferRelativeResize="0"/>
          <p:nvPr/>
        </p:nvPicPr>
        <p:blipFill rotWithShape="1">
          <a:blip r:embed="rId2">
            <a:alphaModFix/>
          </a:blip>
          <a:srcRect b="0" l="0" r="0" t="0"/>
          <a:stretch/>
        </p:blipFill>
        <p:spPr>
          <a:xfrm>
            <a:off x="129615" y="1685897"/>
            <a:ext cx="5505626" cy="4256742"/>
          </a:xfrm>
          <a:prstGeom prst="rect">
            <a:avLst/>
          </a:prstGeom>
          <a:noFill/>
          <a:ln>
            <a:noFill/>
          </a:ln>
        </p:spPr>
      </p:pic>
      <p:sp>
        <p:nvSpPr>
          <p:cNvPr id="1484" name="Google Shape;1484;g1dc97b22a59_0_2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485" name="Google Shape;1485;g1dc97b22a59_0_237"/>
          <p:cNvPicPr preferRelativeResize="0"/>
          <p:nvPr/>
        </p:nvPicPr>
        <p:blipFill rotWithShape="1">
          <a:blip r:embed="rId3">
            <a:alphaModFix/>
          </a:blip>
          <a:srcRect b="0" l="0" r="0" t="0"/>
          <a:stretch/>
        </p:blipFill>
        <p:spPr>
          <a:xfrm>
            <a:off x="2097147" y="6246433"/>
            <a:ext cx="309929" cy="493976"/>
          </a:xfrm>
          <a:prstGeom prst="rect">
            <a:avLst/>
          </a:prstGeom>
          <a:noFill/>
          <a:ln>
            <a:noFill/>
          </a:ln>
        </p:spPr>
      </p:pic>
      <p:cxnSp>
        <p:nvCxnSpPr>
          <p:cNvPr id="1486" name="Google Shape;1486;g1dc97b22a59_0_237"/>
          <p:cNvCxnSpPr/>
          <p:nvPr/>
        </p:nvCxnSpPr>
        <p:spPr>
          <a:xfrm>
            <a:off x="-30396" y="6567435"/>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87" name="Google Shape;1487;g1dc97b22a59_0_237"/>
          <p:cNvCxnSpPr/>
          <p:nvPr/>
        </p:nvCxnSpPr>
        <p:spPr>
          <a:xfrm>
            <a:off x="2289544"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88" name="Google Shape;1488;g1dc97b22a59_0_237"/>
          <p:cNvCxnSpPr/>
          <p:nvPr/>
        </p:nvCxnSpPr>
        <p:spPr>
          <a:xfrm>
            <a:off x="4925549" y="6565900"/>
            <a:ext cx="2082300" cy="0"/>
          </a:xfrm>
          <a:prstGeom prst="straightConnector1">
            <a:avLst/>
          </a:prstGeom>
          <a:noFill/>
          <a:ln cap="flat" cmpd="sng" w="25400">
            <a:solidFill>
              <a:srgbClr val="96C934"/>
            </a:solidFill>
            <a:prstDash val="solid"/>
            <a:miter lim="800000"/>
            <a:headEnd len="sm" w="sm" type="none"/>
            <a:tailEnd len="sm" w="sm" type="none"/>
          </a:ln>
        </p:spPr>
      </p:cxnSp>
      <p:cxnSp>
        <p:nvCxnSpPr>
          <p:cNvPr id="1489" name="Google Shape;1489;g1dc97b22a59_0_237"/>
          <p:cNvCxnSpPr/>
          <p:nvPr/>
        </p:nvCxnSpPr>
        <p:spPr>
          <a:xfrm>
            <a:off x="7620999" y="6565900"/>
            <a:ext cx="2082300" cy="0"/>
          </a:xfrm>
          <a:prstGeom prst="straightConnector1">
            <a:avLst/>
          </a:prstGeom>
          <a:noFill/>
          <a:ln cap="flat" cmpd="sng" w="25400">
            <a:solidFill>
              <a:srgbClr val="006FB6"/>
            </a:solidFill>
            <a:prstDash val="solid"/>
            <a:miter lim="800000"/>
            <a:headEnd len="sm" w="sm" type="none"/>
            <a:tailEnd len="sm" w="sm" type="none"/>
          </a:ln>
        </p:spPr>
      </p:cxnSp>
      <p:cxnSp>
        <p:nvCxnSpPr>
          <p:cNvPr id="1490" name="Google Shape;1490;g1dc97b22a59_0_237"/>
          <p:cNvCxnSpPr/>
          <p:nvPr/>
        </p:nvCxnSpPr>
        <p:spPr>
          <a:xfrm>
            <a:off x="10120153" y="6584021"/>
            <a:ext cx="2082300" cy="0"/>
          </a:xfrm>
          <a:prstGeom prst="straightConnector1">
            <a:avLst/>
          </a:prstGeom>
          <a:noFill/>
          <a:ln cap="flat" cmpd="sng" w="25400">
            <a:solidFill>
              <a:srgbClr val="006FB6"/>
            </a:solidFill>
            <a:prstDash val="solid"/>
            <a:miter lim="800000"/>
            <a:headEnd len="sm" w="sm" type="none"/>
            <a:tailEnd len="sm" w="sm" type="none"/>
          </a:ln>
        </p:spPr>
      </p:cxnSp>
      <p:pic>
        <p:nvPicPr>
          <p:cNvPr id="1491" name="Google Shape;1491;g1dc97b22a59_0_237"/>
          <p:cNvPicPr preferRelativeResize="0"/>
          <p:nvPr/>
        </p:nvPicPr>
        <p:blipFill rotWithShape="1">
          <a:blip r:embed="rId4">
            <a:alphaModFix/>
          </a:blip>
          <a:srcRect b="0" l="0" r="0" t="0"/>
          <a:stretch/>
        </p:blipFill>
        <p:spPr>
          <a:xfrm>
            <a:off x="9702615" y="6196177"/>
            <a:ext cx="491969" cy="536175"/>
          </a:xfrm>
          <a:prstGeom prst="rect">
            <a:avLst/>
          </a:prstGeom>
          <a:noFill/>
          <a:ln>
            <a:noFill/>
          </a:ln>
        </p:spPr>
      </p:pic>
      <p:pic>
        <p:nvPicPr>
          <p:cNvPr id="1492" name="Google Shape;1492;g1dc97b22a59_0_23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493" name="Google Shape;1493;g1dc97b22a59_0_237"/>
          <p:cNvSpPr/>
          <p:nvPr/>
        </p:nvSpPr>
        <p:spPr>
          <a:xfrm>
            <a:off x="8260989" y="2998069"/>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494" name="Google Shape;1494;g1dc97b22a59_0_237"/>
          <p:cNvPicPr preferRelativeResize="0"/>
          <p:nvPr/>
        </p:nvPicPr>
        <p:blipFill rotWithShape="1">
          <a:blip r:embed="rId6">
            <a:alphaModFix/>
          </a:blip>
          <a:srcRect b="0" l="0" r="0" t="0"/>
          <a:stretch/>
        </p:blipFill>
        <p:spPr>
          <a:xfrm>
            <a:off x="6981275" y="6196177"/>
            <a:ext cx="687747" cy="615554"/>
          </a:xfrm>
          <a:prstGeom prst="rect">
            <a:avLst/>
          </a:prstGeom>
          <a:noFill/>
          <a:ln>
            <a:noFill/>
          </a:ln>
        </p:spPr>
      </p:pic>
      <p:sp>
        <p:nvSpPr>
          <p:cNvPr id="1495" name="Google Shape;1495;g1dc97b22a59_0_23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496" name="Google Shape;1496;g1dc97b22a59_0_237"/>
          <p:cNvSpPr/>
          <p:nvPr/>
        </p:nvSpPr>
        <p:spPr>
          <a:xfrm>
            <a:off x="5839976" y="4511015"/>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497" name="Google Shape;1497;g1dc97b22a59_0_237"/>
          <p:cNvSpPr txBox="1"/>
          <p:nvPr>
            <p:ph idx="1" type="body"/>
          </p:nvPr>
        </p:nvSpPr>
        <p:spPr>
          <a:xfrm>
            <a:off x="8450575" y="3165416"/>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98" name="Google Shape;1498;g1dc97b22a59_0_237"/>
          <p:cNvSpPr txBox="1"/>
          <p:nvPr>
            <p:ph idx="2" type="body"/>
          </p:nvPr>
        </p:nvSpPr>
        <p:spPr>
          <a:xfrm>
            <a:off x="5816499" y="1588544"/>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99" name="Google Shape;1499;g1dc97b22a59_0_237"/>
          <p:cNvSpPr txBox="1"/>
          <p:nvPr>
            <p:ph idx="3" type="body"/>
          </p:nvPr>
        </p:nvSpPr>
        <p:spPr>
          <a:xfrm>
            <a:off x="6003647" y="4619956"/>
            <a:ext cx="5388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500" name="Shape 1500"/>
        <p:cNvGrpSpPr/>
        <p:nvPr/>
      </p:nvGrpSpPr>
      <p:grpSpPr>
        <a:xfrm>
          <a:off x="0" y="0"/>
          <a:ext cx="0" cy="0"/>
          <a:chOff x="0" y="0"/>
          <a:chExt cx="0" cy="0"/>
        </a:xfrm>
      </p:grpSpPr>
      <p:sp>
        <p:nvSpPr>
          <p:cNvPr id="1501" name="Google Shape;1501;g1dc97b22a59_0_25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02" name="Google Shape;1502;g1dc97b22a59_0_25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503" name="Google Shape;1503;g1dc97b22a59_0_255"/>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grpSp>
        <p:nvGrpSpPr>
          <p:cNvPr id="1504" name="Google Shape;1504;g1dc97b22a59_0_255"/>
          <p:cNvGrpSpPr/>
          <p:nvPr/>
        </p:nvGrpSpPr>
        <p:grpSpPr>
          <a:xfrm>
            <a:off x="1" y="5607229"/>
            <a:ext cx="12196128" cy="83414"/>
            <a:chOff x="-33239" y="5603791"/>
            <a:chExt cx="9147325" cy="83414"/>
          </a:xfrm>
        </p:grpSpPr>
        <p:cxnSp>
          <p:nvCxnSpPr>
            <p:cNvPr id="1505" name="Google Shape;1505;g1dc97b22a59_0_25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506" name="Google Shape;1506;g1dc97b22a59_0_25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9.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9" Type="http://schemas.openxmlformats.org/officeDocument/2006/relationships/theme" Target="../theme/theme2.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17.png"/><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7.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17.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11.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2.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21" Type="http://schemas.openxmlformats.org/officeDocument/2006/relationships/theme" Target="../theme/theme8.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17.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5" Type="http://schemas.openxmlformats.org/officeDocument/2006/relationships/slideLayout" Target="../slideLayouts/slideLayout47.xml"/><Relationship Id="rId19" Type="http://schemas.openxmlformats.org/officeDocument/2006/relationships/slideLayout" Target="../slideLayouts/slideLayout61.xml"/><Relationship Id="rId6" Type="http://schemas.openxmlformats.org/officeDocument/2006/relationships/slideLayout" Target="../slideLayouts/slideLayout48.xml"/><Relationship Id="rId18" Type="http://schemas.openxmlformats.org/officeDocument/2006/relationships/slideLayout" Target="../slideLayouts/slideLayout60.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71.xml"/><Relationship Id="rId1" Type="http://schemas.openxmlformats.org/officeDocument/2006/relationships/image" Target="../media/image17.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9" Type="http://schemas.openxmlformats.org/officeDocument/2006/relationships/theme" Target="../theme/theme12.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 Type="http://schemas.openxmlformats.org/officeDocument/2006/relationships/image" Target="../media/image17.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5" Type="http://schemas.openxmlformats.org/officeDocument/2006/relationships/slideLayout" Target="../slideLayouts/slideLayout92.xml"/><Relationship Id="rId14" Type="http://schemas.openxmlformats.org/officeDocument/2006/relationships/slideLayout" Target="../slideLayouts/slideLayout91.xml"/><Relationship Id="rId16" Type="http://schemas.openxmlformats.org/officeDocument/2006/relationships/theme" Target="../theme/theme5.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4" name="Shape 1384"/>
        <p:cNvGrpSpPr/>
        <p:nvPr/>
      </p:nvGrpSpPr>
      <p:grpSpPr>
        <a:xfrm>
          <a:off x="0" y="0"/>
          <a:ext cx="0" cy="0"/>
          <a:chOff x="0" y="0"/>
          <a:chExt cx="0" cy="0"/>
        </a:xfrm>
      </p:grpSpPr>
      <p:sp>
        <p:nvSpPr>
          <p:cNvPr id="1385" name="Google Shape;1385;g1dc97b22a59_0_139"/>
          <p:cNvSpPr/>
          <p:nvPr/>
        </p:nvSpPr>
        <p:spPr>
          <a:xfrm>
            <a:off x="0" y="-11087"/>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1386" name="Google Shape;1386;g1dc97b22a59_0_13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387" name="Google Shape;1387;g1dc97b22a59_0_139"/>
          <p:cNvPicPr preferRelativeResize="0"/>
          <p:nvPr/>
        </p:nvPicPr>
        <p:blipFill rotWithShape="1">
          <a:blip r:embed="rId1">
            <a:alphaModFix/>
          </a:blip>
          <a:srcRect b="0" l="0" r="0" t="0"/>
          <a:stretch/>
        </p:blipFill>
        <p:spPr>
          <a:xfrm>
            <a:off x="9220261" y="117499"/>
            <a:ext cx="2816352" cy="8567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0" r:id="rId2"/>
    <p:sldLayoutId id="2147483751" r:id="rId3"/>
    <p:sldLayoutId id="2147483752" r:id="rId4"/>
    <p:sldLayoutId id="2147483753" r:id="rId5"/>
    <p:sldLayoutId id="2147483754" r:id="rId6"/>
    <p:sldLayoutId id="2147483755" r:id="rId7"/>
    <p:sldLayoutId id="21474837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7" name="Shape 1507"/>
        <p:cNvGrpSpPr/>
        <p:nvPr/>
      </p:nvGrpSpPr>
      <p:grpSpPr>
        <a:xfrm>
          <a:off x="0" y="0"/>
          <a:ext cx="0" cy="0"/>
          <a:chOff x="0" y="0"/>
          <a:chExt cx="0" cy="0"/>
        </a:xfrm>
      </p:grpSpPr>
      <p:sp>
        <p:nvSpPr>
          <p:cNvPr id="1508" name="Google Shape;1508;g26e5f85873f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509" name="Google Shape;1509;g26e5f85873f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510" name="Google Shape;1510;g26e5f85873f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511" name="Google Shape;1511;g26e5f85873f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8"/>
          <p:cNvSpPr/>
          <p:nvPr/>
        </p:nvSpPr>
        <p:spPr>
          <a:xfrm>
            <a:off x="0" y="-11085"/>
            <a:ext cx="12192000" cy="1273233"/>
          </a:xfrm>
          <a:prstGeom prst="rect">
            <a:avLst/>
          </a:prstGeom>
          <a:solidFill>
            <a:srgbClr val="A2DEF9"/>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1" u="none" cap="none" strike="noStrike">
              <a:solidFill>
                <a:srgbClr val="FFFFFF"/>
              </a:solidFill>
              <a:latin typeface="Calibri"/>
              <a:ea typeface="Calibri"/>
              <a:cs typeface="Calibri"/>
              <a:sym typeface="Calibri"/>
            </a:endParaRPr>
          </a:p>
        </p:txBody>
      </p:sp>
      <p:cxnSp>
        <p:nvCxnSpPr>
          <p:cNvPr id="16" name="Google Shape;16;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8"/>
          <p:cNvPicPr preferRelativeResize="0"/>
          <p:nvPr/>
        </p:nvPicPr>
        <p:blipFill rotWithShape="1">
          <a:blip r:embed="rId1">
            <a:alphaModFix/>
          </a:blip>
          <a:srcRect b="0" l="0" r="0" t="0"/>
          <a:stretch/>
        </p:blipFill>
        <p:spPr>
          <a:xfrm>
            <a:off x="9220261" y="117500"/>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1"/>
          <p:cNvGrpSpPr/>
          <p:nvPr/>
        </p:nvGrpSpPr>
        <p:grpSpPr>
          <a:xfrm>
            <a:off x="0" y="5607273"/>
            <a:ext cx="12214159" cy="1252536"/>
            <a:chOff x="-33239" y="5603791"/>
            <a:chExt cx="9160619" cy="1252536"/>
          </a:xfrm>
        </p:grpSpPr>
        <p:sp>
          <p:nvSpPr>
            <p:cNvPr id="139" name="Google Shape;139;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11085"/>
            <a:ext cx="12192000" cy="1273233"/>
          </a:xfrm>
          <a:prstGeom prst="rect">
            <a:avLst/>
          </a:prstGeom>
          <a:solidFill>
            <a:srgbClr val="D7E8AF"/>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1" u="none" cap="none" strike="noStrike">
              <a:solidFill>
                <a:srgbClr val="FFFFFF"/>
              </a:solidFill>
              <a:latin typeface="Calibri"/>
              <a:ea typeface="Calibri"/>
              <a:cs typeface="Calibri"/>
              <a:sym typeface="Calibri"/>
            </a:endParaRPr>
          </a:p>
        </p:txBody>
      </p:sp>
      <p:cxnSp>
        <p:nvCxnSpPr>
          <p:cNvPr id="189" name="Google Shape;189;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3"/>
          <p:cNvSpPr txBox="1"/>
          <p:nvPr/>
        </p:nvSpPr>
        <p:spPr>
          <a:xfrm>
            <a:off x="0" y="2"/>
            <a:ext cx="12192000" cy="1257405"/>
          </a:xfrm>
          <a:prstGeom prst="rect">
            <a:avLst/>
          </a:prstGeom>
          <a:noFill/>
          <a:ln>
            <a:noFill/>
          </a:ln>
        </p:spPr>
        <p:txBody>
          <a:bodyPr anchorCtr="0" anchor="ctr" bIns="45700" lIns="457200" spcFirstLastPara="1" rIns="91400"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1">
            <a:alphaModFix/>
          </a:blip>
          <a:srcRect b="0" l="0" r="0" t="0"/>
          <a:stretch/>
        </p:blipFill>
        <p:spPr>
          <a:xfrm>
            <a:off x="9220261" y="117500"/>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p45"/>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47" name="Google Shape;647;p4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48" name="Google Shape;648;p45"/>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49" name="Google Shape;649;p4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1" name="Shape 951"/>
        <p:cNvGrpSpPr/>
        <p:nvPr/>
      </p:nvGrpSpPr>
      <p:grpSpPr>
        <a:xfrm>
          <a:off x="0" y="0"/>
          <a:ext cx="0" cy="0"/>
          <a:chOff x="0" y="0"/>
          <a:chExt cx="0" cy="0"/>
        </a:xfrm>
      </p:grpSpPr>
      <p:sp>
        <p:nvSpPr>
          <p:cNvPr id="952" name="Google Shape;952;p47"/>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53" name="Google Shape;953;p4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54" name="Google Shape;954;p4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55" name="Google Shape;955;p4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5" name="Shape 1065"/>
        <p:cNvGrpSpPr/>
        <p:nvPr/>
      </p:nvGrpSpPr>
      <p:grpSpPr>
        <a:xfrm>
          <a:off x="0" y="0"/>
          <a:ext cx="0" cy="0"/>
          <a:chOff x="0" y="0"/>
          <a:chExt cx="0" cy="0"/>
        </a:xfrm>
      </p:grpSpPr>
      <p:sp>
        <p:nvSpPr>
          <p:cNvPr id="1066" name="Google Shape;1066;p50"/>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067" name="Google Shape;1067;p50"/>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068" name="Google Shape;1068;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7" r:id="rId2"/>
    <p:sldLayoutId id="2147483728" r:id="rId3"/>
    <p:sldLayoutId id="2147483729" r:id="rId4"/>
    <p:sldLayoutId id="2147483730" r:id="rId5"/>
    <p:sldLayoutId id="2147483731" r:id="rId6"/>
    <p:sldLayoutId id="2147483732" r:id="rId7"/>
    <p:sldLayoutId id="214748373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8" name="Shape 1188"/>
        <p:cNvGrpSpPr/>
        <p:nvPr/>
      </p:nvGrpSpPr>
      <p:grpSpPr>
        <a:xfrm>
          <a:off x="0" y="0"/>
          <a:ext cx="0" cy="0"/>
          <a:chOff x="0" y="0"/>
          <a:chExt cx="0" cy="0"/>
        </a:xfrm>
      </p:grpSpPr>
      <p:sp>
        <p:nvSpPr>
          <p:cNvPr id="1189" name="Google Shape;1189;p56"/>
          <p:cNvSpPr/>
          <p:nvPr/>
        </p:nvSpPr>
        <p:spPr>
          <a:xfrm>
            <a:off x="8655315" y="1"/>
            <a:ext cx="3536684" cy="6858000"/>
          </a:xfrm>
          <a:prstGeom prst="rect">
            <a:avLst/>
          </a:prstGeom>
          <a:solidFill>
            <a:srgbClr val="D7E8AF"/>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0" name="Google Shape;1190;p56"/>
          <p:cNvCxnSpPr/>
          <p:nvPr/>
        </p:nvCxnSpPr>
        <p:spPr>
          <a:xfrm>
            <a:off x="8646699"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1" name="Google Shape;1191;p56"/>
          <p:cNvSpPr txBox="1"/>
          <p:nvPr>
            <p:ph type="title"/>
          </p:nvPr>
        </p:nvSpPr>
        <p:spPr>
          <a:xfrm>
            <a:off x="2" y="2"/>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2" name="Google Shape;1192;p56"/>
          <p:cNvPicPr preferRelativeResize="0"/>
          <p:nvPr/>
        </p:nvPicPr>
        <p:blipFill rotWithShape="1">
          <a:blip r:embed="rId1">
            <a:alphaModFix/>
          </a:blip>
          <a:srcRect b="0" l="0" r="0" t="0"/>
          <a:stretch/>
        </p:blipFill>
        <p:spPr>
          <a:xfrm>
            <a:off x="9220261" y="169847"/>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 Id="rId3" Type="http://schemas.openxmlformats.org/officeDocument/2006/relationships/image" Target="../media/image9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xml"/><Relationship Id="rId3" Type="http://schemas.openxmlformats.org/officeDocument/2006/relationships/image" Target="../media/image8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2.xml"/><Relationship Id="rId3" Type="http://schemas.openxmlformats.org/officeDocument/2006/relationships/image" Target="../media/image8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3.xml"/><Relationship Id="rId3" Type="http://schemas.openxmlformats.org/officeDocument/2006/relationships/image" Target="../media/image92.png"/><Relationship Id="rId4" Type="http://schemas.openxmlformats.org/officeDocument/2006/relationships/image" Target="../media/image8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8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5.xml"/><Relationship Id="rId3" Type="http://schemas.openxmlformats.org/officeDocument/2006/relationships/image" Target="../media/image8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6.xml"/><Relationship Id="rId3" Type="http://schemas.openxmlformats.org/officeDocument/2006/relationships/image" Target="../media/image91.png"/><Relationship Id="rId4" Type="http://schemas.openxmlformats.org/officeDocument/2006/relationships/image" Target="../media/image9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2.jpg"/><Relationship Id="rId4" Type="http://schemas.openxmlformats.org/officeDocument/2006/relationships/image" Target="../media/image72.jpg"/><Relationship Id="rId5" Type="http://schemas.openxmlformats.org/officeDocument/2006/relationships/image" Target="../media/image74.jpg"/><Relationship Id="rId6" Type="http://schemas.openxmlformats.org/officeDocument/2006/relationships/image" Target="../media/image77.jpg"/><Relationship Id="rId7" Type="http://schemas.openxmlformats.org/officeDocument/2006/relationships/image" Target="../media/image7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3.png"/><Relationship Id="rId4" Type="http://schemas.openxmlformats.org/officeDocument/2006/relationships/image" Target="../media/image81.png"/><Relationship Id="rId5" Type="http://schemas.openxmlformats.org/officeDocument/2006/relationships/image" Target="../media/image83.png"/><Relationship Id="rId6"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7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8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8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 Id="rId3" Type="http://schemas.openxmlformats.org/officeDocument/2006/relationships/image" Target="../media/image85.png"/><Relationship Id="rId4" Type="http://schemas.openxmlformats.org/officeDocument/2006/relationships/hyperlink" Target="https://youtu.be/p22hlxCoaEk" TargetMode="External"/><Relationship Id="rId5" Type="http://schemas.openxmlformats.org/officeDocument/2006/relationships/hyperlink" Target="https://youtu.be/p22hlxCoaE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vi-VN"/>
              <a:t>Workshop guide</a:t>
            </a:r>
            <a:endParaRPr/>
          </a:p>
        </p:txBody>
      </p:sp>
      <p:sp>
        <p:nvSpPr>
          <p:cNvPr id="1614" name="Google Shape;1614;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vi-VN">
                <a:solidFill>
                  <a:srgbClr val="006FB6"/>
                </a:solidFill>
              </a:rPr>
              <a:t>Play Reading BINGO</a:t>
            </a:r>
            <a:endParaRPr/>
          </a:p>
        </p:txBody>
      </p:sp>
      <p:sp>
        <p:nvSpPr>
          <p:cNvPr id="1615" name="Google Shape;1615;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vi-VN"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vi-VN" sz="4000">
                <a:solidFill>
                  <a:srgbClr val="006FB6"/>
                </a:solidFill>
              </a:rPr>
              <a:t>Read notes to prepare. See English file.</a:t>
            </a:r>
            <a:endParaRPr sz="4000">
              <a:solidFill>
                <a:srgbClr val="006FB6"/>
              </a:solidFill>
            </a:endParaRPr>
          </a:p>
          <a:p>
            <a:pPr indent="-685800" lvl="1" marL="1143000" rtl="0" algn="l">
              <a:lnSpc>
                <a:spcPct val="100000"/>
              </a:lnSpc>
              <a:spcBef>
                <a:spcPts val="0"/>
              </a:spcBef>
              <a:spcAft>
                <a:spcPts val="0"/>
              </a:spcAft>
              <a:buClr>
                <a:srgbClr val="006FB6"/>
              </a:buClr>
              <a:buSzPts val="4000"/>
              <a:buFont typeface="Arial"/>
              <a:buChar char="•"/>
            </a:pPr>
            <a:r>
              <a:rPr lang="vi-VN" sz="4000">
                <a:solidFill>
                  <a:srgbClr val="006FB6"/>
                </a:solidFill>
              </a:rPr>
              <a:t>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vi-VN"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vi-VN"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vi-VN"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2" name="Shape 1712"/>
        <p:cNvGrpSpPr/>
        <p:nvPr/>
      </p:nvGrpSpPr>
      <p:grpSpPr>
        <a:xfrm>
          <a:off x="0" y="0"/>
          <a:ext cx="0" cy="0"/>
          <a:chOff x="0" y="0"/>
          <a:chExt cx="0" cy="0"/>
        </a:xfrm>
      </p:grpSpPr>
      <p:sp>
        <p:nvSpPr>
          <p:cNvPr id="1713" name="Google Shape;1713;p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vi-VN" sz="4500">
                <a:solidFill>
                  <a:srgbClr val="006FB6"/>
                </a:solidFill>
              </a:rPr>
              <a:t>Chọn phần thưởng </a:t>
            </a:r>
            <a:endParaRPr/>
          </a:p>
        </p:txBody>
      </p:sp>
      <p:sp>
        <p:nvSpPr>
          <p:cNvPr id="1714" name="Google Shape;1714;p16"/>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3700"/>
              <a:buFont typeface="Calibri"/>
              <a:buChar char="•"/>
            </a:pPr>
            <a:r>
              <a:rPr lang="vi-VN" sz="3700"/>
              <a:t>Đi dạo với người thân trong gia đình</a:t>
            </a:r>
            <a:endParaRPr/>
          </a:p>
          <a:p>
            <a:pPr indent="-457200" lvl="0" marL="457200" rtl="0" algn="l">
              <a:lnSpc>
                <a:spcPct val="90000"/>
              </a:lnSpc>
              <a:spcBef>
                <a:spcPts val="0"/>
              </a:spcBef>
              <a:spcAft>
                <a:spcPts val="0"/>
              </a:spcAft>
              <a:buSzPts val="3700"/>
              <a:buChar char="•"/>
            </a:pPr>
            <a:r>
              <a:rPr lang="vi-VN" sz="3700"/>
              <a:t>Ra ngoài ăn kem</a:t>
            </a:r>
            <a:endParaRPr/>
          </a:p>
          <a:p>
            <a:pPr indent="-457200" lvl="0" marL="457200" rtl="0" algn="l">
              <a:lnSpc>
                <a:spcPct val="90000"/>
              </a:lnSpc>
              <a:spcBef>
                <a:spcPts val="0"/>
              </a:spcBef>
              <a:spcAft>
                <a:spcPts val="0"/>
              </a:spcAft>
              <a:buSzPts val="3700"/>
              <a:buChar char="•"/>
            </a:pPr>
            <a:r>
              <a:rPr lang="vi-VN" sz="3700"/>
              <a:t>Xem bộ phim ưa thích</a:t>
            </a:r>
            <a:endParaRPr/>
          </a:p>
          <a:p>
            <a:pPr indent="-457200" lvl="0" marL="457200" rtl="0" algn="l">
              <a:lnSpc>
                <a:spcPct val="90000"/>
              </a:lnSpc>
              <a:spcBef>
                <a:spcPts val="0"/>
              </a:spcBef>
              <a:spcAft>
                <a:spcPts val="0"/>
              </a:spcAft>
              <a:buSzPts val="3700"/>
              <a:buChar char="•"/>
            </a:pPr>
            <a:r>
              <a:rPr lang="vi-VN" sz="3700"/>
              <a:t>Chơi game hoặc câu đố với nhau</a:t>
            </a:r>
            <a:endParaRPr/>
          </a:p>
          <a:p>
            <a:pPr indent="-457200" lvl="0" marL="457200" rtl="0" algn="l">
              <a:lnSpc>
                <a:spcPct val="90000"/>
              </a:lnSpc>
              <a:spcBef>
                <a:spcPts val="0"/>
              </a:spcBef>
              <a:spcAft>
                <a:spcPts val="0"/>
              </a:spcAft>
              <a:buSzPts val="3700"/>
              <a:buChar char="•"/>
            </a:pPr>
            <a:r>
              <a:rPr lang="vi-VN" sz="3700"/>
              <a:t>Chọn thực đơn bữa tối hoặc nhà hàng</a:t>
            </a:r>
            <a:endParaRPr/>
          </a:p>
          <a:p>
            <a:pPr indent="-457200" lvl="0" marL="457200" rtl="0" algn="l">
              <a:lnSpc>
                <a:spcPct val="90000"/>
              </a:lnSpc>
              <a:spcBef>
                <a:spcPts val="0"/>
              </a:spcBef>
              <a:spcAft>
                <a:spcPts val="0"/>
              </a:spcAft>
              <a:buSzPts val="3700"/>
              <a:buChar char="•"/>
            </a:pPr>
            <a:r>
              <a:rPr lang="vi-VN" sz="3700"/>
              <a:t>Mua một cuốn sách mới </a:t>
            </a:r>
            <a:endParaRPr/>
          </a:p>
          <a:p>
            <a:pPr indent="-457200" lvl="0" marL="457200" rtl="0" algn="l">
              <a:lnSpc>
                <a:spcPct val="90000"/>
              </a:lnSpc>
              <a:spcBef>
                <a:spcPts val="0"/>
              </a:spcBef>
              <a:spcAft>
                <a:spcPts val="0"/>
              </a:spcAft>
              <a:buSzPts val="3700"/>
              <a:buChar char="•"/>
            </a:pPr>
            <a:r>
              <a:rPr lang="vi-VN" sz="3700"/>
              <a:t>Dành thời gian với bạn bè</a:t>
            </a:r>
            <a:endParaRPr/>
          </a:p>
          <a:p>
            <a:pPr indent="0" lvl="0" marL="0" rtl="0" algn="l">
              <a:lnSpc>
                <a:spcPct val="90000"/>
              </a:lnSpc>
              <a:spcBef>
                <a:spcPts val="1000"/>
              </a:spcBef>
              <a:spcAft>
                <a:spcPts val="0"/>
              </a:spcAft>
              <a:buSzPts val="2800"/>
              <a:buNone/>
            </a:pPr>
            <a:r>
              <a:t/>
            </a:r>
            <a:endParaRPr sz="3700"/>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sp>
        <p:nvSpPr>
          <p:cNvPr id="1715" name="Google Shape;1715;p16"/>
          <p:cNvSpPr txBox="1"/>
          <p:nvPr>
            <p:ph idx="1" type="body"/>
          </p:nvPr>
        </p:nvSpPr>
        <p:spPr>
          <a:xfrm>
            <a:off x="77975" y="4203050"/>
            <a:ext cx="3356400" cy="226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vi-VN"/>
              <a:t>Đón mừng thứ gì đó khi trẻ hoàn thành một hàng hoặc chơi lớn hơn làm hết toàn bộ bảng!</a:t>
            </a:r>
            <a:endParaRPr/>
          </a:p>
        </p:txBody>
      </p:sp>
      <p:sp>
        <p:nvSpPr>
          <p:cNvPr id="1716" name="Google Shape;1716;p16"/>
          <p:cNvSpPr txBox="1"/>
          <p:nvPr/>
        </p:nvSpPr>
        <p:spPr>
          <a:xfrm>
            <a:off x="819075" y="1027300"/>
            <a:ext cx="169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7" name="Google Shape;1717;p16"/>
          <p:cNvPicPr preferRelativeResize="0"/>
          <p:nvPr/>
        </p:nvPicPr>
        <p:blipFill rotWithShape="1">
          <a:blip r:embed="rId3">
            <a:alphaModFix/>
          </a:blip>
          <a:srcRect b="6916" l="0" r="0" t="0"/>
          <a:stretch/>
        </p:blipFill>
        <p:spPr>
          <a:xfrm>
            <a:off x="661988" y="429675"/>
            <a:ext cx="2188374" cy="3623024"/>
          </a:xfrm>
          <a:prstGeom prst="rect">
            <a:avLst/>
          </a:prstGeom>
          <a:noFill/>
          <a:ln cap="flat" cmpd="sng" w="9525">
            <a:solidFill>
              <a:srgbClr val="202124"/>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1" name="Shape 1721"/>
        <p:cNvGrpSpPr/>
        <p:nvPr/>
      </p:nvGrpSpPr>
      <p:grpSpPr>
        <a:xfrm>
          <a:off x="0" y="0"/>
          <a:ext cx="0" cy="0"/>
          <a:chOff x="0" y="0"/>
          <a:chExt cx="0" cy="0"/>
        </a:xfrm>
      </p:grpSpPr>
      <p:sp>
        <p:nvSpPr>
          <p:cNvPr id="1722" name="Google Shape;1722;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(K-1)</a:t>
            </a:r>
            <a:endParaRPr/>
          </a:p>
        </p:txBody>
      </p:sp>
      <p:sp>
        <p:nvSpPr>
          <p:cNvPr id="1723" name="Google Shape;1723;p17"/>
          <p:cNvSpPr txBox="1"/>
          <p:nvPr>
            <p:ph idx="1" type="body"/>
          </p:nvPr>
        </p:nvSpPr>
        <p:spPr>
          <a:xfrm>
            <a:off x="1743476" y="293967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t>Con muốn thử thách thức nào hôm nay?</a:t>
            </a:r>
            <a:endParaRPr/>
          </a:p>
        </p:txBody>
      </p:sp>
      <p:sp>
        <p:nvSpPr>
          <p:cNvPr id="1724" name="Google Shape;1724;p17"/>
          <p:cNvSpPr txBox="1"/>
          <p:nvPr>
            <p:ph idx="2" type="body"/>
          </p:nvPr>
        </p:nvSpPr>
        <p:spPr>
          <a:xfrm>
            <a:off x="3624943" y="4724938"/>
            <a:ext cx="4060371" cy="1393200"/>
          </a:xfrm>
          <a:prstGeom prst="rect">
            <a:avLst/>
          </a:prstGeom>
          <a:noFill/>
          <a:ln>
            <a:noFill/>
          </a:ln>
        </p:spPr>
        <p:txBody>
          <a:bodyPr anchorCtr="0" anchor="ctr" bIns="45700" lIns="91425" spcFirstLastPara="1" rIns="91425" wrap="square" tIns="45700">
            <a:noAutofit/>
          </a:bodyPr>
          <a:lstStyle/>
          <a:p>
            <a:pPr indent="-4761" lvl="0" marL="233361" marR="0" rtl="0" algn="l">
              <a:lnSpc>
                <a:spcPct val="90000"/>
              </a:lnSpc>
              <a:spcBef>
                <a:spcPts val="1000"/>
              </a:spcBef>
              <a:spcAft>
                <a:spcPts val="0"/>
              </a:spcAft>
              <a:buClr>
                <a:srgbClr val="0771BA"/>
              </a:buClr>
              <a:buSzPts val="2800"/>
              <a:buFont typeface="Arial"/>
              <a:buNone/>
            </a:pPr>
            <a:r>
              <a:rPr lang="vi-VN"/>
              <a:t>Con có muốn đọc cho thú nhồi bông hoặc một người thân trong nhà?</a:t>
            </a:r>
            <a:endParaRPr/>
          </a:p>
        </p:txBody>
      </p:sp>
      <p:sp>
        <p:nvSpPr>
          <p:cNvPr id="1725" name="Google Shape;1725;p17"/>
          <p:cNvSpPr txBox="1"/>
          <p:nvPr>
            <p:ph idx="3" type="body"/>
          </p:nvPr>
        </p:nvSpPr>
        <p:spPr>
          <a:xfrm>
            <a:off x="240913" y="1445813"/>
            <a:ext cx="3754143"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a:t>Hôm nay con muốn đọc sách bên ngoài hay cuộn trong chăn nhỉ?</a:t>
            </a:r>
            <a:endParaRPr/>
          </a:p>
        </p:txBody>
      </p:sp>
      <p:sp>
        <p:nvSpPr>
          <p:cNvPr id="1726" name="Google Shape;1726;p17"/>
          <p:cNvSpPr txBox="1"/>
          <p:nvPr>
            <p:ph idx="4" type="body"/>
          </p:nvPr>
        </p:nvSpPr>
        <p:spPr>
          <a:xfrm>
            <a:off x="101792" y="4495585"/>
            <a:ext cx="33069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vi-VN"/>
              <a:t>Con muốn đón mừng thế nào khi con nhận được BINGO?</a:t>
            </a:r>
            <a:endParaRPr/>
          </a:p>
        </p:txBody>
      </p:sp>
      <p:pic>
        <p:nvPicPr>
          <p:cNvPr id="1727" name="Google Shape;1727;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sp>
        <p:nvSpPr>
          <p:cNvPr id="1732" name="Google Shape;1732;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(2-3)</a:t>
            </a:r>
            <a:endParaRPr/>
          </a:p>
        </p:txBody>
      </p:sp>
      <p:sp>
        <p:nvSpPr>
          <p:cNvPr id="1733" name="Google Shape;1733;p18"/>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t>Con có thể đọc toàn bộ một chương trong cuốn sách hôm nay?</a:t>
            </a:r>
            <a:endParaRPr/>
          </a:p>
        </p:txBody>
      </p:sp>
      <p:sp>
        <p:nvSpPr>
          <p:cNvPr id="1734" name="Google Shape;1734;p18"/>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a:t>Hôm nay con sẽ muốn đọc truyện giả tưởng hay thơ ca?</a:t>
            </a:r>
            <a:endParaRPr/>
          </a:p>
        </p:txBody>
      </p:sp>
      <p:sp>
        <p:nvSpPr>
          <p:cNvPr id="1735" name="Google Shape;1735;p18"/>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t>Hôm nay con muốn đọc bằng đèn pin hay gọi điện video với một người thân trong gia đình?</a:t>
            </a:r>
            <a:endParaRPr/>
          </a:p>
        </p:txBody>
      </p:sp>
      <p:pic>
        <p:nvPicPr>
          <p:cNvPr id="1736" name="Google Shape;1736;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g1dc97b22a59_0_131"/>
          <p:cNvSpPr txBox="1"/>
          <p:nvPr>
            <p:ph type="ctrTitle"/>
          </p:nvPr>
        </p:nvSpPr>
        <p:spPr>
          <a:xfrm>
            <a:off x="0" y="0"/>
            <a:ext cx="12192000" cy="1193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100"/>
              <a:buNone/>
            </a:pPr>
            <a:r>
              <a:rPr lang="vi-VN" sz="5500"/>
              <a:t>Gia đình đa ngôn ngữ</a:t>
            </a:r>
            <a:endParaRPr sz="5500"/>
          </a:p>
        </p:txBody>
      </p:sp>
      <p:sp>
        <p:nvSpPr>
          <p:cNvPr id="1742" name="Google Shape;1742;g1dc97b22a59_0_131"/>
          <p:cNvSpPr txBox="1"/>
          <p:nvPr>
            <p:ph idx="1" type="body"/>
          </p:nvPr>
        </p:nvSpPr>
        <p:spPr>
          <a:xfrm>
            <a:off x="4588043" y="1489803"/>
            <a:ext cx="7205700" cy="10557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1100"/>
              </a:spcBef>
              <a:spcAft>
                <a:spcPts val="0"/>
              </a:spcAft>
              <a:buClr>
                <a:schemeClr val="dk1"/>
              </a:buClr>
              <a:buSzPts val="1200"/>
              <a:buFont typeface="Arial"/>
              <a:buNone/>
            </a:pPr>
            <a:r>
              <a:rPr lang="vi-VN" sz="3600"/>
              <a:t>Sử dụng cách này với sách trong bất cứ ngôn ngữ nào </a:t>
            </a:r>
            <a:endParaRPr sz="3600"/>
          </a:p>
        </p:txBody>
      </p:sp>
      <p:sp>
        <p:nvSpPr>
          <p:cNvPr id="1743" name="Google Shape;1743;g1dc97b22a59_0_131"/>
          <p:cNvSpPr txBox="1"/>
          <p:nvPr>
            <p:ph idx="2" type="body"/>
          </p:nvPr>
        </p:nvSpPr>
        <p:spPr>
          <a:xfrm>
            <a:off x="4588043" y="2901173"/>
            <a:ext cx="7205700" cy="105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1100"/>
              </a:spcBef>
              <a:spcAft>
                <a:spcPts val="0"/>
              </a:spcAft>
              <a:buSzPts val="3200"/>
              <a:buNone/>
            </a:pPr>
            <a:r>
              <a:rPr lang="vi-VN" sz="3600"/>
              <a:t>Khuyến khích nhiều để giúp phát triển khả năng đọc </a:t>
            </a:r>
            <a:endParaRPr sz="3600"/>
          </a:p>
        </p:txBody>
      </p:sp>
      <p:pic>
        <p:nvPicPr>
          <p:cNvPr id="1744" name="Google Shape;1744;g1dc97b22a59_0_131"/>
          <p:cNvPicPr preferRelativeResize="0"/>
          <p:nvPr/>
        </p:nvPicPr>
        <p:blipFill rotWithShape="1">
          <a:blip r:embed="rId3">
            <a:alphaModFix/>
          </a:blip>
          <a:srcRect b="0" l="0" r="0" t="0"/>
          <a:stretch/>
        </p:blipFill>
        <p:spPr>
          <a:xfrm>
            <a:off x="1604725" y="2768885"/>
            <a:ext cx="1243400" cy="1320239"/>
          </a:xfrm>
          <a:prstGeom prst="rect">
            <a:avLst/>
          </a:prstGeom>
          <a:noFill/>
          <a:ln>
            <a:noFill/>
          </a:ln>
        </p:spPr>
      </p:pic>
      <p:pic>
        <p:nvPicPr>
          <p:cNvPr id="1745" name="Google Shape;1745;g1dc97b22a59_0_131"/>
          <p:cNvPicPr preferRelativeResize="0"/>
          <p:nvPr/>
        </p:nvPicPr>
        <p:blipFill>
          <a:blip r:embed="rId4">
            <a:alphaModFix/>
          </a:blip>
          <a:stretch>
            <a:fillRect/>
          </a:stretch>
        </p:blipFill>
        <p:spPr>
          <a:xfrm>
            <a:off x="1689225" y="1552225"/>
            <a:ext cx="1074417" cy="993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t>Giờ thực hành</a:t>
            </a:r>
            <a:endParaRPr/>
          </a:p>
        </p:txBody>
      </p:sp>
      <p:sp>
        <p:nvSpPr>
          <p:cNvPr id="1751" name="Google Shape;1751;p19"/>
          <p:cNvSpPr txBox="1"/>
          <p:nvPr>
            <p:ph idx="1" type="body"/>
          </p:nvPr>
        </p:nvSpPr>
        <p:spPr>
          <a:xfrm>
            <a:off x="1639564" y="1681052"/>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108000"/>
              </a:lnSpc>
              <a:spcBef>
                <a:spcPts val="0"/>
              </a:spcBef>
              <a:spcAft>
                <a:spcPts val="0"/>
              </a:spcAft>
              <a:buSzPts val="1750"/>
              <a:buNone/>
            </a:pPr>
            <a:r>
              <a:rPr lang="vi-VN" sz="2900"/>
              <a:t>Chọn một thử thách mà trẻ muốn hoàn thành ngay hôm nay.</a:t>
            </a:r>
            <a:endParaRPr/>
          </a:p>
        </p:txBody>
      </p:sp>
      <p:sp>
        <p:nvSpPr>
          <p:cNvPr id="1752" name="Google Shape;1752;p19"/>
          <p:cNvSpPr txBox="1"/>
          <p:nvPr>
            <p:ph idx="2" type="body"/>
          </p:nvPr>
        </p:nvSpPr>
        <p:spPr>
          <a:xfrm>
            <a:off x="1639564" y="3224024"/>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sz="3200"/>
              <a:t>Hoàn thành thử thách.</a:t>
            </a:r>
            <a:endParaRPr/>
          </a:p>
        </p:txBody>
      </p:sp>
      <p:sp>
        <p:nvSpPr>
          <p:cNvPr id="1753" name="Google Shape;1753;p19"/>
          <p:cNvSpPr txBox="1"/>
          <p:nvPr>
            <p:ph idx="4" type="body"/>
          </p:nvPr>
        </p:nvSpPr>
        <p:spPr>
          <a:xfrm>
            <a:off x="698422" y="168106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1</a:t>
            </a:r>
            <a:endParaRPr/>
          </a:p>
        </p:txBody>
      </p:sp>
      <p:sp>
        <p:nvSpPr>
          <p:cNvPr id="1754" name="Google Shape;1754;p19"/>
          <p:cNvSpPr txBox="1"/>
          <p:nvPr>
            <p:ph idx="7" type="body"/>
          </p:nvPr>
        </p:nvSpPr>
        <p:spPr>
          <a:xfrm>
            <a:off x="698422" y="322402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2</a:t>
            </a:r>
            <a:endParaRPr/>
          </a:p>
        </p:txBody>
      </p:sp>
      <p:sp>
        <p:nvSpPr>
          <p:cNvPr id="1755" name="Google Shape;1755;p19"/>
          <p:cNvSpPr txBox="1"/>
          <p:nvPr>
            <p:ph idx="14" type="body"/>
          </p:nvPr>
        </p:nvSpPr>
        <p:spPr>
          <a:xfrm>
            <a:off x="5481625" y="168105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vi-VN" sz="3000"/>
              <a:t>Gọi cô nhé nếu con có câu hỏi nào!</a:t>
            </a:r>
            <a:endParaRPr/>
          </a:p>
        </p:txBody>
      </p:sp>
      <p:sp>
        <p:nvSpPr>
          <p:cNvPr id="1756" name="Google Shape;1756;p19"/>
          <p:cNvSpPr/>
          <p:nvPr>
            <p:ph idx="9" type="pic"/>
          </p:nvPr>
        </p:nvSpPr>
        <p:spPr>
          <a:xfrm>
            <a:off x="7967502" y="1420398"/>
            <a:ext cx="3962100" cy="3122700"/>
          </a:xfrm>
          <a:prstGeom prst="rect">
            <a:avLst/>
          </a:prstGeom>
          <a:noFill/>
          <a:ln>
            <a:noFill/>
          </a:ln>
        </p:spPr>
      </p:sp>
      <p:pic>
        <p:nvPicPr>
          <p:cNvPr id="1757" name="Google Shape;1757;p19"/>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
        <p:nvSpPr>
          <p:cNvPr id="1758" name="Google Shape;1758;p19"/>
          <p:cNvSpPr txBox="1"/>
          <p:nvPr>
            <p:ph idx="4" type="body"/>
          </p:nvPr>
        </p:nvSpPr>
        <p:spPr>
          <a:xfrm>
            <a:off x="698422" y="45431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3</a:t>
            </a:r>
            <a:endParaRPr/>
          </a:p>
        </p:txBody>
      </p:sp>
      <p:sp>
        <p:nvSpPr>
          <p:cNvPr id="1759" name="Google Shape;1759;p19"/>
          <p:cNvSpPr txBox="1"/>
          <p:nvPr>
            <p:ph idx="2" type="body"/>
          </p:nvPr>
        </p:nvSpPr>
        <p:spPr>
          <a:xfrm>
            <a:off x="1572975" y="4543100"/>
            <a:ext cx="35271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sz="3200"/>
              <a:t>Khi làm xong, hãy tô màu hình vuông!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g26e5f85873f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vi-VN"/>
              <a:t>Suy Ngẫm  </a:t>
            </a:r>
            <a:endParaRPr/>
          </a:p>
        </p:txBody>
      </p:sp>
      <p:sp>
        <p:nvSpPr>
          <p:cNvPr id="1765" name="Google Shape;1765;g26e5f85873f_0_109"/>
          <p:cNvSpPr txBox="1"/>
          <p:nvPr>
            <p:ph idx="1" type="body"/>
          </p:nvPr>
        </p:nvSpPr>
        <p:spPr>
          <a:xfrm>
            <a:off x="3961854" y="138338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vi-VN"/>
              <a:t>Quý vị có câu hỏi nào về các mẹo đọc không?</a:t>
            </a:r>
            <a:endParaRPr/>
          </a:p>
          <a:p>
            <a:pPr indent="-457200" lvl="0" marL="457200" rtl="0" algn="l">
              <a:lnSpc>
                <a:spcPct val="100000"/>
              </a:lnSpc>
              <a:spcBef>
                <a:spcPts val="2400"/>
              </a:spcBef>
              <a:spcAft>
                <a:spcPts val="0"/>
              </a:spcAft>
              <a:buClr>
                <a:srgbClr val="006FB6"/>
              </a:buClr>
              <a:buSzPts val="3400"/>
              <a:buChar char="•"/>
            </a:pPr>
            <a:r>
              <a:rPr lang="vi-VN"/>
              <a:t>Quay lại và trao đổi với con quý vị: Chúng ta đã sẵn sàng để thử để mẹo đọc này ở nhà chưa?</a:t>
            </a:r>
            <a:endParaRPr/>
          </a:p>
          <a:p>
            <a:pPr indent="-457200" lvl="0" marL="457200" rtl="0" algn="l">
              <a:lnSpc>
                <a:spcPct val="100000"/>
              </a:lnSpc>
              <a:spcBef>
                <a:spcPts val="2400"/>
              </a:spcBef>
              <a:spcAft>
                <a:spcPts val="0"/>
              </a:spcAft>
              <a:buClr>
                <a:srgbClr val="006FB6"/>
              </a:buClr>
              <a:buSzPts val="3400"/>
              <a:buChar char="•"/>
            </a:pPr>
            <a:r>
              <a:rPr lang="vi-VN"/>
              <a:t>Hãy chia sẻ cách quý vị có thể sử dụng mẹo đọc này ở nhà.</a:t>
            </a:r>
            <a:endParaRPr/>
          </a:p>
        </p:txBody>
      </p:sp>
      <p:sp>
        <p:nvSpPr>
          <p:cNvPr id="1766" name="Google Shape;1766;g26e5f85873f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vi-VN"/>
              <a:t>Câu hỏi của quý vị sẽ giúp ích cho những người khác trong phòng!</a:t>
            </a:r>
            <a:endParaRPr/>
          </a:p>
        </p:txBody>
      </p:sp>
      <p:pic>
        <p:nvPicPr>
          <p:cNvPr descr="A close up of a logo&#10;&#10;Description automatically generated" id="1767" name="Google Shape;1767;g26e5f85873f_0_109"/>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24"/>
          <p:cNvSpPr txBox="1"/>
          <p:nvPr>
            <p:ph type="title"/>
          </p:nvPr>
        </p:nvSpPr>
        <p:spPr>
          <a:xfrm>
            <a:off x="-7620" y="1"/>
            <a:ext cx="8638079" cy="1251284"/>
          </a:xfrm>
          <a:prstGeom prst="rect">
            <a:avLst/>
          </a:prstGeom>
          <a:noFill/>
          <a:ln>
            <a:noFill/>
          </a:ln>
        </p:spPr>
        <p:txBody>
          <a:bodyPr anchorCtr="0" anchor="ctr" bIns="45700" lIns="274300" spcFirstLastPara="1" rIns="91400" wrap="square" tIns="45700">
            <a:noAutofit/>
          </a:bodyPr>
          <a:lstStyle/>
          <a:p>
            <a:pPr indent="0" lvl="0" marL="0" rtl="0" algn="l">
              <a:lnSpc>
                <a:spcPct val="90000"/>
              </a:lnSpc>
              <a:spcBef>
                <a:spcPts val="0"/>
              </a:spcBef>
              <a:spcAft>
                <a:spcPts val="0"/>
              </a:spcAft>
              <a:buSzPts val="5000"/>
              <a:buNone/>
            </a:pPr>
            <a:r>
              <a:rPr lang="vi-VN" sz="5333"/>
              <a:t>Xin hãy đóng góp ý kiến</a:t>
            </a:r>
            <a:endParaRPr/>
          </a:p>
        </p:txBody>
      </p:sp>
      <p:pic>
        <p:nvPicPr>
          <p:cNvPr id="1773" name="Google Shape;1773;p24"/>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774" name="Google Shape;1774;p24"/>
          <p:cNvSpPr txBox="1"/>
          <p:nvPr>
            <p:ph idx="1" type="body"/>
          </p:nvPr>
        </p:nvSpPr>
        <p:spPr>
          <a:xfrm>
            <a:off x="9163051" y="4074694"/>
            <a:ext cx="2497139" cy="2368897"/>
          </a:xfrm>
          <a:prstGeom prst="rect">
            <a:avLst/>
          </a:prstGeom>
          <a:noFill/>
          <a:ln>
            <a:noFill/>
          </a:ln>
        </p:spPr>
        <p:txBody>
          <a:bodyPr anchorCtr="0" anchor="t" bIns="45700" lIns="91400" spcFirstLastPara="1" rIns="91400" wrap="square" tIns="45700">
            <a:noAutofit/>
          </a:bodyPr>
          <a:lstStyle/>
          <a:p>
            <a:pPr indent="0" lvl="0" marL="57149" rtl="0" algn="l">
              <a:lnSpc>
                <a:spcPct val="90000"/>
              </a:lnSpc>
              <a:spcBef>
                <a:spcPts val="1000"/>
              </a:spcBef>
              <a:spcAft>
                <a:spcPts val="0"/>
              </a:spcAft>
              <a:buSzPts val="2700"/>
              <a:buNone/>
            </a:pPr>
            <a:r>
              <a:rPr lang="vi-VN" sz="2400"/>
              <a:t>Nhận xét của quý vị sẽ giúp cho thời gian chúng ta cùng học tập càng hữu ích hơn!</a:t>
            </a:r>
            <a:endParaRPr/>
          </a:p>
          <a:p>
            <a:pPr indent="0" lvl="0" marL="57149" rtl="0" algn="l">
              <a:lnSpc>
                <a:spcPct val="90000"/>
              </a:lnSpc>
              <a:spcBef>
                <a:spcPts val="1000"/>
              </a:spcBef>
              <a:spcAft>
                <a:spcPts val="0"/>
              </a:spcAft>
              <a:buSzPts val="2700"/>
              <a:buNone/>
            </a:pPr>
            <a:r>
              <a:t/>
            </a:r>
            <a:endParaRPr sz="2400"/>
          </a:p>
          <a:p>
            <a:pPr indent="0" lvl="0" marL="57149" rtl="0" algn="l">
              <a:lnSpc>
                <a:spcPct val="90000"/>
              </a:lnSpc>
              <a:spcBef>
                <a:spcPts val="1000"/>
              </a:spcBef>
              <a:spcAft>
                <a:spcPts val="0"/>
              </a:spcAft>
              <a:buSzPts val="2700"/>
              <a:buNone/>
            </a:pPr>
            <a:r>
              <a:t/>
            </a:r>
            <a:endParaRPr sz="2400"/>
          </a:p>
        </p:txBody>
      </p:sp>
      <p:pic>
        <p:nvPicPr>
          <p:cNvPr descr="A picture containing person, indoor, blue&#10;&#10;Description automatically generated" id="1775" name="Google Shape;1775;p24"/>
          <p:cNvPicPr preferRelativeResize="0"/>
          <p:nvPr>
            <p:ph idx="3" type="pic"/>
          </p:nvPr>
        </p:nvPicPr>
        <p:blipFill rotWithShape="1">
          <a:blip r:embed="rId4">
            <a:alphaModFix/>
          </a:blip>
          <a:srcRect b="0" l="21828" r="21827" t="0"/>
          <a:stretch/>
        </p:blipFill>
        <p:spPr>
          <a:xfrm rot="5400000">
            <a:off x="2258219" y="1096169"/>
            <a:ext cx="3849688" cy="5124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vi-VN" sz="4400"/>
              <a:t>Chơi Reading BINGO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5"/>
          <p:cNvSpPr txBox="1"/>
          <p:nvPr>
            <p:ph idx="1" type="body"/>
          </p:nvPr>
        </p:nvSpPr>
        <p:spPr>
          <a:xfrm>
            <a:off x="1660583" y="1489803"/>
            <a:ext cx="3394016" cy="1055685"/>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SzPts val="3000"/>
              <a:buNone/>
            </a:pPr>
            <a:r>
              <a:rPr lang="vi-VN" sz="3400"/>
              <a:t>Chào mừng</a:t>
            </a:r>
            <a:endParaRPr sz="3200"/>
          </a:p>
        </p:txBody>
      </p:sp>
      <p:sp>
        <p:nvSpPr>
          <p:cNvPr id="1626" name="Google Shape;1626;p5"/>
          <p:cNvSpPr txBox="1"/>
          <p:nvPr>
            <p:ph idx="3" type="body"/>
          </p:nvPr>
        </p:nvSpPr>
        <p:spPr>
          <a:xfrm>
            <a:off x="1660582" y="2653440"/>
            <a:ext cx="4181417" cy="1055685"/>
          </a:xfrm>
          <a:prstGeom prst="rect">
            <a:avLst/>
          </a:prstGeom>
          <a:noFill/>
          <a:ln>
            <a:noFill/>
          </a:ln>
        </p:spPr>
        <p:txBody>
          <a:bodyPr anchorCtr="0" anchor="ctr" bIns="45700" lIns="91400" spcFirstLastPara="1" rIns="91400" wrap="square" tIns="45700">
            <a:noAutofit/>
          </a:bodyPr>
          <a:lstStyle/>
          <a:p>
            <a:pPr indent="-30478" lvl="0" marL="30478" rtl="0" algn="l">
              <a:lnSpc>
                <a:spcPct val="100000"/>
              </a:lnSpc>
              <a:spcBef>
                <a:spcPts val="1000"/>
              </a:spcBef>
              <a:spcAft>
                <a:spcPts val="0"/>
              </a:spcAft>
              <a:buSzPts val="3000"/>
              <a:buNone/>
            </a:pPr>
            <a:r>
              <a:rPr lang="vi-VN" sz="3400"/>
              <a:t>Hướng dẫn cách đọc</a:t>
            </a:r>
            <a:endParaRPr sz="3200"/>
          </a:p>
        </p:txBody>
      </p:sp>
      <p:sp>
        <p:nvSpPr>
          <p:cNvPr id="1627" name="Google Shape;1627;p5"/>
          <p:cNvSpPr txBox="1"/>
          <p:nvPr>
            <p:ph idx="4" type="body"/>
          </p:nvPr>
        </p:nvSpPr>
        <p:spPr>
          <a:xfrm>
            <a:off x="1660583" y="3817080"/>
            <a:ext cx="3394016" cy="1055685"/>
          </a:xfrm>
          <a:prstGeom prst="rect">
            <a:avLst/>
          </a:prstGeom>
          <a:noFill/>
          <a:ln>
            <a:noFill/>
          </a:ln>
        </p:spPr>
        <p:txBody>
          <a:bodyPr anchorCtr="0" anchor="ctr" bIns="45700" lIns="91400" spcFirstLastPara="1" rIns="91400" wrap="square" tIns="45700">
            <a:normAutofit/>
          </a:bodyPr>
          <a:lstStyle/>
          <a:p>
            <a:pPr indent="-60957" lvl="0" marL="60957" rtl="0" algn="l">
              <a:lnSpc>
                <a:spcPct val="100000"/>
              </a:lnSpc>
              <a:spcBef>
                <a:spcPts val="1000"/>
              </a:spcBef>
              <a:spcAft>
                <a:spcPts val="0"/>
              </a:spcAft>
              <a:buSzPts val="3000"/>
              <a:buNone/>
            </a:pPr>
            <a:r>
              <a:rPr lang="vi-VN" sz="3400"/>
              <a:t>Giờ thực hành</a:t>
            </a:r>
            <a:endParaRPr sz="3200"/>
          </a:p>
        </p:txBody>
      </p:sp>
      <p:sp>
        <p:nvSpPr>
          <p:cNvPr id="1628" name="Google Shape;1628;p5"/>
          <p:cNvSpPr txBox="1"/>
          <p:nvPr>
            <p:ph type="ctrTitle"/>
          </p:nvPr>
        </p:nvSpPr>
        <p:spPr>
          <a:xfrm>
            <a:off x="0" y="0"/>
            <a:ext cx="12192000" cy="1193800"/>
          </a:xfrm>
          <a:prstGeom prst="rect">
            <a:avLst/>
          </a:prstGeom>
          <a:noFill/>
          <a:ln>
            <a:noFill/>
          </a:ln>
        </p:spPr>
        <p:txBody>
          <a:bodyPr anchorCtr="0" anchor="ctr" bIns="45700" lIns="274300" spcFirstLastPara="1" rIns="91400"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sz="5200"/>
              <a:t>Chương trình buổi học</a:t>
            </a:r>
            <a:endParaRPr sz="5200"/>
          </a:p>
        </p:txBody>
      </p:sp>
      <p:sp>
        <p:nvSpPr>
          <p:cNvPr id="1629" name="Google Shape;1629;p5"/>
          <p:cNvSpPr txBox="1"/>
          <p:nvPr>
            <p:ph idx="5" type="body"/>
          </p:nvPr>
        </p:nvSpPr>
        <p:spPr>
          <a:xfrm>
            <a:off x="1660584" y="4992080"/>
            <a:ext cx="4597976" cy="1055685"/>
          </a:xfrm>
          <a:prstGeom prst="rect">
            <a:avLst/>
          </a:prstGeom>
          <a:noFill/>
          <a:ln>
            <a:noFill/>
          </a:ln>
        </p:spPr>
        <p:txBody>
          <a:bodyPr anchorCtr="0" anchor="ctr" bIns="45700" lIns="91400" spcFirstLastPara="1" rIns="91400" wrap="square" tIns="45700">
            <a:normAutofit/>
          </a:bodyPr>
          <a:lstStyle/>
          <a:p>
            <a:pPr indent="-12700" lvl="0" marL="12700" rtl="0" algn="l">
              <a:lnSpc>
                <a:spcPct val="100000"/>
              </a:lnSpc>
              <a:spcBef>
                <a:spcPts val="1000"/>
              </a:spcBef>
              <a:spcAft>
                <a:spcPts val="0"/>
              </a:spcAft>
              <a:buSzPts val="3000"/>
              <a:buNone/>
            </a:pPr>
            <a:r>
              <a:rPr lang="vi-VN" sz="3400"/>
              <a:t>Suy ngẫm &amp; cập nhật</a:t>
            </a:r>
            <a:endParaRPr sz="3200"/>
          </a:p>
        </p:txBody>
      </p:sp>
      <p:pic>
        <p:nvPicPr>
          <p:cNvPr id="1630" name="Google Shape;1630;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631" name="Google Shape;1631;p5"/>
          <p:cNvPicPr preferRelativeResize="0"/>
          <p:nvPr>
            <p:ph idx="7" type="body"/>
          </p:nvPr>
        </p:nvPicPr>
        <p:blipFill rotWithShape="1">
          <a:blip r:embed="rId4">
            <a:alphaModFix/>
          </a:blip>
          <a:srcRect b="0" l="0" r="0" t="0"/>
          <a:stretch/>
        </p:blipFill>
        <p:spPr>
          <a:xfrm>
            <a:off x="693740" y="2821021"/>
            <a:ext cx="758825" cy="710260"/>
          </a:xfrm>
          <a:prstGeom prst="rect">
            <a:avLst/>
          </a:prstGeom>
          <a:noFill/>
          <a:ln>
            <a:noFill/>
          </a:ln>
        </p:spPr>
      </p:pic>
      <p:pic>
        <p:nvPicPr>
          <p:cNvPr id="1632" name="Google Shape;1632;p5"/>
          <p:cNvPicPr preferRelativeResize="0"/>
          <p:nvPr>
            <p:ph idx="8" type="body"/>
          </p:nvPr>
        </p:nvPicPr>
        <p:blipFill rotWithShape="1">
          <a:blip r:embed="rId5">
            <a:alphaModFix/>
          </a:blip>
          <a:srcRect b="0" l="0" r="0" t="0"/>
          <a:stretch/>
        </p:blipFill>
        <p:spPr>
          <a:xfrm>
            <a:off x="676612" y="3936651"/>
            <a:ext cx="793077" cy="714375"/>
          </a:xfrm>
          <a:prstGeom prst="rect">
            <a:avLst/>
          </a:prstGeom>
          <a:noFill/>
          <a:ln>
            <a:noFill/>
          </a:ln>
        </p:spPr>
      </p:pic>
      <p:pic>
        <p:nvPicPr>
          <p:cNvPr id="1633" name="Google Shape;1633;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634" name="Google Shape;1634;p5"/>
          <p:cNvPicPr preferRelativeResize="0"/>
          <p:nvPr>
            <p:ph idx="2" type="pic"/>
          </p:nvPr>
        </p:nvPicPr>
        <p:blipFill rotWithShape="1">
          <a:blip r:embed="rId7">
            <a:alphaModFix/>
          </a:blip>
          <a:srcRect b="61" l="0" r="0" t="65"/>
          <a:stretch/>
        </p:blipFill>
        <p:spPr>
          <a:xfrm>
            <a:off x="6174912" y="1558068"/>
            <a:ext cx="5394325" cy="4518025"/>
          </a:xfrm>
          <a:prstGeom prst="rect">
            <a:avLst/>
          </a:prstGeom>
          <a:noFill/>
          <a:ln cap="flat" cmpd="sng" w="19050">
            <a:solidFill>
              <a:srgbClr val="666666"/>
            </a:solidFill>
            <a:prstDash val="solid"/>
            <a:round/>
            <a:headEnd len="sm" w="sm" type="none"/>
            <a:tailEnd len="sm" w="sm" type="none"/>
          </a:ln>
        </p:spPr>
      </p:pic>
      <p:sp>
        <p:nvSpPr>
          <p:cNvPr id="1635" name="Google Shape;1635;p5"/>
          <p:cNvSpPr txBox="1"/>
          <p:nvPr/>
        </p:nvSpPr>
        <p:spPr>
          <a:xfrm>
            <a:off x="9677401" y="3352801"/>
            <a:ext cx="1671919" cy="1354162"/>
          </a:xfrm>
          <a:prstGeom prst="rect">
            <a:avLst/>
          </a:prstGeom>
          <a:solidFill>
            <a:schemeClr val="lt1"/>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vi-VN" sz="1600" u="none" cap="none" strike="noStrike">
                <a:solidFill>
                  <a:srgbClr val="F85D08"/>
                </a:solidFill>
                <a:latin typeface="Arial"/>
                <a:ea typeface="Arial"/>
                <a:cs typeface="Arial"/>
                <a:sym typeface="Arial"/>
              </a:rPr>
              <a:t>"Mình đã học </a:t>
            </a:r>
            <a:endParaRPr/>
          </a:p>
          <a:p>
            <a:pPr indent="0" lvl="0" marL="0" marR="0" rtl="0" algn="l">
              <a:lnSpc>
                <a:spcPct val="100000"/>
              </a:lnSpc>
              <a:spcBef>
                <a:spcPts val="0"/>
              </a:spcBef>
              <a:spcAft>
                <a:spcPts val="0"/>
              </a:spcAft>
              <a:buNone/>
            </a:pPr>
            <a:r>
              <a:rPr b="0" i="0" lang="vi-VN" sz="1600" u="none" cap="none" strike="noStrike">
                <a:solidFill>
                  <a:srgbClr val="F85D08"/>
                </a:solidFill>
                <a:latin typeface="Arial"/>
                <a:ea typeface="Arial"/>
                <a:cs typeface="Arial"/>
                <a:sym typeface="Arial"/>
              </a:rPr>
              <a:t>được cách thêm vào những chữ khó!"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6"/>
          <p:cNvSpPr txBox="1"/>
          <p:nvPr>
            <p:ph idx="1" type="body"/>
          </p:nvPr>
        </p:nvSpPr>
        <p:spPr>
          <a:xfrm>
            <a:off x="4588043" y="1489803"/>
            <a:ext cx="7205373" cy="1055685"/>
          </a:xfrm>
          <a:prstGeom prst="rect">
            <a:avLst/>
          </a:prstGeom>
          <a:noFill/>
          <a:ln>
            <a:noFill/>
          </a:ln>
        </p:spPr>
        <p:txBody>
          <a:bodyPr anchorCtr="0" anchor="ctr" bIns="45700" lIns="91400" spcFirstLastPara="1" rIns="91400" wrap="square" tIns="45700">
            <a:normAutofit/>
          </a:bodyPr>
          <a:lstStyle/>
          <a:p>
            <a:pPr indent="-12700" lvl="0" marL="12700" rtl="0" algn="l">
              <a:lnSpc>
                <a:spcPct val="100000"/>
              </a:lnSpc>
              <a:spcBef>
                <a:spcPts val="1000"/>
              </a:spcBef>
              <a:spcAft>
                <a:spcPts val="0"/>
              </a:spcAft>
              <a:buSzPts val="3000"/>
              <a:buNone/>
            </a:pPr>
            <a:r>
              <a:t/>
            </a:r>
            <a:endParaRPr/>
          </a:p>
        </p:txBody>
      </p:sp>
      <p:sp>
        <p:nvSpPr>
          <p:cNvPr id="1641" name="Google Shape;1641;p6"/>
          <p:cNvSpPr txBox="1"/>
          <p:nvPr>
            <p:ph idx="2" type="body"/>
          </p:nvPr>
        </p:nvSpPr>
        <p:spPr>
          <a:xfrm>
            <a:off x="4588043" y="2653440"/>
            <a:ext cx="7205373" cy="1055685"/>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SzPts val="3000"/>
              <a:buNone/>
            </a:pPr>
            <a:r>
              <a:t/>
            </a:r>
            <a:endParaRPr/>
          </a:p>
        </p:txBody>
      </p:sp>
      <p:sp>
        <p:nvSpPr>
          <p:cNvPr id="1642" name="Google Shape;1642;p6"/>
          <p:cNvSpPr txBox="1"/>
          <p:nvPr>
            <p:ph idx="3" type="body"/>
          </p:nvPr>
        </p:nvSpPr>
        <p:spPr>
          <a:xfrm>
            <a:off x="4588043" y="3817080"/>
            <a:ext cx="7205373" cy="1055685"/>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SzPts val="3000"/>
              <a:buNone/>
            </a:pPr>
            <a:r>
              <a:t/>
            </a:r>
            <a:endParaRPr/>
          </a:p>
        </p:txBody>
      </p:sp>
      <p:sp>
        <p:nvSpPr>
          <p:cNvPr id="1643" name="Google Shape;1643;p6"/>
          <p:cNvSpPr txBox="1"/>
          <p:nvPr>
            <p:ph idx="4" type="body"/>
          </p:nvPr>
        </p:nvSpPr>
        <p:spPr>
          <a:xfrm>
            <a:off x="4588043" y="4992080"/>
            <a:ext cx="7205373" cy="1055685"/>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SzPts val="3000"/>
              <a:buNone/>
            </a:pPr>
            <a:r>
              <a:t/>
            </a:r>
            <a:endParaRPr/>
          </a:p>
        </p:txBody>
      </p:sp>
      <p:sp>
        <p:nvSpPr>
          <p:cNvPr id="1644" name="Google Shape;1644;p6"/>
          <p:cNvSpPr txBox="1"/>
          <p:nvPr>
            <p:ph idx="5" type="body"/>
          </p:nvPr>
        </p:nvSpPr>
        <p:spPr>
          <a:xfrm>
            <a:off x="1044438" y="1502511"/>
            <a:ext cx="3435279" cy="1042976"/>
          </a:xfrm>
          <a:prstGeom prst="rect">
            <a:avLst/>
          </a:prstGeom>
          <a:noFill/>
          <a:ln>
            <a:noFill/>
          </a:ln>
        </p:spPr>
        <p:txBody>
          <a:bodyPr anchorCtr="0" anchor="ctr" bIns="45700" lIns="91400" spcFirstLastPara="1" rIns="91400"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Chuẩn bị.</a:t>
            </a:r>
            <a:endParaRPr/>
          </a:p>
        </p:txBody>
      </p:sp>
      <p:sp>
        <p:nvSpPr>
          <p:cNvPr id="1645" name="Google Shape;1645;p6"/>
          <p:cNvSpPr txBox="1"/>
          <p:nvPr>
            <p:ph idx="6" type="body"/>
          </p:nvPr>
        </p:nvSpPr>
        <p:spPr>
          <a:xfrm>
            <a:off x="1046486" y="2653440"/>
            <a:ext cx="3433231" cy="1042976"/>
          </a:xfrm>
          <a:prstGeom prst="rect">
            <a:avLst/>
          </a:prstGeom>
          <a:noFill/>
          <a:ln>
            <a:noFill/>
          </a:ln>
        </p:spPr>
        <p:txBody>
          <a:bodyPr anchorCtr="0" anchor="ctr" bIns="45700" lIns="91400" spcFirstLastPara="1" rIns="91400"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Có mặt.</a:t>
            </a:r>
            <a:endParaRPr/>
          </a:p>
        </p:txBody>
      </p:sp>
      <p:sp>
        <p:nvSpPr>
          <p:cNvPr id="1646" name="Google Shape;1646;p6"/>
          <p:cNvSpPr txBox="1"/>
          <p:nvPr>
            <p:ph idx="7" type="body"/>
          </p:nvPr>
        </p:nvSpPr>
        <p:spPr>
          <a:xfrm>
            <a:off x="1044441" y="3804369"/>
            <a:ext cx="3433231" cy="1042976"/>
          </a:xfrm>
          <a:prstGeom prst="rect">
            <a:avLst/>
          </a:prstGeom>
          <a:noFill/>
          <a:ln>
            <a:noFill/>
          </a:ln>
        </p:spPr>
        <p:txBody>
          <a:bodyPr anchorCtr="0" anchor="ctr" bIns="45700" lIns="91400" spcFirstLastPara="1" rIns="91400"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Hãy tỏ ra lịch sự</a:t>
            </a:r>
            <a:endParaRPr/>
          </a:p>
        </p:txBody>
      </p:sp>
      <p:sp>
        <p:nvSpPr>
          <p:cNvPr id="1647" name="Google Shape;1647;p6"/>
          <p:cNvSpPr txBox="1"/>
          <p:nvPr>
            <p:ph idx="8" type="body"/>
          </p:nvPr>
        </p:nvSpPr>
        <p:spPr>
          <a:xfrm>
            <a:off x="1044439" y="4959551"/>
            <a:ext cx="3433231" cy="1042976"/>
          </a:xfrm>
          <a:prstGeom prst="rect">
            <a:avLst/>
          </a:prstGeom>
          <a:noFill/>
          <a:ln>
            <a:noFill/>
          </a:ln>
        </p:spPr>
        <p:txBody>
          <a:bodyPr anchorCtr="0" anchor="ctr" bIns="45700" lIns="91400" spcFirstLastPara="1" rIns="91400" wrap="square" tIns="45700">
            <a:noAutofit/>
          </a:bodyPr>
          <a:lstStyle/>
          <a:p>
            <a:pPr indent="-12700" lvl="0" marL="12700" marR="5080" rtl="0" algn="l">
              <a:lnSpc>
                <a:spcPct val="100625"/>
              </a:lnSpc>
              <a:spcBef>
                <a:spcPts val="1000"/>
              </a:spcBef>
              <a:spcAft>
                <a:spcPts val="0"/>
              </a:spcAft>
              <a:buSzPts val="4000"/>
              <a:buNone/>
            </a:pPr>
            <a:r>
              <a:rPr lang="vi-VN" sz="3200">
                <a:latin typeface="Arial"/>
                <a:ea typeface="Arial"/>
                <a:cs typeface="Arial"/>
                <a:sym typeface="Arial"/>
              </a:rPr>
              <a:t>Hỏi những thắc mắc.</a:t>
            </a:r>
            <a:endParaRPr/>
          </a:p>
        </p:txBody>
      </p:sp>
      <p:sp>
        <p:nvSpPr>
          <p:cNvPr id="1648" name="Google Shape;1648;p6"/>
          <p:cNvSpPr txBox="1"/>
          <p:nvPr>
            <p:ph type="ctrTitle"/>
          </p:nvPr>
        </p:nvSpPr>
        <p:spPr>
          <a:xfrm>
            <a:off x="0" y="32084"/>
            <a:ext cx="12192000" cy="1193800"/>
          </a:xfrm>
          <a:prstGeom prst="rect">
            <a:avLst/>
          </a:prstGeom>
          <a:noFill/>
          <a:ln>
            <a:noFill/>
          </a:ln>
        </p:spPr>
        <p:txBody>
          <a:bodyPr anchorCtr="0" anchor="ctr" bIns="45700" lIns="274300" spcFirstLastPara="1" rIns="91400"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latin typeface="Arial"/>
                <a:ea typeface="Arial"/>
                <a:cs typeface="Arial"/>
                <a:sym typeface="Arial"/>
              </a:rPr>
              <a:t>Hướng dẫn buổi học</a:t>
            </a:r>
            <a:endParaRPr/>
          </a:p>
        </p:txBody>
      </p:sp>
      <p:pic>
        <p:nvPicPr>
          <p:cNvPr descr="Icon&#10;&#10;Description automatically generated" id="1649" name="Google Shape;1649;p6"/>
          <p:cNvPicPr preferRelativeResize="0"/>
          <p:nvPr/>
        </p:nvPicPr>
        <p:blipFill rotWithShape="1">
          <a:blip r:embed="rId3">
            <a:alphaModFix/>
          </a:blip>
          <a:srcRect b="0" l="0" r="0" t="0"/>
          <a:stretch/>
        </p:blipFill>
        <p:spPr>
          <a:xfrm>
            <a:off x="350916" y="1601938"/>
            <a:ext cx="585197" cy="831415"/>
          </a:xfrm>
          <a:prstGeom prst="rect">
            <a:avLst/>
          </a:prstGeom>
          <a:noFill/>
          <a:ln>
            <a:noFill/>
          </a:ln>
        </p:spPr>
      </p:pic>
      <p:pic>
        <p:nvPicPr>
          <p:cNvPr descr="Icon&#10;&#10;Description automatically generated" id="1650" name="Google Shape;1650;p6"/>
          <p:cNvPicPr preferRelativeResize="0"/>
          <p:nvPr/>
        </p:nvPicPr>
        <p:blipFill rotWithShape="1">
          <a:blip r:embed="rId4">
            <a:alphaModFix/>
          </a:blip>
          <a:srcRect b="0" l="0" r="0" t="0"/>
          <a:stretch/>
        </p:blipFill>
        <p:spPr>
          <a:xfrm>
            <a:off x="350916" y="5188440"/>
            <a:ext cx="585197" cy="585197"/>
          </a:xfrm>
          <a:prstGeom prst="rect">
            <a:avLst/>
          </a:prstGeom>
          <a:noFill/>
          <a:ln>
            <a:noFill/>
          </a:ln>
        </p:spPr>
      </p:pic>
      <p:pic>
        <p:nvPicPr>
          <p:cNvPr descr="Icon&#10;&#10;Description automatically generated" id="1651" name="Google Shape;1651;p6"/>
          <p:cNvPicPr preferRelativeResize="0"/>
          <p:nvPr/>
        </p:nvPicPr>
        <p:blipFill rotWithShape="1">
          <a:blip r:embed="rId5">
            <a:alphaModFix/>
          </a:blip>
          <a:srcRect b="0" l="0" r="0" t="0"/>
          <a:stretch/>
        </p:blipFill>
        <p:spPr>
          <a:xfrm>
            <a:off x="350916" y="4116744"/>
            <a:ext cx="585197" cy="418227"/>
          </a:xfrm>
          <a:prstGeom prst="rect">
            <a:avLst/>
          </a:prstGeom>
          <a:noFill/>
          <a:ln>
            <a:noFill/>
          </a:ln>
        </p:spPr>
      </p:pic>
      <p:pic>
        <p:nvPicPr>
          <p:cNvPr descr="Icon&#10;&#10;Description automatically generated" id="1652" name="Google Shape;1652;p6"/>
          <p:cNvPicPr preferRelativeResize="0"/>
          <p:nvPr/>
        </p:nvPicPr>
        <p:blipFill rotWithShape="1">
          <a:blip r:embed="rId6">
            <a:alphaModFix/>
          </a:blip>
          <a:srcRect b="0" l="0" r="0" t="0"/>
          <a:stretch/>
        </p:blipFill>
        <p:spPr>
          <a:xfrm>
            <a:off x="478779" y="2796891"/>
            <a:ext cx="329468" cy="6663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vi-VN">
                <a:solidFill>
                  <a:srgbClr val="006FB6"/>
                </a:solidFill>
              </a:rPr>
              <a:t>Chơi Reading BINGO</a:t>
            </a:r>
            <a:endParaRPr/>
          </a:p>
        </p:txBody>
      </p:sp>
      <p:sp>
        <p:nvSpPr>
          <p:cNvPr id="1658" name="Google Shape;1658;p11"/>
          <p:cNvSpPr txBox="1"/>
          <p:nvPr>
            <p:ph idx="1" type="body"/>
          </p:nvPr>
        </p:nvSpPr>
        <p:spPr>
          <a:xfrm>
            <a:off x="8962775" y="4567650"/>
            <a:ext cx="2982000" cy="17547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000"/>
              </a:spcBef>
              <a:spcAft>
                <a:spcPts val="0"/>
              </a:spcAft>
              <a:buClr>
                <a:srgbClr val="006FB6"/>
              </a:buClr>
              <a:buSzPts val="1950"/>
              <a:buNone/>
            </a:pPr>
            <a:r>
              <a:rPr lang="vi-VN" sz="2400"/>
              <a:t>Bốn ô liên tiếp xuống hoặc ngang sẽ tạo BINGO!  Che toàn bộ bảng nếu có thách thức làm hết!</a:t>
            </a:r>
            <a:endParaRPr/>
          </a:p>
        </p:txBody>
      </p:sp>
      <p:pic>
        <p:nvPicPr>
          <p:cNvPr id="1659" name="Google Shape;1659;p11"/>
          <p:cNvPicPr preferRelativeResize="0"/>
          <p:nvPr>
            <p:ph idx="2" type="pic"/>
          </p:nvPr>
        </p:nvPicPr>
        <p:blipFill rotWithShape="1">
          <a:blip r:embed="rId3">
            <a:alphaModFix/>
          </a:blip>
          <a:srcRect b="0" l="-3842" r="0" t="0"/>
          <a:stretch/>
        </p:blipFill>
        <p:spPr>
          <a:xfrm>
            <a:off x="9085175" y="1283625"/>
            <a:ext cx="2673949" cy="3173101"/>
          </a:xfrm>
          <a:prstGeom prst="rect">
            <a:avLst/>
          </a:prstGeom>
          <a:noFill/>
          <a:ln>
            <a:noFill/>
          </a:ln>
        </p:spPr>
      </p:pic>
      <p:sp>
        <p:nvSpPr>
          <p:cNvPr id="1660" name="Google Shape;1660;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2</a:t>
            </a:r>
            <a:endParaRPr/>
          </a:p>
        </p:txBody>
      </p:sp>
      <p:sp>
        <p:nvSpPr>
          <p:cNvPr id="1661" name="Google Shape;1661;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3</a:t>
            </a:r>
            <a:endParaRPr/>
          </a:p>
        </p:txBody>
      </p:sp>
      <p:sp>
        <p:nvSpPr>
          <p:cNvPr id="1662" name="Google Shape;1662;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Tạo bảng.</a:t>
            </a:r>
            <a:endParaRPr/>
          </a:p>
        </p:txBody>
      </p:sp>
      <p:sp>
        <p:nvSpPr>
          <p:cNvPr id="1663" name="Google Shape;1663;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Chọn khung thời gian.</a:t>
            </a:r>
            <a:endParaRPr/>
          </a:p>
        </p:txBody>
      </p:sp>
      <p:sp>
        <p:nvSpPr>
          <p:cNvPr id="1664" name="Google Shape;1664;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Chọn phần thưởng.</a:t>
            </a:r>
            <a:endParaRPr/>
          </a:p>
        </p:txBody>
      </p:sp>
      <p:sp>
        <p:nvSpPr>
          <p:cNvPr id="1665" name="Google Shape;1665;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fontScale="70000"/>
          </a:bodyPr>
          <a:lstStyle/>
          <a:p>
            <a:pPr indent="0" lvl="0" marL="0" rtl="0" algn="l">
              <a:lnSpc>
                <a:spcPct val="90000"/>
              </a:lnSpc>
              <a:spcBef>
                <a:spcPts val="1000"/>
              </a:spcBef>
              <a:spcAft>
                <a:spcPts val="0"/>
              </a:spcAft>
              <a:buSzPct val="117647"/>
              <a:buNone/>
            </a:pPr>
            <a:r>
              <a:rPr lang="vi-VN" sz="3000"/>
              <a:t>Khả năng người đọc tập trung vào việc đọc sách trong những khoảng thời gian dài hơn và lâu hơn. Khả năng này sẽ thay đổi theo độ tuổi, sở thích và phát triển theo thời gian.</a:t>
            </a:r>
            <a:endParaRPr/>
          </a:p>
        </p:txBody>
      </p:sp>
      <p:sp>
        <p:nvSpPr>
          <p:cNvPr id="1671" name="Google Shape;1671;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2" name="Google Shape;1672;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3" name="Google Shape;1673;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4" name="Google Shape;1674;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a:t>Khả năng kiên trì đọc sách</a:t>
            </a:r>
            <a:endParaRPr/>
          </a:p>
        </p:txBody>
      </p:sp>
      <p:sp>
        <p:nvSpPr>
          <p:cNvPr id="1675" name="Google Shape;1675;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6" name="Google Shape;1676;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7" name="Google Shape;1677;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8" name="Google Shape;1678;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sz="4000"/>
              <a:t>Kiểm tra thuật ngữ về khả năng đọc viết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2" name="Shape 1682"/>
        <p:cNvGrpSpPr/>
        <p:nvPr/>
      </p:nvGrpSpPr>
      <p:grpSpPr>
        <a:xfrm>
          <a:off x="0" y="0"/>
          <a:ext cx="0" cy="0"/>
          <a:chOff x="0" y="0"/>
          <a:chExt cx="0" cy="0"/>
        </a:xfrm>
      </p:grpSpPr>
      <p:sp>
        <p:nvSpPr>
          <p:cNvPr id="1683" name="Google Shape;1683;p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t>Tạo bảng</a:t>
            </a:r>
            <a:endParaRPr/>
          </a:p>
        </p:txBody>
      </p:sp>
      <p:sp>
        <p:nvSpPr>
          <p:cNvPr id="1684" name="Google Shape;1684;p13"/>
          <p:cNvSpPr/>
          <p:nvPr/>
        </p:nvSpPr>
        <p:spPr>
          <a:xfrm>
            <a:off x="545785"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Calibri"/>
              <a:ea typeface="Calibri"/>
              <a:cs typeface="Calibri"/>
              <a:sym typeface="Calibri"/>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685" name="Google Shape;1685;p13"/>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uFill>
                <a:noFill/>
              </a:uFill>
              <a:latin typeface="Calibri"/>
              <a:ea typeface="Calibri"/>
              <a:cs typeface="Calibri"/>
              <a:sym typeface="Calibri"/>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686" name="Google Shape;1686;p13"/>
          <p:cNvSpPr txBox="1"/>
          <p:nvPr>
            <p:ph idx="1" type="body"/>
          </p:nvPr>
        </p:nvSpPr>
        <p:spPr>
          <a:xfrm>
            <a:off x="545775" y="1811350"/>
            <a:ext cx="7585854"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vi-VN">
                <a:solidFill>
                  <a:srgbClr val="006FB6"/>
                </a:solidFill>
              </a:rPr>
              <a:t>Tạo lưới 5x5 trên một mảnh giấy hoặc dùng phiên bản có thể in được.</a:t>
            </a:r>
            <a:endParaRPr/>
          </a:p>
          <a:p>
            <a:pPr indent="0" lvl="0" marL="457200" rtl="0" algn="l">
              <a:lnSpc>
                <a:spcPct val="100000"/>
              </a:lnSpc>
              <a:spcBef>
                <a:spcPts val="0"/>
              </a:spcBef>
              <a:spcAft>
                <a:spcPts val="0"/>
              </a:spcAft>
              <a:buClr>
                <a:schemeClr val="dk1"/>
              </a:buClr>
              <a:buSzPts val="1100"/>
              <a:buFont typeface="Arial"/>
              <a:buNone/>
            </a:pPr>
            <a:r>
              <a:t/>
            </a:r>
            <a:endParaRPr>
              <a:solidFill>
                <a:srgbClr val="006FB6"/>
              </a:solidFill>
            </a:endParaRPr>
          </a:p>
          <a:p>
            <a:pPr indent="-457200" lvl="0" marL="457200" rtl="0" algn="l">
              <a:lnSpc>
                <a:spcPct val="100000"/>
              </a:lnSpc>
              <a:spcBef>
                <a:spcPts val="0"/>
              </a:spcBef>
              <a:spcAft>
                <a:spcPts val="0"/>
              </a:spcAft>
              <a:buClr>
                <a:srgbClr val="006FB6"/>
              </a:buClr>
              <a:buSzPts val="3600"/>
              <a:buFont typeface="Calibri"/>
              <a:buChar char="●"/>
            </a:pPr>
            <a:r>
              <a:rPr lang="vi-VN">
                <a:solidFill>
                  <a:srgbClr val="006FB6"/>
                </a:solidFill>
              </a:rPr>
              <a:t>Dùng hình vuông trung tâm làm chỗ “TRỐNG”.</a:t>
            </a:r>
            <a:endParaRPr/>
          </a:p>
          <a:p>
            <a:pPr indent="0" lvl="0" marL="0" rtl="0" algn="l">
              <a:lnSpc>
                <a:spcPct val="100000"/>
              </a:lnSpc>
              <a:spcBef>
                <a:spcPts val="0"/>
              </a:spcBef>
              <a:spcAft>
                <a:spcPts val="0"/>
              </a:spcAft>
              <a:buClr>
                <a:schemeClr val="dk1"/>
              </a:buClr>
              <a:buSzPts val="1100"/>
              <a:buFont typeface="Arial"/>
              <a:buNone/>
            </a:pPr>
            <a:r>
              <a:t/>
            </a:r>
            <a:endParaRPr>
              <a:solidFill>
                <a:srgbClr val="006FB6"/>
              </a:solidFill>
            </a:endParaRPr>
          </a:p>
          <a:p>
            <a:pPr indent="0" lvl="0" marL="0" rtl="0" algn="l">
              <a:lnSpc>
                <a:spcPct val="90000"/>
              </a:lnSpc>
              <a:spcBef>
                <a:spcPts val="1000"/>
              </a:spcBef>
              <a:spcAft>
                <a:spcPts val="0"/>
              </a:spcAft>
              <a:buSzPts val="3600"/>
              <a:buNone/>
            </a:pPr>
            <a:r>
              <a:t/>
            </a:r>
            <a:endParaRPr>
              <a:solidFill>
                <a:srgbClr val="006FB6"/>
              </a:solidFill>
            </a:endParaRPr>
          </a:p>
        </p:txBody>
      </p:sp>
      <p:pic>
        <p:nvPicPr>
          <p:cNvPr id="1687" name="Google Shape;1687;p13"/>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t>Quyết định các thử thách đọc</a:t>
            </a:r>
            <a:endParaRPr/>
          </a:p>
        </p:txBody>
      </p:sp>
      <p:sp>
        <p:nvSpPr>
          <p:cNvPr id="1693" name="Google Shape;1693;p14"/>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Calibri"/>
              <a:ea typeface="Calibri"/>
              <a:cs typeface="Calibri"/>
              <a:sym typeface="Calibri"/>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694" name="Google Shape;1694;p14"/>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uFill>
                <a:noFill/>
              </a:uFill>
              <a:latin typeface="Calibri"/>
              <a:ea typeface="Calibri"/>
              <a:cs typeface="Calibri"/>
              <a:sym typeface="Calibri"/>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695" name="Google Shape;1695;p14"/>
          <p:cNvSpPr txBox="1"/>
          <p:nvPr/>
        </p:nvSpPr>
        <p:spPr>
          <a:xfrm>
            <a:off x="3293900" y="3023425"/>
            <a:ext cx="979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4"/>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vi-VN"/>
              <a:t>Viết (hoặc vẽ) một thử thách đọc khác trên mỗi hình vuông.</a:t>
            </a:r>
            <a:br>
              <a:rPr lang="vi-VN"/>
            </a:br>
            <a:endParaRPr/>
          </a:p>
          <a:p>
            <a:pPr indent="-457200" lvl="0" marL="457200" rtl="0" algn="l">
              <a:lnSpc>
                <a:spcPct val="100000"/>
              </a:lnSpc>
              <a:spcBef>
                <a:spcPts val="0"/>
              </a:spcBef>
              <a:spcAft>
                <a:spcPts val="0"/>
              </a:spcAft>
              <a:buClr>
                <a:srgbClr val="006FB6"/>
              </a:buClr>
              <a:buSzPts val="3600"/>
              <a:buFont typeface="Calibri"/>
              <a:buChar char="●"/>
            </a:pPr>
            <a:r>
              <a:rPr lang="vi-VN"/>
              <a:t>Cân nhắc địa điểm đọc, khán giả, thể loại, v.v.</a:t>
            </a:r>
            <a:endParaRPr/>
          </a:p>
        </p:txBody>
      </p:sp>
      <p:pic>
        <p:nvPicPr>
          <p:cNvPr id="1697" name="Google Shape;1697;p14"/>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pic>
        <p:nvPicPr>
          <p:cNvPr id="1702" name="Google Shape;1702;p15"/>
          <p:cNvPicPr preferRelativeResize="0"/>
          <p:nvPr>
            <p:ph idx="2" type="pic"/>
          </p:nvPr>
        </p:nvPicPr>
        <p:blipFill rotWithShape="1">
          <a:blip r:embed="rId3">
            <a:alphaModFix/>
          </a:blip>
          <a:srcRect b="0" l="0" r="0" t="-896"/>
          <a:stretch/>
        </p:blipFill>
        <p:spPr>
          <a:xfrm>
            <a:off x="8269650" y="1565900"/>
            <a:ext cx="3293175" cy="4094674"/>
          </a:xfrm>
          <a:prstGeom prst="rect">
            <a:avLst/>
          </a:prstGeom>
          <a:noFill/>
          <a:ln>
            <a:noFill/>
          </a:ln>
        </p:spPr>
      </p:pic>
      <p:sp>
        <p:nvSpPr>
          <p:cNvPr id="1703" name="Google Shape;1703;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Chọn khung thời gian</a:t>
            </a:r>
            <a:endParaRPr/>
          </a:p>
        </p:txBody>
      </p:sp>
      <p:sp>
        <p:nvSpPr>
          <p:cNvPr id="1704" name="Google Shape;1704;p15"/>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Calibri"/>
              <a:ea typeface="Calibri"/>
              <a:cs typeface="Calibri"/>
              <a:sym typeface="Calibri"/>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705" name="Google Shape;1705;p15"/>
          <p:cNvSpPr/>
          <p:nvPr/>
        </p:nvSpPr>
        <p:spPr>
          <a:xfrm>
            <a:off x="6632820"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Calibri"/>
              <a:ea typeface="Calibri"/>
              <a:cs typeface="Calibri"/>
              <a:sym typeface="Calibri"/>
              <a:hlinkClick r:id="rId5">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706" name="Google Shape;1706;p15"/>
          <p:cNvSpPr/>
          <p:nvPr/>
        </p:nvSpPr>
        <p:spPr>
          <a:xfrm>
            <a:off x="914225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5"/>
          <p:cNvSpPr/>
          <p:nvPr/>
        </p:nvSpPr>
        <p:spPr>
          <a:xfrm>
            <a:off x="857350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5"/>
          <p:cNvSpPr txBox="1"/>
          <p:nvPr>
            <p:ph idx="1" type="body"/>
          </p:nvPr>
        </p:nvSpPr>
        <p:spPr>
          <a:xfrm>
            <a:off x="409034" y="1811349"/>
            <a:ext cx="6917052" cy="3640200"/>
          </a:xfrm>
          <a:prstGeom prst="rect">
            <a:avLst/>
          </a:prstGeom>
          <a:noFill/>
          <a:ln>
            <a:noFill/>
          </a:ln>
        </p:spPr>
        <p:txBody>
          <a:bodyPr anchorCtr="0" anchor="t" bIns="45700" lIns="91425" spcFirstLastPara="1" rIns="91425" wrap="square" tIns="45700">
            <a:noAutofit/>
          </a:bodyPr>
          <a:lstStyle/>
          <a:p>
            <a:pPr indent="-457200" lvl="0" marL="749300" rtl="0" algn="l">
              <a:lnSpc>
                <a:spcPct val="115000"/>
              </a:lnSpc>
              <a:spcBef>
                <a:spcPts val="0"/>
              </a:spcBef>
              <a:spcAft>
                <a:spcPts val="0"/>
              </a:spcAft>
              <a:buClr>
                <a:srgbClr val="006FB6"/>
              </a:buClr>
              <a:buSzPts val="3600"/>
              <a:buFont typeface="Calibri"/>
              <a:buChar char="●"/>
            </a:pPr>
            <a:r>
              <a:rPr lang="vi-VN" sz="3800"/>
              <a:t>Chúng ta sẽ hoàn thành bao nhiêu thử thách mỗi tuần?</a:t>
            </a:r>
            <a:br>
              <a:rPr lang="vi-VN" sz="3800"/>
            </a:br>
            <a:endParaRPr sz="3800"/>
          </a:p>
          <a:p>
            <a:pPr indent="-457200" lvl="0" marL="749300" rtl="0" algn="l">
              <a:lnSpc>
                <a:spcPct val="115000"/>
              </a:lnSpc>
              <a:spcBef>
                <a:spcPts val="0"/>
              </a:spcBef>
              <a:spcAft>
                <a:spcPts val="0"/>
              </a:spcAft>
              <a:buClr>
                <a:srgbClr val="006FB6"/>
              </a:buClr>
              <a:buSzPts val="3600"/>
              <a:buFont typeface="Calibri"/>
              <a:buChar char="●"/>
            </a:pPr>
            <a:r>
              <a:rPr lang="vi-VN" sz="3800"/>
              <a:t>Mục tiêu của chúng ta sẽ là một hàng/cột hoặc làm hết hoàn toàn?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coreProperties>
</file>