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6" r:id="rId10"/>
    <p:sldMasterId id="2147483726" r:id="rId11"/>
    <p:sldMasterId id="2147483734" r:id="rId12"/>
    <p:sldMasterId id="2147483749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embeddedFontLst>
    <p:embeddedFont>
      <p:font typeface="Permanent Mark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GoakUI/x19wtD41ekmo+y1pD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font" Target="fonts/PermanentMarker-regular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1" name="Google Shape;161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1" name="Google Shape;171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0" name="Google Shape;1720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0" name="Google Shape;1730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1dc95e56c78_0_131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9" name="Google Shape;1739;g1dc95e56c78_0_13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8" name="Google Shape;1748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26e5e500a2a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2" name="Google Shape;1762;g26e5e500a2a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0" name="Google Shape;177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8" name="Google Shape;163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5" name="Google Shape;165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8" name="Google Shape;166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81" name="Google Shape;1681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90" name="Google Shape;1690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700" name="Google Shape;1700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9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3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3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3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3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3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39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39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3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1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6e5e500a2a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4" name="Google Shape;1514;g26e5e500a2a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5" name="Google Shape;1515;g26e5e500a2a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6" name="Google Shape;1516;g26e5e500a2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7" name="Google Shape;1517;g26e5e500a2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8" name="Google Shape;1518;g26e5e500a2a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26e5e500a2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g26e5e500a2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g26e5e500a2a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2" name="Google Shape;1522;g26e5e500a2a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3" name="Google Shape;1523;g26e5e500a2a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6e5e500a2a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6" name="Google Shape;1526;g26e5e500a2a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7" name="Google Shape;1527;g26e5e500a2a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28" name="Google Shape;1528;g26e5e500a2a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9" name="Google Shape;1529;g26e5e500a2a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0" name="Google Shape;1530;g26e5e500a2a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1" name="Google Shape;1531;g26e5e500a2a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2" name="Google Shape;1532;g26e5e500a2a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g26e5e500a2a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26e5e500a2a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35" name="Google Shape;1535;g26e5e500a2a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36" name="Google Shape;1536;g26e5e500a2a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g26e5e500a2a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g26e5e500a2a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9" name="Google Shape;1539;g26e5e500a2a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0" name="Google Shape;1540;g26e5e500a2a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6e5e500a2a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" name="Google Shape;1543;g26e5e500a2a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6e5e500a2a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6e5e500a2a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46" name="Google Shape;1546;g26e5e500a2a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7" name="Google Shape;1547;g26e5e500a2a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6e5e500a2a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6e5e500a2a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0" name="Google Shape;1550;g26e5e500a2a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6e5e500a2a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g26e5e500a2a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g26e5e500a2a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4" name="Google Shape;1554;g26e5e500a2a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g26e5e500a2a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6" name="Google Shape;1556;g26e5e500a2a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6e5e500a2a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g26e5e500a2a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g26e5e500a2a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g26e5e500a2a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6e5e500a2a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63" name="Google Shape;1563;g26e5e500a2a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6e5e500a2a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6e5e500a2a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6e5e500a2a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7" name="Google Shape;1567;g26e5e500a2a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26e5e500a2a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26e5e500a2a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6e5e500a2a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2" name="Google Shape;1572;g26e5e500a2a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g26e5e500a2a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4" name="Google Shape;1574;g26e5e500a2a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5" name="Google Shape;1575;g26e5e500a2a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6" name="Google Shape;1576;g26e5e500a2a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6e5e500a2a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8" name="Google Shape;1578;g26e5e500a2a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6e5e500a2a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1" name="Google Shape;1581;g26e5e500a2a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6e5e500a2a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3" name="Google Shape;1583;g26e5e500a2a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4" name="Google Shape;1584;g26e5e500a2a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5" name="Google Shape;1585;g26e5e500a2a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6e5e500a2a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6e5e500a2a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e5e500a2a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6e5e500a2a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6e5e500a2a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2" name="Google Shape;1592;g26e5e500a2a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g26e5e500a2a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4" name="Google Shape;1594;g26e5e500a2a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5" name="Google Shape;1595;g26e5e500a2a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6e5e500a2a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6e5e500a2a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9" name="Google Shape;1599;g26e5e500a2a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0" name="Google Shape;1600;g26e5e500a2a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1" name="Google Shape;1601;g26e5e500a2a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2" name="Google Shape;1602;g26e5e500a2a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3" name="Google Shape;1603;g26e5e500a2a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4" name="Google Shape;1604;g26e5e500a2a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26e5e500a2a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g26e5e500a2a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7" name="Google Shape;1607;g26e5e500a2a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08" name="Google Shape;1608;g26e5e500a2a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8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2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2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3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3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4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4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5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6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6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6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7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7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7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7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8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8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8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8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8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8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8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8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0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0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0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0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0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0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0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0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0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0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0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0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1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1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2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2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3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3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3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3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3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3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4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6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6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9" name="Google Shape;50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5" name="Google Shape;5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8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8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8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3" name="Google Shape;523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8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9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9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9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9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9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9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9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9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9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9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9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9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9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9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9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9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0" name="Google Shape;71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1" name="Google Shape;72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4" name="Google Shape;7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2" name="Google Shape;7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735" name="Google Shape;73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0" name="Google Shape;74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8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8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8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8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8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8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8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8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 1">
  <p:cSld name="2 Reading tip_2 Content boxes_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73"/>
          <p:cNvSpPr txBox="1"/>
          <p:nvPr>
            <p:ph idx="1" type="body"/>
          </p:nvPr>
        </p:nvSpPr>
        <p:spPr>
          <a:xfrm>
            <a:off x="1185022" y="1692275"/>
            <a:ext cx="10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2" name="Google Shape;75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7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7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7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7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1" name="Google Shape;77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6" name="Google Shape;7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7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7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4" name="Google Shape;80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4" name="Google Shape;85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0" name="Google Shape;8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7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5" name="Google Shape;875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6" name="Google Shape;876;p7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7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7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9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9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9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9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9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8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8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5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48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48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0" name="Google Shape;9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8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9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9" name="Google Shape;979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0" name="Google Shape;980;p9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9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9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9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9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9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9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9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90" name="Google Shape;99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9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9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9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3" name="Google Shape;1003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6" name="Google Shape;10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10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10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10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19" name="Google Shape;1019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8" name="Google Shape;102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0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0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0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1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5" name="Google Shape;1055;p10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0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0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0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10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81" name="Google Shape;1081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9" name="Google Shape;108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90" name="Google Shape;109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6" name="Google Shape;1096;p10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7" name="Google Shape;1097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0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00" name="Google Shape;1100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0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0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0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0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0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0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1" name="Google Shape;1111;p10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12" name="Google Shape;1112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6" name="Google Shape;1116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2" name="Google Shape;112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0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0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0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0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0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0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0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0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dc95e56c78_0_2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g1dc95e56c78_0_2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5e56c78_0_2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5e56c78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1dc95e56c78_0_2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9" name="Google Shape;1139;g1dc95e56c78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g1dc95e56c78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dc95e56c78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dc95e56c78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dc95e56c78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5e56c78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g1dc95e56c78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dc95e56c78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dc95e56c78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95e56c78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5e56c78_0_2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dc95e56c78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dc95e56c78_0_2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c95e56c78_0_2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c95e56c78_0_2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1dc95e56c78_0_2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6" name="Google Shape;1156;g1dc95e56c78_0_2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g1dc95e56c78_0_2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c95e56c78_0_2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c95e56c78_0_2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dc95e56c78_0_2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5e56c78_0_2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dc95e56c78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dc95e56c78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g1dc95e56c78_0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dc95e56c78_0_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5e56c78_0_2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1dc95e56c78_0_2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68" name="Google Shape;1168;g1dc95e56c78_0_2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dc95e56c78_0_2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1dc95e56c78_0_2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c95e56c78_0_2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c95e56c78_0_2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5e56c78_0_2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5e56c78_0_2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5e56c78_0_2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5e56c78_0_2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5e56c78_0_2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5e56c78_0_2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5e56c78_0_2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5e56c78_0_2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5e56c78_0_2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5e56c78_0_2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5e56c78_0_2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5e56c78_0_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5e56c78_0_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5e56c78_0_2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5" name="Google Shape;1195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57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7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7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1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1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1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1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1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1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1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1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1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58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4" name="Google Shape;121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58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59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63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164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64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164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6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16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16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16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66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166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66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66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6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167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167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167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67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6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16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6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6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6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169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169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69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69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7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7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7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7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70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70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7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70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7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7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70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7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7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71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7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7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7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71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7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71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71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7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71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71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71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72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7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72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7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7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7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72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7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72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72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72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72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72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7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72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72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3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7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7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7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73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73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7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dc95e56c78_0_1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0" name="Google Shape;1390;g1dc95e56c78_0_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dc95e56c78_0_14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dc95e56c78_0_14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c95e56c78_0_14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c95e56c78_0_14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dc95e56c78_0_14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dc95e56c78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dc95e56c78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dc95e56c78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1dc95e56c78_0_143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5e56c78_0_143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5e56c78_0_143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c95e56c78_0_143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g1dc95e56c78_0_1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dc95e56c78_0_1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dc95e56c78_0_143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dc95e56c78_0_1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dc95e56c78_0_162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g1dc95e56c78_0_16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dc95e56c78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dc95e56c78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1dc95e56c78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3" name="Google Shape;1413;g1dc95e56c7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4" name="Google Shape;1414;g1dc95e56c78_0_16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dc95e56c78_0_162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dc95e56c78_0_162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dc95e56c78_0_162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g1dc95e56c78_0_16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g1dc95e56c7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dc95e56c7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1" name="Google Shape;1421;g1dc95e56c7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g1dc95e56c78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g1dc95e56c78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1dc95e56c78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dc95e56c78_0_180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g1dc95e56c78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g1dc95e56c78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g1dc95e56c78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30" name="Google Shape;1430;g1dc95e56c78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g1dc95e56c78_0_18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1dc95e56c78_0_18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dc95e56c78_0_18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1dc95e56c78_0_18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g1dc95e56c78_0_18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1dc95e56c78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1dc95e56c78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g1dc95e56c78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dc95e56c78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dc95e56c78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g1dc95e56c78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2" name="Google Shape;1442;g1dc95e56c78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dc95e56c78_0_198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1dc95e56c78_0_198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1dc95e56c78_0_198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1dc95e56c78_0_198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1dc95e56c78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g1dc95e56c78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1dc95e56c78_0_198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g1dc95e56c78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g1dc95e56c78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3" name="Google Shape;1453;g1dc95e56c78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1dc95e56c78_0_198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1dc95e56c78_0_198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1dc95e56c78_0_198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5e56c78_0_198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5e56c78_0_198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1dc95e56c78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g1dc95e56c78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g1dc95e56c78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dc95e56c78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4" name="Google Shape;1464;g1dc95e56c78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65" name="Google Shape;1465;g1dc95e56c78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6" name="Google Shape;1466;g1dc95e56c78_0_21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1dc95e56c78_0_21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dc95e56c78_0_21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dc95e56c78_0_21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dc95e56c78_0_21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1" name="Google Shape;1471;g1dc95e56c78_0_21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g1dc95e56c78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dc95e56c78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5e56c78_0_217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75" name="Google Shape;1475;g1dc95e56c78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g1dc95e56c78_0_217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1dc95e56c78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1dc95e56c78_0_21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dc95e56c78_0_217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dc95e56c78_0_217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1dc95e56c78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g1dc95e56c78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1dc95e56c78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5" name="Google Shape;1485;g1dc95e56c78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" name="Google Shape;1486;g1dc95e56c78_0_23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1dc95e56c78_0_23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1dc95e56c78_0_23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1dc95e56c78_0_23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1dc95e56c78_0_23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1dc95e56c78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1dc95e56c78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g1dc95e56c78_0_237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94" name="Google Shape;1494;g1dc95e56c78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g1dc95e56c78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1dc95e56c78_0_237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g1dc95e56c78_0_237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1dc95e56c78_0_237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1dc95e56c78_0_237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dc95e56c78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dc95e56c78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dc95e56c78_0_255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4" name="Google Shape;1504;g1dc95e56c78_0_255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505" name="Google Shape;1505;g1dc95e56c78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6" name="Google Shape;1506;g1dc95e56c78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21" Type="http://schemas.openxmlformats.org/officeDocument/2006/relationships/theme" Target="../theme/theme1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1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dc95e56c78_0_139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6" name="Google Shape;1386;g1dc95e56c78_0_1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dc95e56c78_0_1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6e5e500a2a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9" name="Google Shape;1509;g26e5e500a2a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26e5e500a2a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6e5e500a2a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3" name="Google Shape;953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4" name="Google Shape;95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7" name="Google Shape;1067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56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3.png"/><Relationship Id="rId4" Type="http://schemas.openxmlformats.org/officeDocument/2006/relationships/image" Target="../media/image8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69.jpg"/><Relationship Id="rId6" Type="http://schemas.openxmlformats.org/officeDocument/2006/relationships/image" Target="../media/image93.jpg"/><Relationship Id="rId7" Type="http://schemas.openxmlformats.org/officeDocument/2006/relationships/image" Target="../media/image7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9.png"/><Relationship Id="rId4" Type="http://schemas.openxmlformats.org/officeDocument/2006/relationships/image" Target="../media/image73.png"/><Relationship Id="rId5" Type="http://schemas.openxmlformats.org/officeDocument/2006/relationships/image" Target="../media/image75.png"/><Relationship Id="rId6" Type="http://schemas.openxmlformats.org/officeDocument/2006/relationships/image" Target="../media/image7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8.png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614" name="Google Shape;161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Play reading BINGO</a:t>
            </a:r>
            <a:endParaRPr/>
          </a:p>
        </p:txBody>
      </p:sp>
      <p:sp>
        <p:nvSpPr>
          <p:cNvPr id="1615" name="Google Shape;161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</a:t>
            </a:r>
            <a:endParaRPr b="0" i="0" sz="4000" u="none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pt-BR" sz="4500" u="none">
                <a:solidFill>
                  <a:srgbClr val="006FB6"/>
                </a:solidFill>
              </a:rPr>
              <a:t>Escolha um prêmio </a:t>
            </a:r>
            <a:endParaRPr sz="4300"/>
          </a:p>
        </p:txBody>
      </p:sp>
      <p:sp>
        <p:nvSpPr>
          <p:cNvPr id="1714" name="Google Shape;1714;p16"/>
          <p:cNvSpPr txBox="1"/>
          <p:nvPr>
            <p:ph idx="2" type="body"/>
          </p:nvPr>
        </p:nvSpPr>
        <p:spPr>
          <a:xfrm>
            <a:off x="3793784" y="131032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b="0" i="0" lang="pt-BR" sz="3700" u="none"/>
              <a:t>Passear com um membro da família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Sair para tomar um sorvete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Assistir seu filme favorito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Jogar um jogo ou montar um quebra-cabeça juntos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Escolher o cardápio do jantar ou o restaurante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Comprar um novo livro 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pt-BR" sz="3700" u="none"/>
              <a:t>Passar tempo com um amigo</a:t>
            </a:r>
            <a:endParaRPr sz="3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16"/>
          <p:cNvSpPr txBox="1"/>
          <p:nvPr>
            <p:ph idx="1" type="body"/>
          </p:nvPr>
        </p:nvSpPr>
        <p:spPr>
          <a:xfrm>
            <a:off x="77975" y="3964925"/>
            <a:ext cx="3356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u="none"/>
              <a:t>Faça uma pequena comemoração quando seu filho/sua filha completar uma fileira ou uma maior se preencher a cartela toda!</a:t>
            </a:r>
            <a:endParaRPr/>
          </a:p>
        </p:txBody>
      </p:sp>
      <p:sp>
        <p:nvSpPr>
          <p:cNvPr id="1716" name="Google Shape;1716;p16"/>
          <p:cNvSpPr txBox="1"/>
          <p:nvPr/>
        </p:nvSpPr>
        <p:spPr>
          <a:xfrm>
            <a:off x="819075" y="1027300"/>
            <a:ext cx="1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Google Shape;1717;p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661988" y="429675"/>
            <a:ext cx="2188374" cy="3623024"/>
          </a:xfrm>
          <a:prstGeom prst="rect">
            <a:avLst/>
          </a:prstGeom>
          <a:noFill/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723" name="Google Shape;1723;p17"/>
          <p:cNvSpPr txBox="1"/>
          <p:nvPr>
            <p:ph idx="1" type="body"/>
          </p:nvPr>
        </p:nvSpPr>
        <p:spPr>
          <a:xfrm>
            <a:off x="1743476" y="293967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Que desafio você gostaria de enfrentar hoje?</a:t>
            </a:r>
            <a:endParaRPr/>
          </a:p>
        </p:txBody>
      </p:sp>
      <p:sp>
        <p:nvSpPr>
          <p:cNvPr id="1724" name="Google Shape;1724;p17"/>
          <p:cNvSpPr txBox="1"/>
          <p:nvPr>
            <p:ph idx="2" type="body"/>
          </p:nvPr>
        </p:nvSpPr>
        <p:spPr>
          <a:xfrm>
            <a:off x="4072874" y="4677313"/>
            <a:ext cx="3509026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Você gostaria de ler para um bicho de pelúcia ou para um membro da família?</a:t>
            </a:r>
            <a:endParaRPr/>
          </a:p>
        </p:txBody>
      </p:sp>
      <p:sp>
        <p:nvSpPr>
          <p:cNvPr id="1725" name="Google Shape;1725;p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/>
              <a:t>Hoje você gostaria de ler um livro lá fora ou dentro de uma cabana de cobertores?</a:t>
            </a:r>
            <a:endParaRPr/>
          </a:p>
        </p:txBody>
      </p:sp>
      <p:sp>
        <p:nvSpPr>
          <p:cNvPr id="1726" name="Google Shape;1726;p17"/>
          <p:cNvSpPr txBox="1"/>
          <p:nvPr>
            <p:ph idx="4" type="body"/>
          </p:nvPr>
        </p:nvSpPr>
        <p:spPr>
          <a:xfrm>
            <a:off x="319505" y="4467010"/>
            <a:ext cx="308092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Como você gostaria de comemorar quando ganhar o BINGO?</a:t>
            </a:r>
            <a:endParaRPr/>
          </a:p>
        </p:txBody>
      </p:sp>
      <p:pic>
        <p:nvPicPr>
          <p:cNvPr id="1727" name="Google Shape;1727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733" name="Google Shape;1733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Você consegue ler um capítulo inteiro do seu livro hoje?</a:t>
            </a:r>
            <a:endParaRPr/>
          </a:p>
        </p:txBody>
      </p:sp>
      <p:sp>
        <p:nvSpPr>
          <p:cNvPr id="1734" name="Google Shape;1734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/>
              <a:t>Hoje você gostaria de ler fantasia ou poesia?</a:t>
            </a:r>
            <a:endParaRPr/>
          </a:p>
        </p:txBody>
      </p:sp>
      <p:sp>
        <p:nvSpPr>
          <p:cNvPr id="1735" name="Google Shape;1735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Hoje você prefere ler com uma lanterna ou em uma videochamada com um membro da família?</a:t>
            </a:r>
            <a:endParaRPr/>
          </a:p>
        </p:txBody>
      </p:sp>
      <p:pic>
        <p:nvPicPr>
          <p:cNvPr id="1736" name="Google Shape;17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dc95e56c78_0_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pt-BR" sz="5000"/>
              <a:t>Família Multilíngue</a:t>
            </a:r>
            <a:endParaRPr/>
          </a:p>
        </p:txBody>
      </p:sp>
      <p:sp>
        <p:nvSpPr>
          <p:cNvPr id="1742" name="Google Shape;1742;g1dc95e56c78_0_131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5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</a:t>
            </a:r>
            <a:r>
              <a:rPr lang="pt-BR"/>
              <a:t> </a:t>
            </a:r>
            <a:endParaRPr/>
          </a:p>
        </p:txBody>
      </p:sp>
      <p:sp>
        <p:nvSpPr>
          <p:cNvPr id="1743" name="Google Shape;1743;g1dc95e56c78_0_131"/>
          <p:cNvSpPr txBox="1"/>
          <p:nvPr>
            <p:ph idx="2" type="body"/>
          </p:nvPr>
        </p:nvSpPr>
        <p:spPr>
          <a:xfrm>
            <a:off x="4588043" y="290117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Dê um grande incentivo para ajudar a desenvolver habilidades de leitura</a:t>
            </a:r>
            <a:r>
              <a:rPr lang="pt-BR"/>
              <a:t> </a:t>
            </a:r>
            <a:endParaRPr/>
          </a:p>
        </p:txBody>
      </p:sp>
      <p:pic>
        <p:nvPicPr>
          <p:cNvPr id="1744" name="Google Shape;1744;g1dc95e56c78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25" y="2768885"/>
            <a:ext cx="1243400" cy="132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g1dc95e56c78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25" y="1552225"/>
            <a:ext cx="1074417" cy="99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751" name="Google Shape;1751;p19"/>
          <p:cNvSpPr txBox="1"/>
          <p:nvPr>
            <p:ph idx="1" type="body"/>
          </p:nvPr>
        </p:nvSpPr>
        <p:spPr>
          <a:xfrm>
            <a:off x="1639563" y="1681052"/>
            <a:ext cx="3970661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b="0" i="0" lang="pt-BR" sz="2900" u="none"/>
              <a:t>Escolha o desafio que seu filho/sua filha gostaria de concluir hoje.</a:t>
            </a:r>
            <a:endParaRPr sz="2900"/>
          </a:p>
        </p:txBody>
      </p:sp>
      <p:sp>
        <p:nvSpPr>
          <p:cNvPr id="1752" name="Google Shape;1752;p19"/>
          <p:cNvSpPr txBox="1"/>
          <p:nvPr>
            <p:ph idx="2" type="body"/>
          </p:nvPr>
        </p:nvSpPr>
        <p:spPr>
          <a:xfrm>
            <a:off x="1639564" y="322402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Conclua o desafio.</a:t>
            </a:r>
            <a:endParaRPr sz="3200"/>
          </a:p>
        </p:txBody>
      </p:sp>
      <p:sp>
        <p:nvSpPr>
          <p:cNvPr id="1753" name="Google Shape;1753;p19"/>
          <p:cNvSpPr txBox="1"/>
          <p:nvPr>
            <p:ph idx="4" type="body"/>
          </p:nvPr>
        </p:nvSpPr>
        <p:spPr>
          <a:xfrm>
            <a:off x="698422" y="16810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754" name="Google Shape;1754;p19"/>
          <p:cNvSpPr txBox="1"/>
          <p:nvPr>
            <p:ph idx="7" type="body"/>
          </p:nvPr>
        </p:nvSpPr>
        <p:spPr>
          <a:xfrm>
            <a:off x="698422" y="322402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755" name="Google Shape;1755;p19"/>
          <p:cNvSpPr txBox="1"/>
          <p:nvPr>
            <p:ph idx="14" type="body"/>
          </p:nvPr>
        </p:nvSpPr>
        <p:spPr>
          <a:xfrm>
            <a:off x="5481625" y="168105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756" name="Google Shape;1756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7" name="Google Shape;1757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19"/>
          <p:cNvSpPr txBox="1"/>
          <p:nvPr>
            <p:ph idx="4" type="body"/>
          </p:nvPr>
        </p:nvSpPr>
        <p:spPr>
          <a:xfrm>
            <a:off x="698422" y="4543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759" name="Google Shape;1759;p19"/>
          <p:cNvSpPr txBox="1"/>
          <p:nvPr>
            <p:ph idx="2" type="body"/>
          </p:nvPr>
        </p:nvSpPr>
        <p:spPr>
          <a:xfrm>
            <a:off x="1572975" y="4543100"/>
            <a:ext cx="3527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Quando terminar, pinte o quadrado!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26e5e500a2a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765" name="Google Shape;1765;g26e5e500a2a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766" name="Google Shape;1766;g26e5e500a2a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767" name="Google Shape;1767;g26e5e500a2a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773" name="Google Shape;177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775" name="Google Shape;177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Jogue bingo de leitura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626" name="Google Shape;162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627" name="Google Shape;162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628" name="Google Shape;162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629" name="Google Shape;162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630" name="Google Shape;163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34" name="Google Shape;163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5" name="Google Shape;1635;p5"/>
          <p:cNvSpPr txBox="1"/>
          <p:nvPr/>
        </p:nvSpPr>
        <p:spPr>
          <a:xfrm>
            <a:off x="9684327" y="3415342"/>
            <a:ext cx="1468583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1" name="Google Shape;1641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2" name="Google Shape;1642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643" name="Google Shape;1643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4" name="Google Shape;1644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645" name="Google Shape;1645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646" name="Google Shape;1646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647" name="Google Shape;1647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648" name="Google Shape;164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649" name="Google Shape;16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0" name="Google Shape;16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1" name="Google Shape;16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2" name="Google Shape;165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Jogue bingo de leitura</a:t>
            </a:r>
            <a:endParaRPr/>
          </a:p>
        </p:txBody>
      </p:sp>
      <p:sp>
        <p:nvSpPr>
          <p:cNvPr id="1658" name="Google Shape;1658;p11"/>
          <p:cNvSpPr txBox="1"/>
          <p:nvPr>
            <p:ph idx="1" type="body"/>
          </p:nvPr>
        </p:nvSpPr>
        <p:spPr>
          <a:xfrm>
            <a:off x="8962775" y="4567650"/>
            <a:ext cx="2982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b="0" i="0" lang="pt-BR" sz="2400" u="none"/>
              <a:t>Quatro acertos na horizontal ou na vertical dão BINGO!  Preencha toda a cartela para aumentar o desafio!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659" name="Google Shape;165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842" r="0" t="0"/>
          <a:stretch/>
        </p:blipFill>
        <p:spPr>
          <a:xfrm>
            <a:off x="9085175" y="1283625"/>
            <a:ext cx="2673949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661" name="Google Shape;166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 3 </a:t>
            </a:r>
            <a:endParaRPr/>
          </a:p>
        </p:txBody>
      </p:sp>
      <p:sp>
        <p:nvSpPr>
          <p:cNvPr id="1662" name="Google Shape;166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Crie sua cartela.</a:t>
            </a:r>
            <a:endParaRPr/>
          </a:p>
        </p:txBody>
      </p:sp>
      <p:sp>
        <p:nvSpPr>
          <p:cNvPr id="1663" name="Google Shape;166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Escolha o horário.</a:t>
            </a:r>
            <a:endParaRPr/>
          </a:p>
        </p:txBody>
      </p:sp>
      <p:sp>
        <p:nvSpPr>
          <p:cNvPr id="1664" name="Google Shape;166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Escolha um prêmio.</a:t>
            </a:r>
            <a:endParaRPr/>
          </a:p>
        </p:txBody>
      </p:sp>
      <p:sp>
        <p:nvSpPr>
          <p:cNvPr id="1665" name="Google Shape;166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b="0" i="0" lang="pt-BR" sz="3000" u="none"/>
              <a:t>Capacidade dos leitores de se concentrar na leitura por períodos cada vez mais longos. Isso varia de acordo com a idade e o interesse e aumenta com o tempo.</a:t>
            </a:r>
            <a:endParaRPr/>
          </a:p>
        </p:txBody>
      </p:sp>
      <p:sp>
        <p:nvSpPr>
          <p:cNvPr id="1671" name="Google Shape;167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u="none"/>
              <a:t>Capacidade de leitura</a:t>
            </a:r>
            <a:endParaRPr b="1"/>
          </a:p>
        </p:txBody>
      </p:sp>
      <p:sp>
        <p:nvSpPr>
          <p:cNvPr id="1675" name="Google Shape;167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6" name="Google Shape;167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7" name="Google Shape;167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8" name="Google Shape;167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800" u="none"/>
              <a:t>Verificação em termos </a:t>
            </a:r>
            <a:br>
              <a:rPr b="1" i="0" lang="pt-BR" sz="4800" u="none"/>
            </a:br>
            <a:r>
              <a:rPr b="1" i="0" lang="pt-BR" sz="4800" u="none"/>
              <a:t>de alfabetização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Crie a sua cartela</a:t>
            </a:r>
            <a:endParaRPr/>
          </a:p>
        </p:txBody>
      </p:sp>
      <p:sp>
        <p:nvSpPr>
          <p:cNvPr id="1684" name="Google Shape;1684;p13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3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13"/>
          <p:cNvSpPr txBox="1"/>
          <p:nvPr>
            <p:ph idx="1" type="body"/>
          </p:nvPr>
        </p:nvSpPr>
        <p:spPr>
          <a:xfrm>
            <a:off x="545775" y="1811350"/>
            <a:ext cx="70005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u="none">
                <a:solidFill>
                  <a:srgbClr val="006FB6"/>
                </a:solidFill>
              </a:rPr>
              <a:t>Crie uma cartela de 5x5 em um pedaço de papel ou use uma versão para impressão.</a:t>
            </a:r>
            <a:endParaRPr>
              <a:solidFill>
                <a:srgbClr val="006FB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u="none">
                <a:solidFill>
                  <a:srgbClr val="006FB6"/>
                </a:solidFill>
              </a:rPr>
              <a:t>Use o quadrado central como um espaço “LIVRE”.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87" name="Google Shape;1687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Escolha os desafios de leitura</a:t>
            </a:r>
            <a:endParaRPr/>
          </a:p>
        </p:txBody>
      </p:sp>
      <p:sp>
        <p:nvSpPr>
          <p:cNvPr id="1693" name="Google Shape;1693;p14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4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14"/>
          <p:cNvSpPr txBox="1"/>
          <p:nvPr/>
        </p:nvSpPr>
        <p:spPr>
          <a:xfrm>
            <a:off x="3293900" y="302342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u="none"/>
              <a:t>Escreva (ou desenhe) um desafio de leitura diferente em cada quadrado.</a:t>
            </a:r>
            <a:br>
              <a:rPr lang="pt-BR"/>
            </a:b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u="none"/>
              <a:t>Leve em conta locais de leitura, públicos, gêneros, etc.</a:t>
            </a:r>
            <a:endParaRPr/>
          </a:p>
        </p:txBody>
      </p:sp>
      <p:pic>
        <p:nvPicPr>
          <p:cNvPr id="1697" name="Google Shape;1697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" name="Google Shape;170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Escolha o horário</a:t>
            </a:r>
            <a:endParaRPr/>
          </a:p>
        </p:txBody>
      </p:sp>
      <p:sp>
        <p:nvSpPr>
          <p:cNvPr id="1704" name="Google Shape;1704;p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5"/>
          <p:cNvSpPr/>
          <p:nvPr/>
        </p:nvSpPr>
        <p:spPr>
          <a:xfrm>
            <a:off x="914225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5"/>
          <p:cNvSpPr/>
          <p:nvPr/>
        </p:nvSpPr>
        <p:spPr>
          <a:xfrm>
            <a:off x="857350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5"/>
          <p:cNvSpPr txBox="1"/>
          <p:nvPr>
            <p:ph idx="1" type="body"/>
          </p:nvPr>
        </p:nvSpPr>
        <p:spPr>
          <a:xfrm>
            <a:off x="409034" y="1554174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sz="3800" u="none"/>
              <a:t>Quantos desafios concluiremos a cada semana?</a:t>
            </a:r>
            <a:br>
              <a:rPr lang="pt-BR" sz="3800"/>
            </a:br>
            <a:endParaRPr sz="3800"/>
          </a:p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pt-BR" sz="3800" u="none"/>
              <a:t>Nossa meta será uma linha/coluna ou a cartela toda?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