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6" r:id="rId9"/>
    <p:sldMasterId id="2147483716" r:id="rId10"/>
    <p:sldMasterId id="2147483726" r:id="rId11"/>
    <p:sldMasterId id="2147483734" r:id="rId12"/>
    <p:sldMasterId id="2147483749" r:id="rId13"/>
    <p:sldMasterId id="2147483757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gPXG0MXBN4/oY/qOXLbvpAFOt/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customschemas.google.com/relationships/presentationmetadata" Target="meta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1" name="Google Shape;1611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8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0" name="Google Shape;1710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9" name="Google Shape;1719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9" name="Google Shape;1729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1dc92a7559d_0_131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8" name="Google Shape;1738;g1dc92a7559d_0_13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7" name="Google Shape;1747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g2cb71a0f579_0_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1" name="Google Shape;1761;g2cb71a0f579_0_0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9" name="Google Shape;1769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8" name="Google Shape;1618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3" name="Google Shape;1623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7" name="Google Shape;1637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4" name="Google Shape;1654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7" name="Google Shape;1667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680" name="Google Shape;1680;p1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689" name="Google Shape;1689;p1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699" name="Google Shape;1699;p1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2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43.jp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8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2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2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28.png"/><Relationship Id="rId5" Type="http://schemas.openxmlformats.org/officeDocument/2006/relationships/image" Target="../media/image2.png"/><Relationship Id="rId6" Type="http://schemas.openxmlformats.org/officeDocument/2006/relationships/image" Target="../media/image3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3.png"/><Relationship Id="rId8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3.png"/><Relationship Id="rId8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28.png"/><Relationship Id="rId5" Type="http://schemas.openxmlformats.org/officeDocument/2006/relationships/image" Target="../media/image2.png"/><Relationship Id="rId6" Type="http://schemas.openxmlformats.org/officeDocument/2006/relationships/image" Target="../media/image3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28.png"/><Relationship Id="rId5" Type="http://schemas.openxmlformats.org/officeDocument/2006/relationships/image" Target="../media/image2.png"/><Relationship Id="rId6" Type="http://schemas.openxmlformats.org/officeDocument/2006/relationships/image" Target="../media/image37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28.png"/><Relationship Id="rId5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28.png"/><Relationship Id="rId5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5.jp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28.png"/><Relationship Id="rId5" Type="http://schemas.openxmlformats.org/officeDocument/2006/relationships/image" Target="../media/image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0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2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6.jp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3.png"/><Relationship Id="rId8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28.png"/><Relationship Id="rId5" Type="http://schemas.openxmlformats.org/officeDocument/2006/relationships/image" Target="../media/image2.png"/><Relationship Id="rId6" Type="http://schemas.openxmlformats.org/officeDocument/2006/relationships/image" Target="../media/image37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28.png"/><Relationship Id="rId5" Type="http://schemas.openxmlformats.org/officeDocument/2006/relationships/image" Target="../media/image2.png"/><Relationship Id="rId6" Type="http://schemas.openxmlformats.org/officeDocument/2006/relationships/image" Target="../media/image37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28.png"/><Relationship Id="rId5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28.png"/><Relationship Id="rId5" Type="http://schemas.openxmlformats.org/officeDocument/2006/relationships/image" Target="../media/image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43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8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jpg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26.jp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4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3.png"/><Relationship Id="rId8" Type="http://schemas.openxmlformats.org/officeDocument/2006/relationships/image" Target="../media/image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5.jp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jpg"/><Relationship Id="rId3" Type="http://schemas.openxmlformats.org/officeDocument/2006/relationships/image" Target="../media/image2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3.png"/><Relationship Id="rId8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5.jp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9.png"/><Relationship Id="rId3" Type="http://schemas.openxmlformats.org/officeDocument/2006/relationships/image" Target="../media/image26.jp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4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jpg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4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6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26c2a06d461_0_12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4" name="Google Shape;1514;g26c2a06d461_0_121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5" name="Google Shape;1515;g26c2a06d461_0_121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16" name="Google Shape;1516;g26c2a06d461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7" name="Google Shape;1517;g26c2a06d461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8" name="Google Shape;1518;g26c2a06d461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9" name="Google Shape;1519;g26c2a06d461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20" name="Google Shape;1520;g26c2a06d461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1" name="Google Shape;1521;g26c2a06d461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" name="Google Shape;1522;g26c2a06d461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523" name="Google Shape;1523;g26c2a06d461_0_1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24" name="Google Shape;1524;g26c2a06d461_0_121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g26c2a06d461_0_121"/>
          <p:cNvSpPr/>
          <p:nvPr/>
        </p:nvSpPr>
        <p:spPr>
          <a:xfrm flipH="1" rot="-2036003">
            <a:off x="3537616" y="1994864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g26c2a06d461_0_121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7" name="Google Shape;1527;g26c2a06d461_0_121"/>
          <p:cNvSpPr txBox="1"/>
          <p:nvPr>
            <p:ph idx="4" type="body"/>
          </p:nvPr>
        </p:nvSpPr>
        <p:spPr>
          <a:xfrm rot="860265">
            <a:off x="9153636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8" name="Google Shape;1528;g26c2a06d461_0_121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26c2a06d461_0_13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1" name="Google Shape;1531;g26c2a06d461_0_138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2" name="Google Shape;1532;g26c2a06d461_0_138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3" name="Google Shape;1533;g26c2a06d461_0_138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34" name="Google Shape;1534;g26c2a06d461_0_13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5" name="Google Shape;1535;g26c2a06d461_0_13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6" name="Google Shape;1536;g26c2a06d461_0_13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7" name="Google Shape;1537;g26c2a06d461_0_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38" name="Google Shape;1538;g26c2a06d461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9" name="Google Shape;1539;g26c2a06d461_0_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0" name="Google Shape;1540;g26c2a06d461_0_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41" name="Google Shape;1541;g26c2a06d461_0_138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2" name="Google Shape;1542;g26c2a06d461_0_138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3" name="Google Shape;1543;g26c2a06d461_0_138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4" name="Google Shape;1544;g26c2a06d461_0_138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26c2a06d461_0_154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47" name="Google Shape;1547;g26c2a06d461_0_15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8" name="Google Shape;1548;g26c2a06d461_0_15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9" name="Google Shape;1549;g26c2a06d461_0_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50" name="Google Shape;1550;g26c2a06d461_0_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1" name="Google Shape;1551;g26c2a06d461_0_15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2" name="Google Shape;1552;g26c2a06d461_0_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3" name="Google Shape;1553;g26c2a06d461_0_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6c2a06d461_0_154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5" name="Google Shape;1555;g26c2a06d461_0_154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56" name="Google Shape;1556;g26c2a06d461_0_154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g26c2a06d461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9" name="Google Shape;1559;g26c2a06d461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0" name="Google Shape;1560;g26c2a06d461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1" name="Google Shape;1561;g26c2a06d461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2" name="Google Shape;1562;g26c2a06d461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63" name="Google Shape;1563;g26c2a06d461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4" name="Google Shape;1564;g26c2a06d461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5" name="Google Shape;1565;g26c2a06d461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6" name="Google Shape;1566;g26c2a06d461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67" name="Google Shape;1567;g26c2a06d461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8" name="Google Shape;1568;g26c2a06d461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g26c2a06d461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26c2a06d461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72" name="Google Shape;1572;g26c2a06d461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3" name="Google Shape;1573;g26c2a06d461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4" name="Google Shape;1574;g26c2a06d461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5" name="Google Shape;1575;g26c2a06d461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76" name="Google Shape;1576;g26c2a06d461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7" name="Google Shape;1577;g26c2a06d461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78" name="Google Shape;1578;g26c2a06d461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26c2a06d461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81" name="Google Shape;1581;g26c2a06d461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2" name="Google Shape;1582;g26c2a06d461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3" name="Google Shape;1583;g26c2a06d461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84" name="Google Shape;1584;g26c2a06d461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85" name="Google Shape;1585;g26c2a06d461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Google Shape;1586;g26c2a06d461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g26c2a06d461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6c2a06d461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90" name="Google Shape;1590;g26c2a06d461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1" name="Google Shape;1591;g26c2a06d461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2" name="Google Shape;1592;g26c2a06d461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g26c2a06d461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4" name="Google Shape;1594;g26c2a06d461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5" name="Google Shape;1595;g26c2a06d461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6" name="Google Shape;1596;g26c2a06d461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26c2a06d461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99" name="Google Shape;1599;g26c2a06d461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0" name="Google Shape;1600;g26c2a06d461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1" name="Google Shape;1601;g26c2a06d461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02" name="Google Shape;1602;g26c2a06d461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3" name="Google Shape;1603;g26c2a06d461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4" name="Google Shape;1604;g26c2a06d461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g26c2a06d461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6" name="Google Shape;1606;g26c2a06d461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7" name="Google Shape;1607;g26c2a06d461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608" name="Google Shape;1608;g26c2a06d461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6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6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7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7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8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1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7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9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2" y="1659613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2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3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5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5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1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1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12"/>
          <p:cNvSpPr txBox="1"/>
          <p:nvPr>
            <p:ph type="ctrTitle"/>
          </p:nvPr>
        </p:nvSpPr>
        <p:spPr>
          <a:xfrm>
            <a:off x="0" y="32085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12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1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1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1"/>
            <a:ext cx="5661103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13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13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1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1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1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1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1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1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1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14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14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14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14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14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14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14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14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14"/>
          <p:cNvSpPr/>
          <p:nvPr>
            <p:ph idx="9" type="pic"/>
          </p:nvPr>
        </p:nvSpPr>
        <p:spPr>
          <a:xfrm>
            <a:off x="7967501" y="1420400"/>
            <a:ext cx="3962195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14"/>
          <p:cNvSpPr txBox="1"/>
          <p:nvPr>
            <p:ph idx="13" type="body"/>
          </p:nvPr>
        </p:nvSpPr>
        <p:spPr>
          <a:xfrm>
            <a:off x="6381858" y="5027421"/>
            <a:ext cx="5547839" cy="1053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7" y="4975018"/>
            <a:ext cx="982993" cy="110564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14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1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1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1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15"/>
          <p:cNvSpPr txBox="1"/>
          <p:nvPr>
            <p:ph idx="5" type="body"/>
          </p:nvPr>
        </p:nvSpPr>
        <p:spPr>
          <a:xfrm>
            <a:off x="651620" y="1700203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1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1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1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1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1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6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16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16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16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1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7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17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17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1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17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1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8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18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18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18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18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18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18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8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1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1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1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19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19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19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19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19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19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19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19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9" y="2127659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2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2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20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20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20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20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20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20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20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20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20"/>
          <p:cNvSpPr txBox="1"/>
          <p:nvPr>
            <p:ph idx="9" type="body"/>
          </p:nvPr>
        </p:nvSpPr>
        <p:spPr>
          <a:xfrm>
            <a:off x="8389001" y="152087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9" y="3084977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20"/>
          <p:cNvSpPr/>
          <p:nvPr/>
        </p:nvSpPr>
        <p:spPr>
          <a:xfrm>
            <a:off x="8182574" y="1374415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20"/>
          <p:cNvSpPr/>
          <p:nvPr/>
        </p:nvSpPr>
        <p:spPr>
          <a:xfrm>
            <a:off x="8852547" y="4379201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20"/>
          <p:cNvSpPr txBox="1"/>
          <p:nvPr>
            <p:ph idx="13" type="body"/>
          </p:nvPr>
        </p:nvSpPr>
        <p:spPr>
          <a:xfrm>
            <a:off x="8991286" y="4468189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2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21"/>
          <p:cNvSpPr txBox="1"/>
          <p:nvPr>
            <p:ph idx="1" type="body"/>
          </p:nvPr>
        </p:nvSpPr>
        <p:spPr>
          <a:xfrm>
            <a:off x="421059" y="1739550"/>
            <a:ext cx="6408739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21"/>
          <p:cNvSpPr txBox="1"/>
          <p:nvPr>
            <p:ph idx="2" type="body"/>
          </p:nvPr>
        </p:nvSpPr>
        <p:spPr>
          <a:xfrm>
            <a:off x="7182347" y="1811340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2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22"/>
          <p:cNvSpPr txBox="1"/>
          <p:nvPr>
            <p:ph idx="1" type="body"/>
          </p:nvPr>
        </p:nvSpPr>
        <p:spPr>
          <a:xfrm>
            <a:off x="1114425" y="1558926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22"/>
          <p:cNvSpPr txBox="1"/>
          <p:nvPr>
            <p:ph idx="2" type="body"/>
          </p:nvPr>
        </p:nvSpPr>
        <p:spPr>
          <a:xfrm>
            <a:off x="6494085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2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23"/>
          <p:cNvSpPr txBox="1"/>
          <p:nvPr>
            <p:ph idx="1" type="body"/>
          </p:nvPr>
        </p:nvSpPr>
        <p:spPr>
          <a:xfrm>
            <a:off x="5528249" y="1563525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23"/>
          <p:cNvSpPr txBox="1"/>
          <p:nvPr>
            <p:ph idx="2" type="body"/>
          </p:nvPr>
        </p:nvSpPr>
        <p:spPr>
          <a:xfrm>
            <a:off x="1660584" y="16041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2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23"/>
          <p:cNvSpPr txBox="1"/>
          <p:nvPr>
            <p:ph idx="4" type="body"/>
          </p:nvPr>
        </p:nvSpPr>
        <p:spPr>
          <a:xfrm>
            <a:off x="1660585" y="450584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23"/>
          <p:cNvSpPr txBox="1"/>
          <p:nvPr>
            <p:ph idx="5" type="body"/>
          </p:nvPr>
        </p:nvSpPr>
        <p:spPr>
          <a:xfrm>
            <a:off x="698501" y="1615216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23"/>
          <p:cNvSpPr txBox="1"/>
          <p:nvPr>
            <p:ph idx="6" type="body"/>
          </p:nvPr>
        </p:nvSpPr>
        <p:spPr>
          <a:xfrm>
            <a:off x="698500" y="304079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23"/>
          <p:cNvSpPr txBox="1"/>
          <p:nvPr>
            <p:ph idx="7" type="body"/>
          </p:nvPr>
        </p:nvSpPr>
        <p:spPr>
          <a:xfrm>
            <a:off x="698500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2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24"/>
          <p:cNvSpPr txBox="1"/>
          <p:nvPr>
            <p:ph idx="1" type="body"/>
          </p:nvPr>
        </p:nvSpPr>
        <p:spPr>
          <a:xfrm>
            <a:off x="1265239" y="1692277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6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2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25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25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26"/>
          <p:cNvSpPr/>
          <p:nvPr>
            <p:ph idx="2" type="pic"/>
          </p:nvPr>
        </p:nvSpPr>
        <p:spPr>
          <a:xfrm>
            <a:off x="8142819" y="1687513"/>
            <a:ext cx="3587749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26"/>
          <p:cNvSpPr txBox="1"/>
          <p:nvPr>
            <p:ph idx="1" type="body"/>
          </p:nvPr>
        </p:nvSpPr>
        <p:spPr>
          <a:xfrm>
            <a:off x="258235" y="1687513"/>
            <a:ext cx="7884583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9" name="Google Shape;50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0" name="Google Shape;510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2" name="Google Shape;512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3" name="Google Shape;51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5" name="Google Shape;51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8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8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8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8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p8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3" name="Google Shape;523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87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7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32" name="Google Shape;532;p87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5" name="Google Shape;535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8" name="Google Shape;538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9" name="Google Shape;539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8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43" name="Google Shape;543;p8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8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8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8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8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8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8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8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54" name="Google Shape;554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8" name="Google Shape;55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9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9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9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7" name="Google Shape;567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7" name="Google Shape;577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9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9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9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9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9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9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9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9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2" name="Google Shape;60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9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9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9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9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9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9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9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9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9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9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9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9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9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9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4" name="Google Shape;63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9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9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9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9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9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9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9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9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2" name="Google Shape;652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5" name="Google Shape;655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7" name="Google Shape;65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9" name="Google Shape;65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4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4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5" name="Google Shape;665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8" name="Google Shape;66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0" name="Google Shape;670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1" name="Google Shape;671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2" name="Google Shape;672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Google Shape;674;p5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5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5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5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5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5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5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5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52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83" name="Google Shape;683;p52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4" name="Google Shape;684;p5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9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7" name="Google Shape;687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69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69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69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92" name="Google Shape;69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3" name="Google Shape;693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8" name="Google Shape;69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0" name="Google Shape;700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69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69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69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69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70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70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70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7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10" name="Google Shape;710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7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6" name="Google Shape;71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8" name="Google Shape;718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70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70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21" name="Google Shape;721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4" name="Google Shape;72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5" name="Google Shape;725;p7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8" name="Google Shape;728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9" name="Google Shape;729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0" name="Google Shape;73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2" name="Google Shape;73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7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7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735" name="Google Shape;735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8" name="Google Shape;738;p7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p7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40" name="Google Shape;74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6" name="Google Shape;74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8" name="Google Shape;748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3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08"/>
          <p:cNvSpPr/>
          <p:nvPr/>
        </p:nvSpPr>
        <p:spPr>
          <a:xfrm>
            <a:off x="3812821" y="4636969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8"/>
          <p:cNvSpPr/>
          <p:nvPr/>
        </p:nvSpPr>
        <p:spPr>
          <a:xfrm>
            <a:off x="1586775" y="2772171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8"/>
          <p:cNvSpPr/>
          <p:nvPr/>
        </p:nvSpPr>
        <p:spPr>
          <a:xfrm>
            <a:off x="144716" y="1293951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8"/>
          <p:cNvSpPr/>
          <p:nvPr/>
        </p:nvSpPr>
        <p:spPr>
          <a:xfrm>
            <a:off x="158984" y="4417889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8"/>
          <p:cNvSpPr txBox="1"/>
          <p:nvPr>
            <p:ph idx="1" type="body"/>
          </p:nvPr>
        </p:nvSpPr>
        <p:spPr>
          <a:xfrm>
            <a:off x="1743462" y="293966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08"/>
          <p:cNvSpPr txBox="1"/>
          <p:nvPr>
            <p:ph idx="2" type="body"/>
          </p:nvPr>
        </p:nvSpPr>
        <p:spPr>
          <a:xfrm>
            <a:off x="4072875" y="4724940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08"/>
          <p:cNvSpPr txBox="1"/>
          <p:nvPr>
            <p:ph idx="3" type="body"/>
          </p:nvPr>
        </p:nvSpPr>
        <p:spPr>
          <a:xfrm>
            <a:off x="240913" y="1445814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08"/>
          <p:cNvSpPr txBox="1"/>
          <p:nvPr>
            <p:ph idx="4" type="body"/>
          </p:nvPr>
        </p:nvSpPr>
        <p:spPr>
          <a:xfrm>
            <a:off x="319506" y="4495586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 1">
  <p:cSld name="2 Reading tip_2 Content boxes_1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7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1" name="Google Shape;751;p73"/>
          <p:cNvSpPr txBox="1"/>
          <p:nvPr>
            <p:ph idx="1" type="body"/>
          </p:nvPr>
        </p:nvSpPr>
        <p:spPr>
          <a:xfrm>
            <a:off x="1185022" y="1692275"/>
            <a:ext cx="100305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2" name="Google Shape;752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3" name="Google Shape;753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7" name="Google Shape;757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8" name="Google Shape;75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0" name="Google Shape;760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4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74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74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74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74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74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74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74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7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1" name="Google Shape;77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2" name="Google Shape;77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7" name="Google Shape;77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9" name="Google Shape;77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75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2" name="Google Shape;782;p7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75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5" name="Google Shape;785;p75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86" name="Google Shape;78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7" name="Google Shape;787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2" name="Google Shape;79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4" name="Google Shape;794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0" name="Google Shape;800;p7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7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3" name="Google Shape;803;p7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4" name="Google Shape;804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5" name="Google Shape;805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0" name="Google Shape;81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2" name="Google Shape;812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7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7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7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7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77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77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77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77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7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6" name="Google Shape;826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7" name="Google Shape;827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2" name="Google Shape;83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4" name="Google Shape;834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Google Shape;83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7" name="Google Shape;837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0" name="Google Shape;84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4" name="Google Shape;84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6" name="Google Shape;846;p78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7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78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7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7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78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7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78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54" name="Google Shape;854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Google Shape;85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7" name="Google Shape;857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0" name="Google Shape;86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2" name="Google Shape;862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4" name="Google Shape;864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6" name="Google Shape;866;p7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7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7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7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7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79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75" name="Google Shape;875;p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76" name="Google Shape;876;p79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79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79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1" name="Google Shape;881;p8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2" name="Google Shape;882;p8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8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4" name="Google Shape;88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6" name="Google Shape;886;p8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8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8" name="Google Shape;888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0" name="Google Shape;890;p80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80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" name="Google Shape;893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4" name="Google Shape;894;p8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8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6" name="Google Shape;896;p8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7" name="Google Shape;89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9" name="Google Shape;899;p8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8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1" name="Google Shape;901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8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3" name="Google Shape;903;p81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81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81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81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81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81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81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2" name="Google Shape;912;p8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8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4" name="Google Shape;914;p8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5" name="Google Shape;91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6" name="Google Shape;916;p8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7" name="Google Shape;917;p8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8" name="Google Shape;91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9" name="Google Shape;919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8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1" name="Google Shape;921;p82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8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0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9"/>
          <p:cNvSpPr/>
          <p:nvPr/>
        </p:nvSpPr>
        <p:spPr>
          <a:xfrm>
            <a:off x="8260990" y="2998071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9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9"/>
          <p:cNvSpPr/>
          <p:nvPr/>
        </p:nvSpPr>
        <p:spPr>
          <a:xfrm>
            <a:off x="5839977" y="4511016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9"/>
          <p:cNvSpPr txBox="1"/>
          <p:nvPr>
            <p:ph idx="1" type="body"/>
          </p:nvPr>
        </p:nvSpPr>
        <p:spPr>
          <a:xfrm>
            <a:off x="8450575" y="316541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09"/>
          <p:cNvSpPr txBox="1"/>
          <p:nvPr>
            <p:ph idx="2" type="body"/>
          </p:nvPr>
        </p:nvSpPr>
        <p:spPr>
          <a:xfrm>
            <a:off x="5816497" y="158854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09"/>
          <p:cNvSpPr txBox="1"/>
          <p:nvPr>
            <p:ph idx="3" type="body"/>
          </p:nvPr>
        </p:nvSpPr>
        <p:spPr>
          <a:xfrm>
            <a:off x="6003647" y="4619957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" name="Google Shape;923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4" name="Google Shape;924;p8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8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8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7" name="Google Shape;92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8" name="Google Shape;928;p8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8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1" name="Google Shape;931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8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p8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8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84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7" name="Google Shape;937;p84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8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reading tip option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8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p85"/>
          <p:cNvSpPr txBox="1"/>
          <p:nvPr>
            <p:ph idx="1" type="body"/>
          </p:nvPr>
        </p:nvSpPr>
        <p:spPr>
          <a:xfrm>
            <a:off x="257516" y="3992563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85"/>
          <p:cNvSpPr txBox="1"/>
          <p:nvPr>
            <p:ph idx="2" type="body"/>
          </p:nvPr>
        </p:nvSpPr>
        <p:spPr>
          <a:xfrm>
            <a:off x="3793784" y="1624653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43" name="Google Shape;943;p8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8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8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6" name="Google Shape;946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7" name="Google Shape;94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85"/>
          <p:cNvSpPr/>
          <p:nvPr>
            <p:ph idx="3" type="pic"/>
          </p:nvPr>
        </p:nvSpPr>
        <p:spPr>
          <a:xfrm>
            <a:off x="257515" y="791308"/>
            <a:ext cx="3088500" cy="266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reading tip option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8" name="Google Shape;958;p48"/>
          <p:cNvSpPr txBox="1"/>
          <p:nvPr>
            <p:ph idx="1" type="body"/>
          </p:nvPr>
        </p:nvSpPr>
        <p:spPr>
          <a:xfrm>
            <a:off x="257516" y="3992563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p48"/>
          <p:cNvSpPr txBox="1"/>
          <p:nvPr>
            <p:ph idx="2" type="body"/>
          </p:nvPr>
        </p:nvSpPr>
        <p:spPr>
          <a:xfrm>
            <a:off x="3793784" y="1624653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60" name="Google Shape;960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3" name="Google Shape;96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4" name="Google Shape;96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48"/>
          <p:cNvSpPr/>
          <p:nvPr>
            <p:ph idx="3" type="pic"/>
          </p:nvPr>
        </p:nvSpPr>
        <p:spPr>
          <a:xfrm>
            <a:off x="257515" y="791308"/>
            <a:ext cx="3088500" cy="266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0" name="Google Shape;970;p97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97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72" name="Google Shape;972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3" name="Google Shape;973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5" name="Google Shape;975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6" name="Google Shape;976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79" name="Google Shape;979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80" name="Google Shape;980;p97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97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97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97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4" name="Google Shape;984;p97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9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98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98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98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90" name="Google Shape;990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4" name="Google Shape;994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98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98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p98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98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9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3" name="Google Shape;1003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5" name="Google Shape;1005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6" name="Google Shape;100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8" name="Google Shape;1008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9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9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12" name="Google Shape;1012;p9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0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5" name="Google Shape;1015;p10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10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10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p10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19" name="Google Shape;1019;p10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0" name="Google Shape;1020;p10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1" name="Google Shape;1021;p10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2" name="Google Shape;102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3" name="Google Shape;1023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0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8" name="Google Shape;1028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9" name="Google Shape;1029;p10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10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10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2" name="Google Shape;1032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4" name="Google Shape;1034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0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7" name="Google Shape;1037;p10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p10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p10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0" name="Google Shape;1040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1" name="Google Shape;104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0"/>
          <p:cNvSpPr txBox="1"/>
          <p:nvPr>
            <p:ph type="title"/>
          </p:nvPr>
        </p:nvSpPr>
        <p:spPr>
          <a:xfrm>
            <a:off x="0" y="-1"/>
            <a:ext cx="9160043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1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10"/>
          <p:cNvSpPr txBox="1"/>
          <p:nvPr>
            <p:ph idx="2" type="body"/>
          </p:nvPr>
        </p:nvSpPr>
        <p:spPr>
          <a:xfrm>
            <a:off x="0" y="1657349"/>
            <a:ext cx="12192000" cy="352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10"/>
          <p:cNvGrpSpPr/>
          <p:nvPr/>
        </p:nvGrpSpPr>
        <p:grpSpPr>
          <a:xfrm>
            <a:off x="0" y="5607274"/>
            <a:ext cx="12196432" cy="83415"/>
            <a:chOff x="-33239" y="5603791"/>
            <a:chExt cx="9147324" cy="83414"/>
          </a:xfrm>
        </p:grpSpPr>
        <p:cxnSp>
          <p:nvCxnSpPr>
            <p:cNvPr id="116" name="Google Shape;116;p11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1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0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6" name="Google Shape;1046;p10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10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8" name="Google Shape;1048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0" name="Google Shape;1050;p10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1" name="Google Shape;105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0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5" name="Google Shape;1055;p10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p10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7" name="Google Shape;1057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8" name="Google Shape;105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9" name="Google Shape;1059;p10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0" name="Google Shape;1060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10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10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64" name="Google Shape;1064;p10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72" name="Google Shape;107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3" name="Google Shape;1073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5" name="Google Shape;1075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8" name="Google Shape;107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51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81" name="Google Shape;1081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51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51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51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51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p51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0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89" name="Google Shape;108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090" name="Google Shape;109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1" name="Google Shape;1091;p10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2" name="Google Shape;1092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3" name="Google Shape;1093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6" name="Google Shape;1096;p105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7" name="Google Shape;1097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105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00" name="Google Shape;1100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105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105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105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105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105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105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06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9" name="Google Shape;1109;p106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p106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11" name="Google Shape;1111;p106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12" name="Google Shape;1112;p10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3" name="Google Shape;1113;p10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16" name="Google Shape;1116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7" name="Google Shape;1117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9" name="Google Shape;1119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0" name="Google Shape;1120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1" name="Google Shape;1121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2" name="Google Shape;1122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4" name="Google Shape;1124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10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10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p10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p10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p10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10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10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10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1dc92a7559d_0_26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5" name="Google Shape;1135;g1dc92a7559d_0_26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g1dc92a7559d_0_26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g1dc92a7559d_0_2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8" name="Google Shape;1138;g1dc92a7559d_0_26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39" name="Google Shape;1139;g1dc92a7559d_0_2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0" name="Google Shape;1140;g1dc92a7559d_0_2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g1dc92a7559d_0_2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g1dc92a7559d_0_2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g1dc92a7559d_0_2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g1dc92a7559d_0_2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5" name="Google Shape;1145;g1dc92a7559d_0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g1dc92a7559d_0_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7" name="Google Shape;1147;g1dc92a7559d_0_2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g1dc92a7559d_0_2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g1dc92a7559d_0_2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g1dc92a7559d_0_2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dc92a7559d_0_28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g1dc92a7559d_0_28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g1dc92a7559d_0_2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5" name="Google Shape;1155;g1dc92a7559d_0_28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56" name="Google Shape;1156;g1dc92a7559d_0_2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7" name="Google Shape;1157;g1dc92a7559d_0_2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g1dc92a7559d_0_2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g1dc92a7559d_0_2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g1dc92a7559d_0_2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g1dc92a7559d_0_2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2" name="Google Shape;1162;g1dc92a7559d_0_2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g1dc92a7559d_0_2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4" name="Google Shape;1164;g1dc92a7559d_0_2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g1dc92a7559d_0_2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g1dc92a7559d_0_2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g1dc92a7559d_0_2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68" name="Google Shape;1168;g1dc92a7559d_0_2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1dc92a7559d_0_2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1" name="Google Shape;1171;g1dc92a7559d_0_2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2" name="Google Shape;1172;g1dc92a7559d_0_2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g1dc92a7559d_0_2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g1dc92a7559d_0_2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g1dc92a7559d_0_2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g1dc92a7559d_0_2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g1dc92a7559d_0_2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g1dc92a7559d_0_29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9" name="Google Shape;1179;g1dc92a7559d_0_2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0" name="Google Shape;1180;g1dc92a7559d_0_2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g1dc92a7559d_0_2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2" name="Google Shape;1182;g1dc92a7559d_0_2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3" name="Google Shape;1183;g1dc92a7559d_0_2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4" name="Google Shape;1184;g1dc92a7559d_0_2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5" name="Google Shape;1185;g1dc92a7559d_0_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g1dc92a7559d_0_2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7" name="Google Shape;1187;g1dc92a7559d_0_2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57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5" name="Google Shape;1195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7" name="Google Shape;1197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8" name="Google Shape;1198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9" name="Google Shape;119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p57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3" name="Google Shape;1203;p57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p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p57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6" name="Google Shape;1206;p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57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1"/>
          <p:cNvSpPr txBox="1"/>
          <p:nvPr>
            <p:ph type="ctrTitle"/>
          </p:nvPr>
        </p:nvSpPr>
        <p:spPr>
          <a:xfrm>
            <a:off x="0" y="1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11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1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1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1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1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11"/>
          <p:cNvSpPr txBox="1"/>
          <p:nvPr>
            <p:ph idx="1" type="body"/>
          </p:nvPr>
        </p:nvSpPr>
        <p:spPr>
          <a:xfrm>
            <a:off x="4588043" y="148980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11"/>
          <p:cNvSpPr txBox="1"/>
          <p:nvPr>
            <p:ph idx="2" type="body"/>
          </p:nvPr>
        </p:nvSpPr>
        <p:spPr>
          <a:xfrm>
            <a:off x="4588043" y="265344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11"/>
          <p:cNvSpPr txBox="1"/>
          <p:nvPr>
            <p:ph idx="3" type="body"/>
          </p:nvPr>
        </p:nvSpPr>
        <p:spPr>
          <a:xfrm>
            <a:off x="4588043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11"/>
          <p:cNvSpPr txBox="1"/>
          <p:nvPr>
            <p:ph idx="4" type="body"/>
          </p:nvPr>
        </p:nvSpPr>
        <p:spPr>
          <a:xfrm>
            <a:off x="4588043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11"/>
          <p:cNvSpPr txBox="1"/>
          <p:nvPr>
            <p:ph idx="5" type="body"/>
          </p:nvPr>
        </p:nvSpPr>
        <p:spPr>
          <a:xfrm>
            <a:off x="691246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11"/>
          <p:cNvSpPr txBox="1"/>
          <p:nvPr>
            <p:ph idx="6" type="body"/>
          </p:nvPr>
        </p:nvSpPr>
        <p:spPr>
          <a:xfrm>
            <a:off x="693292" y="265344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11"/>
          <p:cNvSpPr txBox="1"/>
          <p:nvPr>
            <p:ph idx="7" type="body"/>
          </p:nvPr>
        </p:nvSpPr>
        <p:spPr>
          <a:xfrm>
            <a:off x="691247" y="380437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1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58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2" name="Google Shape;1212;p58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213" name="Google Shape;1213;p58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14" name="Google Shape;1214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5" name="Google Shape;1215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6" name="Google Shape;1216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7" name="Google Shape;121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8" name="Google Shape;121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Google Shape;1221;p58"/>
          <p:cNvSpPr/>
          <p:nvPr>
            <p:ph idx="3" type="pic"/>
          </p:nvPr>
        </p:nvSpPr>
        <p:spPr>
          <a:xfrm>
            <a:off x="1620983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59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4" name="Google Shape;1224;p59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5" name="Google Shape;1225;p59"/>
          <p:cNvSpPr/>
          <p:nvPr>
            <p:ph idx="3" type="pic"/>
          </p:nvPr>
        </p:nvSpPr>
        <p:spPr>
          <a:xfrm>
            <a:off x="9757009" y="3260707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26" name="Google Shape;1226;p59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27" name="Google Shape;1227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0" name="Google Shape;123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1" name="Google Shape;123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5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163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37" name="Google Shape;1237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8" name="Google Shape;1238;p1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9" name="Google Shape;1239;p1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0" name="Google Shape;1240;p1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1" name="Google Shape;1241;p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3" name="Google Shape;1243;p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163"/>
          <p:cNvSpPr txBox="1"/>
          <p:nvPr>
            <p:ph idx="1" type="body"/>
          </p:nvPr>
        </p:nvSpPr>
        <p:spPr>
          <a:xfrm>
            <a:off x="628275" y="1620839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p163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p163"/>
          <p:cNvSpPr txBox="1"/>
          <p:nvPr>
            <p:ph idx="3" type="body"/>
          </p:nvPr>
        </p:nvSpPr>
        <p:spPr>
          <a:xfrm>
            <a:off x="8794865" y="1454588"/>
            <a:ext cx="3347923" cy="1172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163"/>
          <p:cNvSpPr txBox="1"/>
          <p:nvPr>
            <p:ph idx="4" type="body"/>
          </p:nvPr>
        </p:nvSpPr>
        <p:spPr>
          <a:xfrm>
            <a:off x="8794864" y="2645355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8" name="Google Shape;1248;p163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6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1" name="Google Shape;1251;p16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p16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p16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4" name="Google Shape;1254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5" name="Google Shape;1255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164"/>
          <p:cNvSpPr/>
          <p:nvPr>
            <p:ph idx="2" type="pic"/>
          </p:nvPr>
        </p:nvSpPr>
        <p:spPr>
          <a:xfrm>
            <a:off x="9282749" y="1283635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59" name="Google Shape;1259;p164"/>
          <p:cNvSpPr txBox="1"/>
          <p:nvPr>
            <p:ph idx="1" type="body"/>
          </p:nvPr>
        </p:nvSpPr>
        <p:spPr>
          <a:xfrm>
            <a:off x="9222900" y="4748864"/>
            <a:ext cx="2497139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164"/>
          <p:cNvSpPr txBox="1"/>
          <p:nvPr>
            <p:ph idx="3" type="title"/>
          </p:nvPr>
        </p:nvSpPr>
        <p:spPr>
          <a:xfrm>
            <a:off x="371851" y="247262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164"/>
          <p:cNvSpPr txBox="1"/>
          <p:nvPr>
            <p:ph idx="4" type="title"/>
          </p:nvPr>
        </p:nvSpPr>
        <p:spPr>
          <a:xfrm>
            <a:off x="371851" y="491044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2" name="Google Shape;1262;p164"/>
          <p:cNvSpPr txBox="1"/>
          <p:nvPr>
            <p:ph idx="5" type="title"/>
          </p:nvPr>
        </p:nvSpPr>
        <p:spPr>
          <a:xfrm>
            <a:off x="371851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3" name="Google Shape;1263;p164"/>
          <p:cNvSpPr txBox="1"/>
          <p:nvPr>
            <p:ph idx="6" type="body"/>
          </p:nvPr>
        </p:nvSpPr>
        <p:spPr>
          <a:xfrm>
            <a:off x="1340851" y="135030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164"/>
          <p:cNvSpPr txBox="1"/>
          <p:nvPr>
            <p:ph idx="7" type="body"/>
          </p:nvPr>
        </p:nvSpPr>
        <p:spPr>
          <a:xfrm>
            <a:off x="1340851" y="247262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64"/>
          <p:cNvSpPr txBox="1"/>
          <p:nvPr>
            <p:ph idx="8" type="body"/>
          </p:nvPr>
        </p:nvSpPr>
        <p:spPr>
          <a:xfrm>
            <a:off x="1340839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p164"/>
          <p:cNvSpPr txBox="1"/>
          <p:nvPr>
            <p:ph idx="9" type="body"/>
          </p:nvPr>
        </p:nvSpPr>
        <p:spPr>
          <a:xfrm>
            <a:off x="1340839" y="491044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p164"/>
          <p:cNvSpPr txBox="1"/>
          <p:nvPr>
            <p:ph idx="13" type="title"/>
          </p:nvPr>
        </p:nvSpPr>
        <p:spPr>
          <a:xfrm>
            <a:off x="371851" y="135030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65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0" name="Google Shape;1270;p16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p16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p16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3" name="Google Shape;1273;p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4" name="Google Shape;1274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165"/>
          <p:cNvSpPr txBox="1"/>
          <p:nvPr>
            <p:ph idx="1" type="body"/>
          </p:nvPr>
        </p:nvSpPr>
        <p:spPr>
          <a:xfrm>
            <a:off x="500205" y="1587501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p165"/>
          <p:cNvSpPr/>
          <p:nvPr>
            <p:ph idx="2" type="pic"/>
          </p:nvPr>
        </p:nvSpPr>
        <p:spPr>
          <a:xfrm>
            <a:off x="8832388" y="1251285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79" name="Google Shape;1279;p165"/>
          <p:cNvSpPr txBox="1"/>
          <p:nvPr>
            <p:ph idx="3" type="body"/>
          </p:nvPr>
        </p:nvSpPr>
        <p:spPr>
          <a:xfrm>
            <a:off x="9209609" y="4065957"/>
            <a:ext cx="2497139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66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2" name="Google Shape;1282;p16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3" name="Google Shape;1283;p16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4" name="Google Shape;1284;p16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5" name="Google Shape;1285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6" name="Google Shape;1286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166"/>
          <p:cNvSpPr/>
          <p:nvPr>
            <p:ph idx="2" type="pic"/>
          </p:nvPr>
        </p:nvSpPr>
        <p:spPr>
          <a:xfrm>
            <a:off x="9209370" y="1251284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90" name="Google Shape;1290;p166"/>
          <p:cNvSpPr txBox="1"/>
          <p:nvPr>
            <p:ph idx="1" type="body"/>
          </p:nvPr>
        </p:nvSpPr>
        <p:spPr>
          <a:xfrm>
            <a:off x="8822724" y="4264516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1" name="Google Shape;1291;p166"/>
          <p:cNvSpPr txBox="1"/>
          <p:nvPr>
            <p:ph idx="3" type="body"/>
          </p:nvPr>
        </p:nvSpPr>
        <p:spPr>
          <a:xfrm>
            <a:off x="500206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p166"/>
          <p:cNvSpPr txBox="1"/>
          <p:nvPr>
            <p:ph idx="4" type="body"/>
          </p:nvPr>
        </p:nvSpPr>
        <p:spPr>
          <a:xfrm>
            <a:off x="5940679" y="1768203"/>
            <a:ext cx="2692687" cy="256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67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5" name="Google Shape;1295;p167"/>
          <p:cNvSpPr txBox="1"/>
          <p:nvPr>
            <p:ph idx="1" type="body"/>
          </p:nvPr>
        </p:nvSpPr>
        <p:spPr>
          <a:xfrm>
            <a:off x="0" y="1623061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6" name="Google Shape;1296;p167"/>
          <p:cNvSpPr txBox="1"/>
          <p:nvPr>
            <p:ph idx="2" type="body"/>
          </p:nvPr>
        </p:nvSpPr>
        <p:spPr>
          <a:xfrm>
            <a:off x="8783637" y="1622426"/>
            <a:ext cx="3306763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7" name="Google Shape;1297;p167"/>
          <p:cNvSpPr txBox="1"/>
          <p:nvPr>
            <p:ph idx="3" type="body"/>
          </p:nvPr>
        </p:nvSpPr>
        <p:spPr>
          <a:xfrm>
            <a:off x="8783637" y="5737861"/>
            <a:ext cx="3306763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8" name="Google Shape;1298;p167"/>
          <p:cNvSpPr txBox="1"/>
          <p:nvPr>
            <p:ph idx="4" type="body"/>
          </p:nvPr>
        </p:nvSpPr>
        <p:spPr>
          <a:xfrm>
            <a:off x="8783637" y="4225882"/>
            <a:ext cx="3306763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68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6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3" name="Google Shape;1303;p16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p16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p16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6" name="Google Shape;1306;p1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7" name="Google Shape;1307;p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1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16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1" name="Google Shape;1311;p169"/>
          <p:cNvSpPr txBox="1"/>
          <p:nvPr>
            <p:ph idx="1" type="body"/>
          </p:nvPr>
        </p:nvSpPr>
        <p:spPr>
          <a:xfrm>
            <a:off x="8916576" y="4120489"/>
            <a:ext cx="2990088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p169"/>
          <p:cNvSpPr txBox="1"/>
          <p:nvPr>
            <p:ph idx="3" type="body"/>
          </p:nvPr>
        </p:nvSpPr>
        <p:spPr>
          <a:xfrm>
            <a:off x="740938" y="1831446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p169"/>
          <p:cNvSpPr txBox="1"/>
          <p:nvPr>
            <p:ph idx="4" type="body"/>
          </p:nvPr>
        </p:nvSpPr>
        <p:spPr>
          <a:xfrm>
            <a:off x="740937" y="3256854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p169"/>
          <p:cNvSpPr txBox="1"/>
          <p:nvPr>
            <p:ph idx="5" type="body"/>
          </p:nvPr>
        </p:nvSpPr>
        <p:spPr>
          <a:xfrm>
            <a:off x="740937" y="4726516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170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7" name="Google Shape;1317;p17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p17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p17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0" name="Google Shape;1320;p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1" name="Google Shape;1321;p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170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25" name="Google Shape;1325;p170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p17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p170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p17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p17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p170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p17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71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4" name="Google Shape;1334;p171"/>
          <p:cNvSpPr/>
          <p:nvPr>
            <p:ph idx="2" type="pic"/>
          </p:nvPr>
        </p:nvSpPr>
        <p:spPr>
          <a:xfrm>
            <a:off x="9510135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35" name="Google Shape;1335;p17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6" name="Google Shape;1336;p17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7" name="Google Shape;1337;p17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8" name="Google Shape;1338;p1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9" name="Google Shape;1339;p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p1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p171"/>
          <p:cNvSpPr txBox="1"/>
          <p:nvPr>
            <p:ph idx="1" type="body"/>
          </p:nvPr>
        </p:nvSpPr>
        <p:spPr>
          <a:xfrm>
            <a:off x="1660584" y="1489803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p17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p171"/>
          <p:cNvSpPr txBox="1"/>
          <p:nvPr>
            <p:ph idx="4" type="body"/>
          </p:nvPr>
        </p:nvSpPr>
        <p:spPr>
          <a:xfrm>
            <a:off x="1660584" y="381708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p171"/>
          <p:cNvSpPr txBox="1"/>
          <p:nvPr>
            <p:ph idx="5" type="body"/>
          </p:nvPr>
        </p:nvSpPr>
        <p:spPr>
          <a:xfrm>
            <a:off x="1660585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6" name="Google Shape;1346;p17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p171"/>
          <p:cNvSpPr txBox="1"/>
          <p:nvPr>
            <p:ph idx="7" type="body"/>
          </p:nvPr>
        </p:nvSpPr>
        <p:spPr>
          <a:xfrm>
            <a:off x="693293" y="2653442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p171"/>
          <p:cNvSpPr txBox="1"/>
          <p:nvPr>
            <p:ph idx="8" type="body"/>
          </p:nvPr>
        </p:nvSpPr>
        <p:spPr>
          <a:xfrm>
            <a:off x="691247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p171"/>
          <p:cNvSpPr txBox="1"/>
          <p:nvPr>
            <p:ph idx="9" type="body"/>
          </p:nvPr>
        </p:nvSpPr>
        <p:spPr>
          <a:xfrm>
            <a:off x="691245" y="5006629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1" name="Google Shape;1351;p172"/>
          <p:cNvCxnSpPr/>
          <p:nvPr/>
        </p:nvCxnSpPr>
        <p:spPr>
          <a:xfrm flipH="1">
            <a:off x="3075902" y="353714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p172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3" name="Google Shape;1353;p172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4" name="Google Shape;1354;p17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5" name="Google Shape;1355;p17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6" name="Google Shape;1356;p17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7" name="Google Shape;1357;p1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8" name="Google Shape;1358;p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1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2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2" name="Google Shape;1362;p172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63" name="Google Shape;1363;p172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4" name="Google Shape;1364;p172"/>
          <p:cNvSpPr/>
          <p:nvPr/>
        </p:nvSpPr>
        <p:spPr>
          <a:xfrm>
            <a:off x="1296685" y="4871690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172"/>
          <p:cNvSpPr/>
          <p:nvPr/>
        </p:nvSpPr>
        <p:spPr>
          <a:xfrm>
            <a:off x="3056495" y="3893078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172"/>
          <p:cNvSpPr/>
          <p:nvPr/>
        </p:nvSpPr>
        <p:spPr>
          <a:xfrm>
            <a:off x="4677392" y="2716042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172"/>
          <p:cNvSpPr/>
          <p:nvPr/>
        </p:nvSpPr>
        <p:spPr>
          <a:xfrm>
            <a:off x="6145891" y="3924977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172"/>
          <p:cNvSpPr txBox="1"/>
          <p:nvPr>
            <p:ph idx="4" type="body"/>
          </p:nvPr>
        </p:nvSpPr>
        <p:spPr>
          <a:xfrm>
            <a:off x="4677392" y="2778802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9" name="Google Shape;1369;p172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0" name="Google Shape;1370;p172"/>
          <p:cNvSpPr txBox="1"/>
          <p:nvPr>
            <p:ph idx="6" type="body"/>
          </p:nvPr>
        </p:nvSpPr>
        <p:spPr>
          <a:xfrm>
            <a:off x="6157154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1" name="Google Shape;1371;p172"/>
          <p:cNvSpPr txBox="1"/>
          <p:nvPr>
            <p:ph idx="7" type="body"/>
          </p:nvPr>
        </p:nvSpPr>
        <p:spPr>
          <a:xfrm>
            <a:off x="1413085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173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4" name="Google Shape;1374;p17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p17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6" name="Google Shape;1376;p17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7" name="Google Shape;1377;p1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8" name="Google Shape;1378;p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1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p1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73"/>
          <p:cNvSpPr txBox="1"/>
          <p:nvPr>
            <p:ph idx="1" type="body"/>
          </p:nvPr>
        </p:nvSpPr>
        <p:spPr>
          <a:xfrm>
            <a:off x="500205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2" name="Google Shape;1382;p173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83" name="Google Shape;1383;p17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1dc92a7559d_0_1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90" name="Google Shape;1390;g1dc92a7559d_0_1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1" name="Google Shape;1391;g1dc92a7559d_0_143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2" name="Google Shape;1392;g1dc92a7559d_0_143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3" name="Google Shape;1393;g1dc92a7559d_0_143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4" name="Google Shape;1394;g1dc92a7559d_0_143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5" name="Google Shape;1395;g1dc92a7559d_0_143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6" name="Google Shape;1396;g1dc92a7559d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g1dc92a7559d_0_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8" name="Google Shape;1398;g1dc92a7559d_0_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g1dc92a7559d_0_143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0" name="Google Shape;1400;g1dc92a7559d_0_143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g1dc92a7559d_0_143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2" name="Google Shape;1402;g1dc92a7559d_0_143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3" name="Google Shape;1403;g1dc92a7559d_0_14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4" name="Google Shape;1404;g1dc92a7559d_0_14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5" name="Google Shape;1405;g1dc92a7559d_0_143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6" name="Google Shape;1406;g1dc92a7559d_0_14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dc92a7559d_0_162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9" name="Google Shape;1409;g1dc92a7559d_0_162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0" name="Google Shape;1410;g1dc92a7559d_0_16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1" name="Google Shape;1411;g1dc92a7559d_0_1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2" name="Google Shape;1412;g1dc92a7559d_0_16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13" name="Google Shape;1413;g1dc92a7559d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4" name="Google Shape;1414;g1dc92a7559d_0_162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5" name="Google Shape;1415;g1dc92a7559d_0_162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1dc92a7559d_0_162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g1dc92a7559d_0_162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8" name="Google Shape;1418;g1dc92a7559d_0_162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9" name="Google Shape;1419;g1dc92a7559d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g1dc92a7559d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1" name="Google Shape;1421;g1dc92a7559d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g1dc92a7559d_0_1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g1dc92a7559d_0_1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g1dc92a7559d_0_1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1dc92a7559d_0_180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7" name="Google Shape;1427;g1dc92a7559d_0_18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8" name="Google Shape;1428;g1dc92a7559d_0_1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9" name="Google Shape;1429;g1dc92a7559d_0_18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30" name="Google Shape;1430;g1dc92a7559d_0_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1" name="Google Shape;1431;g1dc92a7559d_0_180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2" name="Google Shape;1432;g1dc92a7559d_0_180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3" name="Google Shape;1433;g1dc92a7559d_0_180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4" name="Google Shape;1434;g1dc92a7559d_0_180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5" name="Google Shape;1435;g1dc92a7559d_0_180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6" name="Google Shape;1436;g1dc92a7559d_0_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g1dc92a7559d_0_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8" name="Google Shape;1438;g1dc92a7559d_0_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1dc92a7559d_0_1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g1dc92a7559d_0_1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g1dc92a7559d_0_1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442" name="Google Shape;1442;g1dc92a7559d_0_1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1dc92a7559d_0_198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5" name="Google Shape;1445;g1dc92a7559d_0_198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6" name="Google Shape;1446;g1dc92a7559d_0_198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7" name="Google Shape;1447;g1dc92a7559d_0_198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8" name="Google Shape;1448;g1dc92a7559d_0_1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9" name="Google Shape;1449;g1dc92a7559d_0_1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0" name="Google Shape;1450;g1dc92a7559d_0_198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1" name="Google Shape;1451;g1dc92a7559d_0_1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2" name="Google Shape;1452;g1dc92a7559d_0_19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53" name="Google Shape;1453;g1dc92a7559d_0_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4" name="Google Shape;1454;g1dc92a7559d_0_198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5" name="Google Shape;1455;g1dc92a7559d_0_198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6" name="Google Shape;1456;g1dc92a7559d_0_198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7" name="Google Shape;1457;g1dc92a7559d_0_198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8" name="Google Shape;1458;g1dc92a7559d_0_198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9" name="Google Shape;1459;g1dc92a7559d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g1dc92a7559d_0_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1" name="Google Shape;1461;g1dc92a7559d_0_1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1dc92a7559d_0_2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64" name="Google Shape;1464;g1dc92a7559d_0_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465" name="Google Shape;1465;g1dc92a7559d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6" name="Google Shape;1466;g1dc92a7559d_0_217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7" name="Google Shape;1467;g1dc92a7559d_0_217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8" name="Google Shape;1468;g1dc92a7559d_0_217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9" name="Google Shape;1469;g1dc92a7559d_0_217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0" name="Google Shape;1470;g1dc92a7559d_0_217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71" name="Google Shape;1471;g1dc92a7559d_0_217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2" name="Google Shape;1472;g1dc92a7559d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g1dc92a7559d_0_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4" name="Google Shape;1474;g1dc92a7559d_0_217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75" name="Google Shape;1475;g1dc92a7559d_0_2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76" name="Google Shape;1476;g1dc92a7559d_0_217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g1dc92a7559d_0_21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g1dc92a7559d_0_217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9" name="Google Shape;1479;g1dc92a7559d_0_217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0" name="Google Shape;1480;g1dc92a7559d_0_217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1" name="Google Shape;1481;g1dc92a7559d_0_21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3" name="Google Shape;1483;g1dc92a7559d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84" name="Google Shape;1484;g1dc92a7559d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85" name="Google Shape;1485;g1dc92a7559d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6" name="Google Shape;1486;g1dc92a7559d_0_237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7" name="Google Shape;1487;g1dc92a7559d_0_237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8" name="Google Shape;1488;g1dc92a7559d_0_237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9" name="Google Shape;1489;g1dc92a7559d_0_237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0" name="Google Shape;1490;g1dc92a7559d_0_237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1" name="Google Shape;1491;g1dc92a7559d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1492;g1dc92a7559d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g1dc92a7559d_0_237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94" name="Google Shape;1494;g1dc92a7559d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95" name="Google Shape;1495;g1dc92a7559d_0_23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g1dc92a7559d_0_237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g1dc92a7559d_0_237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8" name="Google Shape;1498;g1dc92a7559d_0_237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9" name="Google Shape;1499;g1dc92a7559d_0_237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1dc92a7559d_0_25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2" name="Google Shape;1502;g1dc92a7559d_0_25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3" name="Google Shape;1503;g1dc92a7559d_0_255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504" name="Google Shape;1504;g1dc92a7559d_0_255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505" name="Google Shape;1505;g1dc92a7559d_0_25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06" name="Google Shape;1506;g1dc92a7559d_0_25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5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4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9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21" Type="http://schemas.openxmlformats.org/officeDocument/2006/relationships/theme" Target="../theme/theme11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61.xml"/><Relationship Id="rId6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10.xml"/><Relationship Id="rId10" Type="http://schemas.openxmlformats.org/officeDocument/2006/relationships/slideLayout" Target="../slideLayouts/slideLayout71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12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1dc92a7559d_0_139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6" name="Google Shape;1386;g1dc92a7559d_0_13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7" name="Google Shape;1387;g1dc92a7559d_0_1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26c2a06d461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9" name="Google Shape;1509;g26c2a06d461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0" name="Google Shape;1510;g26c2a06d461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g26c2a06d461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2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4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8" name="Google Shape;648;p4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9" name="Google Shape;649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4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3" name="Google Shape;953;p4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4" name="Google Shape;954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50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7" name="Google Shape;1067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8" name="Google Shape;1068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5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0" name="Google Shape;1190;p56"/>
          <p:cNvCxnSpPr/>
          <p:nvPr/>
        </p:nvCxnSpPr>
        <p:spPr>
          <a:xfrm>
            <a:off x="8646699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1" name="Google Shape;1191;p56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2" name="Google Shape;1192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7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5.png"/><Relationship Id="rId4" Type="http://schemas.openxmlformats.org/officeDocument/2006/relationships/image" Target="../media/image9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8.png"/><Relationship Id="rId4" Type="http://schemas.openxmlformats.org/officeDocument/2006/relationships/image" Target="../media/image9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5.jpg"/><Relationship Id="rId4" Type="http://schemas.openxmlformats.org/officeDocument/2006/relationships/image" Target="../media/image69.jpg"/><Relationship Id="rId5" Type="http://schemas.openxmlformats.org/officeDocument/2006/relationships/image" Target="../media/image86.jpg"/><Relationship Id="rId6" Type="http://schemas.openxmlformats.org/officeDocument/2006/relationships/image" Target="../media/image74.jpg"/><Relationship Id="rId7" Type="http://schemas.openxmlformats.org/officeDocument/2006/relationships/image" Target="../media/image8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2.png"/><Relationship Id="rId4" Type="http://schemas.openxmlformats.org/officeDocument/2006/relationships/image" Target="../media/image70.png"/><Relationship Id="rId5" Type="http://schemas.openxmlformats.org/officeDocument/2006/relationships/image" Target="../media/image73.png"/><Relationship Id="rId6" Type="http://schemas.openxmlformats.org/officeDocument/2006/relationships/image" Target="../media/image7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p22hlxCoaEk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image" Target="../media/image8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p22hlxCoaEk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image" Target="../media/image8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1.png"/><Relationship Id="rId4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p22hlxCoa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Workshop guide</a:t>
            </a:r>
            <a:endParaRPr/>
          </a:p>
        </p:txBody>
      </p:sp>
      <p:sp>
        <p:nvSpPr>
          <p:cNvPr id="1614" name="Google Shape;1614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JM">
                <a:solidFill>
                  <a:srgbClr val="006FB6"/>
                </a:solidFill>
              </a:rPr>
              <a:t>Play Reading BINGO</a:t>
            </a:r>
            <a:endParaRPr/>
          </a:p>
        </p:txBody>
      </p:sp>
      <p:sp>
        <p:nvSpPr>
          <p:cNvPr id="1615" name="Google Shape;1615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JM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JM" sz="3600">
                <a:solidFill>
                  <a:srgbClr val="006FB6"/>
                </a:solidFill>
              </a:rPr>
              <a:t>Read notes to prepare. See English file.</a:t>
            </a:r>
            <a:endParaRPr sz="3600">
              <a:solidFill>
                <a:srgbClr val="006FB6"/>
              </a:solidFill>
            </a:endParaRPr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JM" sz="3600">
                <a:solidFill>
                  <a:srgbClr val="006FB6"/>
                </a:solidFill>
              </a:rPr>
              <a:t>Amend slides if needed.</a:t>
            </a:r>
            <a:endParaRPr sz="3600"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JM" sz="3600">
                <a:solidFill>
                  <a:srgbClr val="006FB6"/>
                </a:solidFill>
              </a:rPr>
              <a:t>Ready the family-facing materials.</a:t>
            </a:r>
            <a:endParaRPr sz="3600"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JM" sz="3600">
                <a:solidFill>
                  <a:srgbClr val="006FB6"/>
                </a:solidFill>
              </a:rPr>
              <a:t>Display slide 2 as families arrive.</a:t>
            </a:r>
            <a:endParaRPr sz="3600"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en-JM" sz="4500">
                <a:solidFill>
                  <a:srgbClr val="006FB6"/>
                </a:solidFill>
              </a:rPr>
              <a:t>Chwazi yon rekonpans </a:t>
            </a:r>
            <a:endParaRPr/>
          </a:p>
        </p:txBody>
      </p:sp>
      <p:sp>
        <p:nvSpPr>
          <p:cNvPr id="1713" name="Google Shape;1713;p16"/>
          <p:cNvSpPr txBox="1"/>
          <p:nvPr>
            <p:ph idx="2" type="body"/>
          </p:nvPr>
        </p:nvSpPr>
        <p:spPr>
          <a:xfrm>
            <a:off x="3793784" y="1624653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700"/>
              <a:buFont typeface="Calibri"/>
              <a:buChar char="•"/>
            </a:pPr>
            <a:r>
              <a:rPr lang="en-JM" sz="3700"/>
              <a:t>Fè yon pwomennen avèk yon manm fanmi an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JM" sz="3700"/>
              <a:t>Soti pou manje krèm glase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JM" sz="3700"/>
              <a:t>Gade film ou pi renmen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JM" sz="3700"/>
              <a:t>Jwe yon jwèt oswa kastèt ansanm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JM" sz="3700"/>
              <a:t>Chwazi meni dine a oswa restoran an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JM" sz="3700"/>
              <a:t>Achte yon nouvo liv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JM" sz="3700"/>
              <a:t>Pase tan avèk yon zanmi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7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16"/>
          <p:cNvSpPr txBox="1"/>
          <p:nvPr>
            <p:ph idx="1" type="body"/>
          </p:nvPr>
        </p:nvSpPr>
        <p:spPr>
          <a:xfrm>
            <a:off x="77975" y="4203050"/>
            <a:ext cx="3356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JM"/>
              <a:t>Selebre avèk yon bagay piti lè pitit ou ranpli yon ranje oswa fè pi gwo  avèk yon plato ki kouvri nèt!</a:t>
            </a:r>
            <a:endParaRPr/>
          </a:p>
        </p:txBody>
      </p:sp>
      <p:sp>
        <p:nvSpPr>
          <p:cNvPr id="1715" name="Google Shape;1715;p16"/>
          <p:cNvSpPr txBox="1"/>
          <p:nvPr/>
        </p:nvSpPr>
        <p:spPr>
          <a:xfrm>
            <a:off x="819075" y="1027300"/>
            <a:ext cx="169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6" name="Google Shape;1716;p16"/>
          <p:cNvPicPr preferRelativeResize="0"/>
          <p:nvPr/>
        </p:nvPicPr>
        <p:blipFill rotWithShape="1">
          <a:blip r:embed="rId3">
            <a:alphaModFix/>
          </a:blip>
          <a:srcRect b="6916" l="0" r="0" t="0"/>
          <a:stretch/>
        </p:blipFill>
        <p:spPr>
          <a:xfrm>
            <a:off x="661988" y="429675"/>
            <a:ext cx="2188374" cy="3623024"/>
          </a:xfrm>
          <a:prstGeom prst="rect">
            <a:avLst/>
          </a:prstGeom>
          <a:noFill/>
          <a:ln cap="flat" cmpd="sng" w="9525">
            <a:solidFill>
              <a:srgbClr val="20212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 (K-1)</a:t>
            </a:r>
            <a:endParaRPr/>
          </a:p>
        </p:txBody>
      </p:sp>
      <p:sp>
        <p:nvSpPr>
          <p:cNvPr id="1722" name="Google Shape;1722;p17"/>
          <p:cNvSpPr txBox="1"/>
          <p:nvPr>
            <p:ph idx="1" type="body"/>
          </p:nvPr>
        </p:nvSpPr>
        <p:spPr>
          <a:xfrm>
            <a:off x="1743476" y="2939675"/>
            <a:ext cx="38667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/>
              <a:t>Ki defi ou ta renmen eseye jodi a?</a:t>
            </a:r>
            <a:endParaRPr/>
          </a:p>
        </p:txBody>
      </p:sp>
      <p:sp>
        <p:nvSpPr>
          <p:cNvPr id="1723" name="Google Shape;1723;p1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1" lvl="0" marL="23336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/>
              <a:t>Èske ou ta renmen li pou yon nounous oswa pou yon manm fanmi?</a:t>
            </a:r>
            <a:endParaRPr/>
          </a:p>
        </p:txBody>
      </p:sp>
      <p:sp>
        <p:nvSpPr>
          <p:cNvPr id="1724" name="Google Shape;1724;p1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/>
              <a:t>Èske ou ta renmen li deyò jodi a oswa andedan yon fò ki kouvri avèk dra?</a:t>
            </a:r>
            <a:endParaRPr/>
          </a:p>
        </p:txBody>
      </p:sp>
      <p:sp>
        <p:nvSpPr>
          <p:cNvPr id="1725" name="Google Shape;1725;p1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/>
              <a:t>Kijan ou ta renmen selebre lè ou jwenn BINGO?</a:t>
            </a:r>
            <a:endParaRPr/>
          </a:p>
        </p:txBody>
      </p:sp>
      <p:pic>
        <p:nvPicPr>
          <p:cNvPr id="1726" name="Google Shape;1726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 (2-3)</a:t>
            </a:r>
            <a:endParaRPr/>
          </a:p>
        </p:txBody>
      </p:sp>
      <p:sp>
        <p:nvSpPr>
          <p:cNvPr id="1732" name="Google Shape;1732;p18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/>
              <a:t>Èske ou kapab li  yon chapit okonplè nan liv ou jodi a?</a:t>
            </a:r>
            <a:endParaRPr/>
          </a:p>
        </p:txBody>
      </p:sp>
      <p:sp>
        <p:nvSpPr>
          <p:cNvPr id="1733" name="Google Shape;1733;p18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/>
              <a:t>Èske ou ta renmen li fantezi oswa powezi jodi a?</a:t>
            </a:r>
            <a:endParaRPr/>
          </a:p>
        </p:txBody>
      </p:sp>
      <p:sp>
        <p:nvSpPr>
          <p:cNvPr id="1734" name="Google Shape;1734;p18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/>
              <a:t>Èske ou ta pito li avèk yon flach jodi a oswa nan yon koutfil-videyo avèk yon manm fanmi?</a:t>
            </a:r>
            <a:endParaRPr/>
          </a:p>
        </p:txBody>
      </p:sp>
      <p:pic>
        <p:nvPicPr>
          <p:cNvPr id="1735" name="Google Shape;17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9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g1dc92a7559d_0_1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JM"/>
              <a:t>Fanmi plizyè lang</a:t>
            </a:r>
            <a:endParaRPr/>
          </a:p>
        </p:txBody>
      </p:sp>
      <p:sp>
        <p:nvSpPr>
          <p:cNvPr id="1741" name="Google Shape;1741;g1dc92a7559d_0_131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Itilize sa avèk liv ki nan nenpòt lang.</a:t>
            </a:r>
            <a:r>
              <a:rPr lang="en-JM"/>
              <a:t> </a:t>
            </a:r>
            <a:endParaRPr/>
          </a:p>
        </p:txBody>
      </p:sp>
      <p:sp>
        <p:nvSpPr>
          <p:cNvPr id="1742" name="Google Shape;1742;g1dc92a7559d_0_131"/>
          <p:cNvSpPr txBox="1"/>
          <p:nvPr>
            <p:ph idx="2" type="body"/>
          </p:nvPr>
        </p:nvSpPr>
        <p:spPr>
          <a:xfrm>
            <a:off x="4588043" y="290117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Bay pitit ou anpil ankourajman pou ede li devlope ladrès li nan lekti.</a:t>
            </a:r>
            <a:r>
              <a:rPr lang="en-JM"/>
              <a:t> </a:t>
            </a:r>
            <a:endParaRPr/>
          </a:p>
        </p:txBody>
      </p:sp>
      <p:pic>
        <p:nvPicPr>
          <p:cNvPr id="1743" name="Google Shape;1743;g1dc92a7559d_0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4725" y="2768885"/>
            <a:ext cx="1243400" cy="132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4" name="Google Shape;1744;g1dc92a7559d_0_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225" y="1552225"/>
            <a:ext cx="1074417" cy="99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Tan Pratik</a:t>
            </a:r>
            <a:endParaRPr/>
          </a:p>
        </p:txBody>
      </p:sp>
      <p:sp>
        <p:nvSpPr>
          <p:cNvPr id="1750" name="Google Shape;1750;p19"/>
          <p:cNvSpPr txBox="1"/>
          <p:nvPr>
            <p:ph idx="1" type="body"/>
          </p:nvPr>
        </p:nvSpPr>
        <p:spPr>
          <a:xfrm>
            <a:off x="1639564" y="168105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750"/>
              <a:buNone/>
            </a:pPr>
            <a:r>
              <a:rPr lang="en-JM" sz="2900"/>
              <a:t>Chwazi yon defi pitit ou ta renmen leve jodi a.</a:t>
            </a:r>
            <a:endParaRPr/>
          </a:p>
        </p:txBody>
      </p:sp>
      <p:sp>
        <p:nvSpPr>
          <p:cNvPr id="1751" name="Google Shape;1751;p19"/>
          <p:cNvSpPr txBox="1"/>
          <p:nvPr>
            <p:ph idx="2" type="body"/>
          </p:nvPr>
        </p:nvSpPr>
        <p:spPr>
          <a:xfrm>
            <a:off x="1639564" y="322402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Leve defi a.</a:t>
            </a:r>
            <a:endParaRPr/>
          </a:p>
        </p:txBody>
      </p:sp>
      <p:sp>
        <p:nvSpPr>
          <p:cNvPr id="1752" name="Google Shape;1752;p19"/>
          <p:cNvSpPr txBox="1"/>
          <p:nvPr>
            <p:ph idx="4" type="body"/>
          </p:nvPr>
        </p:nvSpPr>
        <p:spPr>
          <a:xfrm>
            <a:off x="698422" y="16810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1</a:t>
            </a:r>
            <a:endParaRPr/>
          </a:p>
        </p:txBody>
      </p:sp>
      <p:sp>
        <p:nvSpPr>
          <p:cNvPr id="1753" name="Google Shape;1753;p19"/>
          <p:cNvSpPr txBox="1"/>
          <p:nvPr>
            <p:ph idx="7" type="body"/>
          </p:nvPr>
        </p:nvSpPr>
        <p:spPr>
          <a:xfrm>
            <a:off x="698422" y="322402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2</a:t>
            </a:r>
            <a:endParaRPr/>
          </a:p>
        </p:txBody>
      </p:sp>
      <p:sp>
        <p:nvSpPr>
          <p:cNvPr id="1754" name="Google Shape;1754;p19"/>
          <p:cNvSpPr txBox="1"/>
          <p:nvPr>
            <p:ph idx="14" type="body"/>
          </p:nvPr>
        </p:nvSpPr>
        <p:spPr>
          <a:xfrm>
            <a:off x="5481625" y="168105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JM" sz="3000"/>
              <a:t>Rele mwen lè ou gen yon kesyon!</a:t>
            </a:r>
            <a:endParaRPr/>
          </a:p>
        </p:txBody>
      </p:sp>
      <p:sp>
        <p:nvSpPr>
          <p:cNvPr id="1755" name="Google Shape;1755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56" name="Google Shape;1756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57" name="Google Shape;1757;p19"/>
          <p:cNvSpPr txBox="1"/>
          <p:nvPr>
            <p:ph idx="4" type="body"/>
          </p:nvPr>
        </p:nvSpPr>
        <p:spPr>
          <a:xfrm>
            <a:off x="698422" y="454311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3</a:t>
            </a:r>
            <a:endParaRPr/>
          </a:p>
        </p:txBody>
      </p:sp>
      <p:sp>
        <p:nvSpPr>
          <p:cNvPr id="1758" name="Google Shape;1758;p19"/>
          <p:cNvSpPr txBox="1"/>
          <p:nvPr>
            <p:ph idx="2" type="body"/>
          </p:nvPr>
        </p:nvSpPr>
        <p:spPr>
          <a:xfrm>
            <a:off x="1572975" y="4543100"/>
            <a:ext cx="3527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Lè ou fini, mete koulè nan kare a!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2cb71a0f579_0_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4400">
                <a:latin typeface="Calibri"/>
                <a:ea typeface="Calibri"/>
                <a:cs typeface="Calibri"/>
                <a:sym typeface="Calibri"/>
              </a:rPr>
              <a:t>Refleksyon</a:t>
            </a:r>
            <a:r>
              <a:rPr lang="en-JM"/>
              <a:t>  </a:t>
            </a:r>
            <a:endParaRPr/>
          </a:p>
        </p:txBody>
      </p:sp>
      <p:sp>
        <p:nvSpPr>
          <p:cNvPr id="1764" name="Google Shape;1764;g2cb71a0f579_0_0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Èske w genyen kesyon sou ti konsèy sou lekti a?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Vire epi pale ak piti ou a: Èske w santi w pare pou eseye ti konsèy sou lekti lakay ou?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JM" sz="3100"/>
              <a:t>Tanpri pataje kijan ou ta ka itilize sa a lakay ou.</a:t>
            </a:r>
            <a:endParaRPr sz="3100"/>
          </a:p>
        </p:txBody>
      </p:sp>
      <p:sp>
        <p:nvSpPr>
          <p:cNvPr id="1765" name="Google Shape;1765;g2cb71a0f579_0_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/>
              <a:t>Kesyon w lan pral ede yon lòt moun nan sal la!</a:t>
            </a:r>
            <a:endParaRPr/>
          </a:p>
        </p:txBody>
      </p:sp>
      <p:pic>
        <p:nvPicPr>
          <p:cNvPr descr="A close up of a logo&#10;&#10;Description automatically generated" id="1766" name="Google Shape;1766;g2cb71a0f579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2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Remak, souple</a:t>
            </a:r>
            <a:endParaRPr/>
          </a:p>
        </p:txBody>
      </p:sp>
      <p:pic>
        <p:nvPicPr>
          <p:cNvPr id="1772" name="Google Shape;1772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73" name="Google Shape;1773;p24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5714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JM" sz="3200"/>
              <a:t>Remak ou ap amelyore ran nou ansanm!</a:t>
            </a:r>
            <a:endParaRPr/>
          </a:p>
        </p:txBody>
      </p:sp>
      <p:pic>
        <p:nvPicPr>
          <p:cNvPr descr="A picture containing person, indoor, blue&#10;&#10;Description automatically generated" id="1774" name="Google Shape;1774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JM" sz="4400"/>
              <a:t>Jwe BINGO nan Lekti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5"/>
          <p:cNvSpPr txBox="1"/>
          <p:nvPr>
            <p:ph idx="1" type="body"/>
          </p:nvPr>
        </p:nvSpPr>
        <p:spPr>
          <a:xfrm>
            <a:off x="1660583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Byenveni </a:t>
            </a:r>
            <a:endParaRPr/>
          </a:p>
        </p:txBody>
      </p:sp>
      <p:sp>
        <p:nvSpPr>
          <p:cNvPr id="1626" name="Google Shape;1626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Ti Konsèy </a:t>
            </a:r>
            <a:endParaRPr/>
          </a:p>
        </p:txBody>
      </p:sp>
      <p:sp>
        <p:nvSpPr>
          <p:cNvPr id="1627" name="Google Shape;1627;p5"/>
          <p:cNvSpPr txBox="1"/>
          <p:nvPr>
            <p:ph idx="4" type="body"/>
          </p:nvPr>
        </p:nvSpPr>
        <p:spPr>
          <a:xfrm>
            <a:off x="1660583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628" name="Google Shape;1628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Ajanda </a:t>
            </a:r>
            <a:endParaRPr/>
          </a:p>
        </p:txBody>
      </p:sp>
      <p:sp>
        <p:nvSpPr>
          <p:cNvPr id="1629" name="Google Shape;1629;p5"/>
          <p:cNvSpPr txBox="1"/>
          <p:nvPr>
            <p:ph idx="5" type="body"/>
          </p:nvPr>
        </p:nvSpPr>
        <p:spPr>
          <a:xfrm>
            <a:off x="1660585" y="4992080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Refleksyon ak mizajou </a:t>
            </a:r>
            <a:endParaRPr/>
          </a:p>
        </p:txBody>
      </p:sp>
      <p:pic>
        <p:nvPicPr>
          <p:cNvPr id="1630" name="Google Shape;1630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1" name="Google Shape;1631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40" y="2821021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2" name="Google Shape;1632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2" y="3936651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3" name="Google Shape;1633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634" name="Google Shape;1634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2" y="1558068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6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0" name="Google Shape;1640;p6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1" name="Google Shape;1641;p6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2" name="Google Shape;1642;p6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3" name="Google Shape;1643;p6"/>
          <p:cNvSpPr txBox="1"/>
          <p:nvPr>
            <p:ph idx="5" type="body"/>
          </p:nvPr>
        </p:nvSpPr>
        <p:spPr>
          <a:xfrm>
            <a:off x="1044438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Prepare ou.</a:t>
            </a:r>
            <a:endParaRPr/>
          </a:p>
        </p:txBody>
      </p:sp>
      <p:sp>
        <p:nvSpPr>
          <p:cNvPr id="1644" name="Google Shape;1644;p6"/>
          <p:cNvSpPr txBox="1"/>
          <p:nvPr>
            <p:ph idx="6" type="body"/>
          </p:nvPr>
        </p:nvSpPr>
        <p:spPr>
          <a:xfrm>
            <a:off x="1046486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prezan.</a:t>
            </a:r>
            <a:endParaRPr/>
          </a:p>
        </p:txBody>
      </p:sp>
      <p:sp>
        <p:nvSpPr>
          <p:cNvPr id="1645" name="Google Shape;1645;p6"/>
          <p:cNvSpPr txBox="1"/>
          <p:nvPr>
            <p:ph idx="7" type="body"/>
          </p:nvPr>
        </p:nvSpPr>
        <p:spPr>
          <a:xfrm>
            <a:off x="1044441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gen koutwazi.</a:t>
            </a:r>
            <a:endParaRPr/>
          </a:p>
        </p:txBody>
      </p:sp>
      <p:sp>
        <p:nvSpPr>
          <p:cNvPr id="1646" name="Google Shape;1646;p6"/>
          <p:cNvSpPr txBox="1"/>
          <p:nvPr>
            <p:ph idx="8" type="body"/>
          </p:nvPr>
        </p:nvSpPr>
        <p:spPr>
          <a:xfrm>
            <a:off x="1044439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Poze kesyon.</a:t>
            </a:r>
            <a:endParaRPr/>
          </a:p>
        </p:txBody>
      </p:sp>
      <p:sp>
        <p:nvSpPr>
          <p:cNvPr id="1647" name="Google Shape;1647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Gid pou atelye yo </a:t>
            </a:r>
            <a:endParaRPr/>
          </a:p>
        </p:txBody>
      </p:sp>
      <p:pic>
        <p:nvPicPr>
          <p:cNvPr descr="Icon&#10;&#10;Description automatically generated" id="1648" name="Google Shape;16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6" y="1601938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49" name="Google Shape;164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6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50" name="Google Shape;165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6" y="4116744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51" name="Google Shape;165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Jwe BINGO nan Lekti</a:t>
            </a:r>
            <a:endParaRPr/>
          </a:p>
        </p:txBody>
      </p:sp>
      <p:sp>
        <p:nvSpPr>
          <p:cNvPr id="1657" name="Google Shape;1657;p11"/>
          <p:cNvSpPr txBox="1"/>
          <p:nvPr>
            <p:ph idx="1" type="body"/>
          </p:nvPr>
        </p:nvSpPr>
        <p:spPr>
          <a:xfrm>
            <a:off x="8962775" y="4567650"/>
            <a:ext cx="2982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rPr lang="en-JM" sz="2400"/>
              <a:t>Kat nan yon ranje anba oswa atravè ap fè yon BINGO!  Kouvri plato a nèt pou yon defi blakawout!</a:t>
            </a:r>
            <a:endParaRPr/>
          </a:p>
        </p:txBody>
      </p:sp>
      <p:pic>
        <p:nvPicPr>
          <p:cNvPr id="1658" name="Google Shape;1658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3842" r="0" t="0"/>
          <a:stretch/>
        </p:blipFill>
        <p:spPr>
          <a:xfrm>
            <a:off x="9085175" y="1283625"/>
            <a:ext cx="2673949" cy="317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9" name="Google Shape;1659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2</a:t>
            </a:r>
            <a:endParaRPr/>
          </a:p>
        </p:txBody>
      </p:sp>
      <p:sp>
        <p:nvSpPr>
          <p:cNvPr id="1660" name="Google Shape;1660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3</a:t>
            </a:r>
            <a:endParaRPr/>
          </a:p>
        </p:txBody>
      </p:sp>
      <p:sp>
        <p:nvSpPr>
          <p:cNvPr id="1661" name="Google Shape;1661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Kreye plato ou.</a:t>
            </a:r>
            <a:endParaRPr/>
          </a:p>
        </p:txBody>
      </p:sp>
      <p:sp>
        <p:nvSpPr>
          <p:cNvPr id="1662" name="Google Shape;1662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Chwazi peryòd tan an.</a:t>
            </a:r>
            <a:endParaRPr/>
          </a:p>
        </p:txBody>
      </p:sp>
      <p:sp>
        <p:nvSpPr>
          <p:cNvPr id="1663" name="Google Shape;1663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Chwazi yon rekonpans.</a:t>
            </a:r>
            <a:endParaRPr/>
          </a:p>
        </p:txBody>
      </p:sp>
      <p:sp>
        <p:nvSpPr>
          <p:cNvPr id="1664" name="Google Shape;1664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7647"/>
              <a:buNone/>
            </a:pPr>
            <a:r>
              <a:rPr lang="en-JM" sz="3000"/>
              <a:t>Ladrès lektè yo pou konsantre sou lekti pandan anpil tan ak peryòd Sa varye dapre laj epi enterè epi sa ogmante apre yon sèten tan.</a:t>
            </a:r>
            <a:endParaRPr/>
          </a:p>
        </p:txBody>
      </p:sp>
      <p:sp>
        <p:nvSpPr>
          <p:cNvPr id="1670" name="Google Shape;1670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1" name="Google Shape;1671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2" name="Google Shape;1672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3" name="Google Shape;1673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/>
              <a:t>Pèseverans nan lekti</a:t>
            </a:r>
            <a:endParaRPr/>
          </a:p>
        </p:txBody>
      </p:sp>
      <p:sp>
        <p:nvSpPr>
          <p:cNvPr id="1674" name="Google Shape;1674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75" name="Google Shape;1675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76" name="Google Shape;1676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77" name="Google Shape;1677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Verifye tèm alfabetizasyon yo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Kreye plato ou</a:t>
            </a:r>
            <a:endParaRPr/>
          </a:p>
        </p:txBody>
      </p:sp>
      <p:sp>
        <p:nvSpPr>
          <p:cNvPr id="1683" name="Google Shape;1683;p13"/>
          <p:cNvSpPr/>
          <p:nvPr/>
        </p:nvSpPr>
        <p:spPr>
          <a:xfrm>
            <a:off x="545785" y="2346332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13"/>
          <p:cNvSpPr/>
          <p:nvPr/>
        </p:nvSpPr>
        <p:spPr>
          <a:xfrm>
            <a:off x="6607395" y="2212757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5" name="Google Shape;1685;p13"/>
          <p:cNvSpPr txBox="1"/>
          <p:nvPr>
            <p:ph idx="1" type="body"/>
          </p:nvPr>
        </p:nvSpPr>
        <p:spPr>
          <a:xfrm>
            <a:off x="545775" y="1811350"/>
            <a:ext cx="70005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lang="en-JM">
                <a:solidFill>
                  <a:srgbClr val="006FB6"/>
                </a:solidFill>
              </a:rPr>
              <a:t>Kreye yon griy 5x5 sou yon fèy papye oswa itilize yon vèsyon ki kapab enprime.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lang="en-JM">
                <a:solidFill>
                  <a:srgbClr val="006FB6"/>
                </a:solidFill>
              </a:rPr>
              <a:t>Itilize kare mitan an kòm yon espas “VID”.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686" name="Google Shape;1686;p13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-896"/>
          <a:stretch/>
        </p:blipFill>
        <p:spPr>
          <a:xfrm>
            <a:off x="8269650" y="1565900"/>
            <a:ext cx="3293175" cy="409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Deside sou difikilte yo nan lekti a</a:t>
            </a:r>
            <a:endParaRPr/>
          </a:p>
        </p:txBody>
      </p:sp>
      <p:sp>
        <p:nvSpPr>
          <p:cNvPr id="1692" name="Google Shape;1692;p14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14"/>
          <p:cNvSpPr/>
          <p:nvPr/>
        </p:nvSpPr>
        <p:spPr>
          <a:xfrm>
            <a:off x="6607395" y="2212757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4" name="Google Shape;1694;p14"/>
          <p:cNvSpPr txBox="1"/>
          <p:nvPr/>
        </p:nvSpPr>
        <p:spPr>
          <a:xfrm>
            <a:off x="3293900" y="3023425"/>
            <a:ext cx="97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14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lang="en-JM"/>
              <a:t>Ekri (oswa desinen) yon difikilte lekti diferan sou chak kare.</a:t>
            </a:r>
            <a:br>
              <a:rPr lang="en-JM"/>
            </a:b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lang="en-JM"/>
              <a:t>Konsidere pozisyon lekti yo, odyans yo , jan yo, elatriye.</a:t>
            </a:r>
            <a:endParaRPr/>
          </a:p>
        </p:txBody>
      </p:sp>
      <p:pic>
        <p:nvPicPr>
          <p:cNvPr id="1696" name="Google Shape;1696;p14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-896"/>
          <a:stretch/>
        </p:blipFill>
        <p:spPr>
          <a:xfrm>
            <a:off x="8269650" y="1565900"/>
            <a:ext cx="3293175" cy="409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1" name="Google Shape;1701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-896"/>
          <a:stretch/>
        </p:blipFill>
        <p:spPr>
          <a:xfrm>
            <a:off x="8269650" y="1565900"/>
            <a:ext cx="3293175" cy="409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02" name="Google Shape;1702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Chwazi peryòd tan an</a:t>
            </a:r>
            <a:endParaRPr/>
          </a:p>
        </p:txBody>
      </p:sp>
      <p:sp>
        <p:nvSpPr>
          <p:cNvPr id="1703" name="Google Shape;1703;p15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15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15"/>
          <p:cNvSpPr/>
          <p:nvPr/>
        </p:nvSpPr>
        <p:spPr>
          <a:xfrm>
            <a:off x="9142250" y="2649825"/>
            <a:ext cx="296700" cy="280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15"/>
          <p:cNvSpPr/>
          <p:nvPr/>
        </p:nvSpPr>
        <p:spPr>
          <a:xfrm>
            <a:off x="8573500" y="2649825"/>
            <a:ext cx="296700" cy="280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15"/>
          <p:cNvSpPr txBox="1"/>
          <p:nvPr>
            <p:ph idx="1" type="body"/>
          </p:nvPr>
        </p:nvSpPr>
        <p:spPr>
          <a:xfrm>
            <a:off x="409034" y="18113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749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lang="en-JM" sz="3800"/>
              <a:t>Konbyen defi nou pral leve chak semèn?</a:t>
            </a:r>
            <a:br>
              <a:rPr lang="en-JM" sz="3800"/>
            </a:br>
            <a:endParaRPr sz="3800"/>
          </a:p>
          <a:p>
            <a:pPr indent="-457200" lvl="0" marL="749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lang="en-JM" sz="3800"/>
              <a:t>Èske objektif nou pral yon ranje/kolòn oswa yon blakawout konplè?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Rberret</dc:creator>
</cp:coreProperties>
</file>