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6" r:id="rId9"/>
    <p:sldMasterId id="2147483716" r:id="rId10"/>
    <p:sldMasterId id="2147483726" r:id="rId11"/>
    <p:sldMasterId id="2147483734" r:id="rId12"/>
    <p:sldMasterId id="2147483749" r:id="rId13"/>
    <p:sldMasterId id="2147483757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irQ+7Jw922d4jfLeK3UsfezZib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10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32" Type="http://customschemas.google.com/relationships/presentationmetadata" Target="metadata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1" name="Google Shape;1611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0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16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2" name="Google Shape;1712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9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1" name="Google Shape;1721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1" name="Google Shape;1731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1dc978a7a93_0_131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0" name="Google Shape;1740;g1dc978a7a93_0_13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7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9" name="Google Shape;1749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6e5f8591cc_1_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3" name="Google Shape;1763;g26e5f8591cc_1_0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9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1" name="Google Shape;1771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8" name="Google Shape;1618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3" name="Google Shape;1623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9" name="Google Shape;1639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6" name="Google Shape;1656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7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9" name="Google Shape;1669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0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1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/>
          </a:p>
        </p:txBody>
      </p:sp>
      <p:sp>
        <p:nvSpPr>
          <p:cNvPr id="1682" name="Google Shape;1682;p1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9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/>
          </a:p>
        </p:txBody>
      </p:sp>
      <p:sp>
        <p:nvSpPr>
          <p:cNvPr id="1691" name="Google Shape;1691;p1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/>
          </a:p>
        </p:txBody>
      </p:sp>
      <p:sp>
        <p:nvSpPr>
          <p:cNvPr id="1701" name="Google Shape;1701;p1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g"/><Relationship Id="rId3" Type="http://schemas.openxmlformats.org/officeDocument/2006/relationships/image" Target="../media/image18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43.jp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4.png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27.png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5.png"/><Relationship Id="rId3" Type="http://schemas.openxmlformats.org/officeDocument/2006/relationships/image" Target="../media/image1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jpg"/><Relationship Id="rId3" Type="http://schemas.openxmlformats.org/officeDocument/2006/relationships/image" Target="../media/image1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33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6.pn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2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4.png"/><Relationship Id="rId4" Type="http://schemas.openxmlformats.org/officeDocument/2006/relationships/image" Target="../media/image27.png"/><Relationship Id="rId5" Type="http://schemas.openxmlformats.org/officeDocument/2006/relationships/image" Target="../media/image1.png"/><Relationship Id="rId6" Type="http://schemas.openxmlformats.org/officeDocument/2006/relationships/image" Target="../media/image3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7.png"/><Relationship Id="rId7" Type="http://schemas.openxmlformats.org/officeDocument/2006/relationships/image" Target="../media/image12.png"/><Relationship Id="rId8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4.png"/><Relationship Id="rId4" Type="http://schemas.openxmlformats.org/officeDocument/2006/relationships/image" Target="../media/image27.png"/><Relationship Id="rId5" Type="http://schemas.openxmlformats.org/officeDocument/2006/relationships/image" Target="../media/image1.png"/><Relationship Id="rId6" Type="http://schemas.openxmlformats.org/officeDocument/2006/relationships/image" Target="../media/image36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4.png"/><Relationship Id="rId4" Type="http://schemas.openxmlformats.org/officeDocument/2006/relationships/image" Target="../media/image27.png"/><Relationship Id="rId5" Type="http://schemas.openxmlformats.org/officeDocument/2006/relationships/image" Target="../media/image1.png"/><Relationship Id="rId6" Type="http://schemas.openxmlformats.org/officeDocument/2006/relationships/image" Target="../media/image36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4.png"/><Relationship Id="rId4" Type="http://schemas.openxmlformats.org/officeDocument/2006/relationships/image" Target="../media/image27.png"/><Relationship Id="rId5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4.png"/><Relationship Id="rId4" Type="http://schemas.openxmlformats.org/officeDocument/2006/relationships/image" Target="../media/image27.png"/><Relationship Id="rId5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6.pn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11.jpg"/><Relationship Id="rId5" Type="http://schemas.openxmlformats.org/officeDocument/2006/relationships/image" Target="../media/image15.png"/><Relationship Id="rId6" Type="http://schemas.openxmlformats.org/officeDocument/2006/relationships/image" Target="../media/image7.png"/><Relationship Id="rId7" Type="http://schemas.openxmlformats.org/officeDocument/2006/relationships/image" Target="../media/image12.png"/><Relationship Id="rId8" Type="http://schemas.openxmlformats.org/officeDocument/2006/relationships/image" Target="../media/image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6.pn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2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24.png"/><Relationship Id="rId4" Type="http://schemas.openxmlformats.org/officeDocument/2006/relationships/image" Target="../media/image27.png"/><Relationship Id="rId5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29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33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2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41.jpg"/><Relationship Id="rId4" Type="http://schemas.openxmlformats.org/officeDocument/2006/relationships/image" Target="../media/image24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2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7.png"/><Relationship Id="rId7" Type="http://schemas.openxmlformats.org/officeDocument/2006/relationships/image" Target="../media/image12.png"/><Relationship Id="rId8" Type="http://schemas.openxmlformats.org/officeDocument/2006/relationships/image" Target="../media/image6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24.png"/><Relationship Id="rId4" Type="http://schemas.openxmlformats.org/officeDocument/2006/relationships/image" Target="../media/image27.png"/><Relationship Id="rId5" Type="http://schemas.openxmlformats.org/officeDocument/2006/relationships/image" Target="../media/image1.png"/><Relationship Id="rId6" Type="http://schemas.openxmlformats.org/officeDocument/2006/relationships/image" Target="../media/image36.jp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24.png"/><Relationship Id="rId4" Type="http://schemas.openxmlformats.org/officeDocument/2006/relationships/image" Target="../media/image27.png"/><Relationship Id="rId5" Type="http://schemas.openxmlformats.org/officeDocument/2006/relationships/image" Target="../media/image1.png"/><Relationship Id="rId6" Type="http://schemas.openxmlformats.org/officeDocument/2006/relationships/image" Target="../media/image36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24.png"/><Relationship Id="rId4" Type="http://schemas.openxmlformats.org/officeDocument/2006/relationships/image" Target="../media/image27.png"/><Relationship Id="rId5" Type="http://schemas.openxmlformats.org/officeDocument/2006/relationships/image" Target="../media/image1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24.png"/><Relationship Id="rId4" Type="http://schemas.openxmlformats.org/officeDocument/2006/relationships/image" Target="../media/image27.png"/><Relationship Id="rId5" Type="http://schemas.openxmlformats.org/officeDocument/2006/relationships/image" Target="../media/image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26.pn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Relationship Id="rId3" Type="http://schemas.openxmlformats.org/officeDocument/2006/relationships/image" Target="../media/image17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26.pn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43.jp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4.png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27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1.jpg"/><Relationship Id="rId3" Type="http://schemas.openxmlformats.org/officeDocument/2006/relationships/image" Target="../media/image17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41.jpg"/><Relationship Id="rId4" Type="http://schemas.openxmlformats.org/officeDocument/2006/relationships/image" Target="../media/image24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2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11.jpg"/><Relationship Id="rId5" Type="http://schemas.openxmlformats.org/officeDocument/2006/relationships/image" Target="../media/image15.png"/><Relationship Id="rId6" Type="http://schemas.openxmlformats.org/officeDocument/2006/relationships/image" Target="../media/image7.png"/><Relationship Id="rId7" Type="http://schemas.openxmlformats.org/officeDocument/2006/relationships/image" Target="../media/image12.png"/><Relationship Id="rId8" Type="http://schemas.openxmlformats.org/officeDocument/2006/relationships/image" Target="../media/image6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2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jpg"/><Relationship Id="rId3" Type="http://schemas.openxmlformats.org/officeDocument/2006/relationships/image" Target="../media/image18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png"/><Relationship Id="rId3" Type="http://schemas.openxmlformats.org/officeDocument/2006/relationships/image" Target="../media/image2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11.jpg"/><Relationship Id="rId5" Type="http://schemas.openxmlformats.org/officeDocument/2006/relationships/image" Target="../media/image15.png"/><Relationship Id="rId6" Type="http://schemas.openxmlformats.org/officeDocument/2006/relationships/image" Target="../media/image7.png"/><Relationship Id="rId7" Type="http://schemas.openxmlformats.org/officeDocument/2006/relationships/image" Target="../media/image12.png"/><Relationship Id="rId8" Type="http://schemas.openxmlformats.org/officeDocument/2006/relationships/image" Target="../media/image6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png"/><Relationship Id="rId3" Type="http://schemas.openxmlformats.org/officeDocument/2006/relationships/image" Target="../media/image41.jpg"/><Relationship Id="rId4" Type="http://schemas.openxmlformats.org/officeDocument/2006/relationships/image" Target="../media/image24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1.jpg"/><Relationship Id="rId3" Type="http://schemas.openxmlformats.org/officeDocument/2006/relationships/image" Target="../media/image17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5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5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4" name="Google Shape;154;p6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5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5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26c28296cf1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4" name="Google Shape;1514;g26c28296cf1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5" name="Google Shape;1515;g26c28296cf1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16" name="Google Shape;1516;g26c28296cf1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7" name="Google Shape;1517;g26c28296cf1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8" name="Google Shape;1518;g26c28296cf1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9" name="Google Shape;1519;g26c28296cf1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20" name="Google Shape;1520;g26c28296cf1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1" name="Google Shape;1521;g26c28296cf1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2" name="Google Shape;1522;g26c28296cf1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523" name="Google Shape;1523;g26c28296cf1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524" name="Google Shape;1524;g26c28296cf1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5" name="Google Shape;1525;g26c28296cf1_0_133"/>
          <p:cNvSpPr/>
          <p:nvPr/>
        </p:nvSpPr>
        <p:spPr>
          <a:xfrm flipH="1" rot="-2036003">
            <a:off x="3537616" y="1994864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6" name="Google Shape;1526;g26c28296cf1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7" name="Google Shape;1527;g26c28296cf1_0_133"/>
          <p:cNvSpPr txBox="1"/>
          <p:nvPr>
            <p:ph idx="4" type="body"/>
          </p:nvPr>
        </p:nvSpPr>
        <p:spPr>
          <a:xfrm rot="860265">
            <a:off x="9153636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8" name="Google Shape;1528;g26c28296cf1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g26c28296cf1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1" name="Google Shape;1531;g26c28296cf1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2" name="Google Shape;1532;g26c28296cf1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3" name="Google Shape;1533;g26c28296cf1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34" name="Google Shape;1534;g26c28296cf1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5" name="Google Shape;1535;g26c28296cf1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6" name="Google Shape;1536;g26c28296cf1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37" name="Google Shape;1537;g26c28296cf1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38" name="Google Shape;1538;g26c28296cf1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9" name="Google Shape;1539;g26c28296cf1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0" name="Google Shape;1540;g26c28296cf1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541" name="Google Shape;1541;g26c28296cf1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2" name="Google Shape;1542;g26c28296cf1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3" name="Google Shape;1543;g26c28296cf1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4" name="Google Shape;1544;g26c28296cf1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26c28296cf1_0_16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47" name="Google Shape;1547;g26c28296cf1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8" name="Google Shape;1548;g26c28296cf1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49" name="Google Shape;1549;g26c28296cf1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50" name="Google Shape;1550;g26c28296cf1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1" name="Google Shape;1551;g26c28296cf1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2" name="Google Shape;1552;g26c28296cf1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3" name="Google Shape;1553;g26c28296cf1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6c28296cf1_0_16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5" name="Google Shape;1555;g26c28296cf1_0_16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56" name="Google Shape;1556;g26c28296cf1_0_16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g26c28296cf1_0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9" name="Google Shape;1559;g26c28296cf1_0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0" name="Google Shape;1560;g26c28296cf1_0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1" name="Google Shape;1561;g26c28296cf1_0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2" name="Google Shape;1562;g26c28296cf1_0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63" name="Google Shape;1563;g26c28296cf1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64" name="Google Shape;1564;g26c28296cf1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65" name="Google Shape;1565;g26c28296cf1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66" name="Google Shape;1566;g26c28296cf1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67" name="Google Shape;1567;g26c28296cf1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8" name="Google Shape;1568;g26c28296cf1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9" name="Google Shape;1569;g26c28296cf1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26c28296cf1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72" name="Google Shape;1572;g26c28296cf1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3" name="Google Shape;1573;g26c28296cf1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4" name="Google Shape;1574;g26c28296cf1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5" name="Google Shape;1575;g26c28296cf1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76" name="Google Shape;1576;g26c28296cf1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7" name="Google Shape;1577;g26c28296cf1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78" name="Google Shape;1578;g26c28296cf1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26c28296cf1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81" name="Google Shape;1581;g26c28296cf1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2" name="Google Shape;1582;g26c28296cf1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3" name="Google Shape;1583;g26c28296cf1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84" name="Google Shape;1584;g26c28296cf1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85" name="Google Shape;1585;g26c28296cf1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6" name="Google Shape;1586;g26c28296cf1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7" name="Google Shape;1587;g26c28296cf1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26c28296cf1_0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90" name="Google Shape;1590;g26c28296cf1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1" name="Google Shape;1591;g26c28296cf1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92" name="Google Shape;1592;g26c28296cf1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3" name="Google Shape;1593;g26c28296cf1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4" name="Google Shape;1594;g26c28296cf1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95" name="Google Shape;1595;g26c28296cf1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6" name="Google Shape;1596;g26c28296cf1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g26c28296cf1_0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99" name="Google Shape;1599;g26c28296cf1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00" name="Google Shape;1600;g26c28296cf1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01" name="Google Shape;1601;g26c28296cf1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602" name="Google Shape;1602;g26c28296cf1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3" name="Google Shape;1603;g26c28296cf1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04" name="Google Shape;1604;g26c28296cf1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5" name="Google Shape;1605;g26c28296cf1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06" name="Google Shape;1606;g26c28296cf1_0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7" name="Google Shape;1607;g26c28296cf1_0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608" name="Google Shape;1608;g26c28296cf1_0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6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6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7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7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7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7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7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8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8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8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8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8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8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>
            <p:ph idx="2" type="pic"/>
          </p:nvPr>
        </p:nvSpPr>
        <p:spPr>
          <a:xfrm>
            <a:off x="5305232" y="1853299"/>
            <a:ext cx="6578600" cy="37639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4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5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7" type="body"/>
          </p:nvPr>
        </p:nvSpPr>
        <p:spPr>
          <a:xfrm>
            <a:off x="693292" y="2822771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8" type="body"/>
          </p:nvPr>
        </p:nvSpPr>
        <p:spPr>
          <a:xfrm>
            <a:off x="691247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8"/>
          <p:cNvCxnSpPr/>
          <p:nvPr/>
        </p:nvCxnSpPr>
        <p:spPr>
          <a:xfrm>
            <a:off x="-46439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6303982" y="1659613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8"/>
          <p:cNvSpPr txBox="1"/>
          <p:nvPr>
            <p:ph idx="2" type="body"/>
          </p:nvPr>
        </p:nvSpPr>
        <p:spPr>
          <a:xfrm>
            <a:off x="6303982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3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5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5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2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112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12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112"/>
          <p:cNvSpPr txBox="1"/>
          <p:nvPr>
            <p:ph type="ctrTitle"/>
          </p:nvPr>
        </p:nvSpPr>
        <p:spPr>
          <a:xfrm>
            <a:off x="0" y="32085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12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1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1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1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11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12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112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1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1"/>
            <a:ext cx="5661103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13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13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13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1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1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1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1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1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1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1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1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1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1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14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14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14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14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14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14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14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14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14"/>
          <p:cNvSpPr/>
          <p:nvPr>
            <p:ph idx="9" type="pic"/>
          </p:nvPr>
        </p:nvSpPr>
        <p:spPr>
          <a:xfrm>
            <a:off x="7967501" y="1420400"/>
            <a:ext cx="3962195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14"/>
          <p:cNvSpPr txBox="1"/>
          <p:nvPr>
            <p:ph idx="13" type="body"/>
          </p:nvPr>
        </p:nvSpPr>
        <p:spPr>
          <a:xfrm>
            <a:off x="6381858" y="5027421"/>
            <a:ext cx="5547839" cy="1053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7" y="4975018"/>
            <a:ext cx="982993" cy="1105647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14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5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15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15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15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15"/>
          <p:cNvSpPr txBox="1"/>
          <p:nvPr>
            <p:ph idx="5" type="body"/>
          </p:nvPr>
        </p:nvSpPr>
        <p:spPr>
          <a:xfrm>
            <a:off x="651620" y="1700203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15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15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15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1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1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1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1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1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1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16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16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16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16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1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1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1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1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1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7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17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17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1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17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17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1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1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1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1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8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18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18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18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18"/>
          <p:cNvSpPr txBox="1"/>
          <p:nvPr>
            <p:ph idx="5" type="body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18"/>
          <p:cNvSpPr txBox="1"/>
          <p:nvPr>
            <p:ph idx="6" type="body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18"/>
          <p:cNvSpPr txBox="1"/>
          <p:nvPr>
            <p:ph idx="7" type="body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8"/>
          <p:cNvSpPr txBox="1"/>
          <p:nvPr>
            <p:ph idx="8" type="body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1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1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1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1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1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1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1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19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19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19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19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19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19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19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19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9" y="2127659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20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2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2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2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2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2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20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20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20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20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20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20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20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20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20"/>
          <p:cNvSpPr txBox="1"/>
          <p:nvPr>
            <p:ph idx="9" type="body"/>
          </p:nvPr>
        </p:nvSpPr>
        <p:spPr>
          <a:xfrm>
            <a:off x="8389001" y="152087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9" y="3084977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20"/>
          <p:cNvSpPr/>
          <p:nvPr/>
        </p:nvSpPr>
        <p:spPr>
          <a:xfrm>
            <a:off x="8182574" y="1374415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20"/>
          <p:cNvSpPr/>
          <p:nvPr/>
        </p:nvSpPr>
        <p:spPr>
          <a:xfrm>
            <a:off x="8852547" y="4379201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20"/>
          <p:cNvSpPr txBox="1"/>
          <p:nvPr>
            <p:ph idx="13" type="body"/>
          </p:nvPr>
        </p:nvSpPr>
        <p:spPr>
          <a:xfrm>
            <a:off x="8991286" y="4468189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21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2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2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2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2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21"/>
          <p:cNvSpPr txBox="1"/>
          <p:nvPr>
            <p:ph idx="1" type="body"/>
          </p:nvPr>
        </p:nvSpPr>
        <p:spPr>
          <a:xfrm>
            <a:off x="421059" y="1739550"/>
            <a:ext cx="6408739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21"/>
          <p:cNvSpPr txBox="1"/>
          <p:nvPr>
            <p:ph idx="2" type="body"/>
          </p:nvPr>
        </p:nvSpPr>
        <p:spPr>
          <a:xfrm>
            <a:off x="7182347" y="1811340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2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2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2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2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2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22"/>
          <p:cNvSpPr txBox="1"/>
          <p:nvPr>
            <p:ph idx="1" type="body"/>
          </p:nvPr>
        </p:nvSpPr>
        <p:spPr>
          <a:xfrm>
            <a:off x="1114425" y="1558926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22"/>
          <p:cNvSpPr txBox="1"/>
          <p:nvPr>
            <p:ph idx="2" type="body"/>
          </p:nvPr>
        </p:nvSpPr>
        <p:spPr>
          <a:xfrm>
            <a:off x="6494085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23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2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2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2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2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2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23"/>
          <p:cNvSpPr txBox="1"/>
          <p:nvPr>
            <p:ph idx="1" type="body"/>
          </p:nvPr>
        </p:nvSpPr>
        <p:spPr>
          <a:xfrm>
            <a:off x="5528249" y="1563525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23"/>
          <p:cNvSpPr txBox="1"/>
          <p:nvPr>
            <p:ph idx="2" type="body"/>
          </p:nvPr>
        </p:nvSpPr>
        <p:spPr>
          <a:xfrm>
            <a:off x="1660584" y="16041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23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23"/>
          <p:cNvSpPr txBox="1"/>
          <p:nvPr>
            <p:ph idx="4" type="body"/>
          </p:nvPr>
        </p:nvSpPr>
        <p:spPr>
          <a:xfrm>
            <a:off x="1660585" y="450584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23"/>
          <p:cNvSpPr txBox="1"/>
          <p:nvPr>
            <p:ph idx="5" type="body"/>
          </p:nvPr>
        </p:nvSpPr>
        <p:spPr>
          <a:xfrm>
            <a:off x="698501" y="1615216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23"/>
          <p:cNvSpPr txBox="1"/>
          <p:nvPr>
            <p:ph idx="6" type="body"/>
          </p:nvPr>
        </p:nvSpPr>
        <p:spPr>
          <a:xfrm>
            <a:off x="698500" y="304079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23"/>
          <p:cNvSpPr txBox="1"/>
          <p:nvPr>
            <p:ph idx="7" type="body"/>
          </p:nvPr>
        </p:nvSpPr>
        <p:spPr>
          <a:xfrm>
            <a:off x="698500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2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2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2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2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2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2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24"/>
          <p:cNvSpPr txBox="1"/>
          <p:nvPr>
            <p:ph idx="1" type="body"/>
          </p:nvPr>
        </p:nvSpPr>
        <p:spPr>
          <a:xfrm>
            <a:off x="1265239" y="1692277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6"/>
            <a:ext cx="4792051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2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2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2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2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2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2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25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25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26"/>
          <p:cNvSpPr/>
          <p:nvPr>
            <p:ph idx="2" type="pic"/>
          </p:nvPr>
        </p:nvSpPr>
        <p:spPr>
          <a:xfrm>
            <a:off x="8142819" y="1687513"/>
            <a:ext cx="3587749" cy="37639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26"/>
          <p:cNvSpPr txBox="1"/>
          <p:nvPr>
            <p:ph idx="1" type="body"/>
          </p:nvPr>
        </p:nvSpPr>
        <p:spPr>
          <a:xfrm>
            <a:off x="258235" y="1687513"/>
            <a:ext cx="7884583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2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09" name="Google Shape;509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0" name="Google Shape;510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2" name="Google Shape;512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3" name="Google Shape;51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5" name="Google Shape;515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86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86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8" name="Google Shape;518;p86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86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0" name="Google Shape;520;p86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3" name="Google Shape;523;p8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8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8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6" name="Google Shape;526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7" name="Google Shape;527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87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87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32" name="Google Shape;532;p87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5" name="Google Shape;535;p8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6" name="Google Shape;536;p8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8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8" name="Google Shape;538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9" name="Google Shape;539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88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43" name="Google Shape;543;p88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88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5" name="Google Shape;545;p88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6" name="Google Shape;546;p88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7" name="Google Shape;547;p88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8" name="Google Shape;548;p88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p88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2" name="Google Shape;552;p89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553" name="Google Shape;553;p89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54" name="Google Shape;554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5" name="Google Shape;555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6" name="Google Shape;556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7" name="Google Shape;557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8" name="Google Shape;558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89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90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90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90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p90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67" name="Google Shape;567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8" name="Google Shape;568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9" name="Google Shape;569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0" name="Google Shape;57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1" name="Google Shape;571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9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9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7" name="Google Shape;577;p9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8" name="Google Shape;578;p9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9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0" name="Google Shape;580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1" name="Google Shape;581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91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91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91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91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9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92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Google Shape;591;p92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92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92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5" type="body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6" type="body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7" type="body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8" type="body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9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9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8" name="Google Shape;598;p9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9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9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2" name="Google Shape;602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94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06" name="Google Shape;606;p94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94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94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94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9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2" name="Google Shape;612;p9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9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4" name="Google Shape;614;p9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5" name="Google Shape;615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6" name="Google Shape;616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95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Google Shape;620;p95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95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95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95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95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5" name="Google Shape;625;p95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6" name="Google Shape;626;p95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9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96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30" name="Google Shape;630;p9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9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9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3" name="Google Shape;633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4" name="Google Shape;634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96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96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96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96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96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96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96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4" name="Google Shape;644;p96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2" name="Google Shape;652;p4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3" name="Google Shape;653;p4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4" name="Google Shape;654;p4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5" name="Google Shape;655;p4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6" name="Google Shape;656;p4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7" name="Google Shape;65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9" name="Google Shape;659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4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1" name="Google Shape;661;p46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2" name="Google Shape;662;p46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5" name="Google Shape;665;p5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6" name="Google Shape;666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8" name="Google Shape;66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0" name="Google Shape;670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1" name="Google Shape;671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2" name="Google Shape;672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5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4" name="Google Shape;674;p5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5" name="Google Shape;675;p5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6" name="Google Shape;676;p5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7" name="Google Shape;677;p5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8" name="Google Shape;678;p5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p5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0" name="Google Shape;680;p5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1" name="Google Shape;681;p5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2" name="Google Shape;682;p52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683" name="Google Shape;683;p52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4" name="Google Shape;684;p52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69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7" name="Google Shape;687;p6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8" name="Google Shape;688;p69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9" name="Google Shape;689;p69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1" name="Google Shape;691;p69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92" name="Google Shape;692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3" name="Google Shape;693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4" name="Google Shape;694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5" name="Google Shape;695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6" name="Google Shape;696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7" name="Google Shape;697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8" name="Google Shape;698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0" name="Google Shape;700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69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2" name="Google Shape;702;p69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3" name="Google Shape;703;p69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4" name="Google Shape;704;p69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70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7" name="Google Shape;707;p70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70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9" name="Google Shape;709;p70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10" name="Google Shape;710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1" name="Google Shape;711;p7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7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7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7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5" name="Google Shape;715;p7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6" name="Google Shape;716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8" name="Google Shape;718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70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0" name="Google Shape;720;p70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21" name="Google Shape;721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24" name="Google Shape;724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5" name="Google Shape;725;p71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8" name="Google Shape;728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9" name="Google Shape;729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0" name="Google Shape;730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2" name="Google Shape;732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71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4" name="Google Shape;734;p71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735" name="Google Shape;735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8" name="Google Shape;738;p72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9" name="Google Shape;739;p72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40" name="Google Shape;740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1" name="Google Shape;741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2" name="Google Shape;742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3" name="Google Shape;743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6" name="Google Shape;746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8" name="Google Shape;748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3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0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08"/>
          <p:cNvSpPr/>
          <p:nvPr/>
        </p:nvSpPr>
        <p:spPr>
          <a:xfrm>
            <a:off x="3812821" y="4636969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8"/>
          <p:cNvSpPr/>
          <p:nvPr/>
        </p:nvSpPr>
        <p:spPr>
          <a:xfrm>
            <a:off x="1586775" y="2772171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10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08"/>
          <p:cNvSpPr/>
          <p:nvPr/>
        </p:nvSpPr>
        <p:spPr>
          <a:xfrm>
            <a:off x="144716" y="1293951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08"/>
          <p:cNvSpPr/>
          <p:nvPr/>
        </p:nvSpPr>
        <p:spPr>
          <a:xfrm>
            <a:off x="158984" y="4417889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08"/>
          <p:cNvSpPr txBox="1"/>
          <p:nvPr>
            <p:ph idx="1" type="body"/>
          </p:nvPr>
        </p:nvSpPr>
        <p:spPr>
          <a:xfrm>
            <a:off x="1743462" y="293966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08"/>
          <p:cNvSpPr txBox="1"/>
          <p:nvPr>
            <p:ph idx="2" type="body"/>
          </p:nvPr>
        </p:nvSpPr>
        <p:spPr>
          <a:xfrm>
            <a:off x="4072875" y="4724940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08"/>
          <p:cNvSpPr txBox="1"/>
          <p:nvPr>
            <p:ph idx="3" type="body"/>
          </p:nvPr>
        </p:nvSpPr>
        <p:spPr>
          <a:xfrm>
            <a:off x="240913" y="1445814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08"/>
          <p:cNvSpPr txBox="1"/>
          <p:nvPr>
            <p:ph idx="4" type="body"/>
          </p:nvPr>
        </p:nvSpPr>
        <p:spPr>
          <a:xfrm>
            <a:off x="319506" y="4495586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 1">
  <p:cSld name="2 Reading tip_2 Content boxes_1"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7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1" name="Google Shape;751;p73"/>
          <p:cNvSpPr txBox="1"/>
          <p:nvPr>
            <p:ph idx="1" type="body"/>
          </p:nvPr>
        </p:nvSpPr>
        <p:spPr>
          <a:xfrm>
            <a:off x="1185022" y="1692275"/>
            <a:ext cx="100305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52" name="Google Shape;752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3" name="Google Shape;753;p7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7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7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6" name="Google Shape;756;p7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7" name="Google Shape;757;p7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8" name="Google Shape;758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0" name="Google Shape;760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74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3" name="Google Shape;763;p74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4" name="Google Shape;764;p74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5" name="Google Shape;765;p74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p74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p74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8" name="Google Shape;768;p74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74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p74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71" name="Google Shape;771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2" name="Google Shape;772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3" name="Google Shape;773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4" name="Google Shape;774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5" name="Google Shape;775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6" name="Google Shape;776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7" name="Google Shape;777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9" name="Google Shape;779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75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2" name="Google Shape;782;p75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75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5" name="Google Shape;785;p75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86" name="Google Shape;786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7" name="Google Shape;787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1" name="Google Shape;791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2" name="Google Shape;792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4" name="Google Shape;794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7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7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76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0" name="Google Shape;800;p7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p76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2" name="Google Shape;802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3" name="Google Shape;803;p76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04" name="Google Shape;804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5" name="Google Shape;805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6" name="Google Shape;806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9" name="Google Shape;809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0" name="Google Shape;810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2" name="Google Shape;812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7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7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7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77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77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77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1" name="Google Shape;821;p77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2" name="Google Shape;822;p77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3" name="Google Shape;823;p77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4" name="Google Shape;824;p77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5" name="Google Shape;825;p7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6" name="Google Shape;826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7" name="Google Shape;827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8" name="Google Shape;828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9" name="Google Shape;829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0" name="Google Shape;830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2" name="Google Shape;83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4" name="Google Shape;834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" name="Google Shape;83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7" name="Google Shape;837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8" name="Google Shape;838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9" name="Google Shape;839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0" name="Google Shape;84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2" name="Google Shape;842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3" name="Google Shape;843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4" name="Google Shape;844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6" name="Google Shape;846;p78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78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78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7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78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1" name="Google Shape;851;p78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2" name="Google Shape;852;p78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78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54" name="Google Shape;854;p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" name="Google Shape;856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7" name="Google Shape;857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8" name="Google Shape;858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9" name="Google Shape;859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0" name="Google Shape;86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2" name="Google Shape;862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3" name="Google Shape;863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4" name="Google Shape;864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6" name="Google Shape;866;p7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7" name="Google Shape;867;p7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8" name="Google Shape;868;p7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7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7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7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7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3" name="Google Shape;873;p7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4" name="Google Shape;874;p79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75" name="Google Shape;875;p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76" name="Google Shape;876;p79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79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79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" name="Google Shape;880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1" name="Google Shape;881;p8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2" name="Google Shape;882;p8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3" name="Google Shape;883;p8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4" name="Google Shape;884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6" name="Google Shape;886;p8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7" name="Google Shape;887;p8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8" name="Google Shape;888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89" name="Google Shape;889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0" name="Google Shape;890;p80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1" name="Google Shape;891;p80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3" name="Google Shape;893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4" name="Google Shape;894;p8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5" name="Google Shape;895;p8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6" name="Google Shape;896;p8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7" name="Google Shape;897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9" name="Google Shape;899;p8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0" name="Google Shape;900;p8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1" name="Google Shape;901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8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3" name="Google Shape;903;p81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4" name="Google Shape;904;p81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5" name="Google Shape;905;p81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6" name="Google Shape;906;p81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7" name="Google Shape;907;p81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8" name="Google Shape;908;p81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9" name="Google Shape;909;p81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" name="Google Shape;911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2" name="Google Shape;912;p8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3" name="Google Shape;913;p8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4" name="Google Shape;914;p8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5" name="Google Shape;915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6" name="Google Shape;916;p8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7" name="Google Shape;917;p8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8" name="Google Shape;918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9" name="Google Shape;919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8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1" name="Google Shape;921;p82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8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0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09"/>
          <p:cNvSpPr/>
          <p:nvPr/>
        </p:nvSpPr>
        <p:spPr>
          <a:xfrm>
            <a:off x="8260990" y="2998071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1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09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9"/>
          <p:cNvSpPr/>
          <p:nvPr/>
        </p:nvSpPr>
        <p:spPr>
          <a:xfrm>
            <a:off x="5839977" y="4511016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09"/>
          <p:cNvSpPr txBox="1"/>
          <p:nvPr>
            <p:ph idx="1" type="body"/>
          </p:nvPr>
        </p:nvSpPr>
        <p:spPr>
          <a:xfrm>
            <a:off x="8450575" y="316541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09"/>
          <p:cNvSpPr txBox="1"/>
          <p:nvPr>
            <p:ph idx="2" type="body"/>
          </p:nvPr>
        </p:nvSpPr>
        <p:spPr>
          <a:xfrm>
            <a:off x="5816497" y="158854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09"/>
          <p:cNvSpPr txBox="1"/>
          <p:nvPr>
            <p:ph idx="3" type="body"/>
          </p:nvPr>
        </p:nvSpPr>
        <p:spPr>
          <a:xfrm>
            <a:off x="6003647" y="4619957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" name="Google Shape;923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4" name="Google Shape;924;p8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8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8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7" name="Google Shape;927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8" name="Google Shape;928;p8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9" name="Google Shape;929;p8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0" name="Google Shape;930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1" name="Google Shape;931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8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3" name="Google Shape;933;p8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4" name="Google Shape;934;p8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84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7" name="Google Shape;937;p84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8" name="Google Shape;938;p8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reading tip option"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8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1" name="Google Shape;941;p85"/>
          <p:cNvSpPr txBox="1"/>
          <p:nvPr>
            <p:ph idx="1" type="body"/>
          </p:nvPr>
        </p:nvSpPr>
        <p:spPr>
          <a:xfrm>
            <a:off x="257516" y="3992563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Google Shape;942;p85"/>
          <p:cNvSpPr txBox="1"/>
          <p:nvPr>
            <p:ph idx="2" type="body"/>
          </p:nvPr>
        </p:nvSpPr>
        <p:spPr>
          <a:xfrm>
            <a:off x="3793784" y="1624653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43" name="Google Shape;943;p8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p8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5" name="Google Shape;945;p8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6" name="Google Shape;946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7" name="Google Shape;947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50" name="Google Shape;950;p85"/>
          <p:cNvSpPr/>
          <p:nvPr>
            <p:ph idx="3" type="pic"/>
          </p:nvPr>
        </p:nvSpPr>
        <p:spPr>
          <a:xfrm>
            <a:off x="257515" y="791308"/>
            <a:ext cx="3088500" cy="266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reading tip option"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4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8" name="Google Shape;958;p48"/>
          <p:cNvSpPr txBox="1"/>
          <p:nvPr>
            <p:ph idx="1" type="body"/>
          </p:nvPr>
        </p:nvSpPr>
        <p:spPr>
          <a:xfrm>
            <a:off x="257516" y="3992563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9" name="Google Shape;959;p48"/>
          <p:cNvSpPr txBox="1"/>
          <p:nvPr>
            <p:ph idx="2" type="body"/>
          </p:nvPr>
        </p:nvSpPr>
        <p:spPr>
          <a:xfrm>
            <a:off x="3793784" y="1624653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60" name="Google Shape;960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3" name="Google Shape;963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4" name="Google Shape;96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67" name="Google Shape;967;p48"/>
          <p:cNvSpPr/>
          <p:nvPr>
            <p:ph idx="3" type="pic"/>
          </p:nvPr>
        </p:nvSpPr>
        <p:spPr>
          <a:xfrm>
            <a:off x="257515" y="791308"/>
            <a:ext cx="3088500" cy="266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9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0" name="Google Shape;970;p97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97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72" name="Google Shape;972;p9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3" name="Google Shape;973;p9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4" name="Google Shape;974;p9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5" name="Google Shape;975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6" name="Google Shape;976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979" name="Google Shape;979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80" name="Google Shape;980;p97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" name="Google Shape;981;p97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97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3" name="Google Shape;983;p97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4" name="Google Shape;984;p97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9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98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8" name="Google Shape;988;p98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9" name="Google Shape;989;p98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90" name="Google Shape;990;p9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9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9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3" name="Google Shape;993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4" name="Google Shape;994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97" name="Google Shape;997;p98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p98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9" name="Google Shape;999;p98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0" name="Google Shape;1000;p98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99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3" name="Google Shape;1003;p9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4" name="Google Shape;1004;p9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5" name="Google Shape;1005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6" name="Google Shape;1006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7" name="Google Shape;1007;p9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8" name="Google Shape;1008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99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p99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012" name="Google Shape;1012;p99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0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5" name="Google Shape;1015;p100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6" name="Google Shape;1016;p100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p100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8" name="Google Shape;1018;p100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19" name="Google Shape;1019;p10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0" name="Google Shape;1020;p10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1" name="Google Shape;1021;p10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2" name="Google Shape;102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3" name="Google Shape;1023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0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28" name="Google Shape;1028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9" name="Google Shape;1029;p10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0" name="Google Shape;1030;p10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1" name="Google Shape;1031;p10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2" name="Google Shape;1032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4" name="Google Shape;1034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0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37" name="Google Shape;1037;p10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8" name="Google Shape;1038;p10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9" name="Google Shape;1039;p10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0" name="Google Shape;1040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1" name="Google Shape;1041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0"/>
          <p:cNvSpPr txBox="1"/>
          <p:nvPr>
            <p:ph type="title"/>
          </p:nvPr>
        </p:nvSpPr>
        <p:spPr>
          <a:xfrm>
            <a:off x="0" y="-1"/>
            <a:ext cx="9160043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1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10"/>
          <p:cNvSpPr txBox="1"/>
          <p:nvPr>
            <p:ph idx="2" type="body"/>
          </p:nvPr>
        </p:nvSpPr>
        <p:spPr>
          <a:xfrm>
            <a:off x="0" y="1657349"/>
            <a:ext cx="12192000" cy="3524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110"/>
          <p:cNvGrpSpPr/>
          <p:nvPr/>
        </p:nvGrpSpPr>
        <p:grpSpPr>
          <a:xfrm>
            <a:off x="0" y="5607274"/>
            <a:ext cx="12196432" cy="83415"/>
            <a:chOff x="-33239" y="5603791"/>
            <a:chExt cx="9147324" cy="83414"/>
          </a:xfrm>
        </p:grpSpPr>
        <p:cxnSp>
          <p:nvCxnSpPr>
            <p:cNvPr id="116" name="Google Shape;116;p11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11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0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46" name="Google Shape;1046;p10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7" name="Google Shape;1047;p10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8" name="Google Shape;1048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9" name="Google Shape;1049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0" name="Google Shape;1050;p10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1" name="Google Shape;1051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104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55" name="Google Shape;1055;p10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6" name="Google Shape;1056;p10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7" name="Google Shape;1057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8" name="Google Shape;1058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9" name="Google Shape;1059;p10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0" name="Google Shape;1060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1" name="Google Shape;1061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Google Shape;1062;p104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3" name="Google Shape;1063;p104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064" name="Google Shape;1064;p104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Google Shape;1070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5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72" name="Google Shape;107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3" name="Google Shape;1073;p5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4" name="Google Shape;1074;p5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5" name="Google Shape;1075;p5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6" name="Google Shape;1076;p5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7" name="Google Shape;1077;p5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8" name="Google Shape;1078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Google Shape;1080;p51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81" name="Google Shape;1081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82" name="Google Shape;1082;p51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51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51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p51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6" name="Google Shape;1086;p51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10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89" name="Google Shape;1089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090" name="Google Shape;1090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1" name="Google Shape;1091;p10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2" name="Google Shape;1092;p10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3" name="Google Shape;1093;p10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4" name="Google Shape;1094;p10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5" name="Google Shape;1095;p10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6" name="Google Shape;1096;p105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7" name="Google Shape;1097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105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100" name="Google Shape;1100;p1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01" name="Google Shape;1101;p105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105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105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4" name="Google Shape;1104;p105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5" name="Google Shape;1105;p105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p105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106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9" name="Google Shape;1109;p106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p106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11" name="Google Shape;1111;p106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112" name="Google Shape;1112;p10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3" name="Google Shape;1113;p10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0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16" name="Google Shape;1116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7" name="Google Shape;1117;p10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8" name="Google Shape;1118;p10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9" name="Google Shape;1119;p10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0" name="Google Shape;1120;p10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1" name="Google Shape;1121;p10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2" name="Google Shape;1122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4" name="Google Shape;1124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25" name="Google Shape;1125;p10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p10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7" name="Google Shape;1127;p10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8" name="Google Shape;1128;p10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p10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p10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p107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p10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1dc978a7a93_0_26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5" name="Google Shape;1135;g1dc978a7a93_0_26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6" name="Google Shape;1136;g1dc978a7a93_0_26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7" name="Google Shape;1137;g1dc978a7a93_0_2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8" name="Google Shape;1138;g1dc978a7a93_0_26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39" name="Google Shape;1139;g1dc978a7a93_0_2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0" name="Google Shape;1140;g1dc978a7a93_0_26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1" name="Google Shape;1141;g1dc978a7a93_0_26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2" name="Google Shape;1142;g1dc978a7a93_0_26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g1dc978a7a93_0_26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4" name="Google Shape;1144;g1dc978a7a93_0_26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5" name="Google Shape;1145;g1dc978a7a93_0_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g1dc978a7a93_0_2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7" name="Google Shape;1147;g1dc978a7a93_0_2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g1dc978a7a93_0_2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g1dc978a7a93_0_2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g1dc978a7a93_0_26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1dc978a7a93_0_28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3" name="Google Shape;1153;g1dc978a7a93_0_28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4" name="Google Shape;1154;g1dc978a7a93_0_2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5" name="Google Shape;1155;g1dc978a7a93_0_28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56" name="Google Shape;1156;g1dc978a7a93_0_2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7" name="Google Shape;1157;g1dc978a7a93_0_2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8" name="Google Shape;1158;g1dc978a7a93_0_2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9" name="Google Shape;1159;g1dc978a7a93_0_2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0" name="Google Shape;1160;g1dc978a7a93_0_2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1" name="Google Shape;1161;g1dc978a7a93_0_2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2" name="Google Shape;1162;g1dc978a7a93_0_2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g1dc978a7a93_0_2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4" name="Google Shape;1164;g1dc978a7a93_0_2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5" name="Google Shape;1165;g1dc978a7a93_0_2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g1dc978a7a93_0_28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Google Shape;1167;g1dc978a7a93_0_28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168" name="Google Shape;1168;g1dc978a7a93_0_28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1dc978a7a93_0_29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1" name="Google Shape;1171;g1dc978a7a93_0_29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2" name="Google Shape;1172;g1dc978a7a93_0_29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3" name="Google Shape;1173;g1dc978a7a93_0_29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4" name="Google Shape;1174;g1dc978a7a93_0_29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5" name="Google Shape;1175;g1dc978a7a93_0_29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6" name="Google Shape;1176;g1dc978a7a93_0_29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g1dc978a7a93_0_29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8" name="Google Shape;1178;g1dc978a7a93_0_29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79" name="Google Shape;1179;g1dc978a7a93_0_2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0" name="Google Shape;1180;g1dc978a7a93_0_2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1" name="Google Shape;1181;g1dc978a7a93_0_2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2" name="Google Shape;1182;g1dc978a7a93_0_2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3" name="Google Shape;1183;g1dc978a7a93_0_2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4" name="Google Shape;1184;g1dc978a7a93_0_2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5" name="Google Shape;1185;g1dc978a7a93_0_2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g1dc978a7a93_0_2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7" name="Google Shape;1187;g1dc978a7a93_0_2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57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5" name="Google Shape;1195;p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6" name="Google Shape;1196;p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7" name="Google Shape;1197;p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8" name="Google Shape;1198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9" name="Google Shape;1199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2" name="Google Shape;1202;p57"/>
          <p:cNvSpPr/>
          <p:nvPr>
            <p:ph idx="2" type="pic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03" name="Google Shape;1203;p57"/>
          <p:cNvSpPr txBox="1"/>
          <p:nvPr>
            <p:ph idx="1" type="body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4" name="Google Shape;1204;p5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5" name="Google Shape;1205;p57"/>
          <p:cNvSpPr txBox="1"/>
          <p:nvPr>
            <p:ph idx="4" type="body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6" name="Google Shape;1206;p5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p5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p57"/>
          <p:cNvSpPr txBox="1"/>
          <p:nvPr>
            <p:ph idx="7" type="body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p5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1"/>
          <p:cNvSpPr txBox="1"/>
          <p:nvPr>
            <p:ph type="ctrTitle"/>
          </p:nvPr>
        </p:nvSpPr>
        <p:spPr>
          <a:xfrm>
            <a:off x="0" y="1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11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11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1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1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1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11"/>
          <p:cNvSpPr txBox="1"/>
          <p:nvPr>
            <p:ph idx="1" type="body"/>
          </p:nvPr>
        </p:nvSpPr>
        <p:spPr>
          <a:xfrm>
            <a:off x="4588043" y="1489803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11"/>
          <p:cNvSpPr txBox="1"/>
          <p:nvPr>
            <p:ph idx="2" type="body"/>
          </p:nvPr>
        </p:nvSpPr>
        <p:spPr>
          <a:xfrm>
            <a:off x="4588043" y="2653441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11"/>
          <p:cNvSpPr txBox="1"/>
          <p:nvPr>
            <p:ph idx="3" type="body"/>
          </p:nvPr>
        </p:nvSpPr>
        <p:spPr>
          <a:xfrm>
            <a:off x="4588043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11"/>
          <p:cNvSpPr txBox="1"/>
          <p:nvPr>
            <p:ph idx="4" type="body"/>
          </p:nvPr>
        </p:nvSpPr>
        <p:spPr>
          <a:xfrm>
            <a:off x="4588043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11"/>
          <p:cNvSpPr txBox="1"/>
          <p:nvPr>
            <p:ph idx="5" type="body"/>
          </p:nvPr>
        </p:nvSpPr>
        <p:spPr>
          <a:xfrm>
            <a:off x="691246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11"/>
          <p:cNvSpPr txBox="1"/>
          <p:nvPr>
            <p:ph idx="6" type="body"/>
          </p:nvPr>
        </p:nvSpPr>
        <p:spPr>
          <a:xfrm>
            <a:off x="693292" y="265344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11"/>
          <p:cNvSpPr txBox="1"/>
          <p:nvPr>
            <p:ph idx="7" type="body"/>
          </p:nvPr>
        </p:nvSpPr>
        <p:spPr>
          <a:xfrm>
            <a:off x="691247" y="380437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1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58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2" name="Google Shape;1212;p58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213" name="Google Shape;1213;p58"/>
          <p:cNvSpPr txBox="1"/>
          <p:nvPr>
            <p:ph idx="1" type="body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14" name="Google Shape;1214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5" name="Google Shape;1215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6" name="Google Shape;1216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7" name="Google Shape;121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8" name="Google Shape;121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9" name="Google Shape;1219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0" name="Google Shape;1220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1" name="Google Shape;1221;p58"/>
          <p:cNvSpPr/>
          <p:nvPr>
            <p:ph idx="3" type="pic"/>
          </p:nvPr>
        </p:nvSpPr>
        <p:spPr>
          <a:xfrm>
            <a:off x="1620983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59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24" name="Google Shape;1224;p59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5" name="Google Shape;1225;p59"/>
          <p:cNvSpPr/>
          <p:nvPr>
            <p:ph idx="3" type="pic"/>
          </p:nvPr>
        </p:nvSpPr>
        <p:spPr>
          <a:xfrm>
            <a:off x="9757009" y="3260707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26" name="Google Shape;1226;p59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27" name="Google Shape;1227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8" name="Google Shape;1228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9" name="Google Shape;1229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0" name="Google Shape;123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1" name="Google Shape;123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Google Shape;1234;p59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163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37" name="Google Shape;1237;p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8" name="Google Shape;1238;p16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9" name="Google Shape;1239;p16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0" name="Google Shape;1240;p16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1" name="Google Shape;1241;p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3" name="Google Shape;1243;p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44" name="Google Shape;1244;p163"/>
          <p:cNvSpPr txBox="1"/>
          <p:nvPr>
            <p:ph idx="1" type="body"/>
          </p:nvPr>
        </p:nvSpPr>
        <p:spPr>
          <a:xfrm>
            <a:off x="628275" y="1620839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5" name="Google Shape;1245;p163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6" name="Google Shape;1246;p163"/>
          <p:cNvSpPr txBox="1"/>
          <p:nvPr>
            <p:ph idx="3" type="body"/>
          </p:nvPr>
        </p:nvSpPr>
        <p:spPr>
          <a:xfrm>
            <a:off x="8794865" y="1454588"/>
            <a:ext cx="3347923" cy="1172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7" name="Google Shape;1247;p163"/>
          <p:cNvSpPr txBox="1"/>
          <p:nvPr>
            <p:ph idx="4" type="body"/>
          </p:nvPr>
        </p:nvSpPr>
        <p:spPr>
          <a:xfrm>
            <a:off x="8794864" y="2645355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8" name="Google Shape;1248;p163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164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51" name="Google Shape;1251;p16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2" name="Google Shape;1252;p16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3" name="Google Shape;1253;p16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4" name="Google Shape;1254;p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5" name="Google Shape;1255;p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p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p1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58" name="Google Shape;1258;p164"/>
          <p:cNvSpPr/>
          <p:nvPr>
            <p:ph idx="2" type="pic"/>
          </p:nvPr>
        </p:nvSpPr>
        <p:spPr>
          <a:xfrm>
            <a:off x="9282749" y="1283635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59" name="Google Shape;1259;p164"/>
          <p:cNvSpPr txBox="1"/>
          <p:nvPr>
            <p:ph idx="1" type="body"/>
          </p:nvPr>
        </p:nvSpPr>
        <p:spPr>
          <a:xfrm>
            <a:off x="9222900" y="4748864"/>
            <a:ext cx="2497139" cy="134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0" name="Google Shape;1260;p164"/>
          <p:cNvSpPr txBox="1"/>
          <p:nvPr>
            <p:ph idx="3" type="title"/>
          </p:nvPr>
        </p:nvSpPr>
        <p:spPr>
          <a:xfrm>
            <a:off x="371851" y="2472626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164"/>
          <p:cNvSpPr txBox="1"/>
          <p:nvPr>
            <p:ph idx="4" type="title"/>
          </p:nvPr>
        </p:nvSpPr>
        <p:spPr>
          <a:xfrm>
            <a:off x="371851" y="491044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2" name="Google Shape;1262;p164"/>
          <p:cNvSpPr txBox="1"/>
          <p:nvPr>
            <p:ph idx="5" type="title"/>
          </p:nvPr>
        </p:nvSpPr>
        <p:spPr>
          <a:xfrm>
            <a:off x="371851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3" name="Google Shape;1263;p164"/>
          <p:cNvSpPr txBox="1"/>
          <p:nvPr>
            <p:ph idx="6" type="body"/>
          </p:nvPr>
        </p:nvSpPr>
        <p:spPr>
          <a:xfrm>
            <a:off x="1340851" y="135030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4" name="Google Shape;1264;p164"/>
          <p:cNvSpPr txBox="1"/>
          <p:nvPr>
            <p:ph idx="7" type="body"/>
          </p:nvPr>
        </p:nvSpPr>
        <p:spPr>
          <a:xfrm>
            <a:off x="1340851" y="2472626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p164"/>
          <p:cNvSpPr txBox="1"/>
          <p:nvPr>
            <p:ph idx="8" type="body"/>
          </p:nvPr>
        </p:nvSpPr>
        <p:spPr>
          <a:xfrm>
            <a:off x="1340839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6" name="Google Shape;1266;p164"/>
          <p:cNvSpPr txBox="1"/>
          <p:nvPr>
            <p:ph idx="9" type="body"/>
          </p:nvPr>
        </p:nvSpPr>
        <p:spPr>
          <a:xfrm>
            <a:off x="1340839" y="491044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7" name="Google Shape;1267;p164"/>
          <p:cNvSpPr txBox="1"/>
          <p:nvPr>
            <p:ph idx="13" type="title"/>
          </p:nvPr>
        </p:nvSpPr>
        <p:spPr>
          <a:xfrm>
            <a:off x="371851" y="135030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65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0" name="Google Shape;1270;p16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1" name="Google Shape;1271;p16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2" name="Google Shape;1272;p16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3" name="Google Shape;1273;p1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4" name="Google Shape;1274;p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p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6" name="Google Shape;1276;p1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77" name="Google Shape;1277;p165"/>
          <p:cNvSpPr txBox="1"/>
          <p:nvPr>
            <p:ph idx="1" type="body"/>
          </p:nvPr>
        </p:nvSpPr>
        <p:spPr>
          <a:xfrm>
            <a:off x="500205" y="1587501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8" name="Google Shape;1278;p165"/>
          <p:cNvSpPr/>
          <p:nvPr>
            <p:ph idx="2" type="pic"/>
          </p:nvPr>
        </p:nvSpPr>
        <p:spPr>
          <a:xfrm>
            <a:off x="8832388" y="1251285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79" name="Google Shape;1279;p165"/>
          <p:cNvSpPr txBox="1"/>
          <p:nvPr>
            <p:ph idx="3" type="body"/>
          </p:nvPr>
        </p:nvSpPr>
        <p:spPr>
          <a:xfrm>
            <a:off x="9209609" y="4065957"/>
            <a:ext cx="2497139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166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82" name="Google Shape;1282;p16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3" name="Google Shape;1283;p16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4" name="Google Shape;1284;p16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5" name="Google Shape;1285;p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6" name="Google Shape;1286;p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7" name="Google Shape;1287;p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8" name="Google Shape;1288;p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89" name="Google Shape;1289;p166"/>
          <p:cNvSpPr/>
          <p:nvPr>
            <p:ph idx="2" type="pic"/>
          </p:nvPr>
        </p:nvSpPr>
        <p:spPr>
          <a:xfrm>
            <a:off x="9209370" y="1251284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90" name="Google Shape;1290;p166"/>
          <p:cNvSpPr txBox="1"/>
          <p:nvPr>
            <p:ph idx="1" type="body"/>
          </p:nvPr>
        </p:nvSpPr>
        <p:spPr>
          <a:xfrm>
            <a:off x="8822724" y="4264516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1" name="Google Shape;1291;p166"/>
          <p:cNvSpPr txBox="1"/>
          <p:nvPr>
            <p:ph idx="3" type="body"/>
          </p:nvPr>
        </p:nvSpPr>
        <p:spPr>
          <a:xfrm>
            <a:off x="500206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2" name="Google Shape;1292;p166"/>
          <p:cNvSpPr txBox="1"/>
          <p:nvPr>
            <p:ph idx="4" type="body"/>
          </p:nvPr>
        </p:nvSpPr>
        <p:spPr>
          <a:xfrm>
            <a:off x="5940679" y="1768203"/>
            <a:ext cx="2692687" cy="256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167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5" name="Google Shape;1295;p167"/>
          <p:cNvSpPr txBox="1"/>
          <p:nvPr>
            <p:ph idx="1" type="body"/>
          </p:nvPr>
        </p:nvSpPr>
        <p:spPr>
          <a:xfrm>
            <a:off x="0" y="1623061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6" name="Google Shape;1296;p167"/>
          <p:cNvSpPr txBox="1"/>
          <p:nvPr>
            <p:ph idx="2" type="body"/>
          </p:nvPr>
        </p:nvSpPr>
        <p:spPr>
          <a:xfrm>
            <a:off x="8783637" y="1622426"/>
            <a:ext cx="3306763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7" name="Google Shape;1297;p167"/>
          <p:cNvSpPr txBox="1"/>
          <p:nvPr>
            <p:ph idx="3" type="body"/>
          </p:nvPr>
        </p:nvSpPr>
        <p:spPr>
          <a:xfrm>
            <a:off x="8783637" y="5737861"/>
            <a:ext cx="3306763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8" name="Google Shape;1298;p167"/>
          <p:cNvSpPr txBox="1"/>
          <p:nvPr>
            <p:ph idx="4" type="body"/>
          </p:nvPr>
        </p:nvSpPr>
        <p:spPr>
          <a:xfrm>
            <a:off x="8783637" y="4225882"/>
            <a:ext cx="3306763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168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69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3" name="Google Shape;1303;p16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4" name="Google Shape;1304;p16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5" name="Google Shape;1305;p16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6" name="Google Shape;1306;p1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7" name="Google Shape;1307;p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8" name="Google Shape;1308;p1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1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p169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11" name="Google Shape;1311;p169"/>
          <p:cNvSpPr txBox="1"/>
          <p:nvPr>
            <p:ph idx="1" type="body"/>
          </p:nvPr>
        </p:nvSpPr>
        <p:spPr>
          <a:xfrm>
            <a:off x="8916576" y="4120489"/>
            <a:ext cx="2990088" cy="134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2" name="Google Shape;1312;p169"/>
          <p:cNvSpPr txBox="1"/>
          <p:nvPr>
            <p:ph idx="3" type="body"/>
          </p:nvPr>
        </p:nvSpPr>
        <p:spPr>
          <a:xfrm>
            <a:off x="740938" y="1831446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p169"/>
          <p:cNvSpPr txBox="1"/>
          <p:nvPr>
            <p:ph idx="4" type="body"/>
          </p:nvPr>
        </p:nvSpPr>
        <p:spPr>
          <a:xfrm>
            <a:off x="740937" y="3256854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p169"/>
          <p:cNvSpPr txBox="1"/>
          <p:nvPr>
            <p:ph idx="5" type="body"/>
          </p:nvPr>
        </p:nvSpPr>
        <p:spPr>
          <a:xfrm>
            <a:off x="740937" y="4726516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170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17" name="Google Shape;1317;p17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8" name="Google Shape;1318;p17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9" name="Google Shape;1319;p17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0" name="Google Shape;1320;p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1" name="Google Shape;1321;p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p170"/>
          <p:cNvSpPr/>
          <p:nvPr>
            <p:ph idx="2" type="pic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25" name="Google Shape;1325;p170"/>
          <p:cNvSpPr txBox="1"/>
          <p:nvPr>
            <p:ph idx="1" type="body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6" name="Google Shape;1326;p17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7" name="Google Shape;1327;p170"/>
          <p:cNvSpPr txBox="1"/>
          <p:nvPr>
            <p:ph idx="4" type="body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8" name="Google Shape;1328;p17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9" name="Google Shape;1329;p17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0" name="Google Shape;1330;p170"/>
          <p:cNvSpPr txBox="1"/>
          <p:nvPr>
            <p:ph idx="7" type="body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1" name="Google Shape;1331;p17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5" name="Google Shape;145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171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4" name="Google Shape;1334;p171"/>
          <p:cNvSpPr/>
          <p:nvPr>
            <p:ph idx="2" type="pic"/>
          </p:nvPr>
        </p:nvSpPr>
        <p:spPr>
          <a:xfrm>
            <a:off x="9510135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35" name="Google Shape;1335;p17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6" name="Google Shape;1336;p17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7" name="Google Shape;1337;p17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8" name="Google Shape;1338;p1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9" name="Google Shape;1339;p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p1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1" name="Google Shape;1341;p1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2" name="Google Shape;1342;p171"/>
          <p:cNvSpPr txBox="1"/>
          <p:nvPr>
            <p:ph idx="1" type="body"/>
          </p:nvPr>
        </p:nvSpPr>
        <p:spPr>
          <a:xfrm>
            <a:off x="1660584" y="1489803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3" name="Google Shape;1343;p171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4" name="Google Shape;1344;p171"/>
          <p:cNvSpPr txBox="1"/>
          <p:nvPr>
            <p:ph idx="4" type="body"/>
          </p:nvPr>
        </p:nvSpPr>
        <p:spPr>
          <a:xfrm>
            <a:off x="1660584" y="381708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5" name="Google Shape;1345;p171"/>
          <p:cNvSpPr txBox="1"/>
          <p:nvPr>
            <p:ph idx="5" type="body"/>
          </p:nvPr>
        </p:nvSpPr>
        <p:spPr>
          <a:xfrm>
            <a:off x="1660585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6" name="Google Shape;1346;p171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7" name="Google Shape;1347;p171"/>
          <p:cNvSpPr txBox="1"/>
          <p:nvPr>
            <p:ph idx="7" type="body"/>
          </p:nvPr>
        </p:nvSpPr>
        <p:spPr>
          <a:xfrm>
            <a:off x="693293" y="2653442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8" name="Google Shape;1348;p171"/>
          <p:cNvSpPr txBox="1"/>
          <p:nvPr>
            <p:ph idx="8" type="body"/>
          </p:nvPr>
        </p:nvSpPr>
        <p:spPr>
          <a:xfrm>
            <a:off x="691247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p171"/>
          <p:cNvSpPr txBox="1"/>
          <p:nvPr>
            <p:ph idx="9" type="body"/>
          </p:nvPr>
        </p:nvSpPr>
        <p:spPr>
          <a:xfrm>
            <a:off x="691245" y="5006629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1" name="Google Shape;1351;p172"/>
          <p:cNvCxnSpPr/>
          <p:nvPr/>
        </p:nvCxnSpPr>
        <p:spPr>
          <a:xfrm flipH="1">
            <a:off x="3075902" y="353714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2" name="Google Shape;1352;p172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53" name="Google Shape;1353;p172"/>
          <p:cNvSpPr txBox="1"/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54" name="Google Shape;1354;p17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5" name="Google Shape;1355;p17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6" name="Google Shape;1356;p17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7" name="Google Shape;1357;p1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8" name="Google Shape;1358;p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p1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0" name="Google Shape;1360;p1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172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2" name="Google Shape;1362;p172"/>
          <p:cNvSpPr/>
          <p:nvPr>
            <p:ph idx="2" type="pic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63" name="Google Shape;1363;p172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4" name="Google Shape;1364;p172"/>
          <p:cNvSpPr/>
          <p:nvPr/>
        </p:nvSpPr>
        <p:spPr>
          <a:xfrm>
            <a:off x="1296685" y="4871690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172"/>
          <p:cNvSpPr/>
          <p:nvPr/>
        </p:nvSpPr>
        <p:spPr>
          <a:xfrm>
            <a:off x="3056495" y="3893078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172"/>
          <p:cNvSpPr/>
          <p:nvPr/>
        </p:nvSpPr>
        <p:spPr>
          <a:xfrm>
            <a:off x="4677392" y="2716042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172"/>
          <p:cNvSpPr/>
          <p:nvPr/>
        </p:nvSpPr>
        <p:spPr>
          <a:xfrm>
            <a:off x="6145891" y="3924977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172"/>
          <p:cNvSpPr txBox="1"/>
          <p:nvPr>
            <p:ph idx="4" type="body"/>
          </p:nvPr>
        </p:nvSpPr>
        <p:spPr>
          <a:xfrm>
            <a:off x="4677392" y="2778802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9" name="Google Shape;1369;p172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0" name="Google Shape;1370;p172"/>
          <p:cNvSpPr txBox="1"/>
          <p:nvPr>
            <p:ph idx="6" type="body"/>
          </p:nvPr>
        </p:nvSpPr>
        <p:spPr>
          <a:xfrm>
            <a:off x="6157154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1" name="Google Shape;1371;p172"/>
          <p:cNvSpPr txBox="1"/>
          <p:nvPr>
            <p:ph idx="7" type="body"/>
          </p:nvPr>
        </p:nvSpPr>
        <p:spPr>
          <a:xfrm>
            <a:off x="1413085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173"/>
          <p:cNvSpPr txBox="1"/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4" name="Google Shape;1374;p17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5" name="Google Shape;1375;p17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6" name="Google Shape;1376;p17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7" name="Google Shape;1377;p1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8" name="Google Shape;1378;p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p1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0" name="Google Shape;1380;p1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p173"/>
          <p:cNvSpPr txBox="1"/>
          <p:nvPr>
            <p:ph idx="1" type="body"/>
          </p:nvPr>
        </p:nvSpPr>
        <p:spPr>
          <a:xfrm>
            <a:off x="500205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2" name="Google Shape;1382;p173"/>
          <p:cNvSpPr/>
          <p:nvPr>
            <p:ph idx="2" type="pic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83" name="Google Shape;1383;p173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1dc978a7a93_0_14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90" name="Google Shape;1390;g1dc978a7a93_0_1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1" name="Google Shape;1391;g1dc978a7a93_0_143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2" name="Google Shape;1392;g1dc978a7a93_0_143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3" name="Google Shape;1393;g1dc978a7a93_0_143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4" name="Google Shape;1394;g1dc978a7a93_0_143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5" name="Google Shape;1395;g1dc978a7a93_0_143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6" name="Google Shape;1396;g1dc978a7a93_0_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g1dc978a7a93_0_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8" name="Google Shape;1398;g1dc978a7a93_0_1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399" name="Google Shape;1399;g1dc978a7a93_0_143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0" name="Google Shape;1400;g1dc978a7a93_0_143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1" name="Google Shape;1401;g1dc978a7a93_0_143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2" name="Google Shape;1402;g1dc978a7a93_0_143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3" name="Google Shape;1403;g1dc978a7a93_0_14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4" name="Google Shape;1404;g1dc978a7a93_0_14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5" name="Google Shape;1405;g1dc978a7a93_0_143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6" name="Google Shape;1406;g1dc978a7a93_0_14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dc978a7a93_0_162"/>
          <p:cNvSpPr/>
          <p:nvPr>
            <p:ph idx="2" type="pic"/>
          </p:nvPr>
        </p:nvSpPr>
        <p:spPr>
          <a:xfrm>
            <a:off x="5292892" y="1502509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9" name="Google Shape;1409;g1dc978a7a93_0_162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0" name="Google Shape;1410;g1dc978a7a93_0_16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1" name="Google Shape;1411;g1dc978a7a93_0_1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2" name="Google Shape;1412;g1dc978a7a93_0_16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13" name="Google Shape;1413;g1dc978a7a93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4" name="Google Shape;1414;g1dc978a7a93_0_162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5" name="Google Shape;1415;g1dc978a7a93_0_162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6" name="Google Shape;1416;g1dc978a7a93_0_162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7" name="Google Shape;1417;g1dc978a7a93_0_162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8" name="Google Shape;1418;g1dc978a7a93_0_162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9" name="Google Shape;1419;g1dc978a7a93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Google Shape;1420;g1dc978a7a93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21" name="Google Shape;1421;g1dc978a7a93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2" name="Google Shape;1422;g1dc978a7a93_0_1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6" cy="762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3" name="Google Shape;1423;g1dc978a7a93_0_1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4" name="Google Shape;1424;g1dc978a7a93_0_16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1dc978a7a93_0_180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7" name="Google Shape;1427;g1dc978a7a93_0_18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8" name="Google Shape;1428;g1dc978a7a93_0_1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9" name="Google Shape;1429;g1dc978a7a93_0_18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30" name="Google Shape;1430;g1dc978a7a93_0_1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1" name="Google Shape;1431;g1dc978a7a93_0_180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2" name="Google Shape;1432;g1dc978a7a93_0_180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3" name="Google Shape;1433;g1dc978a7a93_0_180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4" name="Google Shape;1434;g1dc978a7a93_0_180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5" name="Google Shape;1435;g1dc978a7a93_0_180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6" name="Google Shape;1436;g1dc978a7a93_0_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7" name="Google Shape;1437;g1dc978a7a93_0_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8" name="Google Shape;1438;g1dc978a7a93_0_1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g1dc978a7a93_0_1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0" name="Google Shape;1440;g1dc978a7a93_0_18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1" name="Google Shape;1441;g1dc978a7a93_0_18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442" name="Google Shape;1442;g1dc978a7a93_0_18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1dc978a7a93_0_198"/>
          <p:cNvSpPr txBox="1"/>
          <p:nvPr>
            <p:ph idx="1" type="body"/>
          </p:nvPr>
        </p:nvSpPr>
        <p:spPr>
          <a:xfrm>
            <a:off x="4588043" y="148980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5" name="Google Shape;1445;g1dc978a7a93_0_198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6" name="Google Shape;1446;g1dc978a7a93_0_198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7" name="Google Shape;1447;g1dc978a7a93_0_198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8" name="Google Shape;1448;g1dc978a7a93_0_19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9" name="Google Shape;1449;g1dc978a7a93_0_19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0" name="Google Shape;1450;g1dc978a7a93_0_198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1" name="Google Shape;1451;g1dc978a7a93_0_19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2" name="Google Shape;1452;g1dc978a7a93_0_19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53" name="Google Shape;1453;g1dc978a7a93_0_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4" name="Google Shape;1454;g1dc978a7a93_0_198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5" name="Google Shape;1455;g1dc978a7a93_0_198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6" name="Google Shape;1456;g1dc978a7a93_0_198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7" name="Google Shape;1457;g1dc978a7a93_0_198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8" name="Google Shape;1458;g1dc978a7a93_0_198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59" name="Google Shape;1459;g1dc978a7a93_0_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0" name="Google Shape;1460;g1dc978a7a93_0_1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61" name="Google Shape;1461;g1dc978a7a93_0_1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1dc978a7a93_0_2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64" name="Google Shape;1464;g1dc978a7a93_0_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29" cy="493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465" name="Google Shape;1465;g1dc978a7a93_0_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6" name="Google Shape;1466;g1dc978a7a93_0_217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7" name="Google Shape;1467;g1dc978a7a93_0_217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8" name="Google Shape;1468;g1dc978a7a93_0_217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9" name="Google Shape;1469;g1dc978a7a93_0_217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0" name="Google Shape;1470;g1dc978a7a93_0_217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71" name="Google Shape;1471;g1dc978a7a93_0_217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2" name="Google Shape;1472;g1dc978a7a93_0_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3" name="Google Shape;1473;g1dc978a7a93_0_2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4" name="Google Shape;1474;g1dc978a7a93_0_217"/>
          <p:cNvSpPr/>
          <p:nvPr/>
        </p:nvSpPr>
        <p:spPr>
          <a:xfrm>
            <a:off x="1586775" y="2772169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475" name="Google Shape;1475;g1dc978a7a93_0_2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76" name="Google Shape;1476;g1dc978a7a93_0_217"/>
          <p:cNvSpPr/>
          <p:nvPr/>
        </p:nvSpPr>
        <p:spPr>
          <a:xfrm>
            <a:off x="144716" y="1293951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g1dc978a7a93_0_21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g1dc978a7a93_0_217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9" name="Google Shape;1479;g1dc978a7a93_0_217"/>
          <p:cNvSpPr txBox="1"/>
          <p:nvPr>
            <p:ph idx="2" type="body"/>
          </p:nvPr>
        </p:nvSpPr>
        <p:spPr>
          <a:xfrm>
            <a:off x="4072873" y="4724937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0" name="Google Shape;1480;g1dc978a7a93_0_217"/>
          <p:cNvSpPr txBox="1"/>
          <p:nvPr>
            <p:ph idx="3" type="body"/>
          </p:nvPr>
        </p:nvSpPr>
        <p:spPr>
          <a:xfrm>
            <a:off x="240913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1" name="Google Shape;1481;g1dc978a7a93_0_21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3" name="Google Shape;1483;g1dc978a7a93_0_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7"/>
            <a:ext cx="5505626" cy="42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484" name="Google Shape;1484;g1dc978a7a93_0_23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85" name="Google Shape;1485;g1dc978a7a93_0_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3"/>
            <a:ext cx="309929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6" name="Google Shape;1486;g1dc978a7a93_0_237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7" name="Google Shape;1487;g1dc978a7a93_0_237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8" name="Google Shape;1488;g1dc978a7a93_0_237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9" name="Google Shape;1489;g1dc978a7a93_0_237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0" name="Google Shape;1490;g1dc978a7a93_0_237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1" name="Google Shape;1491;g1dc978a7a93_0_2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2" name="Google Shape;1492;g1dc978a7a93_0_2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3" name="Google Shape;1493;g1dc978a7a93_0_237"/>
          <p:cNvSpPr/>
          <p:nvPr/>
        </p:nvSpPr>
        <p:spPr>
          <a:xfrm>
            <a:off x="8260989" y="2998069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494" name="Google Shape;1494;g1dc978a7a93_0_2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95" name="Google Shape;1495;g1dc978a7a93_0_23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g1dc978a7a93_0_237"/>
          <p:cNvSpPr/>
          <p:nvPr/>
        </p:nvSpPr>
        <p:spPr>
          <a:xfrm>
            <a:off x="5839976" y="4511015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g1dc978a7a93_0_237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8" name="Google Shape;1498;g1dc978a7a93_0_237"/>
          <p:cNvSpPr txBox="1"/>
          <p:nvPr>
            <p:ph idx="2" type="body"/>
          </p:nvPr>
        </p:nvSpPr>
        <p:spPr>
          <a:xfrm>
            <a:off x="5816499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9" name="Google Shape;1499;g1dc978a7a93_0_237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g1dc978a7a93_0_255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2" name="Google Shape;1502;g1dc978a7a93_0_255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3" name="Google Shape;1503;g1dc978a7a93_0_255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504" name="Google Shape;1504;g1dc978a7a93_0_255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505" name="Google Shape;1505;g1dc978a7a93_0_25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06" name="Google Shape;1506;g1dc978a7a93_0_25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0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9" Type="http://schemas.openxmlformats.org/officeDocument/2006/relationships/theme" Target="../theme/theme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12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9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8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21" Type="http://schemas.openxmlformats.org/officeDocument/2006/relationships/theme" Target="../theme/theme6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61.xml"/><Relationship Id="rId6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71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89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1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1dc978a7a93_0_139"/>
          <p:cNvSpPr/>
          <p:nvPr/>
        </p:nvSpPr>
        <p:spPr>
          <a:xfrm>
            <a:off x="0" y="-11087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6" name="Google Shape;1386;g1dc978a7a93_0_13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7" name="Google Shape;1387;g1dc978a7a93_0_13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26c28296cf1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09" name="Google Shape;1509;g26c28296cf1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0" name="Google Shape;1510;g26c28296cf1_0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511" name="Google Shape;1511;g26c28296cf1_0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3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3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3"/>
          <p:cNvSpPr txBox="1"/>
          <p:nvPr/>
        </p:nvSpPr>
        <p:spPr>
          <a:xfrm>
            <a:off x="0" y="2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5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7" name="Google Shape;647;p4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8" name="Google Shape;648;p45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9" name="Google Shape;649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47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3" name="Google Shape;953;p47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4" name="Google Shape;954;p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p4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50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7" name="Google Shape;1067;p5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8" name="Google Shape;1068;p5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56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0" name="Google Shape;1190;p56"/>
          <p:cNvCxnSpPr/>
          <p:nvPr/>
        </p:nvCxnSpPr>
        <p:spPr>
          <a:xfrm>
            <a:off x="8646699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1" name="Google Shape;1191;p56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92" name="Google Shape;1192;p5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7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5.png"/><Relationship Id="rId4" Type="http://schemas.openxmlformats.org/officeDocument/2006/relationships/image" Target="../media/image8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8.png"/><Relationship Id="rId4" Type="http://schemas.openxmlformats.org/officeDocument/2006/relationships/image" Target="../media/image9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8.jpg"/><Relationship Id="rId4" Type="http://schemas.openxmlformats.org/officeDocument/2006/relationships/image" Target="../media/image74.jpg"/><Relationship Id="rId5" Type="http://schemas.openxmlformats.org/officeDocument/2006/relationships/image" Target="../media/image73.jpg"/><Relationship Id="rId6" Type="http://schemas.openxmlformats.org/officeDocument/2006/relationships/image" Target="../media/image72.jpg"/><Relationship Id="rId7" Type="http://schemas.openxmlformats.org/officeDocument/2006/relationships/image" Target="../media/image7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6.png"/><Relationship Id="rId4" Type="http://schemas.openxmlformats.org/officeDocument/2006/relationships/image" Target="../media/image71.png"/><Relationship Id="rId5" Type="http://schemas.openxmlformats.org/officeDocument/2006/relationships/image" Target="../media/image75.png"/><Relationship Id="rId6" Type="http://schemas.openxmlformats.org/officeDocument/2006/relationships/image" Target="../media/image8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youtu.be/p22hlxCoaEk" TargetMode="External"/><Relationship Id="rId4" Type="http://schemas.openxmlformats.org/officeDocument/2006/relationships/hyperlink" Target="https://youtu.be/p22hlxCoaEk" TargetMode="External"/><Relationship Id="rId5" Type="http://schemas.openxmlformats.org/officeDocument/2006/relationships/image" Target="../media/image8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youtu.be/p22hlxCoaEk" TargetMode="External"/><Relationship Id="rId4" Type="http://schemas.openxmlformats.org/officeDocument/2006/relationships/hyperlink" Target="https://youtu.be/p22hlxCoaEk" TargetMode="External"/><Relationship Id="rId5" Type="http://schemas.openxmlformats.org/officeDocument/2006/relationships/image" Target="../media/image8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1.png"/><Relationship Id="rId4" Type="http://schemas.openxmlformats.org/officeDocument/2006/relationships/hyperlink" Target="https://youtu.be/p22hlxCoaEk" TargetMode="External"/><Relationship Id="rId5" Type="http://schemas.openxmlformats.org/officeDocument/2006/relationships/hyperlink" Target="https://youtu.be/p22hlxCoaE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zh-TW"/>
              <a:t>Workshop guide</a:t>
            </a:r>
            <a:endParaRPr/>
          </a:p>
        </p:txBody>
      </p:sp>
      <p:sp>
        <p:nvSpPr>
          <p:cNvPr id="1614" name="Google Shape;1614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zh-TW">
                <a:solidFill>
                  <a:srgbClr val="006FB6"/>
                </a:solidFill>
              </a:rPr>
              <a:t>Play Reading BINGO</a:t>
            </a:r>
            <a:endParaRPr/>
          </a:p>
        </p:txBody>
      </p:sp>
      <p:sp>
        <p:nvSpPr>
          <p:cNvPr id="1615" name="Google Shape;1615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zh-TW" sz="4000">
                <a:solidFill>
                  <a:srgbClr val="006FB6"/>
                </a:solidFill>
              </a:rPr>
              <a:t>Read notes to prepare. See English file.</a:t>
            </a:r>
            <a:endParaRPr sz="4000">
              <a:solidFill>
                <a:srgbClr val="006FB6"/>
              </a:solidFill>
            </a:endParaRPr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zh-TW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zh-TW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zh-TW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3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zh-TW" sz="4500">
                <a:solidFill>
                  <a:srgbClr val="006FB6"/>
                </a:solidFill>
              </a:rPr>
              <a:t>選擇獎勵 </a:t>
            </a:r>
            <a:endParaRPr/>
          </a:p>
        </p:txBody>
      </p:sp>
      <p:sp>
        <p:nvSpPr>
          <p:cNvPr id="1715" name="Google Shape;1715;p16"/>
          <p:cNvSpPr txBox="1"/>
          <p:nvPr>
            <p:ph idx="2" type="body"/>
          </p:nvPr>
        </p:nvSpPr>
        <p:spPr>
          <a:xfrm>
            <a:off x="3793784" y="1624653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700"/>
              <a:buFont typeface="Calibri"/>
              <a:buChar char="•"/>
            </a:pPr>
            <a:r>
              <a:rPr lang="zh-TW" sz="3700"/>
              <a:t>與家人一起散步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lang="zh-TW" sz="3700"/>
              <a:t>出去吃冰淇淋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lang="zh-TW" sz="3700"/>
              <a:t>看您最喜歡的電影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lang="zh-TW" sz="3700"/>
              <a:t>一起玩遊戲或拼圖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lang="zh-TW" sz="3700"/>
              <a:t>選擇晚餐菜單或餐廳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lang="zh-TW" sz="3700"/>
              <a:t>購買一本新書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lang="zh-TW" sz="3700"/>
              <a:t>與朋友共度時光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7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6" name="Google Shape;1716;p16"/>
          <p:cNvSpPr txBox="1"/>
          <p:nvPr>
            <p:ph idx="1" type="body"/>
          </p:nvPr>
        </p:nvSpPr>
        <p:spPr>
          <a:xfrm>
            <a:off x="77975" y="4203050"/>
            <a:ext cx="3356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當孩子完成一排賓果時，小小慶祝一下，孩子若完成「全賓果」，那就給他們大大的獎勵吧！</a:t>
            </a:r>
            <a:endParaRPr/>
          </a:p>
        </p:txBody>
      </p:sp>
      <p:sp>
        <p:nvSpPr>
          <p:cNvPr id="1717" name="Google Shape;1717;p16"/>
          <p:cNvSpPr txBox="1"/>
          <p:nvPr/>
        </p:nvSpPr>
        <p:spPr>
          <a:xfrm>
            <a:off x="819075" y="1027300"/>
            <a:ext cx="169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8" name="Google Shape;1718;p16"/>
          <p:cNvPicPr preferRelativeResize="0"/>
          <p:nvPr/>
        </p:nvPicPr>
        <p:blipFill rotWithShape="1">
          <a:blip r:embed="rId3">
            <a:alphaModFix/>
          </a:blip>
          <a:srcRect b="6916" l="0" r="0" t="0"/>
          <a:stretch/>
        </p:blipFill>
        <p:spPr>
          <a:xfrm>
            <a:off x="661988" y="429675"/>
            <a:ext cx="2188374" cy="3623024"/>
          </a:xfrm>
          <a:prstGeom prst="rect">
            <a:avLst/>
          </a:prstGeom>
          <a:noFill/>
          <a:ln cap="flat" cmpd="sng" w="9525">
            <a:solidFill>
              <a:srgbClr val="20212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2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閱讀=對話 (K-1)</a:t>
            </a:r>
            <a:endParaRPr/>
          </a:p>
        </p:txBody>
      </p:sp>
      <p:sp>
        <p:nvSpPr>
          <p:cNvPr id="1724" name="Google Shape;1724;p17"/>
          <p:cNvSpPr txBox="1"/>
          <p:nvPr>
            <p:ph idx="1" type="body"/>
          </p:nvPr>
        </p:nvSpPr>
        <p:spPr>
          <a:xfrm>
            <a:off x="1743476" y="2939675"/>
            <a:ext cx="38667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zh-TW"/>
              <a:t>您今天想嘗試什麼挑戰？</a:t>
            </a:r>
            <a:endParaRPr/>
          </a:p>
        </p:txBody>
      </p:sp>
      <p:sp>
        <p:nvSpPr>
          <p:cNvPr id="1725" name="Google Shape;1725;p17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1" lvl="0" marL="23336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zh-TW"/>
              <a:t>您想給毛絨玩具或家庭成員朗讀嗎？</a:t>
            </a:r>
            <a:endParaRPr/>
          </a:p>
        </p:txBody>
      </p:sp>
      <p:sp>
        <p:nvSpPr>
          <p:cNvPr id="1726" name="Google Shape;1726;p17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/>
              <a:t>您今天想在外面看書還是在毯子堡壘裡看書？</a:t>
            </a:r>
            <a:endParaRPr/>
          </a:p>
        </p:txBody>
      </p:sp>
      <p:sp>
        <p:nvSpPr>
          <p:cNvPr id="1727" name="Google Shape;1727;p1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zh-TW"/>
              <a:t>當您獲得賓果時，您想怎麼慶祝？</a:t>
            </a:r>
            <a:endParaRPr/>
          </a:p>
        </p:txBody>
      </p:sp>
      <p:pic>
        <p:nvPicPr>
          <p:cNvPr id="1728" name="Google Shape;1728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2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閱讀=對話 (2-3)</a:t>
            </a:r>
            <a:endParaRPr/>
          </a:p>
        </p:txBody>
      </p:sp>
      <p:sp>
        <p:nvSpPr>
          <p:cNvPr id="1734" name="Google Shape;1734;p18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zh-TW"/>
              <a:t>您今天能讀完書中的一章嗎？</a:t>
            </a:r>
            <a:endParaRPr/>
          </a:p>
        </p:txBody>
      </p:sp>
      <p:sp>
        <p:nvSpPr>
          <p:cNvPr id="1735" name="Google Shape;1735;p18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/>
              <a:t>您今天想讀奇幻小說還是詩歌？</a:t>
            </a:r>
            <a:endParaRPr/>
          </a:p>
        </p:txBody>
      </p:sp>
      <p:sp>
        <p:nvSpPr>
          <p:cNvPr id="1736" name="Google Shape;1736;p18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zh-TW"/>
              <a:t>您今天想用手電筒閱讀還是一邊與家人視訊通話一邊閱讀？</a:t>
            </a:r>
            <a:endParaRPr/>
          </a:p>
        </p:txBody>
      </p:sp>
      <p:pic>
        <p:nvPicPr>
          <p:cNvPr id="1737" name="Google Shape;173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1dc978a7a93_0_131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latin typeface="Microsoft YaHei"/>
                <a:ea typeface="Microsoft YaHei"/>
                <a:cs typeface="Microsoft YaHei"/>
                <a:sym typeface="Microsoft YaHei"/>
              </a:rPr>
              <a:t>將此策略用於任何語言的書籍</a:t>
            </a:r>
            <a:r>
              <a:rPr lang="zh-TW"/>
              <a:t> </a:t>
            </a:r>
            <a:endParaRPr/>
          </a:p>
        </p:txBody>
      </p:sp>
      <p:sp>
        <p:nvSpPr>
          <p:cNvPr id="1743" name="Google Shape;1743;g1dc978a7a93_0_131"/>
          <p:cNvSpPr txBox="1"/>
          <p:nvPr>
            <p:ph idx="2" type="body"/>
          </p:nvPr>
        </p:nvSpPr>
        <p:spPr>
          <a:xfrm>
            <a:off x="4588043" y="290117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給很多鼓勵</a:t>
            </a:r>
            <a:r>
              <a:rPr lang="zh-TW"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zh-TW">
                <a:latin typeface="Calibri"/>
                <a:ea typeface="Calibri"/>
                <a:cs typeface="Calibri"/>
                <a:sym typeface="Calibri"/>
              </a:rPr>
              <a:t>幫助培養閱讀能力</a:t>
            </a:r>
            <a:r>
              <a:rPr lang="zh-TW"/>
              <a:t> </a:t>
            </a:r>
            <a:endParaRPr/>
          </a:p>
        </p:txBody>
      </p:sp>
      <p:pic>
        <p:nvPicPr>
          <p:cNvPr id="1744" name="Google Shape;1744;g1dc978a7a93_0_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4725" y="2768885"/>
            <a:ext cx="1243400" cy="1320239"/>
          </a:xfrm>
          <a:prstGeom prst="rect">
            <a:avLst/>
          </a:prstGeom>
          <a:noFill/>
          <a:ln>
            <a:noFill/>
          </a:ln>
        </p:spPr>
      </p:pic>
      <p:sp>
        <p:nvSpPr>
          <p:cNvPr id="1745" name="Google Shape;1745;g1dc978a7a93_0_13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zh-TW"/>
              <a:t>多語言家庭</a:t>
            </a:r>
            <a:endParaRPr/>
          </a:p>
        </p:txBody>
      </p:sp>
      <p:pic>
        <p:nvPicPr>
          <p:cNvPr id="1746" name="Google Shape;1746;g1dc978a7a93_0_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9225" y="1552225"/>
            <a:ext cx="1074417" cy="99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0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練習時間</a:t>
            </a:r>
            <a:endParaRPr/>
          </a:p>
        </p:txBody>
      </p:sp>
      <p:sp>
        <p:nvSpPr>
          <p:cNvPr id="1752" name="Google Shape;1752;p19"/>
          <p:cNvSpPr txBox="1"/>
          <p:nvPr>
            <p:ph idx="1" type="body"/>
          </p:nvPr>
        </p:nvSpPr>
        <p:spPr>
          <a:xfrm>
            <a:off x="1639564" y="168105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750"/>
              <a:buNone/>
            </a:pPr>
            <a:r>
              <a:rPr lang="zh-TW" sz="2900"/>
              <a:t>選擇您的孩子今天想完成的挑戰。</a:t>
            </a:r>
            <a:endParaRPr/>
          </a:p>
        </p:txBody>
      </p:sp>
      <p:sp>
        <p:nvSpPr>
          <p:cNvPr id="1753" name="Google Shape;1753;p19"/>
          <p:cNvSpPr txBox="1"/>
          <p:nvPr>
            <p:ph idx="2" type="body"/>
          </p:nvPr>
        </p:nvSpPr>
        <p:spPr>
          <a:xfrm>
            <a:off x="1639564" y="322402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200"/>
              <a:t>完成挑戰。</a:t>
            </a:r>
            <a:endParaRPr/>
          </a:p>
        </p:txBody>
      </p:sp>
      <p:sp>
        <p:nvSpPr>
          <p:cNvPr id="1754" name="Google Shape;1754;p19"/>
          <p:cNvSpPr txBox="1"/>
          <p:nvPr>
            <p:ph idx="4" type="body"/>
          </p:nvPr>
        </p:nvSpPr>
        <p:spPr>
          <a:xfrm>
            <a:off x="698422" y="1681062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6475"/>
              <a:t>1</a:t>
            </a:r>
            <a:endParaRPr/>
          </a:p>
        </p:txBody>
      </p:sp>
      <p:sp>
        <p:nvSpPr>
          <p:cNvPr id="1755" name="Google Shape;1755;p19"/>
          <p:cNvSpPr txBox="1"/>
          <p:nvPr>
            <p:ph idx="7" type="body"/>
          </p:nvPr>
        </p:nvSpPr>
        <p:spPr>
          <a:xfrm>
            <a:off x="698422" y="322402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6475"/>
              <a:t>2</a:t>
            </a:r>
            <a:endParaRPr/>
          </a:p>
        </p:txBody>
      </p:sp>
      <p:sp>
        <p:nvSpPr>
          <p:cNvPr id="1756" name="Google Shape;1756;p19"/>
          <p:cNvSpPr txBox="1"/>
          <p:nvPr>
            <p:ph idx="14" type="body"/>
          </p:nvPr>
        </p:nvSpPr>
        <p:spPr>
          <a:xfrm>
            <a:off x="5481625" y="168105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zh-TW" sz="3000"/>
              <a:t>有問題就告訴我！</a:t>
            </a:r>
            <a:endParaRPr/>
          </a:p>
        </p:txBody>
      </p:sp>
      <p:sp>
        <p:nvSpPr>
          <p:cNvPr id="1757" name="Google Shape;1757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58" name="Google Shape;1758;p19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759" name="Google Shape;1759;p19"/>
          <p:cNvSpPr txBox="1"/>
          <p:nvPr>
            <p:ph idx="4" type="body"/>
          </p:nvPr>
        </p:nvSpPr>
        <p:spPr>
          <a:xfrm>
            <a:off x="698422" y="4543112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6475"/>
              <a:t>3</a:t>
            </a:r>
            <a:endParaRPr/>
          </a:p>
        </p:txBody>
      </p:sp>
      <p:sp>
        <p:nvSpPr>
          <p:cNvPr id="1760" name="Google Shape;1760;p19"/>
          <p:cNvSpPr txBox="1"/>
          <p:nvPr>
            <p:ph idx="2" type="body"/>
          </p:nvPr>
        </p:nvSpPr>
        <p:spPr>
          <a:xfrm>
            <a:off x="1572975" y="4543100"/>
            <a:ext cx="3527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200"/>
              <a:t>完成後，在方格內著色！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4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g26e5f8591cc_1_0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zh-TW"/>
              <a:t>反思  </a:t>
            </a:r>
            <a:endParaRPr/>
          </a:p>
        </p:txBody>
      </p:sp>
      <p:sp>
        <p:nvSpPr>
          <p:cNvPr id="1766" name="Google Shape;1766;g26e5f8591cc_1_0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對這個閱讀技巧還有疑問嗎？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轉身與您的孩子交談：我們準備好在家嘗試這個閱讀技巧了嗎？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請分享您如何在家中使用此技巧。</a:t>
            </a:r>
            <a:endParaRPr/>
          </a:p>
        </p:txBody>
      </p:sp>
      <p:sp>
        <p:nvSpPr>
          <p:cNvPr id="1767" name="Google Shape;1767;g26e5f8591cc_1_0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zh-TW"/>
              <a:t>您的問題將對房間裡的其他人有所幫助！</a:t>
            </a:r>
            <a:endParaRPr/>
          </a:p>
        </p:txBody>
      </p:sp>
      <p:pic>
        <p:nvPicPr>
          <p:cNvPr descr="A close up of a logo&#10;&#10;Description automatically generated" id="1768" name="Google Shape;1768;g26e5f8591cc_1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2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24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請給我們反饋</a:t>
            </a:r>
            <a:endParaRPr/>
          </a:p>
        </p:txBody>
      </p:sp>
      <p:pic>
        <p:nvPicPr>
          <p:cNvPr id="1774" name="Google Shape;1774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775" name="Google Shape;1775;p24"/>
          <p:cNvSpPr txBox="1"/>
          <p:nvPr>
            <p:ph idx="1" type="body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572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zh-TW"/>
              <a:t>您的意見能改善我們合作的成效！</a:t>
            </a:r>
            <a:endParaRPr/>
          </a:p>
          <a:p>
            <a:pPr indent="0" lvl="0" marL="57572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776" name="Google Shape;1776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zh-TW" sz="3600">
                <a:solidFill>
                  <a:srgbClr val="006FB6"/>
                </a:solidFill>
              </a:rPr>
              <a:t>玩「閱讀賓果」遊戲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5"/>
          <p:cNvSpPr txBox="1"/>
          <p:nvPr>
            <p:ph idx="1" type="body"/>
          </p:nvPr>
        </p:nvSpPr>
        <p:spPr>
          <a:xfrm>
            <a:off x="1660583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/>
              <a:t>歡迎</a:t>
            </a:r>
            <a:endParaRPr/>
          </a:p>
        </p:txBody>
      </p:sp>
      <p:sp>
        <p:nvSpPr>
          <p:cNvPr id="1626" name="Google Shape;1626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/>
              <a:t>閱讀提示</a:t>
            </a:r>
            <a:endParaRPr/>
          </a:p>
        </p:txBody>
      </p:sp>
      <p:sp>
        <p:nvSpPr>
          <p:cNvPr id="1627" name="Google Shape;1627;p5"/>
          <p:cNvSpPr txBox="1"/>
          <p:nvPr>
            <p:ph idx="4" type="body"/>
          </p:nvPr>
        </p:nvSpPr>
        <p:spPr>
          <a:xfrm>
            <a:off x="1660583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/>
              <a:t>練習時間</a:t>
            </a:r>
            <a:endParaRPr/>
          </a:p>
        </p:txBody>
      </p:sp>
      <p:sp>
        <p:nvSpPr>
          <p:cNvPr id="1628" name="Google Shape;1628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議程</a:t>
            </a:r>
            <a:endParaRPr/>
          </a:p>
        </p:txBody>
      </p:sp>
      <p:sp>
        <p:nvSpPr>
          <p:cNvPr id="1629" name="Google Shape;1629;p5"/>
          <p:cNvSpPr txBox="1"/>
          <p:nvPr>
            <p:ph idx="5" type="body"/>
          </p:nvPr>
        </p:nvSpPr>
        <p:spPr>
          <a:xfrm>
            <a:off x="1660585" y="4992080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/>
              <a:t>反思與更新</a:t>
            </a:r>
            <a:endParaRPr/>
          </a:p>
        </p:txBody>
      </p:sp>
      <p:pic>
        <p:nvPicPr>
          <p:cNvPr id="1630" name="Google Shape;1630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1" name="Google Shape;1631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40" y="2821021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2" name="Google Shape;1632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2" y="3936651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3" name="Google Shape;1633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634" name="Google Shape;1634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2" y="1558068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35" name="Google Shape;1635;p5"/>
          <p:cNvSpPr txBox="1"/>
          <p:nvPr/>
        </p:nvSpPr>
        <p:spPr>
          <a:xfrm>
            <a:off x="9603910" y="3560980"/>
            <a:ext cx="1666071" cy="7938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85D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5"/>
          <p:cNvSpPr txBox="1"/>
          <p:nvPr/>
        </p:nvSpPr>
        <p:spPr>
          <a:xfrm>
            <a:off x="9745430" y="3392389"/>
            <a:ext cx="1383031" cy="10259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85D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「我學會了怎麼樣在語句中加上難詞！」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6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42" name="Google Shape;1642;p6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43" name="Google Shape;1643;p6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44" name="Google Shape;1644;p6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45" name="Google Shape;1645;p6"/>
          <p:cNvSpPr txBox="1"/>
          <p:nvPr>
            <p:ph idx="5" type="body"/>
          </p:nvPr>
        </p:nvSpPr>
        <p:spPr>
          <a:xfrm>
            <a:off x="1044438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/>
              <a:t>做好準備。</a:t>
            </a:r>
            <a:endParaRPr/>
          </a:p>
        </p:txBody>
      </p:sp>
      <p:sp>
        <p:nvSpPr>
          <p:cNvPr id="1646" name="Google Shape;1646;p6"/>
          <p:cNvSpPr txBox="1"/>
          <p:nvPr>
            <p:ph idx="6" type="body"/>
          </p:nvPr>
        </p:nvSpPr>
        <p:spPr>
          <a:xfrm>
            <a:off x="1046486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/>
              <a:t>保持專注。</a:t>
            </a:r>
            <a:endParaRPr/>
          </a:p>
        </p:txBody>
      </p:sp>
      <p:sp>
        <p:nvSpPr>
          <p:cNvPr id="1647" name="Google Shape;1647;p6"/>
          <p:cNvSpPr txBox="1"/>
          <p:nvPr>
            <p:ph idx="7" type="body"/>
          </p:nvPr>
        </p:nvSpPr>
        <p:spPr>
          <a:xfrm>
            <a:off x="1044441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/>
              <a:t>保持禮貌。</a:t>
            </a:r>
            <a:endParaRPr/>
          </a:p>
        </p:txBody>
      </p:sp>
      <p:sp>
        <p:nvSpPr>
          <p:cNvPr id="1648" name="Google Shape;1648;p6"/>
          <p:cNvSpPr txBox="1"/>
          <p:nvPr>
            <p:ph idx="8" type="body"/>
          </p:nvPr>
        </p:nvSpPr>
        <p:spPr>
          <a:xfrm>
            <a:off x="1044439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/>
              <a:t>提出問題。</a:t>
            </a:r>
            <a:endParaRPr/>
          </a:p>
        </p:txBody>
      </p:sp>
      <p:sp>
        <p:nvSpPr>
          <p:cNvPr id="1649" name="Google Shape;1649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工作坊指引</a:t>
            </a:r>
            <a:endParaRPr/>
          </a:p>
        </p:txBody>
      </p:sp>
      <p:pic>
        <p:nvPicPr>
          <p:cNvPr descr="Icon&#10;&#10;Description automatically generated" id="1650" name="Google Shape;165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6" y="1601938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51" name="Google Shape;165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6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52" name="Google Shape;165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6" y="4116744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53" name="Google Shape;165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>
                <a:solidFill>
                  <a:srgbClr val="006FB6"/>
                </a:solidFill>
              </a:rPr>
              <a:t>玩「閱讀賓果」遊戲</a:t>
            </a:r>
            <a:endParaRPr/>
          </a:p>
        </p:txBody>
      </p:sp>
      <p:sp>
        <p:nvSpPr>
          <p:cNvPr id="1659" name="Google Shape;1659;p11"/>
          <p:cNvSpPr txBox="1"/>
          <p:nvPr>
            <p:ph idx="1" type="body"/>
          </p:nvPr>
        </p:nvSpPr>
        <p:spPr>
          <a:xfrm>
            <a:off x="8962775" y="4567650"/>
            <a:ext cx="2982000" cy="155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50"/>
              <a:buNone/>
            </a:pPr>
            <a:r>
              <a:rPr lang="zh-TW" sz="2400">
                <a:solidFill>
                  <a:srgbClr val="2E75B5"/>
                </a:solidFill>
              </a:rPr>
              <a:t>四個縱向或橫向方格製作一個賓果！覆蓋整個板，迎接</a:t>
            </a:r>
            <a:r>
              <a:rPr lang="zh-TW" sz="2400"/>
              <a:t>閱讀挑戰！</a:t>
            </a:r>
            <a:endParaRPr/>
          </a:p>
        </p:txBody>
      </p:sp>
      <p:pic>
        <p:nvPicPr>
          <p:cNvPr id="1660" name="Google Shape;1660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3842" r="0" t="0"/>
          <a:stretch/>
        </p:blipFill>
        <p:spPr>
          <a:xfrm>
            <a:off x="9085175" y="1283625"/>
            <a:ext cx="2673949" cy="3173101"/>
          </a:xfrm>
          <a:prstGeom prst="rect">
            <a:avLst/>
          </a:prstGeom>
          <a:noFill/>
          <a:ln>
            <a:noFill/>
          </a:ln>
        </p:spPr>
      </p:pic>
      <p:sp>
        <p:nvSpPr>
          <p:cNvPr id="1661" name="Google Shape;1661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2</a:t>
            </a:r>
            <a:endParaRPr/>
          </a:p>
        </p:txBody>
      </p:sp>
      <p:sp>
        <p:nvSpPr>
          <p:cNvPr id="1662" name="Google Shape;1662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3</a:t>
            </a:r>
            <a:endParaRPr/>
          </a:p>
        </p:txBody>
      </p:sp>
      <p:sp>
        <p:nvSpPr>
          <p:cNvPr id="1663" name="Google Shape;1663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創建您的賓果紙板。</a:t>
            </a:r>
            <a:endParaRPr/>
          </a:p>
        </p:txBody>
      </p:sp>
      <p:sp>
        <p:nvSpPr>
          <p:cNvPr id="1664" name="Google Shape;1664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選擇時間範圍。</a:t>
            </a:r>
            <a:endParaRPr/>
          </a:p>
        </p:txBody>
      </p:sp>
      <p:sp>
        <p:nvSpPr>
          <p:cNvPr id="1665" name="Google Shape;1665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選擇獎勵。</a:t>
            </a:r>
            <a:endParaRPr/>
          </a:p>
        </p:txBody>
      </p:sp>
      <p:sp>
        <p:nvSpPr>
          <p:cNvPr id="1666" name="Google Shape;1666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0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zh-TW" sz="3000"/>
              <a:t>閱讀的專注時間越來越長的能力。這因年齡和興趣而異，並隨著時間的推移而增長。</a:t>
            </a:r>
            <a:endParaRPr/>
          </a:p>
        </p:txBody>
      </p:sp>
      <p:sp>
        <p:nvSpPr>
          <p:cNvPr id="1672" name="Google Shape;1672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73" name="Google Shape;1673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74" name="Google Shape;1674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75" name="Google Shape;1675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zh-TW"/>
              <a:t>閱讀的耐力</a:t>
            </a:r>
            <a:endParaRPr/>
          </a:p>
        </p:txBody>
      </p:sp>
      <p:sp>
        <p:nvSpPr>
          <p:cNvPr id="1676" name="Google Shape;1676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77" name="Google Shape;1677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78" name="Google Shape;1678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79" name="Google Shape;1679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查看文學術語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3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創建您的賓果板</a:t>
            </a:r>
            <a:endParaRPr/>
          </a:p>
        </p:txBody>
      </p:sp>
      <p:sp>
        <p:nvSpPr>
          <p:cNvPr id="1685" name="Google Shape;1685;p13"/>
          <p:cNvSpPr/>
          <p:nvPr/>
        </p:nvSpPr>
        <p:spPr>
          <a:xfrm>
            <a:off x="545785" y="2346332"/>
            <a:ext cx="18473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13"/>
          <p:cNvSpPr/>
          <p:nvPr/>
        </p:nvSpPr>
        <p:spPr>
          <a:xfrm>
            <a:off x="6607395" y="2212757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7" name="Google Shape;1687;p13"/>
          <p:cNvSpPr txBox="1"/>
          <p:nvPr>
            <p:ph idx="1" type="body"/>
          </p:nvPr>
        </p:nvSpPr>
        <p:spPr>
          <a:xfrm>
            <a:off x="545775" y="1811350"/>
            <a:ext cx="70005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●"/>
            </a:pPr>
            <a:r>
              <a:rPr lang="zh-TW">
                <a:solidFill>
                  <a:srgbClr val="006FB6"/>
                </a:solidFill>
              </a:rPr>
              <a:t>在紙上創建一個 5x5 的網格或使用可列印的版本。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●"/>
            </a:pPr>
            <a:r>
              <a:rPr lang="zh-TW">
                <a:solidFill>
                  <a:srgbClr val="006FB6"/>
                </a:solidFill>
              </a:rPr>
              <a:t>空出中心的方格作為「自由」空間。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</p:txBody>
      </p:sp>
      <p:pic>
        <p:nvPicPr>
          <p:cNvPr id="1688" name="Google Shape;1688;p13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0" r="0" t="-896"/>
          <a:stretch/>
        </p:blipFill>
        <p:spPr>
          <a:xfrm>
            <a:off x="8269650" y="1565900"/>
            <a:ext cx="3293175" cy="409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2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決定閱讀挑戰</a:t>
            </a:r>
            <a:endParaRPr/>
          </a:p>
        </p:txBody>
      </p:sp>
      <p:sp>
        <p:nvSpPr>
          <p:cNvPr id="1694" name="Google Shape;1694;p14"/>
          <p:cNvSpPr/>
          <p:nvPr/>
        </p:nvSpPr>
        <p:spPr>
          <a:xfrm>
            <a:off x="545785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14"/>
          <p:cNvSpPr/>
          <p:nvPr/>
        </p:nvSpPr>
        <p:spPr>
          <a:xfrm>
            <a:off x="6607395" y="2212757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6" name="Google Shape;1696;p14"/>
          <p:cNvSpPr txBox="1"/>
          <p:nvPr/>
        </p:nvSpPr>
        <p:spPr>
          <a:xfrm>
            <a:off x="3293900" y="3023425"/>
            <a:ext cx="979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7" name="Google Shape;1697;p14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●"/>
            </a:pPr>
            <a:r>
              <a:rPr lang="zh-TW"/>
              <a:t>在每個方格上寫（或畫）出不同的閱讀挑戰。</a:t>
            </a:r>
            <a:br>
              <a:rPr lang="zh-TW"/>
            </a:b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●"/>
            </a:pPr>
            <a:r>
              <a:rPr lang="zh-TW"/>
              <a:t>考慮朗讀地點、</a:t>
            </a:r>
            <a:r>
              <a:rPr lang="zh-TW">
                <a:solidFill>
                  <a:srgbClr val="2E75B5"/>
                </a:solidFill>
              </a:rPr>
              <a:t>聼</a:t>
            </a:r>
            <a:r>
              <a:rPr lang="zh-TW"/>
              <a:t>眾、風格等。</a:t>
            </a:r>
            <a:endParaRPr/>
          </a:p>
        </p:txBody>
      </p:sp>
      <p:pic>
        <p:nvPicPr>
          <p:cNvPr id="1698" name="Google Shape;1698;p14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0" r="0" t="-896"/>
          <a:stretch/>
        </p:blipFill>
        <p:spPr>
          <a:xfrm>
            <a:off x="8269650" y="1565900"/>
            <a:ext cx="3293175" cy="409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3" name="Google Shape;1703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-896"/>
          <a:stretch/>
        </p:blipFill>
        <p:spPr>
          <a:xfrm>
            <a:off x="8269650" y="1565900"/>
            <a:ext cx="3293175" cy="4094674"/>
          </a:xfrm>
          <a:prstGeom prst="rect">
            <a:avLst/>
          </a:prstGeom>
          <a:noFill/>
          <a:ln>
            <a:noFill/>
          </a:ln>
        </p:spPr>
      </p:pic>
      <p:sp>
        <p:nvSpPr>
          <p:cNvPr id="1704" name="Google Shape;1704;p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選擇時間範圍</a:t>
            </a:r>
            <a:endParaRPr/>
          </a:p>
        </p:txBody>
      </p:sp>
      <p:sp>
        <p:nvSpPr>
          <p:cNvPr id="1705" name="Google Shape;1705;p15"/>
          <p:cNvSpPr/>
          <p:nvPr/>
        </p:nvSpPr>
        <p:spPr>
          <a:xfrm>
            <a:off x="545785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15"/>
          <p:cNvSpPr/>
          <p:nvPr/>
        </p:nvSpPr>
        <p:spPr>
          <a:xfrm>
            <a:off x="6632820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15"/>
          <p:cNvSpPr/>
          <p:nvPr/>
        </p:nvSpPr>
        <p:spPr>
          <a:xfrm>
            <a:off x="9142250" y="2649825"/>
            <a:ext cx="296700" cy="280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15"/>
          <p:cNvSpPr/>
          <p:nvPr/>
        </p:nvSpPr>
        <p:spPr>
          <a:xfrm>
            <a:off x="8573500" y="2649825"/>
            <a:ext cx="296700" cy="280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15"/>
          <p:cNvSpPr txBox="1"/>
          <p:nvPr>
            <p:ph idx="1" type="body"/>
          </p:nvPr>
        </p:nvSpPr>
        <p:spPr>
          <a:xfrm>
            <a:off x="409034" y="18113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749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●"/>
            </a:pPr>
            <a:r>
              <a:rPr lang="zh-TW" sz="3800"/>
              <a:t>我們每週將完成多少</a:t>
            </a:r>
            <a:r>
              <a:rPr lang="zh-TW" sz="3800">
                <a:solidFill>
                  <a:srgbClr val="2E75B5"/>
                </a:solidFill>
              </a:rPr>
              <a:t>個</a:t>
            </a:r>
            <a:r>
              <a:rPr lang="zh-TW" sz="3800"/>
              <a:t>挑戰？</a:t>
            </a:r>
            <a:br>
              <a:rPr lang="zh-TW" sz="3800"/>
            </a:br>
            <a:endParaRPr sz="3800"/>
          </a:p>
          <a:p>
            <a:pPr indent="-457200" lvl="0" marL="749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●"/>
            </a:pPr>
            <a:r>
              <a:rPr lang="zh-TW" sz="3800"/>
              <a:t>我們的目標是完成一行/一列賓果還是全賓果？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Ying Li</dc:creator>
</cp:coreProperties>
</file>