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9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  <p:sldMasterId id="2147483650" r:id="rId5"/>
    <p:sldMasterId id="2147483658" r:id="rId6"/>
    <p:sldMasterId id="2147483663" r:id="rId7"/>
    <p:sldMasterId id="2147483681" r:id="rId8"/>
    <p:sldMasterId id="2147483700" r:id="rId9"/>
    <p:sldMasterId id="2147483714" r:id="rId10"/>
    <p:sldMasterId id="2147483724" r:id="rId11"/>
    <p:sldMasterId id="2147483731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</p:sldIdLst>
  <p:sldSz cy="6858000" cx="12192000"/>
  <p:notesSz cx="9144000" cy="6858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30" roundtripDataSignature="AMtx7mh5MaW55oUn5lxGVxG7Z7UW/iAc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7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6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0" Type="http://customschemas.google.com/relationships/presentationmetadata" Target="metadata"/><Relationship Id="rId11" Type="http://schemas.openxmlformats.org/officeDocument/2006/relationships/slideMaster" Target="slideMasters/slideMaster8.xml"/><Relationship Id="rId10" Type="http://schemas.openxmlformats.org/officeDocument/2006/relationships/slideMaster" Target="slideMasters/slideMaster7.xml"/><Relationship Id="rId13" Type="http://schemas.openxmlformats.org/officeDocument/2006/relationships/notesMaster" Target="notesMasters/notesMaster1.xml"/><Relationship Id="rId12" Type="http://schemas.openxmlformats.org/officeDocument/2006/relationships/slideMaster" Target="slideMasters/slideMaster9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9" Type="http://schemas.openxmlformats.org/officeDocument/2006/relationships/slide" Target="slides/slide6.xml"/><Relationship Id="rId18" Type="http://schemas.openxmlformats.org/officeDocument/2006/relationships/slide" Target="slides/slide5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9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1" name="Google Shape;1331;p1:notes"/>
          <p:cNvSpPr/>
          <p:nvPr>
            <p:ph idx="2" type="sldImg"/>
          </p:nvPr>
        </p:nvSpPr>
        <p:spPr>
          <a:xfrm>
            <a:off x="130629" y="10556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16:notes"/>
          <p:cNvSpPr/>
          <p:nvPr>
            <p:ph idx="2" type="sldImg"/>
          </p:nvPr>
        </p:nvSpPr>
        <p:spPr>
          <a:xfrm>
            <a:off x="35337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4" name="Google Shape;1424;p16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17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3" name="Google Shape;1433;p17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18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3" name="Google Shape;1443;p18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g1dc948992bf_0_398:notes"/>
          <p:cNvSpPr/>
          <p:nvPr>
            <p:ph idx="2" type="sldImg"/>
          </p:nvPr>
        </p:nvSpPr>
        <p:spPr>
          <a:xfrm>
            <a:off x="-675217" y="105966"/>
            <a:ext cx="3689100" cy="1167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2" name="Google Shape;1452;g1dc948992bf_0_398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9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19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1" name="Google Shape;1461;p19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g26e5ef47b6f_0_16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74" name="Google Shape;1474;g26e5ef47b6f_0_164:notes"/>
          <p:cNvSpPr/>
          <p:nvPr>
            <p:ph idx="2" type="sldImg"/>
          </p:nvPr>
        </p:nvSpPr>
        <p:spPr>
          <a:xfrm>
            <a:off x="130175" y="104775"/>
            <a:ext cx="2076600" cy="1168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0" name="Shape 1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1" name="Google Shape;1481;p2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2" name="Google Shape;1482;p2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6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4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8" name="Google Shape;1338;p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5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3" name="Google Shape;1343;p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5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6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7" name="Google Shape;1357;p6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11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2286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4" name="Google Shape;1374;p11:notes"/>
          <p:cNvSpPr/>
          <p:nvPr>
            <p:ph idx="2" type="sldImg"/>
          </p:nvPr>
        </p:nvSpPr>
        <p:spPr>
          <a:xfrm>
            <a:off x="3533775" y="127000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5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12:notes"/>
          <p:cNvSpPr/>
          <p:nvPr>
            <p:ph idx="2" type="sldImg"/>
          </p:nvPr>
        </p:nvSpPr>
        <p:spPr>
          <a:xfrm>
            <a:off x="128588" y="104775"/>
            <a:ext cx="2079625" cy="11699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7" name="Google Shape;1387;p12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2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13:notes"/>
          <p:cNvSpPr txBox="1"/>
          <p:nvPr>
            <p:ph idx="1" type="body"/>
          </p:nvPr>
        </p:nvSpPr>
        <p:spPr>
          <a:xfrm>
            <a:off x="130629" y="1395523"/>
            <a:ext cx="8882742" cy="52375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/>
          </a:p>
        </p:txBody>
      </p:sp>
      <p:sp>
        <p:nvSpPr>
          <p:cNvPr id="1394" name="Google Shape;1394;p13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14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/>
          </a:p>
        </p:txBody>
      </p:sp>
      <p:sp>
        <p:nvSpPr>
          <p:cNvPr id="1403" name="Google Shape;1403;p14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15:notes"/>
          <p:cNvSpPr txBox="1"/>
          <p:nvPr>
            <p:ph idx="1" type="body"/>
          </p:nvPr>
        </p:nvSpPr>
        <p:spPr>
          <a:xfrm>
            <a:off x="130629" y="1395523"/>
            <a:ext cx="8882700" cy="52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0"/>
          </a:p>
        </p:txBody>
      </p:sp>
      <p:sp>
        <p:nvSpPr>
          <p:cNvPr id="1413" name="Google Shape;1413;p15:notes"/>
          <p:cNvSpPr/>
          <p:nvPr>
            <p:ph idx="2" type="sldImg"/>
          </p:nvPr>
        </p:nvSpPr>
        <p:spPr>
          <a:xfrm>
            <a:off x="130175" y="104775"/>
            <a:ext cx="2076450" cy="1168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4.png"/><Relationship Id="rId3" Type="http://schemas.openxmlformats.org/officeDocument/2006/relationships/image" Target="../media/image2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g"/><Relationship Id="rId3" Type="http://schemas.openxmlformats.org/officeDocument/2006/relationships/image" Target="../media/image2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28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7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2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1.png"/><Relationship Id="rId8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1.png"/><Relationship Id="rId8" Type="http://schemas.openxmlformats.org/officeDocument/2006/relationships/image" Target="../media/image1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6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12.png"/><Relationship Id="rId4" Type="http://schemas.openxmlformats.org/officeDocument/2006/relationships/image" Target="../media/image33.png"/><Relationship Id="rId5" Type="http://schemas.openxmlformats.org/officeDocument/2006/relationships/image" Target="../media/image3.png"/><Relationship Id="rId6" Type="http://schemas.openxmlformats.org/officeDocument/2006/relationships/image" Target="../media/image35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12.png"/><Relationship Id="rId4" Type="http://schemas.openxmlformats.org/officeDocument/2006/relationships/image" Target="../media/image33.png"/><Relationship Id="rId5" Type="http://schemas.openxmlformats.org/officeDocument/2006/relationships/image" Target="../media/image3.png"/><Relationship Id="rId6" Type="http://schemas.openxmlformats.org/officeDocument/2006/relationships/image" Target="../media/image35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6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12.png"/><Relationship Id="rId4" Type="http://schemas.openxmlformats.org/officeDocument/2006/relationships/image" Target="../media/image33.png"/><Relationship Id="rId5" Type="http://schemas.openxmlformats.org/officeDocument/2006/relationships/image" Target="../media/image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12.png"/><Relationship Id="rId4" Type="http://schemas.openxmlformats.org/officeDocument/2006/relationships/image" Target="../media/image33.png"/><Relationship Id="rId5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7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27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5.jpg"/><Relationship Id="rId5" Type="http://schemas.openxmlformats.org/officeDocument/2006/relationships/image" Target="../media/image6.png"/><Relationship Id="rId6" Type="http://schemas.openxmlformats.org/officeDocument/2006/relationships/image" Target="../media/image16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26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png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6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png"/><Relationship Id="rId3" Type="http://schemas.openxmlformats.org/officeDocument/2006/relationships/image" Target="../media/image12.png"/><Relationship Id="rId4" Type="http://schemas.openxmlformats.org/officeDocument/2006/relationships/image" Target="../media/image33.png"/><Relationship Id="rId5" Type="http://schemas.openxmlformats.org/officeDocument/2006/relationships/image" Target="../media/image3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28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png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6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png"/><Relationship Id="rId3" Type="http://schemas.openxmlformats.org/officeDocument/2006/relationships/image" Target="../media/image27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4.png"/><Relationship Id="rId7" Type="http://schemas.openxmlformats.org/officeDocument/2006/relationships/image" Target="../media/image1.png"/><Relationship Id="rId8" Type="http://schemas.openxmlformats.org/officeDocument/2006/relationships/image" Target="../media/image13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Relationship Id="rId6" Type="http://schemas.openxmlformats.org/officeDocument/2006/relationships/image" Target="../media/image16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png"/><Relationship Id="rId3" Type="http://schemas.openxmlformats.org/officeDocument/2006/relationships/image" Target="../media/image12.png"/><Relationship Id="rId4" Type="http://schemas.openxmlformats.org/officeDocument/2006/relationships/image" Target="../media/image33.png"/><Relationship Id="rId5" Type="http://schemas.openxmlformats.org/officeDocument/2006/relationships/image" Target="../media/image3.png"/><Relationship Id="rId6" Type="http://schemas.openxmlformats.org/officeDocument/2006/relationships/image" Target="../media/image35.jp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png"/><Relationship Id="rId3" Type="http://schemas.openxmlformats.org/officeDocument/2006/relationships/image" Target="../media/image12.png"/><Relationship Id="rId4" Type="http://schemas.openxmlformats.org/officeDocument/2006/relationships/image" Target="../media/image33.png"/><Relationship Id="rId5" Type="http://schemas.openxmlformats.org/officeDocument/2006/relationships/image" Target="../media/image3.png"/><Relationship Id="rId6" Type="http://schemas.openxmlformats.org/officeDocument/2006/relationships/image" Target="../media/image35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png"/><Relationship Id="rId3" Type="http://schemas.openxmlformats.org/officeDocument/2006/relationships/image" Target="../media/image12.png"/><Relationship Id="rId4" Type="http://schemas.openxmlformats.org/officeDocument/2006/relationships/image" Target="../media/image33.png"/><Relationship Id="rId5" Type="http://schemas.openxmlformats.org/officeDocument/2006/relationships/image" Target="../media/image3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png"/><Relationship Id="rId3" Type="http://schemas.openxmlformats.org/officeDocument/2006/relationships/image" Target="../media/image12.png"/><Relationship Id="rId4" Type="http://schemas.openxmlformats.org/officeDocument/2006/relationships/image" Target="../media/image33.png"/><Relationship Id="rId5" Type="http://schemas.openxmlformats.org/officeDocument/2006/relationships/image" Target="../media/image3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png"/><Relationship Id="rId3" Type="http://schemas.openxmlformats.org/officeDocument/2006/relationships/image" Target="../media/image27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png"/><Relationship Id="rId3" Type="http://schemas.openxmlformats.org/officeDocument/2006/relationships/image" Target="../media/image27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7.png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6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7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7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7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5" Type="http://schemas.openxmlformats.org/officeDocument/2006/relationships/image" Target="../media/image33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7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jpg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6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7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7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jpg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6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7.png"/><Relationship Id="rId3" Type="http://schemas.openxmlformats.org/officeDocument/2006/relationships/image" Target="../media/image12.png"/><Relationship Id="rId4" Type="http://schemas.openxmlformats.org/officeDocument/2006/relationships/image" Target="../media/image19.png"/><Relationship Id="rId5" Type="http://schemas.openxmlformats.org/officeDocument/2006/relationships/image" Target="../media/image6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15.jpg"/><Relationship Id="rId5" Type="http://schemas.openxmlformats.org/officeDocument/2006/relationships/image" Target="../media/image6.png"/><Relationship Id="rId6" Type="http://schemas.openxmlformats.org/officeDocument/2006/relationships/image" Target="../media/image16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4.jpg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6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8.jpg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19.png"/><Relationship Id="rId6" Type="http://schemas.openxmlformats.org/officeDocument/2006/relationships/image" Target="../media/image6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7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7.jpg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19.png"/><Relationship Id="rId6" Type="http://schemas.openxmlformats.org/officeDocument/2006/relationships/image" Target="../media/image17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6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2.png"/><Relationship Id="rId3" Type="http://schemas.openxmlformats.org/officeDocument/2006/relationships/image" Target="../media/image6.png"/><Relationship Id="rId4" Type="http://schemas.openxmlformats.org/officeDocument/2006/relationships/image" Target="../media/image19.png"/><Relationship Id="rId5" Type="http://schemas.openxmlformats.org/officeDocument/2006/relationships/image" Target="../media/image17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7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3.png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2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3.jpg"/><Relationship Id="rId3" Type="http://schemas.openxmlformats.org/officeDocument/2006/relationships/image" Target="../media/image2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7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" name="Google Shape;11;p27"/>
          <p:cNvGrpSpPr/>
          <p:nvPr/>
        </p:nvGrpSpPr>
        <p:grpSpPr>
          <a:xfrm>
            <a:off x="-12180" y="5607273"/>
            <a:ext cx="12219900" cy="83414"/>
            <a:chOff x="-12180" y="5607273"/>
            <a:chExt cx="12219900" cy="83414"/>
          </a:xfrm>
        </p:grpSpPr>
        <p:cxnSp>
          <p:nvCxnSpPr>
            <p:cNvPr id="12" name="Google Shape;12;p27"/>
            <p:cNvCxnSpPr/>
            <p:nvPr/>
          </p:nvCxnSpPr>
          <p:spPr>
            <a:xfrm>
              <a:off x="-12180" y="5607273"/>
              <a:ext cx="122199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3" name="Google Shape;13;p27"/>
            <p:cNvCxnSpPr/>
            <p:nvPr/>
          </p:nvCxnSpPr>
          <p:spPr>
            <a:xfrm>
              <a:off x="-12180" y="5690687"/>
              <a:ext cx="122076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Understand the story">
  <p:cSld name="Title, Understand the story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10" y="0"/>
            <a:ext cx="12152782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8" name="Google Shape;158;p99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9" name="Google Shape;159;p99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0" name="Google Shape;160;p99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1" name="Google Shape;161;p99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62" name="Google Shape;162;p99"/>
          <p:cNvSpPr txBox="1"/>
          <p:nvPr>
            <p:ph type="title"/>
          </p:nvPr>
        </p:nvSpPr>
        <p:spPr>
          <a:xfrm>
            <a:off x="22142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63" name="Google Shape;163;p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99"/>
          <p:cNvSpPr/>
          <p:nvPr/>
        </p:nvSpPr>
        <p:spPr>
          <a:xfrm>
            <a:off x="-1545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ound like a storyteller">
  <p:cSld name="Title, sound like a storyteller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00"/>
          <p:cNvPicPr preferRelativeResize="0"/>
          <p:nvPr/>
        </p:nvPicPr>
        <p:blipFill rotWithShape="1">
          <a:blip r:embed="rId2">
            <a:alphaModFix/>
          </a:blip>
          <a:srcRect b="12168" l="0" r="0" t="343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100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68" name="Google Shape;168;p100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9" name="Google Shape;169;p100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70" name="Google Shape;170;p100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71" name="Google Shape;171;p100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72" name="Google Shape;172;p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268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00"/>
          <p:cNvSpPr/>
          <p:nvPr/>
        </p:nvSpPr>
        <p:spPr>
          <a:xfrm>
            <a:off x="-4600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cilitator">
  <p:cSld name="Facilitator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1"/>
          <p:cNvSpPr/>
          <p:nvPr/>
        </p:nvSpPr>
        <p:spPr>
          <a:xfrm>
            <a:off x="0" y="0"/>
            <a:ext cx="12192000" cy="1291245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6" name="Google Shape;176;p101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7" name="Google Shape;177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p101"/>
          <p:cNvCxnSpPr>
            <a:endCxn id="175" idx="2"/>
          </p:cNvCxnSpPr>
          <p:nvPr/>
        </p:nvCxnSpPr>
        <p:spPr>
          <a:xfrm>
            <a:off x="0" y="1291245"/>
            <a:ext cx="6096000" cy="0"/>
          </a:xfrm>
          <a:prstGeom prst="straightConnector1">
            <a:avLst/>
          </a:prstGeom>
          <a:noFill/>
          <a:ln cap="flat" cmpd="sng" w="762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9" name="Google Shape;179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0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Google Shape;181;p10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10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4"/>
          <p:cNvSpPr/>
          <p:nvPr>
            <p:ph idx="2" type="pic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34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1" name="Google Shape;191;p34"/>
          <p:cNvSpPr txBox="1"/>
          <p:nvPr>
            <p:ph idx="3" type="body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34"/>
          <p:cNvSpPr txBox="1"/>
          <p:nvPr>
            <p:ph idx="4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3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4" name="Google Shape;194;p34"/>
          <p:cNvSpPr txBox="1"/>
          <p:nvPr>
            <p:ph idx="5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95" name="Google Shape;195;p34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196" name="Google Shape;196;p3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7" name="Google Shape;197;p34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8" name="Google Shape;198;p34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99" name="Google Shape;199;p34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0" name="Google Shape;200;p34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01" name="Google Shape;201;p34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02" name="Google Shape;202;p3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3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04" name="Google Shape;204;p3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5" name="Google Shape;205;p34"/>
          <p:cNvSpPr txBox="1"/>
          <p:nvPr>
            <p:ph idx="6" type="body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34"/>
          <p:cNvSpPr txBox="1"/>
          <p:nvPr>
            <p:ph idx="7" type="body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34"/>
          <p:cNvSpPr txBox="1"/>
          <p:nvPr>
            <p:ph idx="8" type="body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34"/>
          <p:cNvSpPr txBox="1"/>
          <p:nvPr>
            <p:ph idx="9" type="body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11" name="Google Shape;211;p38"/>
          <p:cNvGrpSpPr/>
          <p:nvPr/>
        </p:nvGrpSpPr>
        <p:grpSpPr>
          <a:xfrm flipH="1">
            <a:off x="-46438" y="6196177"/>
            <a:ext cx="12249071" cy="626186"/>
            <a:chOff x="-46438" y="6196177"/>
            <a:chExt cx="12249071" cy="626186"/>
          </a:xfrm>
        </p:grpSpPr>
        <p:pic>
          <p:nvPicPr>
            <p:cNvPr id="212" name="Google Shape;212;p3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3" name="Google Shape;213;p38"/>
            <p:cNvCxnSpPr/>
            <p:nvPr/>
          </p:nvCxnSpPr>
          <p:spPr>
            <a:xfrm>
              <a:off x="-46438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4" name="Google Shape;214;p38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5" name="Google Shape;215;p38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6" name="Google Shape;216;p38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17" name="Google Shape;217;p38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18" name="Google Shape;218;p3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20" name="Google Shape;220;p3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1" name="Google Shape;221;p38"/>
          <p:cNvSpPr txBox="1"/>
          <p:nvPr>
            <p:ph idx="1" type="body"/>
          </p:nvPr>
        </p:nvSpPr>
        <p:spPr>
          <a:xfrm>
            <a:off x="6303981" y="1659612"/>
            <a:ext cx="5353397" cy="1193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2" name="Google Shape;222;p38"/>
          <p:cNvSpPr txBox="1"/>
          <p:nvPr>
            <p:ph idx="2" type="body"/>
          </p:nvPr>
        </p:nvSpPr>
        <p:spPr>
          <a:xfrm>
            <a:off x="6303981" y="4001457"/>
            <a:ext cx="5353397" cy="1554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223" name="Google Shape;223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80512" y="1659612"/>
            <a:ext cx="4253837" cy="4198988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p50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26" name="Google Shape;226;p5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7" name="Google Shape;227;p50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8" name="Google Shape;228;p50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29" name="Google Shape;229;p50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30" name="Google Shape;230;p5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1" name="Google Shape;231;p50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2" name="Google Shape;232;p50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233" name="Google Shape;233;p5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234" name="Google Shape;234;p5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5" name="Google Shape;235;p5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6" name="Google Shape;236;p50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50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5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0" name="Google Shape;240;p55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55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2" name="Google Shape;242;p55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3" name="Google Shape;243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4" name="Google Shape;244;p5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5" name="Google Shape;245;p5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6" name="Google Shape;246;p5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7" name="Google Shape;247;p5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48" name="Google Shape;248;p5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9" name="Google Shape;249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51" name="Google Shape;251;p5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55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3" name="Google Shape;253;p55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4" name="Google Shape;254;p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7" name="Google Shape;257;p56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56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9" name="Google Shape;25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0" name="Google Shape;260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1" name="Google Shape;261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2" name="Google Shape;262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3" name="Google Shape;263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65" name="Google Shape;265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67" name="Google Shape;267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57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0" name="Google Shape;270;p57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1" name="Google Shape;271;p57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2" name="Google Shape;272;p57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3" name="Google Shape;273;p57"/>
          <p:cNvSpPr txBox="1"/>
          <p:nvPr>
            <p:ph idx="5" type="body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4" name="Google Shape;274;p57"/>
          <p:cNvSpPr txBox="1"/>
          <p:nvPr>
            <p:ph idx="6" type="body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5" name="Google Shape;275;p57"/>
          <p:cNvSpPr txBox="1"/>
          <p:nvPr>
            <p:ph idx="7" type="body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6" name="Google Shape;276;p57"/>
          <p:cNvSpPr txBox="1"/>
          <p:nvPr>
            <p:ph idx="8" type="body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7" name="Google Shape;277;p57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78" name="Google Shape;278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9" name="Google Shape;279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0" name="Google Shape;280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1" name="Google Shape;281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2" name="Google Shape;282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3" name="Google Shape;283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84" name="Google Shape;284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286" name="Google Shape;286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8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58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Google Shape;290;p58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1" name="Google Shape;291;p5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2" name="Google Shape;292;p58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93" name="Google Shape;2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4" name="Google Shape;294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5" name="Google Shape;295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6" name="Google Shape;296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7" name="Google Shape;297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8" name="Google Shape;298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9" name="Google Shape;299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01" name="Google Shape;301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5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5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" name="Google Shape;20;p2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2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2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24" name="Google Shape;24;p29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25" name="Google Shape;25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6" name="Google Shape;26;p29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7" name="Google Shape;27;p29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8" name="Google Shape;28;p29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9" name="Google Shape;29;p29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30" name="Google Shape;30;p29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31" name="Google Shape;31;p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Google Shape;32;p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33" name="Google Shape;33;p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4" name="Google Shape;34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623374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90398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590398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9"/>
          <p:cNvSpPr/>
          <p:nvPr>
            <p:ph idx="2" type="pic"/>
          </p:nvPr>
        </p:nvSpPr>
        <p:spPr>
          <a:xfrm>
            <a:off x="5292892" y="1502510"/>
            <a:ext cx="6578600" cy="4545253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7" name="Google Shape;307;p59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8" name="Google Shape;308;p59"/>
          <p:cNvSpPr txBox="1"/>
          <p:nvPr>
            <p:ph idx="3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9" name="Google Shape;309;p59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0" name="Google Shape;310;p59"/>
          <p:cNvSpPr txBox="1"/>
          <p:nvPr>
            <p:ph idx="4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11" name="Google Shape;311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Google Shape;312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3" name="Google Shape;313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4" name="Google Shape;314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5" name="Google Shape;315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17" name="Google Shape;31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19" name="Google Shape;319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5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5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5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60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5" name="Google Shape;325;p60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6" name="Google Shape;326;p60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7" name="Google Shape;327;p60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8" name="Google Shape;328;p60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9" name="Google Shape;329;p60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0" name="Google Shape;330;p60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1" name="Google Shape;331;p60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2" name="Google Shape;332;p60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33" name="Google Shape;333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4" name="Google Shape;334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5" name="Google Shape;335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6" name="Google Shape;336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7" name="Google Shape;337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38" name="Google Shape;338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39" name="Google Shape;33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41" name="Google Shape;341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4" name="Google Shape;344;p6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5" name="Google Shape;345;p6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6" name="Google Shape;346;p6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47" name="Google Shape;34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9" name="Google Shape;349;p6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50" name="Google Shape;350;p6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51" name="Google Shape;351;p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61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3" name="Google Shape;353;p61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4" name="Google Shape;354;p61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5" name="Google Shape;355;p61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6" name="Google Shape;356;p61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7" name="Google Shape;357;p61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8" name="Google Shape;358;p61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9" name="Google Shape;359;p61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0" name="Google Shape;360;p61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61" name="Google Shape;361;p6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3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4" name="Google Shape;364;p62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5" name="Google Shape;365;p6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66" name="Google Shape;366;p6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67" name="Google Shape;367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6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9" name="Google Shape;369;p6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0" name="Google Shape;370;p6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71" name="Google Shape;371;p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62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3" name="Google Shape;373;p62"/>
          <p:cNvSpPr txBox="1"/>
          <p:nvPr>
            <p:ph idx="1" type="body"/>
          </p:nvPr>
        </p:nvSpPr>
        <p:spPr>
          <a:xfrm>
            <a:off x="1639564" y="1374414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4" name="Google Shape;374;p62"/>
          <p:cNvSpPr txBox="1"/>
          <p:nvPr>
            <p:ph idx="2" type="body"/>
          </p:nvPr>
        </p:nvSpPr>
        <p:spPr>
          <a:xfrm>
            <a:off x="1627989" y="259224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5" name="Google Shape;375;p62"/>
          <p:cNvSpPr txBox="1"/>
          <p:nvPr>
            <p:ph idx="3" type="body"/>
          </p:nvPr>
        </p:nvSpPr>
        <p:spPr>
          <a:xfrm>
            <a:off x="1655384" y="38091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6" name="Google Shape;376;p62"/>
          <p:cNvSpPr txBox="1"/>
          <p:nvPr>
            <p:ph idx="4" type="body"/>
          </p:nvPr>
        </p:nvSpPr>
        <p:spPr>
          <a:xfrm>
            <a:off x="698497" y="1377337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7" name="Google Shape;377;p62"/>
          <p:cNvSpPr txBox="1"/>
          <p:nvPr>
            <p:ph idx="5" type="body"/>
          </p:nvPr>
        </p:nvSpPr>
        <p:spPr>
          <a:xfrm>
            <a:off x="698497" y="380917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8" name="Google Shape;378;p62"/>
          <p:cNvSpPr txBox="1"/>
          <p:nvPr>
            <p:ph idx="6" type="body"/>
          </p:nvPr>
        </p:nvSpPr>
        <p:spPr>
          <a:xfrm>
            <a:off x="1627989" y="5024978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9" name="Google Shape;379;p62"/>
          <p:cNvSpPr txBox="1"/>
          <p:nvPr>
            <p:ph idx="7" type="body"/>
          </p:nvPr>
        </p:nvSpPr>
        <p:spPr>
          <a:xfrm>
            <a:off x="698497" y="2592249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0" name="Google Shape;380;p62"/>
          <p:cNvSpPr txBox="1"/>
          <p:nvPr>
            <p:ph idx="8" type="body"/>
          </p:nvPr>
        </p:nvSpPr>
        <p:spPr>
          <a:xfrm>
            <a:off x="698497" y="5027421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1" name="Google Shape;381;p62"/>
          <p:cNvSpPr txBox="1"/>
          <p:nvPr>
            <p:ph idx="9" type="body"/>
          </p:nvPr>
        </p:nvSpPr>
        <p:spPr>
          <a:xfrm>
            <a:off x="8389001" y="1520875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382" name="Google Shape;382;p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7" cy="2854739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383" name="Google Shape;383;p62"/>
          <p:cNvSpPr/>
          <p:nvPr/>
        </p:nvSpPr>
        <p:spPr>
          <a:xfrm>
            <a:off x="8182573" y="1374414"/>
            <a:ext cx="3801397" cy="1571144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4" name="Google Shape;384;p62"/>
          <p:cNvSpPr/>
          <p:nvPr/>
        </p:nvSpPr>
        <p:spPr>
          <a:xfrm>
            <a:off x="8852546" y="4379200"/>
            <a:ext cx="3206776" cy="1571145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5" name="Google Shape;385;p62"/>
          <p:cNvSpPr txBox="1"/>
          <p:nvPr>
            <p:ph idx="13" type="body"/>
          </p:nvPr>
        </p:nvSpPr>
        <p:spPr>
          <a:xfrm>
            <a:off x="8991285" y="4468187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8" name="Google Shape;388;p63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89" name="Google Shape;389;p6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0" name="Google Shape;390;p6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1" name="Google Shape;391;p6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2" name="Google Shape;392;p6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393" name="Google Shape;39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6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395" name="Google Shape;395;p6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6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63"/>
          <p:cNvSpPr txBox="1"/>
          <p:nvPr>
            <p:ph idx="1" type="body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8" name="Google Shape;398;p63"/>
          <p:cNvSpPr txBox="1"/>
          <p:nvPr>
            <p:ph idx="2" type="body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1" name="Google Shape;401;p6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2" name="Google Shape;402;p6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3" name="Google Shape;403;p6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4" name="Google Shape;404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6" name="Google Shape;406;p6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07" name="Google Shape;407;p6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08" name="Google Shape;408;p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64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0" name="Google Shape;410;p64"/>
          <p:cNvSpPr txBox="1"/>
          <p:nvPr>
            <p:ph idx="1" type="body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1" name="Google Shape;411;p64"/>
          <p:cNvSpPr txBox="1"/>
          <p:nvPr>
            <p:ph idx="2" type="body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Google Shape;41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4" name="Google Shape;414;p6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6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6" name="Google Shape;416;p6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7" name="Google Shape;417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9" name="Google Shape;419;p6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0" name="Google Shape;420;p6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21" name="Google Shape;421;p6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65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3" name="Google Shape;423;p65"/>
          <p:cNvSpPr txBox="1"/>
          <p:nvPr>
            <p:ph idx="1" type="body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4" name="Google Shape;424;p65"/>
          <p:cNvSpPr txBox="1"/>
          <p:nvPr>
            <p:ph idx="2" type="body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5" name="Google Shape;425;p65"/>
          <p:cNvSpPr txBox="1"/>
          <p:nvPr>
            <p:ph idx="3" type="body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6" name="Google Shape;426;p65"/>
          <p:cNvSpPr txBox="1"/>
          <p:nvPr>
            <p:ph idx="4" type="body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7" name="Google Shape;427;p65"/>
          <p:cNvSpPr txBox="1"/>
          <p:nvPr>
            <p:ph idx="5" type="body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8" name="Google Shape;428;p65"/>
          <p:cNvSpPr txBox="1"/>
          <p:nvPr>
            <p:ph idx="6" type="body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9" name="Google Shape;429;p65"/>
          <p:cNvSpPr txBox="1"/>
          <p:nvPr>
            <p:ph idx="7" type="body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2" name="Google Shape;432;p6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3" name="Google Shape;433;p6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4" name="Google Shape;434;p6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5" name="Google Shape;435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6" name="Google Shape;436;p6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7" name="Google Shape;437;p6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38" name="Google Shape;438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39" name="Google Shape;439;p6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6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1" name="Google Shape;441;p66"/>
          <p:cNvSpPr txBox="1"/>
          <p:nvPr>
            <p:ph idx="1" type="body"/>
          </p:nvPr>
        </p:nvSpPr>
        <p:spPr>
          <a:xfrm>
            <a:off x="1265238" y="1692275"/>
            <a:ext cx="9766300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" name="Google Shape;44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4" name="Google Shape;444;p6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5" name="Google Shape;445;p6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6" name="Google Shape;446;p6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47" name="Google Shape;447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8" name="Google Shape;448;p6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49" name="Google Shape;449;p6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50" name="Google Shape;450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51" name="Google Shape;451;p6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6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3" name="Google Shape;453;p67"/>
          <p:cNvSpPr txBox="1"/>
          <p:nvPr>
            <p:ph idx="1" type="body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4" name="Google Shape;454;p67"/>
          <p:cNvSpPr txBox="1"/>
          <p:nvPr>
            <p:ph idx="2" type="body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8"/>
          <p:cNvSpPr/>
          <p:nvPr>
            <p:ph idx="2" type="pic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p68"/>
          <p:cNvSpPr txBox="1"/>
          <p:nvPr>
            <p:ph idx="1" type="body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8" name="Google Shape;458;p68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/>
          <p:nvPr>
            <p:ph idx="1" type="body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30"/>
          <p:cNvSpPr txBox="1"/>
          <p:nvPr>
            <p:ph idx="2" type="body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30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30"/>
          <p:cNvSpPr txBox="1"/>
          <p:nvPr>
            <p:ph idx="3" type="body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42" name="Google Shape;42;p30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43" name="Google Shape;43;p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4" name="Google Shape;44;p30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5" name="Google Shape;45;p30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6" name="Google Shape;46;p30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" name="Google Shape;47;p30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8" name="Google Shape;48;p30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9" name="Google Shape;49;p3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" name="Google Shape;50;p3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51" name="Google Shape;51;p3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" name="Google Shape;52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55" name="Google Shape;55;p3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0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 1"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7"/>
          <p:cNvSpPr txBox="1"/>
          <p:nvPr>
            <p:ph idx="1" type="body"/>
          </p:nvPr>
        </p:nvSpPr>
        <p:spPr>
          <a:xfrm>
            <a:off x="994808" y="1334491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6" name="Google Shape;466;p37"/>
          <p:cNvSpPr txBox="1"/>
          <p:nvPr>
            <p:ph idx="2" type="body"/>
          </p:nvPr>
        </p:nvSpPr>
        <p:spPr>
          <a:xfrm>
            <a:off x="91432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7" name="Google Shape;467;p37"/>
          <p:cNvSpPr txBox="1"/>
          <p:nvPr>
            <p:ph idx="3" type="body"/>
          </p:nvPr>
        </p:nvSpPr>
        <p:spPr>
          <a:xfrm>
            <a:off x="4458284" y="2860693"/>
            <a:ext cx="2514600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8" name="Google Shape;468;p37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69" name="Google Shape;469;p37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470" name="Google Shape;470;p3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71" name="Google Shape;471;p37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2" name="Google Shape;472;p37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3" name="Google Shape;473;p37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4" name="Google Shape;474;p37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75" name="Google Shape;475;p37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476" name="Google Shape;476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7" name="Google Shape;477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478" name="Google Shape;478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79" name="Google Shape;479;p37"/>
          <p:cNvSpPr txBox="1"/>
          <p:nvPr>
            <p:ph idx="4" type="body"/>
          </p:nvPr>
        </p:nvSpPr>
        <p:spPr>
          <a:xfrm>
            <a:off x="994808" y="4100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0" name="Google Shape;480;p37"/>
          <p:cNvSpPr txBox="1"/>
          <p:nvPr>
            <p:ph idx="5" type="body"/>
          </p:nvPr>
        </p:nvSpPr>
        <p:spPr>
          <a:xfrm>
            <a:off x="9143260" y="14080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81" name="Google Shape;481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3265450" y="1494950"/>
            <a:ext cx="5661102" cy="474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650660" y="6199813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4" name="Google Shape;484;p4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5" name="Google Shape;485;p43"/>
          <p:cNvCxnSpPr/>
          <p:nvPr/>
        </p:nvCxnSpPr>
        <p:spPr>
          <a:xfrm>
            <a:off x="9960589" y="656897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6" name="Google Shape;486;p43"/>
          <p:cNvCxnSpPr/>
          <p:nvPr/>
        </p:nvCxnSpPr>
        <p:spPr>
          <a:xfrm>
            <a:off x="7707121" y="660072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7" name="Google Shape;487;p43"/>
          <p:cNvCxnSpPr/>
          <p:nvPr/>
        </p:nvCxnSpPr>
        <p:spPr>
          <a:xfrm>
            <a:off x="4969112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88" name="Google Shape;488;p43"/>
          <p:cNvCxnSpPr/>
          <p:nvPr/>
        </p:nvCxnSpPr>
        <p:spPr>
          <a:xfrm>
            <a:off x="2261373" y="658495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9" name="Google Shape;48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29926" y="6127880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0" name="Google Shape;49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127912" y="6308946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491" name="Google Shape;491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300415" y="6139026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4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3" name="Google Shape;493;p43"/>
          <p:cNvSpPr txBox="1"/>
          <p:nvPr>
            <p:ph idx="1" type="body"/>
          </p:nvPr>
        </p:nvSpPr>
        <p:spPr>
          <a:xfrm>
            <a:off x="42105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4" name="Google Shape;494;p43"/>
          <p:cNvSpPr txBox="1"/>
          <p:nvPr>
            <p:ph idx="2" type="body"/>
          </p:nvPr>
        </p:nvSpPr>
        <p:spPr>
          <a:xfrm>
            <a:off x="7182346" y="1811338"/>
            <a:ext cx="4443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3_Title, 3 points,content box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6" name="Google Shape;496;p48"/>
          <p:cNvGrpSpPr/>
          <p:nvPr/>
        </p:nvGrpSpPr>
        <p:grpSpPr>
          <a:xfrm flipH="1">
            <a:off x="-30396" y="6196177"/>
            <a:ext cx="12233149" cy="626186"/>
            <a:chOff x="-30396" y="6196177"/>
            <a:chExt cx="12233149" cy="626186"/>
          </a:xfrm>
        </p:grpSpPr>
        <p:pic>
          <p:nvPicPr>
            <p:cNvPr id="497" name="Google Shape;497;p4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29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98" name="Google Shape;498;p48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99" name="Google Shape;499;p48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0" name="Google Shape;500;p48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01" name="Google Shape;501;p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2" name="Google Shape;502;p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2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03" name="Google Shape;503;p48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04" name="Google Shape;504;p48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505" name="Google Shape;505;p4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6" name="Google Shape;506;p4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7" name="Google Shape;507;p4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8" name="Google Shape;508;p48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9" name="Google Shape;509;p48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0" name="Google Shape;510;p48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1" name="Google Shape;511;p48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2" name="Google Shape;512;p48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3" name="Google Shape;513;p48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4" name="Google Shape;514;p48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5" name="Google Shape;515;p48"/>
          <p:cNvSpPr/>
          <p:nvPr>
            <p:ph idx="9" type="pic"/>
          </p:nvPr>
        </p:nvSpPr>
        <p:spPr>
          <a:xfrm>
            <a:off x="7967502" y="1420398"/>
            <a:ext cx="3962100" cy="3122700"/>
          </a:xfrm>
          <a:prstGeom prst="rect">
            <a:avLst/>
          </a:prstGeom>
          <a:noFill/>
          <a:ln>
            <a:noFill/>
          </a:ln>
        </p:spPr>
      </p:sp>
      <p:sp>
        <p:nvSpPr>
          <p:cNvPr id="516" name="Google Shape;516;p48"/>
          <p:cNvSpPr txBox="1"/>
          <p:nvPr>
            <p:ph idx="13" type="body"/>
          </p:nvPr>
        </p:nvSpPr>
        <p:spPr>
          <a:xfrm>
            <a:off x="6381858" y="5027422"/>
            <a:ext cx="5547900" cy="10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7" name="Google Shape;517;p48"/>
          <p:cNvSpPr txBox="1"/>
          <p:nvPr>
            <p:ph idx="14" type="body"/>
          </p:nvPr>
        </p:nvSpPr>
        <p:spPr>
          <a:xfrm>
            <a:off x="5534775" y="1420400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Welcome 4 Points, Pic"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9"/>
          <p:cNvSpPr/>
          <p:nvPr>
            <p:ph idx="2" type="pic"/>
          </p:nvPr>
        </p:nvSpPr>
        <p:spPr>
          <a:xfrm>
            <a:off x="5305232" y="1853299"/>
            <a:ext cx="6578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p69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1" name="Google Shape;521;p69"/>
          <p:cNvSpPr txBox="1"/>
          <p:nvPr>
            <p:ph idx="3" type="body"/>
          </p:nvPr>
        </p:nvSpPr>
        <p:spPr>
          <a:xfrm>
            <a:off x="1660585" y="2653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2" name="Google Shape;522;p69"/>
          <p:cNvSpPr txBox="1"/>
          <p:nvPr>
            <p:ph idx="4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3" name="Google Shape;523;p6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4" name="Google Shape;524;p69"/>
          <p:cNvSpPr txBox="1"/>
          <p:nvPr>
            <p:ph idx="5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25" name="Google Shape;525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26" name="Google Shape;526;p6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7" name="Google Shape;527;p6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8" name="Google Shape;528;p6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9" name="Google Shape;529;p6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30" name="Google Shape;530;p6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1" name="Google Shape;531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6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33" name="Google Shape;533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69"/>
          <p:cNvSpPr txBox="1"/>
          <p:nvPr>
            <p:ph idx="6" type="body"/>
          </p:nvPr>
        </p:nvSpPr>
        <p:spPr>
          <a:xfrm>
            <a:off x="691245" y="1502511"/>
            <a:ext cx="5760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5" name="Google Shape;535;p69"/>
          <p:cNvSpPr txBox="1"/>
          <p:nvPr>
            <p:ph idx="7" type="body"/>
          </p:nvPr>
        </p:nvSpPr>
        <p:spPr>
          <a:xfrm>
            <a:off x="693292" y="2822770"/>
            <a:ext cx="7590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6" name="Google Shape;536;p69"/>
          <p:cNvSpPr txBox="1"/>
          <p:nvPr>
            <p:ph idx="8" type="body"/>
          </p:nvPr>
        </p:nvSpPr>
        <p:spPr>
          <a:xfrm>
            <a:off x="691246" y="3939833"/>
            <a:ext cx="7956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7" name="Google Shape;537;p69"/>
          <p:cNvSpPr txBox="1"/>
          <p:nvPr>
            <p:ph idx="9" type="body"/>
          </p:nvPr>
        </p:nvSpPr>
        <p:spPr>
          <a:xfrm>
            <a:off x="691245" y="5162747"/>
            <a:ext cx="6585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Pic">
  <p:cSld name="1_Title, Pic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7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40" name="Google Shape;540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1" name="Google Shape;541;p70"/>
          <p:cNvCxnSpPr/>
          <p:nvPr/>
        </p:nvCxnSpPr>
        <p:spPr>
          <a:xfrm>
            <a:off x="-46438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2" name="Google Shape;542;p7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3" name="Google Shape;543;p7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4" name="Google Shape;544;p7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5" name="Google Shape;545;p7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6" name="Google Shape;546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48" name="Google Shape;548;p7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70"/>
          <p:cNvSpPr txBox="1"/>
          <p:nvPr>
            <p:ph idx="1" type="body"/>
          </p:nvPr>
        </p:nvSpPr>
        <p:spPr>
          <a:xfrm>
            <a:off x="6303981" y="1659612"/>
            <a:ext cx="53535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1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0" name="Google Shape;550;p70"/>
          <p:cNvSpPr txBox="1"/>
          <p:nvPr>
            <p:ph idx="2" type="body"/>
          </p:nvPr>
        </p:nvSpPr>
        <p:spPr>
          <a:xfrm>
            <a:off x="6303981" y="4001457"/>
            <a:ext cx="53535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A picture containing person, indoor&#10;&#10;Description automatically generated" id="551" name="Google Shape;551;p7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1712" y="1659612"/>
            <a:ext cx="4253838" cy="4198987"/>
          </a:xfrm>
          <a:prstGeom prst="rect">
            <a:avLst/>
          </a:prstGeom>
          <a:noFill/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_2 Content boxes">
  <p:cSld name="2 Reading tip_2 Content boxes"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7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4" name="Google Shape;554;p71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5" name="Google Shape;555;p71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56" name="Google Shape;556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7" name="Google Shape;557;p7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8" name="Google Shape;558;p7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9" name="Google Shape;559;p7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0" name="Google Shape;560;p7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1" name="Google Shape;561;p7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62" name="Google Shape;562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3" name="Google Shape;563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64" name="Google Shape;564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2 Content boxes">
  <p:cSld name="4_2 Content boxes"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Google Shape;566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7" name="Google Shape;567;p7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8" name="Google Shape;568;p7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69" name="Google Shape;569;p7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0" name="Google Shape;570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71" name="Google Shape;571;p7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72" name="Google Shape;572;p7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73" name="Google Shape;573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74" name="Google Shape;574;p7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7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6" name="Google Shape;576;p72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7" name="Google Shape;577;p72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73"/>
          <p:cNvSpPr txBox="1"/>
          <p:nvPr>
            <p:ph idx="1" type="body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0" name="Google Shape;580;p73"/>
          <p:cNvSpPr txBox="1"/>
          <p:nvPr>
            <p:ph idx="2" type="body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1" name="Google Shape;581;p73"/>
          <p:cNvSpPr txBox="1"/>
          <p:nvPr>
            <p:ph idx="3" type="body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2" name="Google Shape;582;p73"/>
          <p:cNvSpPr txBox="1"/>
          <p:nvPr>
            <p:ph idx="4" type="body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3" name="Google Shape;583;p73"/>
          <p:cNvSpPr txBox="1"/>
          <p:nvPr>
            <p:ph idx="5" type="body"/>
          </p:nvPr>
        </p:nvSpPr>
        <p:spPr>
          <a:xfrm>
            <a:off x="651620" y="1700202"/>
            <a:ext cx="2130600" cy="213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4" name="Google Shape;584;p73"/>
          <p:cNvSpPr txBox="1"/>
          <p:nvPr>
            <p:ph idx="6" type="body"/>
          </p:nvPr>
        </p:nvSpPr>
        <p:spPr>
          <a:xfrm>
            <a:off x="3479964" y="1854357"/>
            <a:ext cx="24873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73"/>
          <p:cNvSpPr txBox="1"/>
          <p:nvPr>
            <p:ph idx="7" type="body"/>
          </p:nvPr>
        </p:nvSpPr>
        <p:spPr>
          <a:xfrm>
            <a:off x="6416856" y="186161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73"/>
          <p:cNvSpPr txBox="1"/>
          <p:nvPr>
            <p:ph idx="8" type="body"/>
          </p:nvPr>
        </p:nvSpPr>
        <p:spPr>
          <a:xfrm>
            <a:off x="9355776" y="1852559"/>
            <a:ext cx="2084700" cy="197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73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8" name="Google Shape;588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9" name="Google Shape;589;p73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0" name="Google Shape;590;p73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1" name="Google Shape;591;p73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2" name="Google Shape;592;p73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3" name="Google Shape;593;p73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94" name="Google Shape;59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p7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596" name="Google Shape;596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"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74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9" name="Google Shape;599;p74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0" name="Google Shape;600;p74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1" name="Google Shape;601;p7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2" name="Google Shape;602;p74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03" name="Google Shape;603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4" name="Google Shape;604;p74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5" name="Google Shape;605;p74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6" name="Google Shape;606;p74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7" name="Google Shape;607;p74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08" name="Google Shape;608;p74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09" name="Google Shape;609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7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11" name="Google Shape;611;p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96" y="1666754"/>
            <a:ext cx="768146" cy="76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7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11220" y="3130840"/>
            <a:ext cx="834098" cy="8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7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11220" y="4872764"/>
            <a:ext cx="834098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elcome 4 Points, Pic">
  <p:cSld name="1_Welcome 4 Points, Pic 2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75"/>
          <p:cNvSpPr/>
          <p:nvPr>
            <p:ph idx="2" type="pic"/>
          </p:nvPr>
        </p:nvSpPr>
        <p:spPr>
          <a:xfrm>
            <a:off x="5292892" y="1502510"/>
            <a:ext cx="6578700" cy="45453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7" name="Google Shape;617;p75"/>
          <p:cNvSpPr txBox="1"/>
          <p:nvPr>
            <p:ph idx="1" type="body"/>
          </p:nvPr>
        </p:nvSpPr>
        <p:spPr>
          <a:xfrm>
            <a:off x="1660584" y="14898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8" name="Google Shape;618;p75"/>
          <p:cNvSpPr txBox="1"/>
          <p:nvPr>
            <p:ph idx="3" type="body"/>
          </p:nvPr>
        </p:nvSpPr>
        <p:spPr>
          <a:xfrm>
            <a:off x="1660584" y="381707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9" name="Google Shape;619;p7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0" name="Google Shape;620;p75"/>
          <p:cNvSpPr txBox="1"/>
          <p:nvPr>
            <p:ph idx="4" type="body"/>
          </p:nvPr>
        </p:nvSpPr>
        <p:spPr>
          <a:xfrm>
            <a:off x="1660584" y="4992079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21" name="Google Shape;621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2" name="Google Shape;622;p75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3" name="Google Shape;623;p75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4" name="Google Shape;624;p75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5" name="Google Shape;625;p75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26" name="Google Shape;626;p75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27" name="Google Shape;627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29" name="Google Shape;629;p7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1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" name="Google Shape;631;p7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1600" y="3183039"/>
            <a:ext cx="735594" cy="77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7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348" y="4977591"/>
            <a:ext cx="834098" cy="704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5"/>
          <p:cNvSpPr txBox="1"/>
          <p:nvPr>
            <p:ph idx="1" type="body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35"/>
          <p:cNvSpPr txBox="1"/>
          <p:nvPr>
            <p:ph idx="2" type="body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35"/>
          <p:cNvSpPr txBox="1"/>
          <p:nvPr>
            <p:ph idx="3" type="body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35"/>
          <p:cNvSpPr txBox="1"/>
          <p:nvPr>
            <p:ph idx="4" type="body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35"/>
          <p:cNvSpPr txBox="1"/>
          <p:nvPr>
            <p:ph idx="5" type="body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35"/>
          <p:cNvSpPr txBox="1"/>
          <p:nvPr>
            <p:ph idx="6" type="body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35"/>
          <p:cNvSpPr txBox="1"/>
          <p:nvPr>
            <p:ph idx="7" type="body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35"/>
          <p:cNvSpPr txBox="1"/>
          <p:nvPr>
            <p:ph idx="8" type="body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35"/>
          <p:cNvSpPr txBox="1"/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66" name="Google Shape;66;p35"/>
          <p:cNvGrpSpPr/>
          <p:nvPr/>
        </p:nvGrpSpPr>
        <p:grpSpPr>
          <a:xfrm flipH="1">
            <a:off x="-30396" y="6196177"/>
            <a:ext cx="12233029" cy="626186"/>
            <a:chOff x="-30396" y="6196177"/>
            <a:chExt cx="12233029" cy="626186"/>
          </a:xfrm>
        </p:grpSpPr>
        <p:pic>
          <p:nvPicPr>
            <p:cNvPr id="67" name="Google Shape;67;p3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68" name="Google Shape;68;p35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69" name="Google Shape;69;p35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0" name="Google Shape;70;p35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1" name="Google Shape;71;p35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2" name="Google Shape;72;p35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3" name="Google Shape;73;p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3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5" name="Google Shape;75;p3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76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5" name="Google Shape;635;p76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6" name="Google Shape;636;p76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7" name="Google Shape;637;p76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8" name="Google Shape;638;p76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9" name="Google Shape;639;p76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0" name="Google Shape;640;p76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76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2" name="Google Shape;642;p76"/>
          <p:cNvSpPr txBox="1"/>
          <p:nvPr>
            <p:ph type="ctrTitle"/>
          </p:nvPr>
        </p:nvSpPr>
        <p:spPr>
          <a:xfrm>
            <a:off x="0" y="32084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3" name="Google Shape;643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44" name="Google Shape;644;p76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5" name="Google Shape;645;p76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6" name="Google Shape;646;p76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7" name="Google Shape;647;p76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48" name="Google Shape;648;p76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9" name="Google Shape;649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651" name="Google Shape;651;p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"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4" name="Google Shape;654;p77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5" name="Google Shape;655;p77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56" name="Google Shape;656;p77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7" name="Google Shape;65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9" name="Google Shape;659;p77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60" name="Google Shape;660;p77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61" name="Google Shape;661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77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3" name="Google Shape;663;p77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4" name="Google Shape;664;p77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5" name="Google Shape;665;p77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6" name="Google Shape;666;p77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7" name="Google Shape;667;p77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8" name="Google Shape;668;p77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9" name="Google Shape;669;p77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0" name="Google Shape;670;p77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671" name="Google Shape;671;p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52007" y="2127658"/>
            <a:ext cx="5112981" cy="3839191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, 3 points,content box">
  <p:cSld name="4_Title, 3 points,content box 2"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4" name="Google Shape;674;p78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5" name="Google Shape;675;p78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6" name="Google Shape;676;p78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77" name="Google Shape;677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9" name="Google Shape;679;p78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0" name="Google Shape;680;p78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81" name="Google Shape;681;p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7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3" name="Google Shape;683;p78"/>
          <p:cNvSpPr txBox="1"/>
          <p:nvPr>
            <p:ph idx="1" type="body"/>
          </p:nvPr>
        </p:nvSpPr>
        <p:spPr>
          <a:xfrm>
            <a:off x="1639564" y="1374414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4" name="Google Shape;684;p78"/>
          <p:cNvSpPr txBox="1"/>
          <p:nvPr>
            <p:ph idx="2" type="body"/>
          </p:nvPr>
        </p:nvSpPr>
        <p:spPr>
          <a:xfrm>
            <a:off x="1627989" y="2592249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5" name="Google Shape;685;p78"/>
          <p:cNvSpPr txBox="1"/>
          <p:nvPr>
            <p:ph idx="3" type="body"/>
          </p:nvPr>
        </p:nvSpPr>
        <p:spPr>
          <a:xfrm>
            <a:off x="1655384" y="38091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6" name="Google Shape;686;p78"/>
          <p:cNvSpPr txBox="1"/>
          <p:nvPr>
            <p:ph idx="4" type="body"/>
          </p:nvPr>
        </p:nvSpPr>
        <p:spPr>
          <a:xfrm>
            <a:off x="698497" y="1377337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7" name="Google Shape;687;p78"/>
          <p:cNvSpPr txBox="1"/>
          <p:nvPr>
            <p:ph idx="5" type="body"/>
          </p:nvPr>
        </p:nvSpPr>
        <p:spPr>
          <a:xfrm>
            <a:off x="698497" y="3809178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8" name="Google Shape;688;p78"/>
          <p:cNvSpPr txBox="1"/>
          <p:nvPr>
            <p:ph idx="6" type="body"/>
          </p:nvPr>
        </p:nvSpPr>
        <p:spPr>
          <a:xfrm>
            <a:off x="1627989" y="5024978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9" name="Google Shape;689;p78"/>
          <p:cNvSpPr txBox="1"/>
          <p:nvPr>
            <p:ph idx="7" type="body"/>
          </p:nvPr>
        </p:nvSpPr>
        <p:spPr>
          <a:xfrm>
            <a:off x="698497" y="2592249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0" name="Google Shape;690;p78"/>
          <p:cNvSpPr txBox="1"/>
          <p:nvPr>
            <p:ph idx="8" type="body"/>
          </p:nvPr>
        </p:nvSpPr>
        <p:spPr>
          <a:xfrm>
            <a:off x="698497" y="5027421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1" name="Google Shape;691;p78"/>
          <p:cNvSpPr txBox="1"/>
          <p:nvPr>
            <p:ph idx="9" type="body"/>
          </p:nvPr>
        </p:nvSpPr>
        <p:spPr>
          <a:xfrm>
            <a:off x="8389001" y="1520875"/>
            <a:ext cx="3488100" cy="12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Una imagen con un muchacho, niño, joven  Descripción generada con muchísima confianza" id="692" name="Google Shape;692;p7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8708" y="3084976"/>
            <a:ext cx="3642575" cy="2854738"/>
          </a:xfrm>
          <a:prstGeom prst="rect">
            <a:avLst/>
          </a:prstGeom>
          <a:noFill/>
          <a:ln cap="sq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</p:pic>
      <p:sp>
        <p:nvSpPr>
          <p:cNvPr id="693" name="Google Shape;693;p78"/>
          <p:cNvSpPr/>
          <p:nvPr/>
        </p:nvSpPr>
        <p:spPr>
          <a:xfrm>
            <a:off x="8182573" y="1374414"/>
            <a:ext cx="3801300" cy="1571100"/>
          </a:xfrm>
          <a:prstGeom prst="wedgeRoundRectCallout">
            <a:avLst>
              <a:gd fmla="val -43672" name="adj1"/>
              <a:gd fmla="val 91341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4" name="Google Shape;694;p78"/>
          <p:cNvSpPr/>
          <p:nvPr/>
        </p:nvSpPr>
        <p:spPr>
          <a:xfrm>
            <a:off x="8852546" y="4379200"/>
            <a:ext cx="3206700" cy="1571100"/>
          </a:xfrm>
          <a:prstGeom prst="wedgeRoundRectCallout">
            <a:avLst>
              <a:gd fmla="val -55946" name="adj1"/>
              <a:gd fmla="val -85718" name="adj2"/>
              <a:gd fmla="val 16667" name="adj3"/>
            </a:avLst>
          </a:prstGeom>
          <a:noFill/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5" name="Google Shape;695;p78"/>
          <p:cNvSpPr txBox="1"/>
          <p:nvPr>
            <p:ph idx="13" type="body"/>
          </p:nvPr>
        </p:nvSpPr>
        <p:spPr>
          <a:xfrm>
            <a:off x="8991285" y="4468187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boxes">
  <p:cSld name="Title, 2 content boxes"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98" name="Google Shape;698;p79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9" name="Google Shape;699;p79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0" name="Google Shape;700;p79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1" name="Google Shape;701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3" name="Google Shape;703;p79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04" name="Google Shape;704;p79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05" name="Google Shape;705;p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79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7" name="Google Shape;707;p79"/>
          <p:cNvSpPr txBox="1"/>
          <p:nvPr>
            <p:ph idx="1" type="body"/>
          </p:nvPr>
        </p:nvSpPr>
        <p:spPr>
          <a:xfrm>
            <a:off x="1114424" y="1558925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8" name="Google Shape;708;p79"/>
          <p:cNvSpPr txBox="1"/>
          <p:nvPr>
            <p:ph idx="2" type="body"/>
          </p:nvPr>
        </p:nvSpPr>
        <p:spPr>
          <a:xfrm>
            <a:off x="6494085" y="1558924"/>
            <a:ext cx="4583400" cy="44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, 2 content boxes">
  <p:cSld name="1_Title, 2 content boxes"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0" name="Google Shape;710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1" name="Google Shape;711;p80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80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80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4" name="Google Shape;714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p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6" name="Google Shape;716;p80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7" name="Google Shape;717;p80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18" name="Google Shape;718;p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8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0" name="Google Shape;720;p80"/>
          <p:cNvSpPr txBox="1"/>
          <p:nvPr>
            <p:ph idx="1" type="body"/>
          </p:nvPr>
        </p:nvSpPr>
        <p:spPr>
          <a:xfrm>
            <a:off x="5528247" y="1563523"/>
            <a:ext cx="6168300" cy="41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1" name="Google Shape;721;p80"/>
          <p:cNvSpPr txBox="1"/>
          <p:nvPr>
            <p:ph idx="2" type="body"/>
          </p:nvPr>
        </p:nvSpPr>
        <p:spPr>
          <a:xfrm>
            <a:off x="1660584" y="1604102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2" name="Google Shape;722;p80"/>
          <p:cNvSpPr txBox="1"/>
          <p:nvPr>
            <p:ph idx="3" type="body"/>
          </p:nvPr>
        </p:nvSpPr>
        <p:spPr>
          <a:xfrm>
            <a:off x="1660585" y="303444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3" name="Google Shape;723;p80"/>
          <p:cNvSpPr txBox="1"/>
          <p:nvPr>
            <p:ph idx="4" type="body"/>
          </p:nvPr>
        </p:nvSpPr>
        <p:spPr>
          <a:xfrm>
            <a:off x="1660585" y="4505841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4" name="Google Shape;724;p80"/>
          <p:cNvSpPr txBox="1"/>
          <p:nvPr>
            <p:ph idx="5" type="body"/>
          </p:nvPr>
        </p:nvSpPr>
        <p:spPr>
          <a:xfrm>
            <a:off x="698500" y="1615215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5" name="Google Shape;725;p80"/>
          <p:cNvSpPr txBox="1"/>
          <p:nvPr>
            <p:ph idx="6" type="body"/>
          </p:nvPr>
        </p:nvSpPr>
        <p:spPr>
          <a:xfrm>
            <a:off x="698498" y="304079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6" name="Google Shape;726;p80"/>
          <p:cNvSpPr txBox="1"/>
          <p:nvPr>
            <p:ph idx="7" type="body"/>
          </p:nvPr>
        </p:nvSpPr>
        <p:spPr>
          <a:xfrm>
            <a:off x="698498" y="4505840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" name="Google Shape;728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9" name="Google Shape;729;p81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0" name="Google Shape;730;p81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1" name="Google Shape;731;p81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2" name="Google Shape;732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3" name="Google Shape;733;p81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34" name="Google Shape;734;p81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35" name="Google Shape;735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36" name="Google Shape;736;p8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p81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8" name="Google Shape;738;p81"/>
          <p:cNvSpPr txBox="1"/>
          <p:nvPr>
            <p:ph idx="1" type="body"/>
          </p:nvPr>
        </p:nvSpPr>
        <p:spPr>
          <a:xfrm>
            <a:off x="1265238" y="1692275"/>
            <a:ext cx="97662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Google Shape;740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7147" y="6246434"/>
            <a:ext cx="309929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1" name="Google Shape;741;p8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2" name="Google Shape;742;p82"/>
          <p:cNvCxnSpPr/>
          <p:nvPr/>
        </p:nvCxnSpPr>
        <p:spPr>
          <a:xfrm>
            <a:off x="76209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3" name="Google Shape;743;p8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4" name="Google Shape;744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5" name="Google Shape;745;p82"/>
          <p:cNvCxnSpPr/>
          <p:nvPr/>
        </p:nvCxnSpPr>
        <p:spPr>
          <a:xfrm>
            <a:off x="22895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82"/>
          <p:cNvCxnSpPr/>
          <p:nvPr/>
        </p:nvCxnSpPr>
        <p:spPr>
          <a:xfrm>
            <a:off x="49255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7" name="Google Shape;747;p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748" name="Google Shape;748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49" name="Google Shape;749;p8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0" name="Google Shape;750;p82"/>
          <p:cNvSpPr txBox="1"/>
          <p:nvPr>
            <p:ph idx="1" type="body"/>
          </p:nvPr>
        </p:nvSpPr>
        <p:spPr>
          <a:xfrm>
            <a:off x="1185028" y="1692275"/>
            <a:ext cx="4830900" cy="40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1" name="Google Shape;751;p82"/>
          <p:cNvSpPr txBox="1"/>
          <p:nvPr>
            <p:ph idx="2" type="body"/>
          </p:nvPr>
        </p:nvSpPr>
        <p:spPr>
          <a:xfrm>
            <a:off x="6250420" y="1692275"/>
            <a:ext cx="4756500" cy="4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. Leveled Text, Pic">
  <p:cSld name="Title. Leveled Text, Pic"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83"/>
          <p:cNvSpPr/>
          <p:nvPr>
            <p:ph idx="2" type="pic"/>
          </p:nvPr>
        </p:nvSpPr>
        <p:spPr>
          <a:xfrm>
            <a:off x="8142818" y="1687513"/>
            <a:ext cx="3587700" cy="3764100"/>
          </a:xfrm>
          <a:prstGeom prst="rect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4" name="Google Shape;754;p83"/>
          <p:cNvSpPr txBox="1"/>
          <p:nvPr>
            <p:ph idx="1" type="body"/>
          </p:nvPr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72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5" name="Google Shape;755;p83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ind Your Materials">
  <p:cSld name="1_Find Your Materials"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40"/>
          <p:cNvSpPr txBox="1"/>
          <p:nvPr>
            <p:ph type="title"/>
          </p:nvPr>
        </p:nvSpPr>
        <p:spPr>
          <a:xfrm>
            <a:off x="332740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63" name="Google Shape;763;p40"/>
          <p:cNvGrpSpPr/>
          <p:nvPr/>
        </p:nvGrpSpPr>
        <p:grpSpPr>
          <a:xfrm flipH="1">
            <a:off x="3757659" y="6196177"/>
            <a:ext cx="8097437" cy="626186"/>
            <a:chOff x="179447" y="6196177"/>
            <a:chExt cx="8097437" cy="626186"/>
          </a:xfrm>
        </p:grpSpPr>
        <p:pic>
          <p:nvPicPr>
            <p:cNvPr id="764" name="Google Shape;764;p4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79447" y="6246434"/>
              <a:ext cx="309931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765" name="Google Shape;765;p40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66" name="Google Shape;766;p40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67" name="Google Shape;767;p40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68" name="Google Shape;768;p4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7849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9" name="Google Shape;769;p4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70" name="Google Shape;770;p4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1" name="Google Shape;771;p40"/>
          <p:cNvSpPr txBox="1"/>
          <p:nvPr>
            <p:ph idx="1" type="body"/>
          </p:nvPr>
        </p:nvSpPr>
        <p:spPr>
          <a:xfrm>
            <a:off x="8967862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2" name="Google Shape;772;p40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3" name="Google Shape;773;p40"/>
          <p:cNvSpPr txBox="1"/>
          <p:nvPr>
            <p:ph idx="3" type="body"/>
          </p:nvPr>
        </p:nvSpPr>
        <p:spPr>
          <a:xfrm>
            <a:off x="142610" y="1454588"/>
            <a:ext cx="3258591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4" name="Google Shape;774;p40"/>
          <p:cNvSpPr txBox="1"/>
          <p:nvPr>
            <p:ph idx="4" type="body"/>
          </p:nvPr>
        </p:nvSpPr>
        <p:spPr>
          <a:xfrm>
            <a:off x="142609" y="2645354"/>
            <a:ext cx="3258592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5" name="Google Shape;775;p40"/>
          <p:cNvSpPr/>
          <p:nvPr>
            <p:ph idx="5" type="pic"/>
          </p:nvPr>
        </p:nvSpPr>
        <p:spPr>
          <a:xfrm>
            <a:off x="336904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introduction">
  <p:cSld name="2_Reading tip introduction"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41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78" name="Google Shape;778;p41"/>
          <p:cNvGrpSpPr/>
          <p:nvPr/>
        </p:nvGrpSpPr>
        <p:grpSpPr>
          <a:xfrm>
            <a:off x="3598397" y="6190158"/>
            <a:ext cx="8441706" cy="621572"/>
            <a:chOff x="3598397" y="6190158"/>
            <a:chExt cx="8441706" cy="621572"/>
          </a:xfrm>
        </p:grpSpPr>
        <p:cxnSp>
          <p:nvCxnSpPr>
            <p:cNvPr id="779" name="Google Shape;779;p41"/>
            <p:cNvCxnSpPr/>
            <p:nvPr/>
          </p:nvCxnSpPr>
          <p:spPr>
            <a:xfrm>
              <a:off x="9634993" y="65606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80" name="Google Shape;780;p41"/>
            <p:cNvCxnSpPr/>
            <p:nvPr/>
          </p:nvCxnSpPr>
          <p:spPr>
            <a:xfrm>
              <a:off x="6900226" y="6562755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781" name="Google Shape;781;p41"/>
            <p:cNvCxnSpPr/>
            <p:nvPr/>
          </p:nvCxnSpPr>
          <p:spPr>
            <a:xfrm>
              <a:off x="4077699" y="6573387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782" name="Google Shape;782;p4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598397" y="622984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783" name="Google Shape;783;p4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170222" y="6190158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4" name="Google Shape;784;p4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033506" y="6313780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5" name="Google Shape;785;p4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730173" y="6238372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86" name="Google Shape;786;p41"/>
          <p:cNvSpPr/>
          <p:nvPr>
            <p:ph idx="2" type="pic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787" name="Google Shape;787;p41"/>
          <p:cNvSpPr txBox="1"/>
          <p:nvPr>
            <p:ph idx="1" type="body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8" name="Google Shape;788;p41"/>
          <p:cNvSpPr txBox="1"/>
          <p:nvPr>
            <p:ph idx="3" type="title"/>
          </p:nvPr>
        </p:nvSpPr>
        <p:spPr>
          <a:xfrm>
            <a:off x="371850" y="24726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9" name="Google Shape;789;p41"/>
          <p:cNvSpPr txBox="1"/>
          <p:nvPr>
            <p:ph idx="4" type="title"/>
          </p:nvPr>
        </p:nvSpPr>
        <p:spPr>
          <a:xfrm>
            <a:off x="371850" y="491044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0" name="Google Shape;790;p41"/>
          <p:cNvSpPr txBox="1"/>
          <p:nvPr>
            <p:ph idx="5" type="title"/>
          </p:nvPr>
        </p:nvSpPr>
        <p:spPr>
          <a:xfrm>
            <a:off x="371850" y="36247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1" name="Google Shape;791;p41"/>
          <p:cNvSpPr txBox="1"/>
          <p:nvPr>
            <p:ph idx="6" type="body"/>
          </p:nvPr>
        </p:nvSpPr>
        <p:spPr>
          <a:xfrm>
            <a:off x="1340850" y="13503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2" name="Google Shape;792;p41"/>
          <p:cNvSpPr txBox="1"/>
          <p:nvPr>
            <p:ph idx="7" type="body"/>
          </p:nvPr>
        </p:nvSpPr>
        <p:spPr>
          <a:xfrm>
            <a:off x="1340850" y="24726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3" name="Google Shape;793;p41"/>
          <p:cNvSpPr txBox="1"/>
          <p:nvPr>
            <p:ph idx="8" type="body"/>
          </p:nvPr>
        </p:nvSpPr>
        <p:spPr>
          <a:xfrm>
            <a:off x="1340838" y="36247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4" name="Google Shape;794;p41"/>
          <p:cNvSpPr txBox="1"/>
          <p:nvPr>
            <p:ph idx="9" type="body"/>
          </p:nvPr>
        </p:nvSpPr>
        <p:spPr>
          <a:xfrm>
            <a:off x="1340838" y="491044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5" name="Google Shape;795;p41"/>
          <p:cNvSpPr txBox="1"/>
          <p:nvPr>
            <p:ph idx="13" type="title"/>
          </p:nvPr>
        </p:nvSpPr>
        <p:spPr>
          <a:xfrm>
            <a:off x="371850" y="13503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8" name="Google Shape;78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808453" y="6206803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Google Shape;79;p42"/>
          <p:cNvCxnSpPr/>
          <p:nvPr/>
        </p:nvCxnSpPr>
        <p:spPr>
          <a:xfrm>
            <a:off x="-30396" y="656743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0" name="Google Shape;80;p42"/>
          <p:cNvCxnSpPr/>
          <p:nvPr/>
        </p:nvCxnSpPr>
        <p:spPr>
          <a:xfrm>
            <a:off x="7859203" y="6589975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1" name="Google Shape;81;p42"/>
          <p:cNvCxnSpPr/>
          <p:nvPr/>
        </p:nvCxnSpPr>
        <p:spPr>
          <a:xfrm>
            <a:off x="51731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" name="Google Shape;82;p42"/>
          <p:cNvCxnSpPr/>
          <p:nvPr/>
        </p:nvCxnSpPr>
        <p:spPr>
          <a:xfrm>
            <a:off x="2421228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" name="Google Shape;83;p42"/>
          <p:cNvCxnSpPr/>
          <p:nvPr/>
        </p:nvCxnSpPr>
        <p:spPr>
          <a:xfrm>
            <a:off x="10120153" y="6584021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" name="Google Shape;8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359" y="6221541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3432" y="6321950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" name="Google Shape;8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66402" y="6165066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42"/>
          <p:cNvSpPr txBox="1"/>
          <p:nvPr>
            <p:ph idx="1" type="body"/>
          </p:nvPr>
        </p:nvSpPr>
        <p:spPr>
          <a:xfrm>
            <a:off x="4588042" y="148980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42"/>
          <p:cNvSpPr txBox="1"/>
          <p:nvPr>
            <p:ph idx="2" type="body"/>
          </p:nvPr>
        </p:nvSpPr>
        <p:spPr>
          <a:xfrm>
            <a:off x="4588042" y="2653440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42"/>
          <p:cNvSpPr txBox="1"/>
          <p:nvPr>
            <p:ph idx="3" type="body"/>
          </p:nvPr>
        </p:nvSpPr>
        <p:spPr>
          <a:xfrm>
            <a:off x="4588042" y="3817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42"/>
          <p:cNvSpPr txBox="1"/>
          <p:nvPr>
            <p:ph idx="4" type="body"/>
          </p:nvPr>
        </p:nvSpPr>
        <p:spPr>
          <a:xfrm>
            <a:off x="4588042" y="4992079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42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42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Google Shape;93;p42"/>
          <p:cNvSpPr txBox="1"/>
          <p:nvPr>
            <p:ph idx="7" type="body"/>
          </p:nvPr>
        </p:nvSpPr>
        <p:spPr>
          <a:xfrm>
            <a:off x="691246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42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Raz Kids">
  <p:cSld name="4_Raz Kids">
    <p:spTree>
      <p:nvGrpSpPr>
        <p:cNvPr id="796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51"/>
          <p:cNvSpPr txBox="1"/>
          <p:nvPr>
            <p:ph type="title"/>
          </p:nvPr>
        </p:nvSpPr>
        <p:spPr>
          <a:xfrm>
            <a:off x="3170727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98" name="Google Shape;798;p51"/>
          <p:cNvGrpSpPr/>
          <p:nvPr/>
        </p:nvGrpSpPr>
        <p:grpSpPr>
          <a:xfrm flipH="1">
            <a:off x="3722198" y="6196177"/>
            <a:ext cx="8086608" cy="626186"/>
            <a:chOff x="190275" y="6196177"/>
            <a:chExt cx="8086608" cy="626186"/>
          </a:xfrm>
        </p:grpSpPr>
        <p:cxnSp>
          <p:nvCxnSpPr>
            <p:cNvPr id="799" name="Google Shape;799;p51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0" name="Google Shape;800;p51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01" name="Google Shape;801;p51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02" name="Google Shape;802;p5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03" name="Google Shape;803;p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4" name="Google Shape;804;p5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5" name="Google Shape;805;p5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06" name="Google Shape;806;p51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807" name="Google Shape;807;p51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8" name="Google Shape;808;p51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9" name="Google Shape;809;p51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0" name="Google Shape;810;p51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1" name="Google Shape;811;p51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2" name="Google Shape;812;p51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3" name="Google Shape;813;p51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 with Caption">
  <p:cSld name="3_Content with Caption"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52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6" name="Google Shape;816;p52"/>
          <p:cNvSpPr/>
          <p:nvPr>
            <p:ph idx="2" type="pic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817" name="Google Shape;817;p52"/>
          <p:cNvSpPr txBox="1"/>
          <p:nvPr>
            <p:ph idx="1" type="body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  <a:defRPr b="0" i="0" sz="36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818" name="Google Shape;818;p52"/>
          <p:cNvGrpSpPr/>
          <p:nvPr/>
        </p:nvGrpSpPr>
        <p:grpSpPr>
          <a:xfrm flipH="1">
            <a:off x="3783480" y="6168314"/>
            <a:ext cx="8086608" cy="626186"/>
            <a:chOff x="190275" y="6196177"/>
            <a:chExt cx="8086608" cy="626186"/>
          </a:xfrm>
        </p:grpSpPr>
        <p:cxnSp>
          <p:nvCxnSpPr>
            <p:cNvPr id="819" name="Google Shape;819;p52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0" name="Google Shape;820;p52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21" name="Google Shape;821;p52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22" name="Google Shape;822;p5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23" name="Google Shape;823;p5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4" name="Google Shape;824;p5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5" name="Google Shape;825;p5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6" name="Google Shape;826;p52"/>
          <p:cNvSpPr/>
          <p:nvPr>
            <p:ph idx="3" type="pic"/>
          </p:nvPr>
        </p:nvSpPr>
        <p:spPr>
          <a:xfrm>
            <a:off x="1620982" y="1733964"/>
            <a:ext cx="5123557" cy="384936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ial Media">
  <p:cSld name="Social Media"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53"/>
          <p:cNvSpPr/>
          <p:nvPr>
            <p:ph idx="2" type="pic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829" name="Google Shape;829;p53"/>
          <p:cNvSpPr txBox="1"/>
          <p:nvPr>
            <p:ph idx="1" type="body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b="0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0" name="Google Shape;830;p53"/>
          <p:cNvSpPr/>
          <p:nvPr>
            <p:ph idx="3" type="pic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831" name="Google Shape;831;p53"/>
          <p:cNvSpPr/>
          <p:nvPr>
            <p:ph idx="4" type="pic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32" name="Google Shape;832;p53"/>
          <p:cNvGrpSpPr/>
          <p:nvPr/>
        </p:nvGrpSpPr>
        <p:grpSpPr>
          <a:xfrm flipH="1">
            <a:off x="3835175" y="6137099"/>
            <a:ext cx="8086608" cy="626186"/>
            <a:chOff x="190275" y="6196177"/>
            <a:chExt cx="8086608" cy="626186"/>
          </a:xfrm>
        </p:grpSpPr>
        <p:cxnSp>
          <p:nvCxnSpPr>
            <p:cNvPr id="833" name="Google Shape;833;p53"/>
            <p:cNvCxnSpPr/>
            <p:nvPr/>
          </p:nvCxnSpPr>
          <p:spPr>
            <a:xfrm>
              <a:off x="3718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34" name="Google Shape;834;p53"/>
            <p:cNvCxnSpPr/>
            <p:nvPr/>
          </p:nvCxnSpPr>
          <p:spPr>
            <a:xfrm>
              <a:off x="30078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835" name="Google Shape;835;p53"/>
            <p:cNvCxnSpPr/>
            <p:nvPr/>
          </p:nvCxnSpPr>
          <p:spPr>
            <a:xfrm>
              <a:off x="57032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836" name="Google Shape;836;p5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4770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837" name="Google Shape;837;p5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0635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8" name="Google Shape;838;p5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02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9" name="Google Shape;839;p5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4915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40" name="Google Shape;840;p5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open slide">
  <p:cSld name="2 Reading tip with open slide"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84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3" name="Google Shape;843;p84"/>
          <p:cNvSpPr txBox="1"/>
          <p:nvPr>
            <p:ph idx="1" type="body"/>
          </p:nvPr>
        </p:nvSpPr>
        <p:spPr>
          <a:xfrm>
            <a:off x="162285" y="227488"/>
            <a:ext cx="3190516" cy="8655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4" name="Google Shape;844;p84"/>
          <p:cNvSpPr txBox="1"/>
          <p:nvPr>
            <p:ph idx="2" type="body"/>
          </p:nvPr>
        </p:nvSpPr>
        <p:spPr>
          <a:xfrm>
            <a:off x="162285" y="1411720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5" name="Google Shape;845;p84"/>
          <p:cNvSpPr txBox="1"/>
          <p:nvPr>
            <p:ph idx="3" type="body"/>
          </p:nvPr>
        </p:nvSpPr>
        <p:spPr>
          <a:xfrm>
            <a:off x="180109" y="3992563"/>
            <a:ext cx="3172692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46" name="Google Shape;846;p84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7" name="Google Shape;847;p84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48" name="Google Shape;848;p84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49" name="Google Shape;849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50" name="Google Shape;850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84"/>
          <p:cNvSpPr txBox="1"/>
          <p:nvPr>
            <p:ph idx="4" type="body"/>
          </p:nvPr>
        </p:nvSpPr>
        <p:spPr>
          <a:xfrm>
            <a:off x="4104471" y="1818827"/>
            <a:ext cx="7541965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4" name="Google Shape;854;p84"/>
          <p:cNvSpPr txBox="1"/>
          <p:nvPr>
            <p:ph idx="5" type="body"/>
          </p:nvPr>
        </p:nvSpPr>
        <p:spPr>
          <a:xfrm>
            <a:off x="3969386" y="3243174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5" name="Google Shape;855;p84"/>
          <p:cNvSpPr txBox="1"/>
          <p:nvPr>
            <p:ph idx="6" type="body"/>
          </p:nvPr>
        </p:nvSpPr>
        <p:spPr>
          <a:xfrm>
            <a:off x="3987210" y="4810036"/>
            <a:ext cx="3410447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6" name="Google Shape;856;p84"/>
          <p:cNvSpPr txBox="1"/>
          <p:nvPr>
            <p:ph idx="7" type="body"/>
          </p:nvPr>
        </p:nvSpPr>
        <p:spPr>
          <a:xfrm>
            <a:off x="7676147" y="3224908"/>
            <a:ext cx="3970289" cy="8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857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85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9" name="Google Shape;859;p85"/>
          <p:cNvSpPr txBox="1"/>
          <p:nvPr>
            <p:ph idx="1" type="body"/>
          </p:nvPr>
        </p:nvSpPr>
        <p:spPr>
          <a:xfrm>
            <a:off x="0" y="227488"/>
            <a:ext cx="3497263" cy="549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0" name="Google Shape;860;p85"/>
          <p:cNvSpPr txBox="1"/>
          <p:nvPr>
            <p:ph idx="2" type="body"/>
          </p:nvPr>
        </p:nvSpPr>
        <p:spPr>
          <a:xfrm>
            <a:off x="0" y="1577975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1" name="Google Shape;861;p85"/>
          <p:cNvSpPr txBox="1"/>
          <p:nvPr>
            <p:ph idx="3" type="body"/>
          </p:nvPr>
        </p:nvSpPr>
        <p:spPr>
          <a:xfrm>
            <a:off x="-39687" y="3992563"/>
            <a:ext cx="3536950" cy="2262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2" name="Google Shape;862;p85"/>
          <p:cNvSpPr txBox="1"/>
          <p:nvPr>
            <p:ph idx="4" type="body"/>
          </p:nvPr>
        </p:nvSpPr>
        <p:spPr>
          <a:xfrm>
            <a:off x="3790950" y="1944688"/>
            <a:ext cx="8140700" cy="41544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63" name="Google Shape;863;p85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4" name="Google Shape;864;p85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65" name="Google Shape;865;p85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6" name="Google Shape;866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67" name="Google Shape;867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8" name="Google Shape;868;p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9" name="Google Shape;869;p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86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872" name="Google Shape;87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370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3" name="Google Shape;873;p86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4" name="Google Shape;874;p86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75" name="Google Shape;875;p86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76" name="Google Shape;876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8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78" name="Google Shape;878;p8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87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81" name="Google Shape;881;p87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2" name="Google Shape;882;p87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83" name="Google Shape;883;p87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84" name="Google Shape;884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885" name="Google Shape;885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6" name="Google Shape;886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346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7" name="Google Shape;887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88"/>
          <p:cNvSpPr txBox="1"/>
          <p:nvPr>
            <p:ph type="title"/>
          </p:nvPr>
        </p:nvSpPr>
        <p:spPr>
          <a:xfrm>
            <a:off x="3536683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90" name="Google Shape;890;p88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91" name="Google Shape;891;p88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2" name="Google Shape;892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4425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3" name="Google Shape;893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94" name="Google Shape;894;p88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95" name="Google Shape;895;p8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8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09189" y="6196177"/>
            <a:ext cx="714098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89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99" name="Google Shape;899;p89"/>
          <p:cNvCxnSpPr/>
          <p:nvPr/>
        </p:nvCxnSpPr>
        <p:spPr>
          <a:xfrm>
            <a:off x="66654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00" name="Google Shape;900;p89"/>
          <p:cNvCxnSpPr/>
          <p:nvPr/>
        </p:nvCxnSpPr>
        <p:spPr>
          <a:xfrm>
            <a:off x="93608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1" name="Google Shape;901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346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02" name="Google Shape;902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211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3" name="Google Shape;903;p89"/>
          <p:cNvCxnSpPr/>
          <p:nvPr/>
        </p:nvCxnSpPr>
        <p:spPr>
          <a:xfrm>
            <a:off x="40294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771B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04" name="Google Shape;904;p8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478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8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42513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p89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7" name="Google Shape;907;p89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908" name="Google Shape;908;p89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1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">
  <p:cSld name="2_Reading tip"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0" name="Google Shape;910;p90"/>
          <p:cNvCxnSpPr/>
          <p:nvPr/>
        </p:nvCxnSpPr>
        <p:spPr>
          <a:xfrm>
            <a:off x="8741578" y="2917991"/>
            <a:ext cx="2604900" cy="14433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1" name="Google Shape;911;p90"/>
          <p:cNvCxnSpPr/>
          <p:nvPr/>
        </p:nvCxnSpPr>
        <p:spPr>
          <a:xfrm flipH="1">
            <a:off x="6455065" y="2990983"/>
            <a:ext cx="1046400" cy="4116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12" name="Google Shape;912;p9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13" name="Google Shape;913;p90"/>
          <p:cNvCxnSpPr/>
          <p:nvPr/>
        </p:nvCxnSpPr>
        <p:spPr>
          <a:xfrm rot="10800000">
            <a:off x="9712000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4" name="Google Shape;914;p90"/>
          <p:cNvCxnSpPr/>
          <p:nvPr/>
        </p:nvCxnSpPr>
        <p:spPr>
          <a:xfrm rot="10800000">
            <a:off x="7010611" y="65420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15" name="Google Shape;915;p90"/>
          <p:cNvCxnSpPr/>
          <p:nvPr/>
        </p:nvCxnSpPr>
        <p:spPr>
          <a:xfrm rot="10800000">
            <a:off x="4227564" y="6557036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16" name="Google Shape;916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3644056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17" name="Google Shape;917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6335564" y="6135390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9131311" y="6328033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9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11680552" y="6196177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90"/>
          <p:cNvSpPr txBox="1"/>
          <p:nvPr>
            <p:ph idx="1" type="body"/>
          </p:nvPr>
        </p:nvSpPr>
        <p:spPr>
          <a:xfrm>
            <a:off x="500204" y="1587499"/>
            <a:ext cx="23874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1" name="Google Shape;921;p90"/>
          <p:cNvSpPr/>
          <p:nvPr>
            <p:ph idx="2" type="pic"/>
          </p:nvPr>
        </p:nvSpPr>
        <p:spPr>
          <a:xfrm>
            <a:off x="-2140391" y="89370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922" name="Google Shape;922;p90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3" name="Google Shape;923;p90"/>
          <p:cNvSpPr/>
          <p:nvPr/>
        </p:nvSpPr>
        <p:spPr>
          <a:xfrm>
            <a:off x="7724295" y="4357531"/>
            <a:ext cx="41607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4" name="Google Shape;924;p90"/>
          <p:cNvSpPr/>
          <p:nvPr/>
        </p:nvSpPr>
        <p:spPr>
          <a:xfrm>
            <a:off x="5164695" y="3321577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5" name="Google Shape;925;p90"/>
          <p:cNvSpPr/>
          <p:nvPr/>
        </p:nvSpPr>
        <p:spPr>
          <a:xfrm>
            <a:off x="6988792" y="2195341"/>
            <a:ext cx="25596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6" name="Google Shape;926;p90"/>
          <p:cNvSpPr/>
          <p:nvPr/>
        </p:nvSpPr>
        <p:spPr>
          <a:xfrm>
            <a:off x="8923683" y="3315571"/>
            <a:ext cx="2343900" cy="770100"/>
          </a:xfrm>
          <a:prstGeom prst="rect">
            <a:avLst/>
          </a:prstGeom>
          <a:solidFill>
            <a:srgbClr val="96C93E"/>
          </a:soli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7" name="Google Shape;927;p90"/>
          <p:cNvSpPr txBox="1"/>
          <p:nvPr>
            <p:ph idx="4" type="body"/>
          </p:nvPr>
        </p:nvSpPr>
        <p:spPr>
          <a:xfrm>
            <a:off x="3775964" y="2450171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8" name="Google Shape;928;p90"/>
          <p:cNvSpPr txBox="1"/>
          <p:nvPr>
            <p:ph idx="5" type="body"/>
          </p:nvPr>
        </p:nvSpPr>
        <p:spPr>
          <a:xfrm>
            <a:off x="3068857" y="4004175"/>
            <a:ext cx="255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9" name="Google Shape;929;p90"/>
          <p:cNvSpPr txBox="1"/>
          <p:nvPr>
            <p:ph idx="6" type="body"/>
          </p:nvPr>
        </p:nvSpPr>
        <p:spPr>
          <a:xfrm>
            <a:off x="6070742" y="4864394"/>
            <a:ext cx="23325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0" name="Google Shape;930;p90"/>
          <p:cNvSpPr txBox="1"/>
          <p:nvPr>
            <p:ph idx="7" type="body"/>
          </p:nvPr>
        </p:nvSpPr>
        <p:spPr>
          <a:xfrm>
            <a:off x="2773532" y="4471443"/>
            <a:ext cx="39411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6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97" name="Google Shape;9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8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46"/>
          <p:cNvSpPr/>
          <p:nvPr/>
        </p:nvSpPr>
        <p:spPr>
          <a:xfrm flipH="1">
            <a:off x="3992034" y="4753267"/>
            <a:ext cx="3808179" cy="1571145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9" name="Google Shape;99;p46"/>
          <p:cNvSpPr/>
          <p:nvPr/>
        </p:nvSpPr>
        <p:spPr>
          <a:xfrm flipH="1">
            <a:off x="8159998" y="2966421"/>
            <a:ext cx="3801397" cy="1571144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00" name="Google Shape;100;p46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101" name="Google Shape;101;p4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2" name="Google Shape;102;p46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3" name="Google Shape;103;p46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4" name="Google Shape;104;p46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5" name="Google Shape;105;p46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6" name="Google Shape;106;p46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07" name="Google Shape;107;p4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4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09" name="Google Shape;109;p46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0" name="Google Shape;110;p46"/>
          <p:cNvSpPr/>
          <p:nvPr/>
        </p:nvSpPr>
        <p:spPr>
          <a:xfrm flipH="1">
            <a:off x="7881053" y="4623894"/>
            <a:ext cx="3801397" cy="1571144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Google Shape;111;p46"/>
          <p:cNvSpPr/>
          <p:nvPr/>
        </p:nvSpPr>
        <p:spPr>
          <a:xfrm flipH="1">
            <a:off x="7724320" y="1307808"/>
            <a:ext cx="3206776" cy="1571145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" name="Google Shape;112;p46"/>
          <p:cNvSpPr txBox="1"/>
          <p:nvPr>
            <p:ph idx="1" type="body"/>
          </p:nvPr>
        </p:nvSpPr>
        <p:spPr>
          <a:xfrm>
            <a:off x="1743463" y="2939667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46"/>
          <p:cNvSpPr txBox="1"/>
          <p:nvPr>
            <p:ph idx="2" type="body"/>
          </p:nvPr>
        </p:nvSpPr>
        <p:spPr>
          <a:xfrm>
            <a:off x="3610286" y="481950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46"/>
          <p:cNvSpPr txBox="1"/>
          <p:nvPr>
            <p:ph idx="3" type="body"/>
          </p:nvPr>
        </p:nvSpPr>
        <p:spPr>
          <a:xfrm>
            <a:off x="240914" y="1445813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46"/>
          <p:cNvSpPr txBox="1"/>
          <p:nvPr>
            <p:ph idx="4" type="body"/>
          </p:nvPr>
        </p:nvSpPr>
        <p:spPr>
          <a:xfrm>
            <a:off x="319505" y="4495585"/>
            <a:ext cx="2885734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1">
  <p:cSld name="2_Reading tip 1"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91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33" name="Google Shape;933;p91"/>
          <p:cNvCxnSpPr/>
          <p:nvPr/>
        </p:nvCxnSpPr>
        <p:spPr>
          <a:xfrm>
            <a:off x="9648500" y="6553164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4" name="Google Shape;934;p91"/>
          <p:cNvCxnSpPr/>
          <p:nvPr/>
        </p:nvCxnSpPr>
        <p:spPr>
          <a:xfrm>
            <a:off x="6966904" y="65786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35" name="Google Shape;935;p91"/>
          <p:cNvCxnSpPr/>
          <p:nvPr/>
        </p:nvCxnSpPr>
        <p:spPr>
          <a:xfrm>
            <a:off x="4128032" y="6567453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36" name="Google Shape;936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94542" y="6214830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37" name="Google Shape;937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61432" y="6138496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89667" y="6316925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9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72744" y="6244263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40" name="Google Shape;940;p91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1" name="Google Shape;941;p91"/>
          <p:cNvSpPr/>
          <p:nvPr>
            <p:ph idx="2" type="pic"/>
          </p:nvPr>
        </p:nvSpPr>
        <p:spPr>
          <a:xfrm>
            <a:off x="8885583" y="1586830"/>
            <a:ext cx="3041400" cy="2786400"/>
          </a:xfrm>
          <a:prstGeom prst="rect">
            <a:avLst/>
          </a:prstGeom>
          <a:noFill/>
          <a:ln>
            <a:noFill/>
          </a:ln>
        </p:spPr>
      </p:sp>
      <p:sp>
        <p:nvSpPr>
          <p:cNvPr id="942" name="Google Shape;942;p91"/>
          <p:cNvSpPr txBox="1"/>
          <p:nvPr>
            <p:ph idx="3" type="body"/>
          </p:nvPr>
        </p:nvSpPr>
        <p:spPr>
          <a:xfrm>
            <a:off x="9157700" y="4600069"/>
            <a:ext cx="24972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650"/>
              <a:buFont typeface="Noto Sans Symbols"/>
              <a:buNone/>
              <a:defRPr b="0" i="0" sz="2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948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45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0" name="Google Shape;950;p45"/>
          <p:cNvSpPr txBox="1"/>
          <p:nvPr>
            <p:ph idx="1" type="body"/>
          </p:nvPr>
        </p:nvSpPr>
        <p:spPr>
          <a:xfrm>
            <a:off x="257516" y="3992563"/>
            <a:ext cx="30885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1" name="Google Shape;951;p45"/>
          <p:cNvSpPr txBox="1"/>
          <p:nvPr>
            <p:ph idx="2" type="body"/>
          </p:nvPr>
        </p:nvSpPr>
        <p:spPr>
          <a:xfrm>
            <a:off x="3793784" y="1624653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Calibri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Calibri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Calibri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952" name="Google Shape;952;p45"/>
          <p:cNvCxnSpPr/>
          <p:nvPr/>
        </p:nvCxnSpPr>
        <p:spPr>
          <a:xfrm>
            <a:off x="3442405" y="66040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3" name="Google Shape;953;p45"/>
          <p:cNvCxnSpPr/>
          <p:nvPr/>
        </p:nvCxnSpPr>
        <p:spPr>
          <a:xfrm>
            <a:off x="6149340" y="6611487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54" name="Google Shape;954;p45"/>
          <p:cNvCxnSpPr/>
          <p:nvPr/>
        </p:nvCxnSpPr>
        <p:spPr>
          <a:xfrm>
            <a:off x="672058" y="6624187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5" name="Google Shape;955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9988" y="6242638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56" name="Google Shape;956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2754658" y="6196176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5582155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8134125" y="6217274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Google Shape;959;p45"/>
          <p:cNvSpPr/>
          <p:nvPr>
            <p:ph idx="3" type="pic"/>
          </p:nvPr>
        </p:nvSpPr>
        <p:spPr>
          <a:xfrm>
            <a:off x="257515" y="791308"/>
            <a:ext cx="3088500" cy="2668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49"/>
          <p:cNvSpPr txBox="1"/>
          <p:nvPr>
            <p:ph type="title"/>
          </p:nvPr>
        </p:nvSpPr>
        <p:spPr>
          <a:xfrm>
            <a:off x="4157805" y="0"/>
            <a:ext cx="5062449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962" name="Google Shape;962;p49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963" name="Google Shape;963;p49"/>
            <p:cNvCxnSpPr/>
            <p:nvPr/>
          </p:nvCxnSpPr>
          <p:spPr>
            <a:xfrm>
              <a:off x="66654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964" name="Google Shape;964;p49"/>
            <p:cNvCxnSpPr/>
            <p:nvPr/>
          </p:nvCxnSpPr>
          <p:spPr>
            <a:xfrm>
              <a:off x="93608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65" name="Google Shape;965;p4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966" name="Google Shape;966;p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67" name="Google Shape;967;p49"/>
            <p:cNvCxnSpPr/>
            <p:nvPr/>
          </p:nvCxnSpPr>
          <p:spPr>
            <a:xfrm>
              <a:off x="40294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968" name="Google Shape;968;p4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9" name="Google Shape;969;p4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0" name="Google Shape;970;p49"/>
          <p:cNvSpPr txBox="1"/>
          <p:nvPr>
            <p:ph idx="1" type="body"/>
          </p:nvPr>
        </p:nvSpPr>
        <p:spPr>
          <a:xfrm>
            <a:off x="3921664" y="1901395"/>
            <a:ext cx="7773031" cy="39058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1" name="Google Shape;971;p49"/>
          <p:cNvSpPr/>
          <p:nvPr>
            <p:ph idx="2" type="pic"/>
          </p:nvPr>
        </p:nvSpPr>
        <p:spPr>
          <a:xfrm>
            <a:off x="457146" y="524736"/>
            <a:ext cx="2514600" cy="2935224"/>
          </a:xfrm>
          <a:prstGeom prst="rect">
            <a:avLst/>
          </a:prstGeom>
          <a:noFill/>
          <a:ln>
            <a:noFill/>
          </a:ln>
        </p:spPr>
      </p:sp>
      <p:sp>
        <p:nvSpPr>
          <p:cNvPr id="972" name="Google Shape;972;p49"/>
          <p:cNvSpPr txBox="1"/>
          <p:nvPr>
            <p:ph idx="3" type="body"/>
          </p:nvPr>
        </p:nvSpPr>
        <p:spPr>
          <a:xfrm>
            <a:off x="320842" y="3655268"/>
            <a:ext cx="2823411" cy="2151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973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92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975" name="Google Shape;975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6" name="Google Shape;976;p9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7" name="Google Shape;977;p9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8" name="Google Shape;978;p9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79" name="Google Shape;979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81" name="Google Shape;981;p9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982" name="Google Shape;982;p92"/>
          <p:cNvSpPr txBox="1"/>
          <p:nvPr>
            <p:ph idx="1" type="body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3" name="Google Shape;983;p92"/>
          <p:cNvSpPr txBox="1"/>
          <p:nvPr>
            <p:ph idx="2" type="body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4" name="Google Shape;984;p92"/>
          <p:cNvSpPr txBox="1"/>
          <p:nvPr>
            <p:ph idx="3" type="body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5" name="Google Shape;985;p92"/>
          <p:cNvSpPr txBox="1"/>
          <p:nvPr>
            <p:ph idx="4" type="body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6" name="Google Shape;986;p92"/>
          <p:cNvSpPr/>
          <p:nvPr>
            <p:ph idx="5" type="pic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93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989" name="Google Shape;989;p9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0" name="Google Shape;990;p9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1" name="Google Shape;991;p9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92" name="Google Shape;992;p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993" name="Google Shape;993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996" name="Google Shape;996;p93"/>
          <p:cNvSpPr txBox="1"/>
          <p:nvPr>
            <p:ph idx="1" type="body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7" name="Google Shape;997;p93"/>
          <p:cNvSpPr/>
          <p:nvPr>
            <p:ph idx="2" type="pic"/>
          </p:nvPr>
        </p:nvSpPr>
        <p:spPr>
          <a:xfrm>
            <a:off x="8832388" y="1251284"/>
            <a:ext cx="3251581" cy="2498913"/>
          </a:xfrm>
          <a:prstGeom prst="rect">
            <a:avLst/>
          </a:prstGeom>
          <a:noFill/>
          <a:ln>
            <a:noFill/>
          </a:ln>
        </p:spPr>
      </p:sp>
      <p:sp>
        <p:nvSpPr>
          <p:cNvPr id="998" name="Google Shape;998;p93"/>
          <p:cNvSpPr txBox="1"/>
          <p:nvPr>
            <p:ph idx="3" type="body"/>
          </p:nvPr>
        </p:nvSpPr>
        <p:spPr>
          <a:xfrm>
            <a:off x="9209609" y="4065956"/>
            <a:ext cx="2497138" cy="2185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94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1" name="Google Shape;1001;p9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2" name="Google Shape;1002;p9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3" name="Google Shape;1003;p9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4" name="Google Shape;1004;p9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05" name="Google Shape;1005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6" name="Google Shape;1006;p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7" name="Google Shape;1007;p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08" name="Google Shape;1008;p94"/>
          <p:cNvSpPr/>
          <p:nvPr>
            <p:ph idx="2" type="pic"/>
          </p:nvPr>
        </p:nvSpPr>
        <p:spPr>
          <a:xfrm>
            <a:off x="9209369" y="1251283"/>
            <a:ext cx="2404501" cy="2950013"/>
          </a:xfrm>
          <a:prstGeom prst="rect">
            <a:avLst/>
          </a:prstGeom>
          <a:noFill/>
          <a:ln>
            <a:noFill/>
          </a:ln>
        </p:spPr>
      </p:sp>
      <p:sp>
        <p:nvSpPr>
          <p:cNvPr id="1009" name="Google Shape;1009;p94"/>
          <p:cNvSpPr txBox="1"/>
          <p:nvPr>
            <p:ph idx="1" type="body"/>
          </p:nvPr>
        </p:nvSpPr>
        <p:spPr>
          <a:xfrm>
            <a:off x="8822723" y="4264514"/>
            <a:ext cx="3212757" cy="23013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0" name="Google Shape;1010;p94"/>
          <p:cNvSpPr txBox="1"/>
          <p:nvPr>
            <p:ph idx="3" type="body"/>
          </p:nvPr>
        </p:nvSpPr>
        <p:spPr>
          <a:xfrm>
            <a:off x="500205" y="1566099"/>
            <a:ext cx="7528871" cy="3463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1" name="Google Shape;1011;p94"/>
          <p:cNvSpPr txBox="1"/>
          <p:nvPr>
            <p:ph idx="4" type="body"/>
          </p:nvPr>
        </p:nvSpPr>
        <p:spPr>
          <a:xfrm>
            <a:off x="5940679" y="1768203"/>
            <a:ext cx="2692686" cy="25632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95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014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96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16" name="Google Shape;1016;p9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7" name="Google Shape;1017;p9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8" name="Google Shape;1018;p9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19" name="Google Shape;1019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20" name="Google Shape;1020;p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1023" name="Google Shape;1023;p96"/>
          <p:cNvSpPr/>
          <p:nvPr>
            <p:ph idx="2" type="pic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24" name="Google Shape;1024;p96"/>
          <p:cNvSpPr txBox="1"/>
          <p:nvPr>
            <p:ph idx="1" type="body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5" name="Google Shape;1025;p96"/>
          <p:cNvSpPr txBox="1"/>
          <p:nvPr>
            <p:ph idx="3" type="body"/>
          </p:nvPr>
        </p:nvSpPr>
        <p:spPr>
          <a:xfrm>
            <a:off x="740937" y="1831445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6" name="Google Shape;1026;p96"/>
          <p:cNvSpPr txBox="1"/>
          <p:nvPr>
            <p:ph idx="4" type="body"/>
          </p:nvPr>
        </p:nvSpPr>
        <p:spPr>
          <a:xfrm>
            <a:off x="740937" y="3256853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27" name="Google Shape;1027;p96"/>
          <p:cNvSpPr txBox="1"/>
          <p:nvPr>
            <p:ph idx="5" type="body"/>
          </p:nvPr>
        </p:nvSpPr>
        <p:spPr>
          <a:xfrm>
            <a:off x="740937" y="4726515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028" name="Shape 1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Google Shape;1029;p97"/>
          <p:cNvSpPr txBox="1"/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30" name="Google Shape;1030;p9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1" name="Google Shape;1031;p9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32" name="Google Shape;1032;p9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33" name="Google Shape;103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34" name="Google Shape;1034;p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Google Shape;1035;p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Google Shape;1036;p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Google Shape;1037;p97"/>
          <p:cNvSpPr/>
          <p:nvPr>
            <p:ph idx="2" type="pic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1038" name="Google Shape;1038;p97"/>
          <p:cNvSpPr txBox="1"/>
          <p:nvPr>
            <p:ph idx="1" type="body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9" name="Google Shape;1039;p97"/>
          <p:cNvSpPr txBox="1"/>
          <p:nvPr>
            <p:ph idx="3" type="body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0" name="Google Shape;1040;p97"/>
          <p:cNvSpPr txBox="1"/>
          <p:nvPr>
            <p:ph idx="4" type="body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1" name="Google Shape;1041;p97"/>
          <p:cNvSpPr txBox="1"/>
          <p:nvPr>
            <p:ph idx="5" type="body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2" name="Google Shape;1042;p97"/>
          <p:cNvSpPr txBox="1"/>
          <p:nvPr>
            <p:ph idx="6" type="body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3" name="Google Shape;1043;p97"/>
          <p:cNvSpPr txBox="1"/>
          <p:nvPr>
            <p:ph idx="7" type="body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4" name="Google Shape;1044;p97"/>
          <p:cNvSpPr/>
          <p:nvPr>
            <p:ph idx="8" type="pic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98"/>
          <p:cNvSpPr txBox="1"/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7" name="Google Shape;1047;p98"/>
          <p:cNvSpPr/>
          <p:nvPr>
            <p:ph idx="2" type="pic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048" name="Google Shape;1048;p9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49" name="Google Shape;1049;p9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50" name="Google Shape;1050;p9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51" name="Google Shape;1051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52" name="Google Shape;1052;p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p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055" name="Google Shape;1055;p98"/>
          <p:cNvSpPr txBox="1"/>
          <p:nvPr>
            <p:ph idx="1" type="body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6" name="Google Shape;1056;p98"/>
          <p:cNvSpPr txBox="1"/>
          <p:nvPr>
            <p:ph idx="3" type="body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7" name="Google Shape;1057;p98"/>
          <p:cNvSpPr txBox="1"/>
          <p:nvPr>
            <p:ph idx="4" type="body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8" name="Google Shape;1058;p98"/>
          <p:cNvSpPr txBox="1"/>
          <p:nvPr>
            <p:ph idx="5" type="body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9" name="Google Shape;1059;p98"/>
          <p:cNvSpPr txBox="1"/>
          <p:nvPr>
            <p:ph idx="6" type="body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0" name="Google Shape;1060;p98"/>
          <p:cNvSpPr txBox="1"/>
          <p:nvPr>
            <p:ph idx="7" type="body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1" name="Google Shape;1061;p98"/>
          <p:cNvSpPr txBox="1"/>
          <p:nvPr>
            <p:ph idx="8" type="body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2" name="Google Shape;1062;p98"/>
          <p:cNvSpPr txBox="1"/>
          <p:nvPr>
            <p:ph idx="9" type="body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6" y="1760539"/>
            <a:ext cx="5505627" cy="4256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7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47"/>
          <p:cNvSpPr/>
          <p:nvPr/>
        </p:nvSpPr>
        <p:spPr>
          <a:xfrm flipH="1">
            <a:off x="264033" y="3054772"/>
            <a:ext cx="3801397" cy="1571144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20" name="Google Shape;120;p47"/>
          <p:cNvGrpSpPr/>
          <p:nvPr/>
        </p:nvGrpSpPr>
        <p:grpSpPr>
          <a:xfrm flipH="1">
            <a:off x="-30396" y="6196177"/>
            <a:ext cx="12233029" cy="626185"/>
            <a:chOff x="-30396" y="6196177"/>
            <a:chExt cx="12233029" cy="626185"/>
          </a:xfrm>
        </p:grpSpPr>
        <p:pic>
          <p:nvPicPr>
            <p:cNvPr id="121" name="Google Shape;121;p4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0" cy="49397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2" name="Google Shape;122;p47"/>
            <p:cNvCxnSpPr/>
            <p:nvPr/>
          </p:nvCxnSpPr>
          <p:spPr>
            <a:xfrm>
              <a:off x="-30396" y="6567434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" name="Google Shape;123;p47"/>
            <p:cNvCxnSpPr/>
            <p:nvPr/>
          </p:nvCxnSpPr>
          <p:spPr>
            <a:xfrm>
              <a:off x="2289544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4" name="Google Shape;124;p47"/>
            <p:cNvCxnSpPr/>
            <p:nvPr/>
          </p:nvCxnSpPr>
          <p:spPr>
            <a:xfrm>
              <a:off x="492554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5" name="Google Shape;125;p47"/>
            <p:cNvCxnSpPr/>
            <p:nvPr/>
          </p:nvCxnSpPr>
          <p:spPr>
            <a:xfrm>
              <a:off x="7620999" y="6565900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6" name="Google Shape;126;p47"/>
            <p:cNvCxnSpPr/>
            <p:nvPr/>
          </p:nvCxnSpPr>
          <p:spPr>
            <a:xfrm>
              <a:off x="10120153" y="6584021"/>
              <a:ext cx="208248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7" name="Google Shape;127;p4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4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9" name="Google Shape;129;p47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0" name="Google Shape;130;p47"/>
          <p:cNvSpPr/>
          <p:nvPr/>
        </p:nvSpPr>
        <p:spPr>
          <a:xfrm flipH="1">
            <a:off x="2097147" y="1411024"/>
            <a:ext cx="3801397" cy="1571144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1" name="Google Shape;131;p47"/>
          <p:cNvSpPr/>
          <p:nvPr/>
        </p:nvSpPr>
        <p:spPr>
          <a:xfrm flipH="1">
            <a:off x="429266" y="4682677"/>
            <a:ext cx="5789039" cy="139317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47"/>
          <p:cNvSpPr txBox="1"/>
          <p:nvPr>
            <p:ph idx="1" type="body"/>
          </p:nvPr>
        </p:nvSpPr>
        <p:spPr>
          <a:xfrm>
            <a:off x="8450575" y="3165416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47"/>
          <p:cNvSpPr txBox="1"/>
          <p:nvPr>
            <p:ph idx="2" type="body"/>
          </p:nvPr>
        </p:nvSpPr>
        <p:spPr>
          <a:xfrm>
            <a:off x="5816498" y="1588544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47"/>
          <p:cNvSpPr txBox="1"/>
          <p:nvPr>
            <p:ph idx="3" type="body"/>
          </p:nvPr>
        </p:nvSpPr>
        <p:spPr>
          <a:xfrm>
            <a:off x="6003646" y="4619956"/>
            <a:ext cx="538870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teracy terms">
  <p:cSld name="literacy terms">
    <p:spTree>
      <p:nvGrpSpPr>
        <p:cNvPr id="1067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g1dc948992bf_0_410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69" name="Google Shape;1069;g1dc948992bf_0_4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9808455" y="6206803"/>
            <a:ext cx="309929" cy="4939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0" name="Google Shape;1070;g1dc948992bf_0_410"/>
          <p:cNvCxnSpPr/>
          <p:nvPr/>
        </p:nvCxnSpPr>
        <p:spPr>
          <a:xfrm>
            <a:off x="-30396" y="656743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1" name="Google Shape;1071;g1dc948992bf_0_410"/>
          <p:cNvCxnSpPr/>
          <p:nvPr/>
        </p:nvCxnSpPr>
        <p:spPr>
          <a:xfrm>
            <a:off x="7859203" y="6589975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2" name="Google Shape;1072;g1dc948992bf_0_410"/>
          <p:cNvCxnSpPr/>
          <p:nvPr/>
        </p:nvCxnSpPr>
        <p:spPr>
          <a:xfrm>
            <a:off x="5173199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3" name="Google Shape;1073;g1dc948992bf_0_410"/>
          <p:cNvCxnSpPr/>
          <p:nvPr/>
        </p:nvCxnSpPr>
        <p:spPr>
          <a:xfrm>
            <a:off x="2421228" y="6565900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74" name="Google Shape;1074;g1dc948992bf_0_410"/>
          <p:cNvCxnSpPr/>
          <p:nvPr/>
        </p:nvCxnSpPr>
        <p:spPr>
          <a:xfrm>
            <a:off x="10120153" y="6584021"/>
            <a:ext cx="20823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75" name="Google Shape;1075;g1dc948992bf_0_4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7360" y="6221541"/>
            <a:ext cx="491969" cy="53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6" name="Google Shape;1076;g1dc948992bf_0_4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7253433" y="6321949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077" name="Google Shape;1077;g1dc948992bf_0_4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466403" y="6165067"/>
            <a:ext cx="687747" cy="615554"/>
          </a:xfrm>
          <a:prstGeom prst="rect">
            <a:avLst/>
          </a:prstGeom>
          <a:noFill/>
          <a:ln>
            <a:noFill/>
          </a:ln>
        </p:spPr>
      </p:pic>
      <p:sp>
        <p:nvSpPr>
          <p:cNvPr id="1078" name="Google Shape;1078;g1dc948992bf_0_410"/>
          <p:cNvSpPr txBox="1"/>
          <p:nvPr>
            <p:ph idx="1" type="body"/>
          </p:nvPr>
        </p:nvSpPr>
        <p:spPr>
          <a:xfrm>
            <a:off x="4588043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9" name="Google Shape;1079;g1dc948992bf_0_410"/>
          <p:cNvSpPr txBox="1"/>
          <p:nvPr>
            <p:ph idx="2" type="body"/>
          </p:nvPr>
        </p:nvSpPr>
        <p:spPr>
          <a:xfrm>
            <a:off x="4588043" y="2653440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0" name="Google Shape;1080;g1dc948992bf_0_410"/>
          <p:cNvSpPr txBox="1"/>
          <p:nvPr>
            <p:ph idx="3" type="body"/>
          </p:nvPr>
        </p:nvSpPr>
        <p:spPr>
          <a:xfrm>
            <a:off x="4588043" y="3817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1" name="Google Shape;1081;g1dc948992bf_0_410"/>
          <p:cNvSpPr txBox="1"/>
          <p:nvPr>
            <p:ph idx="4" type="body"/>
          </p:nvPr>
        </p:nvSpPr>
        <p:spPr>
          <a:xfrm>
            <a:off x="4588043" y="4992079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2" name="Google Shape;1082;g1dc948992bf_0_410"/>
          <p:cNvSpPr txBox="1"/>
          <p:nvPr>
            <p:ph idx="5" type="body"/>
          </p:nvPr>
        </p:nvSpPr>
        <p:spPr>
          <a:xfrm>
            <a:off x="691245" y="150251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3" name="Google Shape;1083;g1dc948992bf_0_410"/>
          <p:cNvSpPr txBox="1"/>
          <p:nvPr>
            <p:ph idx="6" type="body"/>
          </p:nvPr>
        </p:nvSpPr>
        <p:spPr>
          <a:xfrm>
            <a:off x="693292" y="2653440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4" name="Google Shape;1084;g1dc948992bf_0_410"/>
          <p:cNvSpPr txBox="1"/>
          <p:nvPr>
            <p:ph idx="7" type="body"/>
          </p:nvPr>
        </p:nvSpPr>
        <p:spPr>
          <a:xfrm>
            <a:off x="691247" y="3804369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5" name="Google Shape;1085;g1dc948992bf_0_410"/>
          <p:cNvSpPr txBox="1"/>
          <p:nvPr>
            <p:ph idx="8" type="body"/>
          </p:nvPr>
        </p:nvSpPr>
        <p:spPr>
          <a:xfrm>
            <a:off x="691245" y="4959551"/>
            <a:ext cx="34332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5016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16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●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○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300"/>
              <a:buFont typeface="Calibri"/>
              <a:buChar char="■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1dc948992bf_0_429"/>
          <p:cNvSpPr txBox="1"/>
          <p:nvPr>
            <p:ph idx="1" type="body"/>
          </p:nvPr>
        </p:nvSpPr>
        <p:spPr>
          <a:xfrm>
            <a:off x="1660584" y="1489803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8" name="Google Shape;1088;g1dc948992bf_0_429"/>
          <p:cNvSpPr txBox="1"/>
          <p:nvPr>
            <p:ph idx="2" type="body"/>
          </p:nvPr>
        </p:nvSpPr>
        <p:spPr>
          <a:xfrm>
            <a:off x="1660584" y="3817080"/>
            <a:ext cx="33939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9" name="Google Shape;1089;g1dc948992bf_0_429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0" name="Google Shape;1090;g1dc948992bf_0_429"/>
          <p:cNvSpPr txBox="1"/>
          <p:nvPr>
            <p:ph idx="3" type="body"/>
          </p:nvPr>
        </p:nvSpPr>
        <p:spPr>
          <a:xfrm>
            <a:off x="1660584" y="4992080"/>
            <a:ext cx="3632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091" name="Google Shape;1091;g1dc948992bf_0_429"/>
          <p:cNvGrpSpPr/>
          <p:nvPr/>
        </p:nvGrpSpPr>
        <p:grpSpPr>
          <a:xfrm flipH="1">
            <a:off x="-30516" y="6196171"/>
            <a:ext cx="12233149" cy="626186"/>
            <a:chOff x="-30396" y="6196177"/>
            <a:chExt cx="12233149" cy="626186"/>
          </a:xfrm>
        </p:grpSpPr>
        <p:pic>
          <p:nvPicPr>
            <p:cNvPr id="1092" name="Google Shape;1092;g1dc948992bf_0_4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93" name="Google Shape;1093;g1dc948992bf_0_429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94" name="Google Shape;1094;g1dc948992bf_0_429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95" name="Google Shape;1095;g1dc948992bf_0_429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96" name="Google Shape;1096;g1dc948992bf_0_429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97" name="Google Shape;1097;g1dc948992bf_0_429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098" name="Google Shape;1098;g1dc948992bf_0_42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9" name="Google Shape;1099;g1dc948992bf_0_42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00" name="Google Shape;1100;g1dc948992bf_0_42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01" name="Google Shape;1101;g1dc948992bf_0_4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818600" y="1630111"/>
            <a:ext cx="735594" cy="83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g1dc948992bf_0_4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818600" y="3183039"/>
            <a:ext cx="735594" cy="779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g1dc948992bf_0_4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69348" y="4977592"/>
            <a:ext cx="834099" cy="7047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people in a room&#10;&#10;Description automatically generated with low confidence" id="1104" name="Google Shape;1104;g1dc948992bf_0_4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10844" y="1890885"/>
            <a:ext cx="4792051" cy="266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1dc948992bf_0_448"/>
          <p:cNvSpPr txBox="1"/>
          <p:nvPr>
            <p:ph idx="1" type="body"/>
          </p:nvPr>
        </p:nvSpPr>
        <p:spPr>
          <a:xfrm>
            <a:off x="4588043" y="1489803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7" name="Google Shape;1107;g1dc948992bf_0_448"/>
          <p:cNvSpPr txBox="1"/>
          <p:nvPr>
            <p:ph idx="2" type="body"/>
          </p:nvPr>
        </p:nvSpPr>
        <p:spPr>
          <a:xfrm>
            <a:off x="4588043" y="265344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8" name="Google Shape;1108;g1dc948992bf_0_448"/>
          <p:cNvSpPr txBox="1"/>
          <p:nvPr>
            <p:ph idx="3" type="body"/>
          </p:nvPr>
        </p:nvSpPr>
        <p:spPr>
          <a:xfrm>
            <a:off x="4588043" y="381708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9" name="Google Shape;1109;g1dc948992bf_0_448"/>
          <p:cNvSpPr txBox="1"/>
          <p:nvPr>
            <p:ph idx="4" type="body"/>
          </p:nvPr>
        </p:nvSpPr>
        <p:spPr>
          <a:xfrm>
            <a:off x="4588043" y="4992080"/>
            <a:ext cx="72051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82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82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0" name="Google Shape;1110;g1dc948992bf_0_448"/>
          <p:cNvSpPr txBox="1"/>
          <p:nvPr>
            <p:ph idx="5" type="body"/>
          </p:nvPr>
        </p:nvSpPr>
        <p:spPr>
          <a:xfrm>
            <a:off x="691245" y="1502511"/>
            <a:ext cx="34353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1" name="Google Shape;1111;g1dc948992bf_0_448"/>
          <p:cNvSpPr txBox="1"/>
          <p:nvPr>
            <p:ph idx="6" type="body"/>
          </p:nvPr>
        </p:nvSpPr>
        <p:spPr>
          <a:xfrm>
            <a:off x="693293" y="2653440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2" name="Google Shape;1112;g1dc948992bf_0_448"/>
          <p:cNvSpPr txBox="1"/>
          <p:nvPr>
            <p:ph idx="7" type="body"/>
          </p:nvPr>
        </p:nvSpPr>
        <p:spPr>
          <a:xfrm>
            <a:off x="691247" y="3804369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3" name="Google Shape;1113;g1dc948992bf_0_448"/>
          <p:cNvSpPr txBox="1"/>
          <p:nvPr>
            <p:ph idx="8" type="body"/>
          </p:nvPr>
        </p:nvSpPr>
        <p:spPr>
          <a:xfrm>
            <a:off x="691245" y="4959551"/>
            <a:ext cx="34332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3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4" name="Google Shape;1114;g1dc948992bf_0_448"/>
          <p:cNvSpPr txBox="1"/>
          <p:nvPr>
            <p:ph type="ctrTitle"/>
          </p:nvPr>
        </p:nvSpPr>
        <p:spPr>
          <a:xfrm>
            <a:off x="0" y="32084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115" name="Google Shape;1115;g1dc948992bf_0_448"/>
          <p:cNvGrpSpPr/>
          <p:nvPr/>
        </p:nvGrpSpPr>
        <p:grpSpPr>
          <a:xfrm flipH="1">
            <a:off x="-30516" y="6196171"/>
            <a:ext cx="12233149" cy="626186"/>
            <a:chOff x="-30396" y="6196177"/>
            <a:chExt cx="12233149" cy="626186"/>
          </a:xfrm>
        </p:grpSpPr>
        <p:pic>
          <p:nvPicPr>
            <p:cNvPr id="1116" name="Google Shape;1116;g1dc948992bf_0_44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17" name="Google Shape;1117;g1dc948992bf_0_448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g1dc948992bf_0_448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g1dc948992bf_0_448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g1dc948992bf_0_448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g1dc948992bf_0_448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22" name="Google Shape;1122;g1dc948992bf_0_4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3" name="Google Shape;1123;g1dc948992bf_0_44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24" name="Google Shape;1124;g1dc948992bf_0_44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1dc948992bf_0_468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person, indoor, table&#10;&#10;Description automatically generated" id="1127" name="Google Shape;1127;g1dc948992bf_0_4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230605" y="1668803"/>
            <a:ext cx="6486175" cy="4320883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Google Shape;1128;g1dc948992bf_0_468"/>
          <p:cNvSpPr/>
          <p:nvPr/>
        </p:nvSpPr>
        <p:spPr>
          <a:xfrm flipH="1">
            <a:off x="3992313" y="4753268"/>
            <a:ext cx="3807900" cy="1571100"/>
          </a:xfrm>
          <a:prstGeom prst="wedgeRoundRectCallout">
            <a:avLst>
              <a:gd fmla="val 67022" name="adj1"/>
              <a:gd fmla="val -5369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29" name="Google Shape;1129;g1dc948992bf_0_468"/>
          <p:cNvSpPr/>
          <p:nvPr/>
        </p:nvSpPr>
        <p:spPr>
          <a:xfrm flipH="1">
            <a:off x="8160096" y="2966421"/>
            <a:ext cx="3801300" cy="1571100"/>
          </a:xfrm>
          <a:prstGeom prst="wedgeRoundRectCallout">
            <a:avLst>
              <a:gd fmla="val 106899" name="adj1"/>
              <a:gd fmla="val -40179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30" name="Google Shape;1130;g1dc948992bf_0_468"/>
          <p:cNvGrpSpPr/>
          <p:nvPr/>
        </p:nvGrpSpPr>
        <p:grpSpPr>
          <a:xfrm flipH="1">
            <a:off x="-30516" y="6196174"/>
            <a:ext cx="12233149" cy="626185"/>
            <a:chOff x="-30396" y="6196177"/>
            <a:chExt cx="12233149" cy="626185"/>
          </a:xfrm>
        </p:grpSpPr>
        <p:pic>
          <p:nvPicPr>
            <p:cNvPr id="1131" name="Google Shape;1131;g1dc948992bf_0_46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32" name="Google Shape;1132;g1dc948992bf_0_468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g1dc948992bf_0_468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g1dc948992bf_0_468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g1dc948992bf_0_468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g1dc948992bf_0_468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37" name="Google Shape;1137;g1dc948992bf_0_46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8" name="Google Shape;1138;g1dc948992bf_0_46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39" name="Google Shape;1139;g1dc948992bf_0_46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40" name="Google Shape;1140;g1dc948992bf_0_468"/>
          <p:cNvSpPr/>
          <p:nvPr/>
        </p:nvSpPr>
        <p:spPr>
          <a:xfrm flipH="1">
            <a:off x="7881151" y="4623895"/>
            <a:ext cx="3801300" cy="1571100"/>
          </a:xfrm>
          <a:prstGeom prst="wedgeRoundRectCallout">
            <a:avLst>
              <a:gd fmla="val 101797" name="adj1"/>
              <a:gd fmla="val -91940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1" name="Google Shape;1141;g1dc948992bf_0_468"/>
          <p:cNvSpPr/>
          <p:nvPr/>
        </p:nvSpPr>
        <p:spPr>
          <a:xfrm flipH="1">
            <a:off x="7724396" y="1307808"/>
            <a:ext cx="3206700" cy="1571100"/>
          </a:xfrm>
          <a:prstGeom prst="wedgeRoundRectCallout">
            <a:avLst>
              <a:gd fmla="val 218023" name="adj1"/>
              <a:gd fmla="val 3474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2" name="Google Shape;1142;g1dc948992bf_0_468"/>
          <p:cNvSpPr txBox="1"/>
          <p:nvPr>
            <p:ph idx="1" type="body"/>
          </p:nvPr>
        </p:nvSpPr>
        <p:spPr>
          <a:xfrm>
            <a:off x="1743463" y="2939667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3" name="Google Shape;1143;g1dc948992bf_0_468"/>
          <p:cNvSpPr txBox="1"/>
          <p:nvPr>
            <p:ph idx="2" type="body"/>
          </p:nvPr>
        </p:nvSpPr>
        <p:spPr>
          <a:xfrm>
            <a:off x="3610287" y="4819504"/>
            <a:ext cx="3306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4" name="Google Shape;1144;g1dc948992bf_0_468"/>
          <p:cNvSpPr txBox="1"/>
          <p:nvPr>
            <p:ph idx="3" type="body"/>
          </p:nvPr>
        </p:nvSpPr>
        <p:spPr>
          <a:xfrm>
            <a:off x="240913" y="1445813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5" name="Google Shape;1145;g1dc948992bf_0_468"/>
          <p:cNvSpPr txBox="1"/>
          <p:nvPr>
            <p:ph idx="4" type="body"/>
          </p:nvPr>
        </p:nvSpPr>
        <p:spPr>
          <a:xfrm>
            <a:off x="319505" y="4495585"/>
            <a:ext cx="2885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7" name="Google Shape;1147;g1dc948992bf_0_4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6432967" y="1760540"/>
            <a:ext cx="5505626" cy="4256742"/>
          </a:xfrm>
          <a:prstGeom prst="rect">
            <a:avLst/>
          </a:prstGeom>
          <a:noFill/>
          <a:ln>
            <a:noFill/>
          </a:ln>
        </p:spPr>
      </p:pic>
      <p:sp>
        <p:nvSpPr>
          <p:cNvPr id="1148" name="Google Shape;1148;g1dc948992bf_0_489"/>
          <p:cNvSpPr txBox="1"/>
          <p:nvPr>
            <p:ph type="ctrTitle"/>
          </p:nvPr>
        </p:nvSpPr>
        <p:spPr>
          <a:xfrm>
            <a:off x="0" y="0"/>
            <a:ext cx="12192000" cy="119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9" name="Google Shape;1149;g1dc948992bf_0_489"/>
          <p:cNvSpPr/>
          <p:nvPr/>
        </p:nvSpPr>
        <p:spPr>
          <a:xfrm flipH="1">
            <a:off x="264131" y="3054772"/>
            <a:ext cx="3801300" cy="1571100"/>
          </a:xfrm>
          <a:prstGeom prst="wedgeRoundRectCallout">
            <a:avLst>
              <a:gd fmla="val -135679" name="adj1"/>
              <a:gd fmla="val -7111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1150" name="Google Shape;1150;g1dc948992bf_0_489"/>
          <p:cNvGrpSpPr/>
          <p:nvPr/>
        </p:nvGrpSpPr>
        <p:grpSpPr>
          <a:xfrm flipH="1">
            <a:off x="-30516" y="6196174"/>
            <a:ext cx="12233149" cy="626185"/>
            <a:chOff x="-30396" y="6196177"/>
            <a:chExt cx="12233149" cy="626185"/>
          </a:xfrm>
        </p:grpSpPr>
        <p:pic>
          <p:nvPicPr>
            <p:cNvPr id="1151" name="Google Shape;1151;g1dc948992bf_0_48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97147" y="6246434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52" name="Google Shape;1152;g1dc948992bf_0_489"/>
            <p:cNvCxnSpPr/>
            <p:nvPr/>
          </p:nvCxnSpPr>
          <p:spPr>
            <a:xfrm>
              <a:off x="-30396" y="6567434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3" name="Google Shape;1153;g1dc948992bf_0_489"/>
            <p:cNvCxnSpPr/>
            <p:nvPr/>
          </p:nvCxnSpPr>
          <p:spPr>
            <a:xfrm>
              <a:off x="22895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4" name="Google Shape;1154;g1dc948992bf_0_489"/>
            <p:cNvCxnSpPr/>
            <p:nvPr/>
          </p:nvCxnSpPr>
          <p:spPr>
            <a:xfrm>
              <a:off x="49255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5" name="Google Shape;1155;g1dc948992bf_0_489"/>
            <p:cNvCxnSpPr/>
            <p:nvPr/>
          </p:nvCxnSpPr>
          <p:spPr>
            <a:xfrm>
              <a:off x="76209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56" name="Google Shape;1156;g1dc948992bf_0_489"/>
            <p:cNvCxnSpPr/>
            <p:nvPr/>
          </p:nvCxnSpPr>
          <p:spPr>
            <a:xfrm>
              <a:off x="10120153" y="6584021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57" name="Google Shape;1157;g1dc948992bf_0_48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7026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8" name="Google Shape;1158;g1dc948992bf_0_48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582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59" name="Google Shape;1159;g1dc948992bf_0_48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9812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0" name="Google Shape;1160;g1dc948992bf_0_489"/>
          <p:cNvSpPr/>
          <p:nvPr/>
        </p:nvSpPr>
        <p:spPr>
          <a:xfrm flipH="1">
            <a:off x="2097245" y="1411024"/>
            <a:ext cx="3801300" cy="1571100"/>
          </a:xfrm>
          <a:prstGeom prst="wedgeRoundRectCallout">
            <a:avLst>
              <a:gd fmla="val -69408" name="adj1"/>
              <a:gd fmla="val 37613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1" name="Google Shape;1161;g1dc948992bf_0_489"/>
          <p:cNvSpPr/>
          <p:nvPr/>
        </p:nvSpPr>
        <p:spPr>
          <a:xfrm flipH="1">
            <a:off x="429205" y="4682677"/>
            <a:ext cx="5789100" cy="1393200"/>
          </a:xfrm>
          <a:prstGeom prst="wedgeRoundRectCallout">
            <a:avLst>
              <a:gd fmla="val -71407" name="adj1"/>
              <a:gd fmla="val -94775" name="adj2"/>
              <a:gd fmla="val 16667" name="adj3"/>
            </a:avLst>
          </a:prstGeom>
          <a:solidFill>
            <a:schemeClr val="lt1"/>
          </a:solidFill>
          <a:ln cap="flat" cmpd="sng" w="190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2" name="Google Shape;1162;g1dc948992bf_0_489"/>
          <p:cNvSpPr txBox="1"/>
          <p:nvPr>
            <p:ph idx="1" type="body"/>
          </p:nvPr>
        </p:nvSpPr>
        <p:spPr>
          <a:xfrm>
            <a:off x="8450575" y="3165416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3" name="Google Shape;1163;g1dc948992bf_0_489"/>
          <p:cNvSpPr txBox="1"/>
          <p:nvPr>
            <p:ph idx="2" type="body"/>
          </p:nvPr>
        </p:nvSpPr>
        <p:spPr>
          <a:xfrm>
            <a:off x="5816497" y="1588544"/>
            <a:ext cx="3488100" cy="12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4" name="Google Shape;1164;g1dc948992bf_0_489"/>
          <p:cNvSpPr txBox="1"/>
          <p:nvPr>
            <p:ph idx="3" type="body"/>
          </p:nvPr>
        </p:nvSpPr>
        <p:spPr>
          <a:xfrm>
            <a:off x="6003647" y="4619956"/>
            <a:ext cx="53889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g1dc948992bf_0_508"/>
          <p:cNvSpPr txBox="1"/>
          <p:nvPr>
            <p:ph type="title"/>
          </p:nvPr>
        </p:nvSpPr>
        <p:spPr>
          <a:xfrm>
            <a:off x="0" y="-1"/>
            <a:ext cx="91599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365725" spcFirstLastPara="1" rIns="121900" wrap="square" tIns="609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67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7" name="Google Shape;1167;g1dc948992bf_0_508"/>
          <p:cNvSpPr txBox="1"/>
          <p:nvPr>
            <p:ph idx="1" type="body"/>
          </p:nvPr>
        </p:nvSpPr>
        <p:spPr>
          <a:xfrm>
            <a:off x="0" y="5764437"/>
            <a:ext cx="12192000" cy="1093500"/>
          </a:xfrm>
          <a:prstGeom prst="rect">
            <a:avLst/>
          </a:prstGeom>
          <a:noFill/>
          <a:ln>
            <a:noFill/>
          </a:ln>
        </p:spPr>
        <p:txBody>
          <a:bodyPr anchorCtr="1" anchor="ctr" bIns="60925" lIns="121900" spcFirstLastPara="1" rIns="121900" wrap="square" tIns="609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59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00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8" name="Google Shape;1168;g1dc948992bf_0_508"/>
          <p:cNvSpPr txBox="1"/>
          <p:nvPr>
            <p:ph idx="2" type="body"/>
          </p:nvPr>
        </p:nvSpPr>
        <p:spPr>
          <a:xfrm>
            <a:off x="0" y="1657349"/>
            <a:ext cx="12192000" cy="35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609600" spcFirstLastPara="1" rIns="121900" wrap="square" tIns="60925">
            <a:noAutofit/>
          </a:bodyPr>
          <a:lstStyle>
            <a:lvl1pPr indent="-533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8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50165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43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635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7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810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810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810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810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69" name="Google Shape;1169;g1dc948992bf_0_508"/>
          <p:cNvGrpSpPr/>
          <p:nvPr/>
        </p:nvGrpSpPr>
        <p:grpSpPr>
          <a:xfrm>
            <a:off x="1" y="5607229"/>
            <a:ext cx="12196128" cy="83414"/>
            <a:chOff x="-33239" y="5603791"/>
            <a:chExt cx="9147325" cy="83414"/>
          </a:xfrm>
        </p:grpSpPr>
        <p:cxnSp>
          <p:nvCxnSpPr>
            <p:cNvPr id="1170" name="Google Shape;1170;g1dc948992bf_0_508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71" name="Google Shape;1171;g1dc948992bf_0_508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g26e5ef47b6f_0_176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9" name="Google Shape;1179;g26e5ef47b6f_0_176"/>
          <p:cNvSpPr txBox="1"/>
          <p:nvPr>
            <p:ph idx="1" type="body"/>
          </p:nvPr>
        </p:nvSpPr>
        <p:spPr>
          <a:xfrm>
            <a:off x="0" y="227488"/>
            <a:ext cx="34974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0" name="Google Shape;1180;g26e5ef47b6f_0_176"/>
          <p:cNvSpPr txBox="1"/>
          <p:nvPr>
            <p:ph idx="2" type="body"/>
          </p:nvPr>
        </p:nvSpPr>
        <p:spPr>
          <a:xfrm>
            <a:off x="260350" y="1577974"/>
            <a:ext cx="3088500" cy="4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1" name="Google Shape;1181;g26e5ef47b6f_0_176"/>
          <p:cNvSpPr txBox="1"/>
          <p:nvPr>
            <p:ph idx="3" type="body"/>
          </p:nvPr>
        </p:nvSpPr>
        <p:spPr>
          <a:xfrm>
            <a:off x="3847875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182" name="Google Shape;1182;g26e5ef47b6f_0_176"/>
          <p:cNvGrpSpPr/>
          <p:nvPr/>
        </p:nvGrpSpPr>
        <p:grpSpPr>
          <a:xfrm flipH="1">
            <a:off x="354867" y="6196177"/>
            <a:ext cx="8086609" cy="626185"/>
            <a:chOff x="3847875" y="6196177"/>
            <a:chExt cx="8086609" cy="626185"/>
          </a:xfrm>
        </p:grpSpPr>
        <p:cxnSp>
          <p:nvCxnSpPr>
            <p:cNvPr id="1183" name="Google Shape;1183;g26e5ef47b6f_0_176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4" name="Google Shape;1184;g26e5ef47b6f_0_176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85" name="Google Shape;1185;g26e5ef47b6f_0_176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86" name="Google Shape;1186;g26e5ef47b6f_0_17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87" name="Google Shape;1187;g26e5ef47b6f_0_17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8" name="Google Shape;1188;g26e5ef47b6f_0_17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9" name="Google Shape;1189;g26e5ef47b6f_0_17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90" name="Google Shape;1190;g26e5ef47b6f_0_176"/>
          <p:cNvSpPr txBox="1"/>
          <p:nvPr>
            <p:ph idx="4" type="body"/>
          </p:nvPr>
        </p:nvSpPr>
        <p:spPr>
          <a:xfrm>
            <a:off x="9058038" y="2733180"/>
            <a:ext cx="2873700" cy="10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1_Title and Vertical Text"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26e5ef47b6f_0_190"/>
          <p:cNvSpPr txBox="1"/>
          <p:nvPr>
            <p:ph type="title"/>
          </p:nvPr>
        </p:nvSpPr>
        <p:spPr>
          <a:xfrm>
            <a:off x="4157805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93" name="Google Shape;1193;g26e5ef47b6f_0_190"/>
          <p:cNvGrpSpPr/>
          <p:nvPr/>
        </p:nvGrpSpPr>
        <p:grpSpPr>
          <a:xfrm flipH="1">
            <a:off x="308142" y="6045571"/>
            <a:ext cx="8086606" cy="626186"/>
            <a:chOff x="3847875" y="6196177"/>
            <a:chExt cx="8086606" cy="626186"/>
          </a:xfrm>
        </p:grpSpPr>
        <p:cxnSp>
          <p:nvCxnSpPr>
            <p:cNvPr id="1194" name="Google Shape;1194;g26e5ef47b6f_0_190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95" name="Google Shape;1195;g26e5ef47b6f_0_190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96" name="Google Shape;1196;g26e5ef47b6f_0_19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197" name="Google Shape;1197;g26e5ef47b6f_0_19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98" name="Google Shape;1198;g26e5ef47b6f_0_190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771B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199" name="Google Shape;1199;g26e5ef47b6f_0_19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0" name="Google Shape;1200;g26e5ef47b6f_0_19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1442513" y="6196177"/>
              <a:ext cx="491968" cy="5361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01" name="Google Shape;1201;g26e5ef47b6f_0_190"/>
          <p:cNvSpPr txBox="1"/>
          <p:nvPr>
            <p:ph idx="1" type="body"/>
          </p:nvPr>
        </p:nvSpPr>
        <p:spPr>
          <a:xfrm>
            <a:off x="3921664" y="1901395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4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44500" lvl="1" marL="914400" marR="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4450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4450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2" name="Google Shape;1202;g26e5ef47b6f_0_190"/>
          <p:cNvSpPr/>
          <p:nvPr>
            <p:ph idx="2" type="pic"/>
          </p:nvPr>
        </p:nvSpPr>
        <p:spPr>
          <a:xfrm>
            <a:off x="457146" y="524736"/>
            <a:ext cx="2514600" cy="2935200"/>
          </a:xfrm>
          <a:prstGeom prst="rect">
            <a:avLst/>
          </a:prstGeom>
          <a:noFill/>
          <a:ln>
            <a:noFill/>
          </a:ln>
        </p:spPr>
      </p:sp>
      <p:sp>
        <p:nvSpPr>
          <p:cNvPr id="1203" name="Google Shape;1203;g26e5ef47b6f_0_190"/>
          <p:cNvSpPr txBox="1"/>
          <p:nvPr>
            <p:ph idx="3" type="body"/>
          </p:nvPr>
        </p:nvSpPr>
        <p:spPr>
          <a:xfrm>
            <a:off x="320842" y="365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Reading tip with pic and conversation bubbles 1">
  <p:cSld name="2 Reading tip with pic and conversation bubbles 1">
    <p:spTree>
      <p:nvGrpSpPr>
        <p:cNvPr id="1204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people sitting at a table&#10;&#10;Description automatically generated" id="1205" name="Google Shape;1205;g26e5ef47b6f_0_203"/>
          <p:cNvPicPr preferRelativeResize="0"/>
          <p:nvPr/>
        </p:nvPicPr>
        <p:blipFill rotWithShape="1">
          <a:blip r:embed="rId2">
            <a:alphaModFix/>
          </a:blip>
          <a:srcRect b="27809" l="13031" r="20918" t="9822"/>
          <a:stretch/>
        </p:blipFill>
        <p:spPr>
          <a:xfrm>
            <a:off x="2066781" y="3289625"/>
            <a:ext cx="4293731" cy="2702860"/>
          </a:xfrm>
          <a:prstGeom prst="rect">
            <a:avLst/>
          </a:prstGeom>
          <a:noFill/>
          <a:ln cap="flat" cmpd="sng" w="222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06" name="Google Shape;1206;g26e5ef47b6f_0_203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7" name="Google Shape;1207;g26e5ef47b6f_0_203"/>
          <p:cNvSpPr txBox="1"/>
          <p:nvPr>
            <p:ph idx="1" type="body"/>
          </p:nvPr>
        </p:nvSpPr>
        <p:spPr>
          <a:xfrm>
            <a:off x="138545" y="227488"/>
            <a:ext cx="32004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8" name="Google Shape;1208;g26e5ef47b6f_0_203"/>
          <p:cNvSpPr txBox="1"/>
          <p:nvPr>
            <p:ph idx="2" type="body"/>
          </p:nvPr>
        </p:nvSpPr>
        <p:spPr>
          <a:xfrm>
            <a:off x="138544" y="1343824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09" name="Google Shape;1209;g26e5ef47b6f_0_203"/>
          <p:cNvSpPr txBox="1"/>
          <p:nvPr>
            <p:ph idx="3" type="body"/>
          </p:nvPr>
        </p:nvSpPr>
        <p:spPr>
          <a:xfrm>
            <a:off x="138544" y="3883036"/>
            <a:ext cx="3200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10" name="Google Shape;1210;g26e5ef47b6f_0_203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11" name="Google Shape;1211;g26e5ef47b6f_0_203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2" name="Google Shape;1212;g26e5ef47b6f_0_203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13" name="Google Shape;1213;g26e5ef47b6f_0_203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14" name="Google Shape;1214;g26e5ef47b6f_0_20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15" name="Google Shape;1215;g26e5ef47b6f_0_20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6" name="Google Shape;1216;g26e5ef47b6f_0_20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7" name="Google Shape;1217;g26e5ef47b6f_0_20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8" name="Google Shape;1218;g26e5ef47b6f_0_203"/>
          <p:cNvSpPr txBox="1"/>
          <p:nvPr>
            <p:ph idx="4" type="body"/>
          </p:nvPr>
        </p:nvSpPr>
        <p:spPr>
          <a:xfrm rot="-2153581">
            <a:off x="3698465" y="2197679"/>
            <a:ext cx="2558532" cy="1574988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19" name="Google Shape;1219;g26e5ef47b6f_0_203"/>
          <p:cNvSpPr/>
          <p:nvPr/>
        </p:nvSpPr>
        <p:spPr>
          <a:xfrm rot="949913">
            <a:off x="4759794" y="1549933"/>
            <a:ext cx="3910333" cy="2463141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0" name="Google Shape;1220;g26e5ef47b6f_0_203"/>
          <p:cNvSpPr txBox="1"/>
          <p:nvPr>
            <p:ph idx="5" type="body"/>
          </p:nvPr>
        </p:nvSpPr>
        <p:spPr>
          <a:xfrm rot="860453">
            <a:off x="8789257" y="1869145"/>
            <a:ext cx="2887476" cy="1828793"/>
          </a:xfrm>
          <a:prstGeom prst="rect">
            <a:avLst/>
          </a:prstGeom>
          <a:noFill/>
          <a:ln>
            <a:noFill/>
          </a:ln>
        </p:spPr>
        <p:txBody>
          <a:bodyPr anchorCtr="0" anchor="t" bIns="9125" lIns="9125" spcFirstLastPara="1" rIns="9125" wrap="square" tIns="91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1" name="Google Shape;1221;g26e5ef47b6f_0_203"/>
          <p:cNvSpPr/>
          <p:nvPr/>
        </p:nvSpPr>
        <p:spPr>
          <a:xfrm flipH="1" rot="-2036101">
            <a:off x="-57472" y="1812681"/>
            <a:ext cx="3328065" cy="2381766"/>
          </a:xfrm>
          <a:prstGeom prst="wedgeEllipseCallout">
            <a:avLst>
              <a:gd fmla="val -20833" name="adj1"/>
              <a:gd fmla="val 62500" name="adj2"/>
            </a:avLst>
          </a:prstGeom>
          <a:noFill/>
          <a:ln cap="flat" cmpd="sng" w="57150">
            <a:solidFill>
              <a:srgbClr val="6666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2" name="Google Shape;1222;g26e5ef47b6f_0_203"/>
          <p:cNvSpPr txBox="1"/>
          <p:nvPr>
            <p:ph idx="6" type="body"/>
          </p:nvPr>
        </p:nvSpPr>
        <p:spPr>
          <a:xfrm>
            <a:off x="9641043" y="5445006"/>
            <a:ext cx="2550900" cy="8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2 reading tip more options">
  <p:cSld name="1_2 reading tip more options"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g26e5ef47b6f_0_222"/>
          <p:cNvSpPr txBox="1"/>
          <p:nvPr>
            <p:ph type="title"/>
          </p:nvPr>
        </p:nvSpPr>
        <p:spPr>
          <a:xfrm>
            <a:off x="3536683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Calibri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5" name="Google Shape;1225;g26e5ef47b6f_0_222"/>
          <p:cNvSpPr txBox="1"/>
          <p:nvPr>
            <p:ph idx="1" type="body"/>
          </p:nvPr>
        </p:nvSpPr>
        <p:spPr>
          <a:xfrm>
            <a:off x="248443" y="239394"/>
            <a:ext cx="3040200" cy="5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6" name="Google Shape;1226;g26e5ef47b6f_0_222"/>
          <p:cNvSpPr txBox="1"/>
          <p:nvPr>
            <p:ph idx="2" type="body"/>
          </p:nvPr>
        </p:nvSpPr>
        <p:spPr>
          <a:xfrm>
            <a:off x="243874" y="1023994"/>
            <a:ext cx="3040200" cy="29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27" name="Google Shape;1227;g26e5ef47b6f_0_222"/>
          <p:cNvSpPr txBox="1"/>
          <p:nvPr>
            <p:ph idx="3" type="body"/>
          </p:nvPr>
        </p:nvSpPr>
        <p:spPr>
          <a:xfrm>
            <a:off x="3790950" y="1944688"/>
            <a:ext cx="43614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228" name="Google Shape;1228;g26e5ef47b6f_0_222"/>
          <p:cNvGrpSpPr/>
          <p:nvPr/>
        </p:nvGrpSpPr>
        <p:grpSpPr>
          <a:xfrm flipH="1">
            <a:off x="245139" y="6196177"/>
            <a:ext cx="8086609" cy="626185"/>
            <a:chOff x="3847875" y="6196177"/>
            <a:chExt cx="8086609" cy="626185"/>
          </a:xfrm>
        </p:grpSpPr>
        <p:cxnSp>
          <p:nvCxnSpPr>
            <p:cNvPr id="1229" name="Google Shape;1229;g26e5ef47b6f_0_222"/>
            <p:cNvCxnSpPr/>
            <p:nvPr/>
          </p:nvCxnSpPr>
          <p:spPr>
            <a:xfrm>
              <a:off x="4029444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4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0" name="Google Shape;1230;g26e5ef47b6f_0_222"/>
            <p:cNvCxnSpPr/>
            <p:nvPr/>
          </p:nvCxnSpPr>
          <p:spPr>
            <a:xfrm>
              <a:off x="666544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231" name="Google Shape;1231;g26e5ef47b6f_0_222"/>
            <p:cNvCxnSpPr/>
            <p:nvPr/>
          </p:nvCxnSpPr>
          <p:spPr>
            <a:xfrm>
              <a:off x="9360899" y="6565900"/>
              <a:ext cx="2082600" cy="0"/>
            </a:xfrm>
            <a:prstGeom prst="straightConnector1">
              <a:avLst/>
            </a:prstGeom>
            <a:noFill/>
            <a:ln cap="flat" cmpd="sng" w="254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pic>
          <p:nvPicPr>
            <p:cNvPr id="1232" name="Google Shape;1232;g26e5ef47b6f_0_2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442515" y="6196177"/>
              <a:ext cx="491969" cy="5361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vector graphics&#10;&#10;Description automatically generated" id="1233" name="Google Shape;1233;g26e5ef47b6f_0_2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721174" y="6196177"/>
              <a:ext cx="687747" cy="6155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4" name="Google Shape;1234;g26e5ef47b6f_0_2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34673" y="6324412"/>
              <a:ext cx="529889" cy="497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5" name="Google Shape;1235;g26e5ef47b6f_0_2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47875" y="6251086"/>
              <a:ext cx="309931" cy="4939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36" name="Google Shape;1236;g26e5ef47b6f_0_222"/>
          <p:cNvSpPr txBox="1"/>
          <p:nvPr>
            <p:ph idx="4" type="body"/>
          </p:nvPr>
        </p:nvSpPr>
        <p:spPr>
          <a:xfrm>
            <a:off x="8420151" y="1944688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7" name="Google Shape;1237;g26e5ef47b6f_0_222"/>
          <p:cNvSpPr txBox="1"/>
          <p:nvPr>
            <p:ph idx="5" type="body"/>
          </p:nvPr>
        </p:nvSpPr>
        <p:spPr>
          <a:xfrm>
            <a:off x="8433792" y="4255294"/>
            <a:ext cx="3514200" cy="1193700"/>
          </a:xfrm>
          <a:prstGeom prst="rect">
            <a:avLst/>
          </a:prstGeom>
          <a:solidFill>
            <a:srgbClr val="96C93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8" name="Google Shape;1238;g26e5ef47b6f_0_222"/>
          <p:cNvSpPr/>
          <p:nvPr>
            <p:ph idx="6" type="pic"/>
          </p:nvPr>
        </p:nvSpPr>
        <p:spPr>
          <a:xfrm>
            <a:off x="328222" y="4123429"/>
            <a:ext cx="2871300" cy="249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4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Google Shape;137;p54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8" name="Google Shape;138;p54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771B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39" name="Google Shape;139;p54"/>
          <p:cNvGrpSpPr/>
          <p:nvPr/>
        </p:nvGrpSpPr>
        <p:grpSpPr>
          <a:xfrm>
            <a:off x="0" y="5607273"/>
            <a:ext cx="12196432" cy="83414"/>
            <a:chOff x="-33239" y="5603791"/>
            <a:chExt cx="9147324" cy="83414"/>
          </a:xfrm>
        </p:grpSpPr>
        <p:cxnSp>
          <p:nvCxnSpPr>
            <p:cNvPr id="140" name="Google Shape;140;p5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1" name="Google Shape;141;p5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d Your Materials">
  <p:cSld name="Find Your Materials">
    <p:spTree>
      <p:nvGrpSpPr>
        <p:cNvPr id="1239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g26e5ef47b6f_0_238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1" name="Google Shape;1241;g26e5ef47b6f_0_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447" y="6246434"/>
            <a:ext cx="309931" cy="4939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2" name="Google Shape;1242;g26e5ef47b6f_0_238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3" name="Google Shape;1243;g26e5ef47b6f_0_238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44" name="Google Shape;1244;g26e5ef47b6f_0_238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45" name="Google Shape;1245;g26e5ef47b6f_0_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g26e5ef47b6f_0_2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47" name="Google Shape;1247;g26e5ef47b6f_0_2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48" name="Google Shape;1248;g26e5ef47b6f_0_238"/>
          <p:cNvSpPr txBox="1"/>
          <p:nvPr>
            <p:ph idx="1" type="body"/>
          </p:nvPr>
        </p:nvSpPr>
        <p:spPr>
          <a:xfrm>
            <a:off x="628275" y="1620838"/>
            <a:ext cx="30816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9" name="Google Shape;1249;g26e5ef47b6f_0_238"/>
          <p:cNvSpPr txBox="1"/>
          <p:nvPr>
            <p:ph idx="2" type="body"/>
          </p:nvPr>
        </p:nvSpPr>
        <p:spPr>
          <a:xfrm>
            <a:off x="4059003" y="1632097"/>
            <a:ext cx="4005000" cy="33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0" name="Google Shape;1250;g26e5ef47b6f_0_238"/>
          <p:cNvSpPr txBox="1"/>
          <p:nvPr>
            <p:ph idx="3" type="body"/>
          </p:nvPr>
        </p:nvSpPr>
        <p:spPr>
          <a:xfrm>
            <a:off x="8794864" y="1454588"/>
            <a:ext cx="3348000" cy="11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1" name="Google Shape;1251;g26e5ef47b6f_0_238"/>
          <p:cNvSpPr txBox="1"/>
          <p:nvPr>
            <p:ph idx="4" type="body"/>
          </p:nvPr>
        </p:nvSpPr>
        <p:spPr>
          <a:xfrm>
            <a:off x="8794863" y="2645354"/>
            <a:ext cx="3348000" cy="15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2" name="Google Shape;1252;g26e5ef47b6f_0_238"/>
          <p:cNvSpPr/>
          <p:nvPr>
            <p:ph idx="5" type="pic"/>
          </p:nvPr>
        </p:nvSpPr>
        <p:spPr>
          <a:xfrm>
            <a:off x="8989159" y="4407656"/>
            <a:ext cx="2926200" cy="1947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Reading tip with wider picture">
  <p:cSld name="2_Reading tip with wider picture">
    <p:spTree>
      <p:nvGrpSpPr>
        <p:cNvPr id="1253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g26e5ef47b6f_0_252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55" name="Google Shape;1255;g26e5ef47b6f_0_252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6" name="Google Shape;1256;g26e5ef47b6f_0_252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7" name="Google Shape;1257;g26e5ef47b6f_0_252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58" name="Google Shape;1258;g26e5ef47b6f_0_2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59" name="Google Shape;1259;g26e5ef47b6f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0" name="Google Shape;1260;g26e5ef47b6f_0_2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1" name="Google Shape;1261;g26e5ef47b6f_0_25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62" name="Google Shape;1262;g26e5ef47b6f_0_252"/>
          <p:cNvSpPr txBox="1"/>
          <p:nvPr>
            <p:ph idx="1" type="body"/>
          </p:nvPr>
        </p:nvSpPr>
        <p:spPr>
          <a:xfrm>
            <a:off x="500204" y="1587499"/>
            <a:ext cx="7520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3" name="Google Shape;1263;g26e5ef47b6f_0_252"/>
          <p:cNvSpPr/>
          <p:nvPr>
            <p:ph idx="2" type="pic"/>
          </p:nvPr>
        </p:nvSpPr>
        <p:spPr>
          <a:xfrm>
            <a:off x="8832388" y="1251284"/>
            <a:ext cx="3251700" cy="2499000"/>
          </a:xfrm>
          <a:prstGeom prst="rect">
            <a:avLst/>
          </a:prstGeom>
          <a:noFill/>
          <a:ln>
            <a:noFill/>
          </a:ln>
        </p:spPr>
      </p:sp>
      <p:sp>
        <p:nvSpPr>
          <p:cNvPr id="1264" name="Google Shape;1264;g26e5ef47b6f_0_252"/>
          <p:cNvSpPr txBox="1"/>
          <p:nvPr>
            <p:ph idx="3" type="body"/>
          </p:nvPr>
        </p:nvSpPr>
        <p:spPr>
          <a:xfrm>
            <a:off x="9209609" y="4065956"/>
            <a:ext cx="24972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-Reading tip with older child extra">
  <p:cSld name="2--Reading tip with older child extra">
    <p:spTree>
      <p:nvGrpSpPr>
        <p:cNvPr id="1265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g26e5ef47b6f_0_264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67" name="Google Shape;1267;g26e5ef47b6f_0_264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8" name="Google Shape;1268;g26e5ef47b6f_0_264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9" name="Google Shape;1269;g26e5ef47b6f_0_264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70" name="Google Shape;1270;g26e5ef47b6f_0_2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71" name="Google Shape;1271;g26e5ef47b6f_0_2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2" name="Google Shape;1272;g26e5ef47b6f_0_2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3" name="Google Shape;1273;g26e5ef47b6f_0_2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74" name="Google Shape;1274;g26e5ef47b6f_0_264"/>
          <p:cNvSpPr/>
          <p:nvPr>
            <p:ph idx="2" type="pic"/>
          </p:nvPr>
        </p:nvSpPr>
        <p:spPr>
          <a:xfrm>
            <a:off x="9209369" y="1251283"/>
            <a:ext cx="2404500" cy="2949900"/>
          </a:xfrm>
          <a:prstGeom prst="rect">
            <a:avLst/>
          </a:prstGeom>
          <a:noFill/>
          <a:ln>
            <a:noFill/>
          </a:ln>
        </p:spPr>
      </p:sp>
      <p:sp>
        <p:nvSpPr>
          <p:cNvPr id="1275" name="Google Shape;1275;g26e5ef47b6f_0_264"/>
          <p:cNvSpPr txBox="1"/>
          <p:nvPr>
            <p:ph idx="1" type="body"/>
          </p:nvPr>
        </p:nvSpPr>
        <p:spPr>
          <a:xfrm>
            <a:off x="8822723" y="4264514"/>
            <a:ext cx="3212700" cy="2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6" name="Google Shape;1276;g26e5ef47b6f_0_264"/>
          <p:cNvSpPr txBox="1"/>
          <p:nvPr>
            <p:ph idx="3" type="body"/>
          </p:nvPr>
        </p:nvSpPr>
        <p:spPr>
          <a:xfrm>
            <a:off x="500205" y="1566099"/>
            <a:ext cx="7528800" cy="3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Calibri"/>
              <a:buAutoNum type="arabicPeriod"/>
              <a:defRPr b="0" i="0" sz="32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7" name="Google Shape;1277;g26e5ef47b6f_0_264"/>
          <p:cNvSpPr txBox="1"/>
          <p:nvPr>
            <p:ph idx="4" type="body"/>
          </p:nvPr>
        </p:nvSpPr>
        <p:spPr>
          <a:xfrm>
            <a:off x="5940679" y="1768203"/>
            <a:ext cx="2692800" cy="256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278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26e5ef47b6f_0_277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ntent with Caption">
  <p:cSld name="1_Content with Caption">
    <p:spTree>
      <p:nvGrpSpPr>
        <p:cNvPr id="1280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g26e5ef47b6f_0_279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82" name="Google Shape;1282;g26e5ef47b6f_0_279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3" name="Google Shape;1283;g26e5ef47b6f_0_279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84" name="Google Shape;1284;g26e5ef47b6f_0_279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85" name="Google Shape;1285;g26e5ef47b6f_0_2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286" name="Google Shape;1286;g26e5ef47b6f_0_2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7" name="Google Shape;1287;g26e5ef47b6f_0_2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8" name="Google Shape;1288;g26e5ef47b6f_0_27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sp>
        <p:nvSpPr>
          <p:cNvPr id="1289" name="Google Shape;1289;g26e5ef47b6f_0_279"/>
          <p:cNvSpPr/>
          <p:nvPr>
            <p:ph idx="2" type="pic"/>
          </p:nvPr>
        </p:nvSpPr>
        <p:spPr>
          <a:xfrm>
            <a:off x="8916576" y="1661249"/>
            <a:ext cx="29901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290" name="Google Shape;1290;g26e5ef47b6f_0_279"/>
          <p:cNvSpPr txBox="1"/>
          <p:nvPr>
            <p:ph idx="1" type="body"/>
          </p:nvPr>
        </p:nvSpPr>
        <p:spPr>
          <a:xfrm>
            <a:off x="8916576" y="4120489"/>
            <a:ext cx="2990100" cy="13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1" name="Google Shape;1291;g26e5ef47b6f_0_279"/>
          <p:cNvSpPr txBox="1"/>
          <p:nvPr>
            <p:ph idx="3" type="body"/>
          </p:nvPr>
        </p:nvSpPr>
        <p:spPr>
          <a:xfrm>
            <a:off x="740937" y="183144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2" name="Google Shape;1292;g26e5ef47b6f_0_279"/>
          <p:cNvSpPr txBox="1"/>
          <p:nvPr>
            <p:ph idx="4" type="body"/>
          </p:nvPr>
        </p:nvSpPr>
        <p:spPr>
          <a:xfrm>
            <a:off x="740937" y="3256853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3" name="Google Shape;1293;g26e5ef47b6f_0_279"/>
          <p:cNvSpPr txBox="1"/>
          <p:nvPr>
            <p:ph idx="5" type="body"/>
          </p:nvPr>
        </p:nvSpPr>
        <p:spPr>
          <a:xfrm>
            <a:off x="740937" y="4726515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191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294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26e5ef47b6f_0_293"/>
          <p:cNvSpPr txBox="1"/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96" name="Google Shape;1296;g26e5ef47b6f_0_293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7" name="Google Shape;1297;g26e5ef47b6f_0_293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98" name="Google Shape;1298;g26e5ef47b6f_0_293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299" name="Google Shape;1299;g26e5ef47b6f_0_29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00" name="Google Shape;1300;g26e5ef47b6f_0_2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1" name="Google Shape;1301;g26e5ef47b6f_0_2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2" name="Google Shape;1302;g26e5ef47b6f_0_29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03" name="Google Shape;1303;g26e5ef47b6f_0_293"/>
          <p:cNvSpPr/>
          <p:nvPr>
            <p:ph idx="2" type="pic"/>
          </p:nvPr>
        </p:nvSpPr>
        <p:spPr>
          <a:xfrm>
            <a:off x="9093038" y="1058781"/>
            <a:ext cx="2715900" cy="2715900"/>
          </a:xfrm>
          <a:prstGeom prst="rect">
            <a:avLst/>
          </a:prstGeom>
          <a:noFill/>
          <a:ln>
            <a:noFill/>
          </a:ln>
        </p:spPr>
      </p:sp>
      <p:sp>
        <p:nvSpPr>
          <p:cNvPr id="1304" name="Google Shape;1304;g26e5ef47b6f_0_293"/>
          <p:cNvSpPr txBox="1"/>
          <p:nvPr>
            <p:ph idx="1" type="body"/>
          </p:nvPr>
        </p:nvSpPr>
        <p:spPr>
          <a:xfrm>
            <a:off x="1660584" y="1489802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5" name="Google Shape;1305;g26e5ef47b6f_0_293"/>
          <p:cNvSpPr txBox="1"/>
          <p:nvPr>
            <p:ph idx="3" type="body"/>
          </p:nvPr>
        </p:nvSpPr>
        <p:spPr>
          <a:xfrm>
            <a:off x="1660584" y="3034440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6" name="Google Shape;1306;g26e5ef47b6f_0_293"/>
          <p:cNvSpPr txBox="1"/>
          <p:nvPr>
            <p:ph idx="4" type="body"/>
          </p:nvPr>
        </p:nvSpPr>
        <p:spPr>
          <a:xfrm>
            <a:off x="1660585" y="4620141"/>
            <a:ext cx="6616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7" name="Google Shape;1307;g26e5ef47b6f_0_293"/>
          <p:cNvSpPr txBox="1"/>
          <p:nvPr>
            <p:ph idx="5" type="body"/>
          </p:nvPr>
        </p:nvSpPr>
        <p:spPr>
          <a:xfrm>
            <a:off x="698499" y="148979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8" name="Google Shape;1308;g26e5ef47b6f_0_293"/>
          <p:cNvSpPr txBox="1"/>
          <p:nvPr>
            <p:ph idx="6" type="body"/>
          </p:nvPr>
        </p:nvSpPr>
        <p:spPr>
          <a:xfrm>
            <a:off x="698499" y="462013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9" name="Google Shape;1309;g26e5ef47b6f_0_293"/>
          <p:cNvSpPr txBox="1"/>
          <p:nvPr>
            <p:ph idx="7" type="body"/>
          </p:nvPr>
        </p:nvSpPr>
        <p:spPr>
          <a:xfrm>
            <a:off x="698499" y="3054969"/>
            <a:ext cx="882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b="1" i="0" sz="6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0" name="Google Shape;1310;g26e5ef47b6f_0_293"/>
          <p:cNvSpPr/>
          <p:nvPr>
            <p:ph idx="8" type="pic"/>
          </p:nvPr>
        </p:nvSpPr>
        <p:spPr>
          <a:xfrm>
            <a:off x="8788240" y="3300664"/>
            <a:ext cx="3346800" cy="315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ontent with Caption">
  <p:cSld name="2_Content with Caption">
    <p:spTree>
      <p:nvGrpSpPr>
        <p:cNvPr id="131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g26e5ef47b6f_0_310"/>
          <p:cNvSpPr txBox="1"/>
          <p:nvPr>
            <p:ph type="title"/>
          </p:nvPr>
        </p:nvSpPr>
        <p:spPr>
          <a:xfrm>
            <a:off x="-7620" y="0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3" name="Google Shape;1313;g26e5ef47b6f_0_310"/>
          <p:cNvSpPr/>
          <p:nvPr>
            <p:ph idx="2" type="pic"/>
          </p:nvPr>
        </p:nvSpPr>
        <p:spPr>
          <a:xfrm>
            <a:off x="9510134" y="1431036"/>
            <a:ext cx="1965900" cy="3996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14" name="Google Shape;1314;g26e5ef47b6f_0_310"/>
          <p:cNvCxnSpPr/>
          <p:nvPr/>
        </p:nvCxnSpPr>
        <p:spPr>
          <a:xfrm>
            <a:off x="371844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5" name="Google Shape;1315;g26e5ef47b6f_0_310"/>
          <p:cNvCxnSpPr/>
          <p:nvPr/>
        </p:nvCxnSpPr>
        <p:spPr>
          <a:xfrm>
            <a:off x="300784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16" name="Google Shape;1316;g26e5ef47b6f_0_310"/>
          <p:cNvCxnSpPr/>
          <p:nvPr/>
        </p:nvCxnSpPr>
        <p:spPr>
          <a:xfrm>
            <a:off x="5703299" y="6565900"/>
            <a:ext cx="2082600" cy="0"/>
          </a:xfrm>
          <a:prstGeom prst="straightConnector1">
            <a:avLst/>
          </a:prstGeom>
          <a:noFill/>
          <a:ln cap="flat" cmpd="sng" w="254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17" name="Google Shape;1317;g26e5ef47b6f_0_3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vector graphics&#10;&#10;Description automatically generated" id="1318" name="Google Shape;1318;g26e5ef47b6f_0_3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9" name="Google Shape;1319;g26e5ef47b6f_0_3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275" y="6251086"/>
            <a:ext cx="309931" cy="493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0" name="Google Shape;1320;g26e5ef47b6f_0_3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1321" name="Google Shape;1321;g26e5ef47b6f_0_310"/>
          <p:cNvSpPr txBox="1"/>
          <p:nvPr>
            <p:ph idx="1" type="body"/>
          </p:nvPr>
        </p:nvSpPr>
        <p:spPr>
          <a:xfrm>
            <a:off x="1660583" y="1489802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2" name="Google Shape;1322;g26e5ef47b6f_0_310"/>
          <p:cNvSpPr txBox="1"/>
          <p:nvPr>
            <p:ph idx="3" type="body"/>
          </p:nvPr>
        </p:nvSpPr>
        <p:spPr>
          <a:xfrm>
            <a:off x="1660584" y="2653440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3" name="Google Shape;1323;g26e5ef47b6f_0_310"/>
          <p:cNvSpPr txBox="1"/>
          <p:nvPr>
            <p:ph idx="4" type="body"/>
          </p:nvPr>
        </p:nvSpPr>
        <p:spPr>
          <a:xfrm>
            <a:off x="1660583" y="3817079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4" name="Google Shape;1324;g26e5ef47b6f_0_310"/>
          <p:cNvSpPr txBox="1"/>
          <p:nvPr>
            <p:ph idx="5" type="body"/>
          </p:nvPr>
        </p:nvSpPr>
        <p:spPr>
          <a:xfrm>
            <a:off x="1660583" y="5006628"/>
            <a:ext cx="634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b="0" i="0" sz="3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191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191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191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5" name="Google Shape;1325;g26e5ef47b6f_0_310"/>
          <p:cNvSpPr txBox="1"/>
          <p:nvPr>
            <p:ph idx="6" type="body"/>
          </p:nvPr>
        </p:nvSpPr>
        <p:spPr>
          <a:xfrm>
            <a:off x="691245" y="1502511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6" name="Google Shape;1326;g26e5ef47b6f_0_310"/>
          <p:cNvSpPr txBox="1"/>
          <p:nvPr>
            <p:ph idx="7" type="body"/>
          </p:nvPr>
        </p:nvSpPr>
        <p:spPr>
          <a:xfrm>
            <a:off x="693291" y="2653441"/>
            <a:ext cx="7935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7" name="Google Shape;1327;g26e5ef47b6f_0_310"/>
          <p:cNvSpPr txBox="1"/>
          <p:nvPr>
            <p:ph idx="8" type="body"/>
          </p:nvPr>
        </p:nvSpPr>
        <p:spPr>
          <a:xfrm>
            <a:off x="691246" y="3817079"/>
            <a:ext cx="7956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8" name="Google Shape;1328;g26e5ef47b6f_0_310"/>
          <p:cNvSpPr txBox="1"/>
          <p:nvPr>
            <p:ph idx="9" type="body"/>
          </p:nvPr>
        </p:nvSpPr>
        <p:spPr>
          <a:xfrm>
            <a:off x="691245" y="5006628"/>
            <a:ext cx="795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b="1" i="0" sz="7000" u="none" cap="none" strike="noStrike">
                <a:solidFill>
                  <a:srgbClr val="006FB6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enjoy and engage">
  <p:cSld name="Title, enjoy and engage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2"/>
          <p:cNvPicPr preferRelativeResize="0"/>
          <p:nvPr/>
        </p:nvPicPr>
        <p:blipFill rotWithShape="1">
          <a:blip r:embed="rId2">
            <a:alphaModFix/>
          </a:blip>
          <a:srcRect b="7385" l="549" r="-548" t="8195"/>
          <a:stretch/>
        </p:blipFill>
        <p:spPr>
          <a:xfrm>
            <a:off x="0" y="0"/>
            <a:ext cx="12192001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32"/>
          <p:cNvGrpSpPr/>
          <p:nvPr/>
        </p:nvGrpSpPr>
        <p:grpSpPr>
          <a:xfrm>
            <a:off x="1" y="5607273"/>
            <a:ext cx="12213728" cy="1252537"/>
            <a:chOff x="-33239" y="5603791"/>
            <a:chExt cx="9160525" cy="1252537"/>
          </a:xfrm>
        </p:grpSpPr>
        <p:sp>
          <p:nvSpPr>
            <p:cNvPr id="150" name="Google Shape;150;p32"/>
            <p:cNvSpPr/>
            <p:nvPr/>
          </p:nvSpPr>
          <p:spPr>
            <a:xfrm>
              <a:off x="-29914" y="5611028"/>
              <a:ext cx="9157200" cy="1245300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1" name="Google Shape;151;p32"/>
            <p:cNvCxnSpPr/>
            <p:nvPr/>
          </p:nvCxnSpPr>
          <p:spPr>
            <a:xfrm>
              <a:off x="-29914" y="5603791"/>
              <a:ext cx="9144000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52" name="Google Shape;152;p32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53" name="Google Shape;153;p32"/>
          <p:cNvSpPr txBox="1"/>
          <p:nvPr>
            <p:ph type="title"/>
          </p:nvPr>
        </p:nvSpPr>
        <p:spPr>
          <a:xfrm>
            <a:off x="-8" y="59947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750"/>
              <a:buFont typeface="Calibri"/>
              <a:buNone/>
              <a:defRPr b="1" i="0" sz="375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54" name="Google Shape;154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562" y="5918379"/>
            <a:ext cx="2339650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2"/>
          <p:cNvSpPr/>
          <p:nvPr/>
        </p:nvSpPr>
        <p:spPr>
          <a:xfrm>
            <a:off x="-4587" y="0"/>
            <a:ext cx="12222900" cy="5610900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5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theme" Target="../theme/theme9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theme" Target="../theme/theme10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5.xml.rels><?xml version="1.0" encoding="UTF-8" standalone="yes"?><Relationships xmlns="http://schemas.openxmlformats.org/package/2006/relationships"><Relationship Id="rId20" Type="http://schemas.openxmlformats.org/officeDocument/2006/relationships/theme" Target="../theme/theme7.xml"/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7.xml"/><Relationship Id="rId6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58.xml"/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5" Type="http://schemas.openxmlformats.org/officeDocument/2006/relationships/theme" Target="../theme/theme6.xml"/><Relationship Id="rId1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69.xml"/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theme" Target="../theme/theme8.xml"/></Relationships>
</file>

<file path=ppt/slideMasters/_rels/slideMaster9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4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86.xml"/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1.xml"/><Relationship Id="rId8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6"/>
          <p:cNvSpPr/>
          <p:nvPr/>
        </p:nvSpPr>
        <p:spPr>
          <a:xfrm>
            <a:off x="-12400" y="-11050"/>
            <a:ext cx="12204300" cy="1355100"/>
          </a:xfrm>
          <a:prstGeom prst="rect">
            <a:avLst/>
          </a:prstGeom>
          <a:solidFill>
            <a:srgbClr val="006FB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8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6" name="Google Shape;16;p28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" name="Google Shape;17;p2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31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44" name="Google Shape;144;p31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5" name="Google Shape;145;p31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cap="flat" cmpd="sng" w="88900">
              <a:solidFill>
                <a:srgbClr val="006FB6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46" name="Google Shape;146;p31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cap="flat" cmpd="sng" w="38100">
              <a:solidFill>
                <a:srgbClr val="96C93E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85" name="Google Shape;185;p33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6" name="Google Shape;186;p33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7" name="Google Shape;187;p3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36"/>
          <p:cNvSpPr/>
          <p:nvPr/>
        </p:nvSpPr>
        <p:spPr>
          <a:xfrm>
            <a:off x="0" y="-11086"/>
            <a:ext cx="12192000" cy="12732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61" name="Google Shape;461;p3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96C93E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2" name="Google Shape;462;p36"/>
          <p:cNvSpPr txBox="1"/>
          <p:nvPr/>
        </p:nvSpPr>
        <p:spPr>
          <a:xfrm>
            <a:off x="0" y="1"/>
            <a:ext cx="121920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63" name="Google Shape;463;p3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74564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39"/>
          <p:cNvSpPr/>
          <p:nvPr/>
        </p:nvSpPr>
        <p:spPr>
          <a:xfrm>
            <a:off x="0" y="0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758" name="Google Shape;758;p39"/>
          <p:cNvCxnSpPr/>
          <p:nvPr/>
        </p:nvCxnSpPr>
        <p:spPr>
          <a:xfrm>
            <a:off x="3536684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59" name="Google Shape;759;p3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0166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39"/>
          <p:cNvSpPr txBox="1"/>
          <p:nvPr>
            <p:ph type="title"/>
          </p:nvPr>
        </p:nvSpPr>
        <p:spPr>
          <a:xfrm>
            <a:off x="6390052" y="0"/>
            <a:ext cx="5683571" cy="15773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  <a:defRPr b="1" i="0" sz="42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43" name="Shape 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44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945" name="Google Shape;945;p44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6" name="Google Shape;946;p44"/>
          <p:cNvSpPr txBox="1"/>
          <p:nvPr>
            <p:ph type="title"/>
          </p:nvPr>
        </p:nvSpPr>
        <p:spPr>
          <a:xfrm>
            <a:off x="3219732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47" name="Google Shape;947;p4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g1dc948992bf_0_406"/>
          <p:cNvSpPr/>
          <p:nvPr/>
        </p:nvSpPr>
        <p:spPr>
          <a:xfrm>
            <a:off x="0" y="-11085"/>
            <a:ext cx="12192000" cy="1273200"/>
          </a:xfrm>
          <a:prstGeom prst="rect">
            <a:avLst/>
          </a:prstGeom>
          <a:solidFill>
            <a:srgbClr val="A2DEF9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065" name="Google Shape;1065;g1dc948992bf_0_406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cap="flat" cmpd="sng" w="76200">
            <a:solidFill>
              <a:srgbClr val="006FB6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66" name="Google Shape;1066;g1dc948992bf_0_40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30497" y="117500"/>
            <a:ext cx="2816352" cy="85674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72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26e5ef47b6f_0_171"/>
          <p:cNvSpPr/>
          <p:nvPr/>
        </p:nvSpPr>
        <p:spPr>
          <a:xfrm>
            <a:off x="8655315" y="1"/>
            <a:ext cx="3536700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1174" name="Google Shape;1174;g26e5ef47b6f_0_171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cap="flat" cmpd="sng" w="88900">
            <a:solidFill>
              <a:srgbClr val="96C9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75" name="Google Shape;1175;g26e5ef47b6f_0_171"/>
          <p:cNvSpPr txBox="1"/>
          <p:nvPr>
            <p:ph type="title"/>
          </p:nvPr>
        </p:nvSpPr>
        <p:spPr>
          <a:xfrm>
            <a:off x="3219732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b="1" i="0" sz="5000" u="none" cap="none" strike="noStrik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76" name="Google Shape;1176;g26e5ef47b6f_0_17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34189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9.png"/><Relationship Id="rId4" Type="http://schemas.openxmlformats.org/officeDocument/2006/relationships/image" Target="../media/image8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4.png"/><Relationship Id="rId4" Type="http://schemas.openxmlformats.org/officeDocument/2006/relationships/image" Target="../media/image8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0.jpg"/><Relationship Id="rId4" Type="http://schemas.openxmlformats.org/officeDocument/2006/relationships/image" Target="../media/image67.jpg"/><Relationship Id="rId5" Type="http://schemas.openxmlformats.org/officeDocument/2006/relationships/image" Target="../media/image69.jpg"/><Relationship Id="rId6" Type="http://schemas.openxmlformats.org/officeDocument/2006/relationships/image" Target="../media/image65.jpg"/><Relationship Id="rId7" Type="http://schemas.openxmlformats.org/officeDocument/2006/relationships/image" Target="../media/image8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2.png"/><Relationship Id="rId4" Type="http://schemas.openxmlformats.org/officeDocument/2006/relationships/image" Target="../media/image68.png"/><Relationship Id="rId5" Type="http://schemas.openxmlformats.org/officeDocument/2006/relationships/image" Target="../media/image71.png"/><Relationship Id="rId6" Type="http://schemas.openxmlformats.org/officeDocument/2006/relationships/image" Target="../media/image7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youtu.be/p22hlxCoaEk" TargetMode="External"/><Relationship Id="rId4" Type="http://schemas.openxmlformats.org/officeDocument/2006/relationships/hyperlink" Target="https://youtu.be/p22hlxCoaEk" TargetMode="External"/><Relationship Id="rId5" Type="http://schemas.openxmlformats.org/officeDocument/2006/relationships/image" Target="../media/image7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youtu.be/p22hlxCoaEk" TargetMode="External"/><Relationship Id="rId4" Type="http://schemas.openxmlformats.org/officeDocument/2006/relationships/hyperlink" Target="https://youtu.be/p22hlxCoaEk" TargetMode="External"/><Relationship Id="rId5" Type="http://schemas.openxmlformats.org/officeDocument/2006/relationships/image" Target="../media/image7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8.png"/><Relationship Id="rId4" Type="http://schemas.openxmlformats.org/officeDocument/2006/relationships/hyperlink" Target="https://youtu.be/p22hlxCoaEk" TargetMode="External"/><Relationship Id="rId5" Type="http://schemas.openxmlformats.org/officeDocument/2006/relationships/hyperlink" Target="https://youtu.be/p22hlxCoaEk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2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p1"/>
          <p:cNvSpPr txBox="1"/>
          <p:nvPr>
            <p:ph type="title"/>
          </p:nvPr>
        </p:nvSpPr>
        <p:spPr>
          <a:xfrm>
            <a:off x="0" y="-1"/>
            <a:ext cx="9160042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ar" sz="5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Workshop guide</a:t>
            </a:r>
            <a:endParaRPr/>
          </a:p>
        </p:txBody>
      </p:sp>
      <p:sp>
        <p:nvSpPr>
          <p:cNvPr id="1334" name="Google Shape;1334;p1"/>
          <p:cNvSpPr txBox="1"/>
          <p:nvPr>
            <p:ph idx="1" type="body"/>
          </p:nvPr>
        </p:nvSpPr>
        <p:spPr>
          <a:xfrm>
            <a:off x="0" y="5764437"/>
            <a:ext cx="12192000" cy="109356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ar" sz="4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Play </a:t>
            </a:r>
            <a:r>
              <a:rPr lang="ar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1" i="0" lang="ar" sz="44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eading BINGO</a:t>
            </a:r>
            <a:endParaRPr b="1" i="0" sz="44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4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35" name="Google Shape;1335;p1"/>
          <p:cNvSpPr txBox="1"/>
          <p:nvPr>
            <p:ph idx="2" type="body"/>
          </p:nvPr>
        </p:nvSpPr>
        <p:spPr>
          <a:xfrm>
            <a:off x="0" y="1657350"/>
            <a:ext cx="12192000" cy="3524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</a:pPr>
            <a:r>
              <a:rPr b="0" i="0" lang="ar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Facilitator: </a:t>
            </a:r>
            <a:endParaRPr b="0" i="0" sz="36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85800" lvl="1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b="0" i="0" lang="ar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 notes to prepare. See English file.</a:t>
            </a:r>
            <a:endParaRPr b="0" i="0" sz="4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85800" lvl="1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b="0" i="0" lang="ar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Amend slides if needed.</a:t>
            </a:r>
            <a:endParaRPr b="0" i="0" sz="32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85800" lvl="1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b="0" i="0" lang="ar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Ready the family-facing materials.</a:t>
            </a:r>
            <a:endParaRPr b="0" i="0" sz="32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85800" lvl="1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Char char="•"/>
            </a:pPr>
            <a:r>
              <a:rPr b="0" i="0" lang="ar" sz="4000" u="none" cap="none" strike="noStrik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Display slide 2 as families arrive.</a:t>
            </a:r>
            <a:endParaRPr b="0" i="0" sz="3200" u="none" cap="none" strike="noStrike">
              <a:solidFill>
                <a:srgbClr val="0771BA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p16"/>
          <p:cNvSpPr txBox="1"/>
          <p:nvPr>
            <p:ph type="title"/>
          </p:nvPr>
        </p:nvSpPr>
        <p:spPr>
          <a:xfrm>
            <a:off x="2512875" y="0"/>
            <a:ext cx="5683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</a:pPr>
            <a:r>
              <a:rPr b="1" i="0" lang="ar" sz="4500" u="none">
                <a:solidFill>
                  <a:srgbClr val="006FB6"/>
                </a:solidFill>
              </a:rPr>
              <a:t>اختر مكافأة </a:t>
            </a:r>
            <a:endParaRPr sz="4300"/>
          </a:p>
        </p:txBody>
      </p:sp>
      <p:sp>
        <p:nvSpPr>
          <p:cNvPr id="1427" name="Google Shape;1427;p16"/>
          <p:cNvSpPr txBox="1"/>
          <p:nvPr>
            <p:ph idx="2" type="body"/>
          </p:nvPr>
        </p:nvSpPr>
        <p:spPr>
          <a:xfrm>
            <a:off x="174284" y="1624653"/>
            <a:ext cx="8140800" cy="4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700"/>
              <a:buFont typeface="Calibri"/>
              <a:buChar char="•"/>
            </a:pPr>
            <a:r>
              <a:rPr b="0" i="0" lang="ar" sz="3700" u="none"/>
              <a:t>تجول سيرًا على الأقدام مع أحد أفراد الأسرة</a:t>
            </a:r>
            <a:endParaRPr sz="3700"/>
          </a:p>
          <a:p>
            <a:pPr indent="-457200" lvl="0" marL="4572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b="0" i="0" lang="ar" sz="3700" u="none"/>
              <a:t>اذهب لتناول الآيس كريم</a:t>
            </a:r>
            <a:endParaRPr sz="3700"/>
          </a:p>
          <a:p>
            <a:pPr indent="-457200" lvl="0" marL="4572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b="0" i="0" lang="ar" sz="3700" u="none"/>
              <a:t>شاهد فيلمك المفضل</a:t>
            </a:r>
            <a:endParaRPr sz="3700"/>
          </a:p>
          <a:p>
            <a:pPr indent="-457200" lvl="0" marL="4572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b="0" i="0" lang="ar" sz="3700" u="none"/>
              <a:t>العبا لعبة أو أحجية معًا</a:t>
            </a:r>
            <a:endParaRPr sz="3700"/>
          </a:p>
          <a:p>
            <a:pPr indent="-457200" lvl="0" marL="4572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b="0" i="0" lang="ar" sz="3700" u="none"/>
              <a:t>اختر قائمة العشاء أو المطعم</a:t>
            </a:r>
            <a:endParaRPr sz="3700"/>
          </a:p>
          <a:p>
            <a:pPr indent="-457200" lvl="0" marL="4572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b="0" i="0" lang="ar" sz="3700" u="none"/>
              <a:t>اشتر كتابًا جديدًا </a:t>
            </a:r>
            <a:endParaRPr sz="3700"/>
          </a:p>
          <a:p>
            <a:pPr indent="-457200" lvl="0" marL="45720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Char char="•"/>
            </a:pPr>
            <a:r>
              <a:rPr b="0" i="0" lang="ar" sz="3700" u="none"/>
              <a:t>اقض بعض الوقت مع أحد الأصدقاء</a:t>
            </a:r>
            <a:endParaRPr sz="3700"/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700"/>
          </a:p>
          <a:p>
            <a:pPr indent="-2286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8" name="Google Shape;1428;p16"/>
          <p:cNvSpPr txBox="1"/>
          <p:nvPr>
            <p:ph idx="1" type="body"/>
          </p:nvPr>
        </p:nvSpPr>
        <p:spPr>
          <a:xfrm>
            <a:off x="8650475" y="4595700"/>
            <a:ext cx="3356400" cy="22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ar" u="none"/>
              <a:t>احتفل بشيء صغير عندما يُكمل طفلك صفًا أو يحرز تقدمًا ويُتم لوحة بالكامل!</a:t>
            </a:r>
            <a:endParaRPr/>
          </a:p>
        </p:txBody>
      </p:sp>
      <p:sp>
        <p:nvSpPr>
          <p:cNvPr id="1429" name="Google Shape;1429;p16"/>
          <p:cNvSpPr txBox="1"/>
          <p:nvPr/>
        </p:nvSpPr>
        <p:spPr>
          <a:xfrm>
            <a:off x="819075" y="1027300"/>
            <a:ext cx="169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30" name="Google Shape;1430;p16"/>
          <p:cNvPicPr preferRelativeResize="0"/>
          <p:nvPr/>
        </p:nvPicPr>
        <p:blipFill rotWithShape="1">
          <a:blip r:embed="rId3">
            <a:alphaModFix/>
          </a:blip>
          <a:srcRect b="6916" l="0" r="0" t="0"/>
          <a:stretch/>
        </p:blipFill>
        <p:spPr>
          <a:xfrm>
            <a:off x="9234488" y="822325"/>
            <a:ext cx="2188374" cy="3623024"/>
          </a:xfrm>
          <a:prstGeom prst="rect">
            <a:avLst/>
          </a:prstGeom>
          <a:noFill/>
          <a:ln cap="flat" cmpd="sng" w="9525">
            <a:solidFill>
              <a:srgbClr val="20212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17"/>
          <p:cNvSpPr txBox="1"/>
          <p:nvPr>
            <p:ph type="ctrTitle"/>
          </p:nvPr>
        </p:nvSpPr>
        <p:spPr>
          <a:xfrm>
            <a:off x="4072874" y="-5297"/>
            <a:ext cx="6844519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4000" u="none"/>
              <a:t>القراءة = محادثة (من مرحلة الروضة إلى الصف الأول)</a:t>
            </a:r>
            <a:endParaRPr sz="4000"/>
          </a:p>
        </p:txBody>
      </p:sp>
      <p:sp>
        <p:nvSpPr>
          <p:cNvPr id="1436" name="Google Shape;1436;p17"/>
          <p:cNvSpPr txBox="1"/>
          <p:nvPr>
            <p:ph idx="1" type="body"/>
          </p:nvPr>
        </p:nvSpPr>
        <p:spPr>
          <a:xfrm>
            <a:off x="8193438" y="3120082"/>
            <a:ext cx="3488018" cy="123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ar"/>
              <a:t>ما التحدي الذي ترغب في محاولة أدائه اليوم؟</a:t>
            </a:r>
            <a:endParaRPr/>
          </a:p>
        </p:txBody>
      </p:sp>
      <p:sp>
        <p:nvSpPr>
          <p:cNvPr id="1437" name="Google Shape;1437;p17"/>
          <p:cNvSpPr txBox="1"/>
          <p:nvPr>
            <p:ph idx="2" type="body"/>
          </p:nvPr>
        </p:nvSpPr>
        <p:spPr>
          <a:xfrm>
            <a:off x="4332446" y="4769184"/>
            <a:ext cx="3306871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761" lvl="0" marL="233361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/>
              <a:t>هل ترغب في القراءة لدمية محشوة أو لأحد أفراد الأسرة؟</a:t>
            </a:r>
            <a:endParaRPr/>
          </a:p>
        </p:txBody>
      </p:sp>
      <p:sp>
        <p:nvSpPr>
          <p:cNvPr id="1438" name="Google Shape;1438;p17"/>
          <p:cNvSpPr txBox="1"/>
          <p:nvPr>
            <p:ph idx="3" type="body"/>
          </p:nvPr>
        </p:nvSpPr>
        <p:spPr>
          <a:xfrm>
            <a:off x="7783033" y="1514836"/>
            <a:ext cx="3084730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/>
              <a:t>هل تود القراءة في الخارج اليوم أم داخل حصن من البطانيات؟</a:t>
            </a:r>
            <a:endParaRPr/>
          </a:p>
        </p:txBody>
      </p:sp>
      <p:sp>
        <p:nvSpPr>
          <p:cNvPr id="1439" name="Google Shape;1439;p17"/>
          <p:cNvSpPr txBox="1"/>
          <p:nvPr>
            <p:ph idx="4" type="body"/>
          </p:nvPr>
        </p:nvSpPr>
        <p:spPr>
          <a:xfrm>
            <a:off x="8259052" y="4633498"/>
            <a:ext cx="3270003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9525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ar"/>
              <a:t>كيف تريد الاحتفال عندما تفوز في لعبة </a:t>
            </a:r>
            <a:r>
              <a:rPr b="1" lang="ar"/>
              <a:t>بينغو</a:t>
            </a:r>
            <a:r>
              <a:rPr lang="ar"/>
              <a:t>؟</a:t>
            </a:r>
            <a:endParaRPr/>
          </a:p>
        </p:txBody>
      </p:sp>
      <p:pic>
        <p:nvPicPr>
          <p:cNvPr id="1440" name="Google Shape;1440;p17"/>
          <p:cNvPicPr preferRelativeResize="0"/>
          <p:nvPr/>
        </p:nvPicPr>
        <p:blipFill rotWithShape="1">
          <a:blip r:embed="rId3">
            <a:alphaModFix/>
          </a:blip>
          <a:srcRect b="0" l="0" r="0" t="-1666"/>
          <a:stretch/>
        </p:blipFill>
        <p:spPr>
          <a:xfrm flipH="1">
            <a:off x="11192460" y="123408"/>
            <a:ext cx="678450" cy="1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18"/>
          <p:cNvSpPr txBox="1"/>
          <p:nvPr>
            <p:ph type="ctrTitle"/>
          </p:nvPr>
        </p:nvSpPr>
        <p:spPr>
          <a:xfrm>
            <a:off x="2938122" y="72838"/>
            <a:ext cx="8212501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sz="3600" u="none"/>
              <a:t>القراءة = محادثة (من الصف الثاني إلى الصف الثالث)</a:t>
            </a:r>
            <a:endParaRPr sz="3600"/>
          </a:p>
        </p:txBody>
      </p:sp>
      <p:sp>
        <p:nvSpPr>
          <p:cNvPr id="1446" name="Google Shape;1446;p18"/>
          <p:cNvSpPr txBox="1"/>
          <p:nvPr>
            <p:ph idx="1" type="body"/>
          </p:nvPr>
        </p:nvSpPr>
        <p:spPr>
          <a:xfrm>
            <a:off x="346063" y="3214578"/>
            <a:ext cx="3488018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ar"/>
              <a:t>هل يمكنك قراءة فصل بالكامل في كتابك اليوم؟</a:t>
            </a:r>
            <a:endParaRPr/>
          </a:p>
        </p:txBody>
      </p:sp>
      <p:sp>
        <p:nvSpPr>
          <p:cNvPr id="1447" name="Google Shape;1447;p18"/>
          <p:cNvSpPr txBox="1"/>
          <p:nvPr>
            <p:ph idx="2" type="body"/>
          </p:nvPr>
        </p:nvSpPr>
        <p:spPr>
          <a:xfrm>
            <a:off x="2090072" y="1596240"/>
            <a:ext cx="3747310" cy="12364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/>
              <a:t>هل تودين قراءة قصة خيالية أم شِعر اليوم؟</a:t>
            </a:r>
            <a:endParaRPr/>
          </a:p>
        </p:txBody>
      </p:sp>
      <p:sp>
        <p:nvSpPr>
          <p:cNvPr id="1448" name="Google Shape;1448;p18"/>
          <p:cNvSpPr txBox="1"/>
          <p:nvPr>
            <p:ph idx="3" type="body"/>
          </p:nvPr>
        </p:nvSpPr>
        <p:spPr>
          <a:xfrm>
            <a:off x="468084" y="4814444"/>
            <a:ext cx="5627916" cy="13931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None/>
            </a:pPr>
            <a:r>
              <a:rPr lang="ar"/>
              <a:t>هل تفضلين القراءة باستخدام مصباح يدوي اليوم أم في أثناء إجراء مكالمة فيديو مع أحد أفراد الأسرة؟</a:t>
            </a:r>
            <a:endParaRPr/>
          </a:p>
        </p:txBody>
      </p:sp>
      <p:pic>
        <p:nvPicPr>
          <p:cNvPr id="1449" name="Google Shape;144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11392347" y="164145"/>
            <a:ext cx="678450" cy="9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3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g1dc948992bf_0_398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700"/>
              <a:buNone/>
            </a:pPr>
            <a:r>
              <a:rPr b="1" i="0" lang="ar" u="none"/>
              <a:t>الأسر التي تتحدث لغات متعددة</a:t>
            </a:r>
            <a:endParaRPr/>
          </a:p>
        </p:txBody>
      </p:sp>
      <p:sp>
        <p:nvSpPr>
          <p:cNvPr id="1455" name="Google Shape;1455;g1dc948992bf_0_398"/>
          <p:cNvSpPr txBox="1"/>
          <p:nvPr>
            <p:ph idx="1" type="body"/>
          </p:nvPr>
        </p:nvSpPr>
        <p:spPr>
          <a:xfrm>
            <a:off x="911536" y="148980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4300"/>
              <a:buNone/>
            </a:pPr>
            <a:r>
              <a:rPr b="0" i="0" lang="ar" u="none"/>
              <a:t>استخدم هذا مع الكتب بأي لغة</a:t>
            </a:r>
            <a:endParaRPr/>
          </a:p>
        </p:txBody>
      </p:sp>
      <p:sp>
        <p:nvSpPr>
          <p:cNvPr id="1456" name="Google Shape;1456;g1dc948992bf_0_398"/>
          <p:cNvSpPr txBox="1"/>
          <p:nvPr>
            <p:ph idx="2" type="body"/>
          </p:nvPr>
        </p:nvSpPr>
        <p:spPr>
          <a:xfrm>
            <a:off x="911536" y="2901173"/>
            <a:ext cx="72057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SzPts val="4300"/>
              <a:buNone/>
            </a:pPr>
            <a:r>
              <a:rPr b="0" i="0" lang="ar" u="none"/>
              <a:t>قدم الكثير من التشجيع لبناء مهارات القراءة</a:t>
            </a:r>
            <a:endParaRPr/>
          </a:p>
        </p:txBody>
      </p:sp>
      <p:pic>
        <p:nvPicPr>
          <p:cNvPr id="1457" name="Google Shape;1457;g1dc948992bf_0_39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9326344" y="2768885"/>
            <a:ext cx="1243400" cy="132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8" name="Google Shape;1458;g1dc948992bf_0_3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26350" y="1484650"/>
            <a:ext cx="1074417" cy="99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2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19"/>
          <p:cNvSpPr txBox="1"/>
          <p:nvPr>
            <p:ph type="ctrTitle"/>
          </p:nvPr>
        </p:nvSpPr>
        <p:spPr>
          <a:xfrm>
            <a:off x="-34290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وقت التدرب</a:t>
            </a:r>
            <a:endParaRPr/>
          </a:p>
        </p:txBody>
      </p:sp>
      <p:sp>
        <p:nvSpPr>
          <p:cNvPr id="1464" name="Google Shape;1464;p19"/>
          <p:cNvSpPr txBox="1"/>
          <p:nvPr>
            <p:ph idx="1" type="body"/>
          </p:nvPr>
        </p:nvSpPr>
        <p:spPr>
          <a:xfrm>
            <a:off x="6764025" y="1431575"/>
            <a:ext cx="4067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750"/>
              <a:buNone/>
            </a:pPr>
            <a:r>
              <a:rPr lang="ar" sz="2800"/>
              <a:t>اختر تحديًا يود طفلك إكماله اليوم.</a:t>
            </a:r>
            <a:endParaRPr/>
          </a:p>
        </p:txBody>
      </p:sp>
      <p:sp>
        <p:nvSpPr>
          <p:cNvPr id="1465" name="Google Shape;1465;p19"/>
          <p:cNvSpPr txBox="1"/>
          <p:nvPr>
            <p:ph idx="2" type="body"/>
          </p:nvPr>
        </p:nvSpPr>
        <p:spPr>
          <a:xfrm>
            <a:off x="6942950" y="2649400"/>
            <a:ext cx="39621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2800"/>
              <a:t>أكمل التحدي.</a:t>
            </a:r>
            <a:endParaRPr/>
          </a:p>
        </p:txBody>
      </p:sp>
      <p:sp>
        <p:nvSpPr>
          <p:cNvPr id="1466" name="Google Shape;1466;p19"/>
          <p:cNvSpPr txBox="1"/>
          <p:nvPr>
            <p:ph idx="3" type="body"/>
          </p:nvPr>
        </p:nvSpPr>
        <p:spPr>
          <a:xfrm>
            <a:off x="6646475" y="3862860"/>
            <a:ext cx="4249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ar" sz="2800"/>
              <a:t>عند الانتهاء، لوّن المربع!</a:t>
            </a:r>
            <a:endParaRPr/>
          </a:p>
        </p:txBody>
      </p:sp>
      <p:sp>
        <p:nvSpPr>
          <p:cNvPr id="1467" name="Google Shape;1467;p19"/>
          <p:cNvSpPr txBox="1"/>
          <p:nvPr>
            <p:ph idx="4" type="body"/>
          </p:nvPr>
        </p:nvSpPr>
        <p:spPr>
          <a:xfrm>
            <a:off x="11049021" y="1420398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i="0" lang="ar" sz="6475" u="none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8" name="Google Shape;1468;p19"/>
          <p:cNvSpPr txBox="1"/>
          <p:nvPr>
            <p:ph idx="5" type="body"/>
          </p:nvPr>
        </p:nvSpPr>
        <p:spPr>
          <a:xfrm>
            <a:off x="11049021" y="3796764"/>
            <a:ext cx="8472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i="0" lang="ar" sz="6475" u="none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9" name="Google Shape;1469;p19"/>
          <p:cNvSpPr txBox="1"/>
          <p:nvPr>
            <p:ph idx="7" type="body"/>
          </p:nvPr>
        </p:nvSpPr>
        <p:spPr>
          <a:xfrm>
            <a:off x="11049021" y="263531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457200" marR="0" rtl="1" algn="ctr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</a:pPr>
            <a:r>
              <a:rPr i="0" lang="ar" sz="6475" u="none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0" name="Google Shape;1470;p19"/>
          <p:cNvSpPr txBox="1"/>
          <p:nvPr>
            <p:ph idx="14" type="body"/>
          </p:nvPr>
        </p:nvSpPr>
        <p:spPr>
          <a:xfrm>
            <a:off x="4410825" y="1420397"/>
            <a:ext cx="2335500" cy="19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2700" lvl="0" marL="2413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b="0" i="0" lang="ar" sz="3000" u="none"/>
              <a:t>استدعني عندما يكون لديك سؤال!</a:t>
            </a:r>
            <a:endParaRPr/>
          </a:p>
        </p:txBody>
      </p:sp>
      <p:pic>
        <p:nvPicPr>
          <p:cNvPr id="1471" name="Google Shape;1471;p19"/>
          <p:cNvPicPr preferRelativeResize="0"/>
          <p:nvPr/>
        </p:nvPicPr>
        <p:blipFill rotWithShape="1">
          <a:blip r:embed="rId3">
            <a:alphaModFix/>
          </a:blip>
          <a:srcRect b="0" l="7548" r="7537" t="0"/>
          <a:stretch/>
        </p:blipFill>
        <p:spPr>
          <a:xfrm>
            <a:off x="366552" y="1420397"/>
            <a:ext cx="3962194" cy="3122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5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Google Shape;1476;g26e5ef47b6f_0_164"/>
          <p:cNvSpPr txBox="1"/>
          <p:nvPr>
            <p:ph type="title"/>
          </p:nvPr>
        </p:nvSpPr>
        <p:spPr>
          <a:xfrm>
            <a:off x="2981277" y="0"/>
            <a:ext cx="50625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4200"/>
              <a:buFont typeface="Calibri"/>
              <a:buNone/>
            </a:pPr>
            <a:r>
              <a:rPr lang="ar" sz="4200">
                <a:latin typeface="Calibri"/>
                <a:ea typeface="Calibri"/>
                <a:cs typeface="Calibri"/>
                <a:sym typeface="Calibri"/>
              </a:rPr>
              <a:t>تأمل</a:t>
            </a:r>
            <a:r>
              <a:rPr b="1" i="0" lang="ar" u="none"/>
              <a:t> </a:t>
            </a:r>
            <a:endParaRPr/>
          </a:p>
        </p:txBody>
      </p:sp>
      <p:sp>
        <p:nvSpPr>
          <p:cNvPr id="1477" name="Google Shape;1477;g26e5ef47b6f_0_164"/>
          <p:cNvSpPr txBox="1"/>
          <p:nvPr>
            <p:ph idx="1" type="body"/>
          </p:nvPr>
        </p:nvSpPr>
        <p:spPr>
          <a:xfrm>
            <a:off x="457146" y="1992348"/>
            <a:ext cx="7773000" cy="3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هل لديك أي أسئلة بشأن النصيحة الخاصة بالقراءة؟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تحدث مع طفلك واسأله: هل نحن مستعدون لتجربة هذه النصيحة الخاصة بالقراءة في المنزل؟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444500" lvl="0" marL="457200" rtl="1" algn="r">
              <a:spcBef>
                <a:spcPts val="2400"/>
              </a:spcBef>
              <a:spcAft>
                <a:spcPts val="0"/>
              </a:spcAft>
              <a:buSzPts val="3400"/>
              <a:buChar char="•"/>
            </a:pPr>
            <a:r>
              <a:rPr lang="ar">
                <a:latin typeface="Calibri"/>
                <a:ea typeface="Calibri"/>
                <a:cs typeface="Calibri"/>
                <a:sym typeface="Calibri"/>
              </a:rPr>
              <a:t>يرجى مشاركة طريقة القيام بذلك في المنزل.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1" algn="r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8" name="Google Shape;1478;g26e5ef47b6f_0_164"/>
          <p:cNvSpPr txBox="1"/>
          <p:nvPr>
            <p:ph idx="3" type="body"/>
          </p:nvPr>
        </p:nvSpPr>
        <p:spPr>
          <a:xfrm>
            <a:off x="9020342" y="3945268"/>
            <a:ext cx="2823300" cy="21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Noto Sans Symbols"/>
              <a:buNone/>
            </a:pPr>
            <a:r>
              <a:rPr b="0" i="0" lang="ar" u="none"/>
              <a:t>سيساعد سؤالك شخصًا آخر في الغرفة.</a:t>
            </a:r>
            <a:endParaRPr/>
          </a:p>
        </p:txBody>
      </p:sp>
      <p:pic>
        <p:nvPicPr>
          <p:cNvPr descr="A close up of a logo&#10;&#10;Description automatically generated" id="1479" name="Google Shape;1479;g26e5ef47b6f_0_164"/>
          <p:cNvPicPr preferRelativeResize="0"/>
          <p:nvPr/>
        </p:nvPicPr>
        <p:blipFill rotWithShape="1">
          <a:blip r:embed="rId3">
            <a:alphaModFix/>
          </a:blip>
          <a:srcRect b="0" l="6933" r="6933" t="0"/>
          <a:stretch/>
        </p:blipFill>
        <p:spPr>
          <a:xfrm>
            <a:off x="9329146" y="731386"/>
            <a:ext cx="2514599" cy="293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24"/>
          <p:cNvSpPr txBox="1"/>
          <p:nvPr>
            <p:ph type="title"/>
          </p:nvPr>
        </p:nvSpPr>
        <p:spPr>
          <a:xfrm>
            <a:off x="6096000" y="0"/>
            <a:ext cx="573996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b="1" i="0" lang="ar" u="none"/>
              <a:t>يرجى تقديم الآراء والملاحظات</a:t>
            </a:r>
            <a:endParaRPr/>
          </a:p>
        </p:txBody>
      </p:sp>
      <p:pic>
        <p:nvPicPr>
          <p:cNvPr id="1485" name="Google Shape;1485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-4522" l="274" r="274" t="-7982"/>
          <a:stretch/>
        </p:blipFill>
        <p:spPr>
          <a:xfrm flipH="1">
            <a:off x="393352" y="1298240"/>
            <a:ext cx="2916936" cy="2596896"/>
          </a:xfrm>
          <a:prstGeom prst="rect">
            <a:avLst/>
          </a:prstGeom>
          <a:noFill/>
          <a:ln>
            <a:noFill/>
          </a:ln>
        </p:spPr>
      </p:pic>
      <p:sp>
        <p:nvSpPr>
          <p:cNvPr id="1486" name="Google Shape;1486;p24"/>
          <p:cNvSpPr txBox="1"/>
          <p:nvPr>
            <p:ph idx="1" type="body"/>
          </p:nvPr>
        </p:nvSpPr>
        <p:spPr>
          <a:xfrm>
            <a:off x="393352" y="3895136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rPr b="0" i="0" lang="ar" u="none"/>
              <a:t>مساهماتك تحسّن وقتنا معًا.</a:t>
            </a:r>
            <a:endParaRPr/>
          </a:p>
          <a:p>
            <a:pPr indent="0" lvl="0" marL="5715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Noto Sans Symbols"/>
              <a:buNone/>
            </a:pPr>
            <a:r>
              <a:t/>
            </a:r>
            <a:endParaRPr/>
          </a:p>
        </p:txBody>
      </p:sp>
      <p:pic>
        <p:nvPicPr>
          <p:cNvPr descr="A picture containing person, indoor, blue&#10;&#10;Description automatically generated" id="1487" name="Google Shape;1487;p24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21828" r="21827" t="0"/>
          <a:stretch/>
        </p:blipFill>
        <p:spPr>
          <a:xfrm rot="5400000">
            <a:off x="6563170" y="1070769"/>
            <a:ext cx="3849688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9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" name="Google Shape;1340;p4"/>
          <p:cNvSpPr txBox="1"/>
          <p:nvPr>
            <p:ph type="title"/>
          </p:nvPr>
        </p:nvSpPr>
        <p:spPr>
          <a:xfrm>
            <a:off x="2343142" y="6032839"/>
            <a:ext cx="9156300" cy="55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400"/>
              <a:buFont typeface="Arial"/>
              <a:buNone/>
            </a:pPr>
            <a:r>
              <a:rPr b="1" i="0" lang="ar" sz="4400" u="none"/>
              <a:t>العب لعبة القراءة باستخدام لوحة بينغو</a:t>
            </a:r>
            <a:endParaRPr sz="5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4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p5"/>
          <p:cNvSpPr txBox="1"/>
          <p:nvPr>
            <p:ph idx="1" type="body"/>
          </p:nvPr>
        </p:nvSpPr>
        <p:spPr>
          <a:xfrm>
            <a:off x="6791383" y="15660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الترحيب</a:t>
            </a:r>
            <a:endParaRPr/>
          </a:p>
        </p:txBody>
      </p:sp>
      <p:sp>
        <p:nvSpPr>
          <p:cNvPr id="1346" name="Google Shape;1346;p5"/>
          <p:cNvSpPr txBox="1"/>
          <p:nvPr>
            <p:ph idx="3" type="body"/>
          </p:nvPr>
        </p:nvSpPr>
        <p:spPr>
          <a:xfrm>
            <a:off x="6956483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نصيحة للقراءة</a:t>
            </a:r>
            <a:endParaRPr/>
          </a:p>
        </p:txBody>
      </p:sp>
      <p:sp>
        <p:nvSpPr>
          <p:cNvPr id="1347" name="Google Shape;1347;p5"/>
          <p:cNvSpPr txBox="1"/>
          <p:nvPr>
            <p:ph idx="4" type="body"/>
          </p:nvPr>
        </p:nvSpPr>
        <p:spPr>
          <a:xfrm>
            <a:off x="6931083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وقت الممارسة</a:t>
            </a:r>
            <a:endParaRPr/>
          </a:p>
        </p:txBody>
      </p:sp>
      <p:sp>
        <p:nvSpPr>
          <p:cNvPr id="1348" name="Google Shape;1348;p5"/>
          <p:cNvSpPr txBox="1"/>
          <p:nvPr>
            <p:ph type="ctrTitle"/>
          </p:nvPr>
        </p:nvSpPr>
        <p:spPr>
          <a:xfrm>
            <a:off x="7921869" y="0"/>
            <a:ext cx="39751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جدول الأعمال</a:t>
            </a:r>
            <a:endParaRPr/>
          </a:p>
        </p:txBody>
      </p:sp>
      <p:sp>
        <p:nvSpPr>
          <p:cNvPr id="1349" name="Google Shape;1349;p5"/>
          <p:cNvSpPr txBox="1"/>
          <p:nvPr>
            <p:ph idx="5" type="body"/>
          </p:nvPr>
        </p:nvSpPr>
        <p:spPr>
          <a:xfrm>
            <a:off x="6677083" y="4992079"/>
            <a:ext cx="3642601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rPr b="0" i="0" lang="ar" u="none"/>
              <a:t>التفكُّر والمستجدات</a:t>
            </a:r>
            <a:endParaRPr/>
          </a:p>
        </p:txBody>
      </p:sp>
      <p:pic>
        <p:nvPicPr>
          <p:cNvPr id="1350" name="Google Shape;1350;p5"/>
          <p:cNvPicPr preferRelativeResize="0"/>
          <p:nvPr>
            <p:ph idx="6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10640" y="1504823"/>
            <a:ext cx="573024" cy="90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1" name="Google Shape;1351;p5"/>
          <p:cNvPicPr preferRelativeResize="0"/>
          <p:nvPr>
            <p:ph idx="7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91838" y="2821020"/>
            <a:ext cx="758825" cy="710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2" name="Google Shape;1352;p5"/>
          <p:cNvPicPr preferRelativeResize="0"/>
          <p:nvPr>
            <p:ph idx="8" type="body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874711" y="3936650"/>
            <a:ext cx="793077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3" name="Google Shape;1353;p5"/>
          <p:cNvPicPr preferRelativeResize="0"/>
          <p:nvPr>
            <p:ph idx="9" type="body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42065" y="5088376"/>
            <a:ext cx="658368" cy="719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4" name="Google Shape;1354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4762" y="1542556"/>
            <a:ext cx="5444200" cy="456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8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6"/>
          <p:cNvSpPr txBox="1"/>
          <p:nvPr>
            <p:ph idx="1" type="body"/>
          </p:nvPr>
        </p:nvSpPr>
        <p:spPr>
          <a:xfrm>
            <a:off x="9431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60" name="Google Shape;1360;p6"/>
          <p:cNvSpPr txBox="1"/>
          <p:nvPr>
            <p:ph idx="2" type="body"/>
          </p:nvPr>
        </p:nvSpPr>
        <p:spPr>
          <a:xfrm>
            <a:off x="9431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61" name="Google Shape;1361;p6"/>
          <p:cNvSpPr txBox="1"/>
          <p:nvPr>
            <p:ph idx="3" type="body"/>
          </p:nvPr>
        </p:nvSpPr>
        <p:spPr>
          <a:xfrm>
            <a:off x="9431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62" name="Google Shape;1362;p6"/>
          <p:cNvSpPr txBox="1"/>
          <p:nvPr>
            <p:ph idx="4" type="body"/>
          </p:nvPr>
        </p:nvSpPr>
        <p:spPr>
          <a:xfrm>
            <a:off x="9431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000"/>
              <a:buNone/>
            </a:pPr>
            <a:r>
              <a:t/>
            </a:r>
            <a:endParaRPr/>
          </a:p>
        </p:txBody>
      </p:sp>
      <p:sp>
        <p:nvSpPr>
          <p:cNvPr id="1363" name="Google Shape;1363;p6"/>
          <p:cNvSpPr txBox="1"/>
          <p:nvPr>
            <p:ph idx="5" type="body"/>
          </p:nvPr>
        </p:nvSpPr>
        <p:spPr>
          <a:xfrm>
            <a:off x="7610338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مستعدًا.</a:t>
            </a:r>
            <a:endParaRPr/>
          </a:p>
        </p:txBody>
      </p:sp>
      <p:sp>
        <p:nvSpPr>
          <p:cNvPr id="1364" name="Google Shape;1364;p6"/>
          <p:cNvSpPr txBox="1"/>
          <p:nvPr>
            <p:ph idx="6" type="body"/>
          </p:nvPr>
        </p:nvSpPr>
        <p:spPr>
          <a:xfrm>
            <a:off x="7612385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حاضرًا.</a:t>
            </a:r>
            <a:endParaRPr/>
          </a:p>
        </p:txBody>
      </p:sp>
      <p:sp>
        <p:nvSpPr>
          <p:cNvPr id="1365" name="Google Shape;1365;p6"/>
          <p:cNvSpPr txBox="1"/>
          <p:nvPr>
            <p:ph idx="7" type="body"/>
          </p:nvPr>
        </p:nvSpPr>
        <p:spPr>
          <a:xfrm>
            <a:off x="7610339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كن مهذبًا.</a:t>
            </a:r>
            <a:endParaRPr/>
          </a:p>
        </p:txBody>
      </p:sp>
      <p:sp>
        <p:nvSpPr>
          <p:cNvPr id="1366" name="Google Shape;1366;p6"/>
          <p:cNvSpPr txBox="1"/>
          <p:nvPr>
            <p:ph idx="8" type="body"/>
          </p:nvPr>
        </p:nvSpPr>
        <p:spPr>
          <a:xfrm>
            <a:off x="7610338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4000"/>
              <a:buNone/>
            </a:pPr>
            <a:r>
              <a:rPr b="1" i="0" lang="ar" u="none"/>
              <a:t>اطرح أسئلة.</a:t>
            </a:r>
            <a:endParaRPr/>
          </a:p>
        </p:txBody>
      </p:sp>
      <p:sp>
        <p:nvSpPr>
          <p:cNvPr id="1367" name="Google Shape;1367;p6"/>
          <p:cNvSpPr txBox="1"/>
          <p:nvPr>
            <p:ph type="ctrTitle"/>
          </p:nvPr>
        </p:nvSpPr>
        <p:spPr>
          <a:xfrm>
            <a:off x="3406638" y="32084"/>
            <a:ext cx="84074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توجيهات ورشة العمل</a:t>
            </a:r>
            <a:endParaRPr/>
          </a:p>
        </p:txBody>
      </p:sp>
      <p:pic>
        <p:nvPicPr>
          <p:cNvPr descr="Icon&#10;&#10;Description automatically generated" id="1368" name="Google Shape;136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171315" y="1601936"/>
            <a:ext cx="585197" cy="8314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69" name="Google Shape;136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71315" y="5188440"/>
            <a:ext cx="585197" cy="5851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70" name="Google Shape;137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171315" y="4116743"/>
            <a:ext cx="585197" cy="418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71" name="Google Shape;137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299179" y="2796891"/>
            <a:ext cx="329468" cy="66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5" name="Shape 1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6" name="Google Shape;1376;p11"/>
          <p:cNvSpPr txBox="1"/>
          <p:nvPr>
            <p:ph type="title"/>
          </p:nvPr>
        </p:nvSpPr>
        <p:spPr>
          <a:xfrm>
            <a:off x="323088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>
                <a:solidFill>
                  <a:srgbClr val="006FB6"/>
                </a:solidFill>
              </a:rPr>
              <a:t>العب لعبة القراءة باستخدام لوحة بينغو</a:t>
            </a:r>
            <a:endParaRPr/>
          </a:p>
        </p:txBody>
      </p:sp>
      <p:sp>
        <p:nvSpPr>
          <p:cNvPr id="1377" name="Google Shape;1377;p11"/>
          <p:cNvSpPr txBox="1"/>
          <p:nvPr>
            <p:ph idx="1" type="body"/>
          </p:nvPr>
        </p:nvSpPr>
        <p:spPr>
          <a:xfrm>
            <a:off x="352175" y="4624800"/>
            <a:ext cx="2982000" cy="1882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1950"/>
              <a:buNone/>
            </a:pPr>
            <a:r>
              <a:rPr b="0" i="0" lang="ar" sz="2400" u="none"/>
              <a:t>يفوز اللاعب إذا شطب على أربعة مربعات متتالية في خط  عمودي أو أفقي!  أكمل اللوحة بالكامل لخوض تحدي الإتمام </a:t>
            </a:r>
            <a:r>
              <a:rPr lang="ar" sz="2400"/>
              <a:t>“ بلاك أوت”</a:t>
            </a:r>
            <a:r>
              <a:rPr b="0" i="0" lang="ar" sz="2400" u="none"/>
              <a:t>!</a:t>
            </a:r>
            <a:endParaRPr sz="2400">
              <a:solidFill>
                <a:srgbClr val="006FB6"/>
              </a:solidFill>
            </a:endParaRPr>
          </a:p>
        </p:txBody>
      </p:sp>
      <p:pic>
        <p:nvPicPr>
          <p:cNvPr id="1378" name="Google Shape;1378;p1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-3842" r="0" t="0"/>
          <a:stretch/>
        </p:blipFill>
        <p:spPr>
          <a:xfrm>
            <a:off x="474575" y="1340775"/>
            <a:ext cx="2673949" cy="31731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9" name="Google Shape;1379;p11"/>
          <p:cNvSpPr txBox="1"/>
          <p:nvPr>
            <p:ph idx="3" type="title"/>
          </p:nvPr>
        </p:nvSpPr>
        <p:spPr>
          <a:xfrm>
            <a:off x="10773150" y="262502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i="0" lang="ar" u="none">
                <a:latin typeface="Calibri"/>
                <a:ea typeface="Calibri"/>
                <a:cs typeface="Calibri"/>
                <a:sym typeface="Calibri"/>
              </a:rPr>
              <a:t>2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0" name="Google Shape;1380;p11"/>
          <p:cNvSpPr txBox="1"/>
          <p:nvPr>
            <p:ph idx="5" type="title"/>
          </p:nvPr>
        </p:nvSpPr>
        <p:spPr>
          <a:xfrm>
            <a:off x="10773150" y="3777115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i="0" lang="ar" u="none">
                <a:latin typeface="Calibri"/>
                <a:ea typeface="Calibri"/>
                <a:cs typeface="Calibri"/>
                <a:sym typeface="Calibri"/>
              </a:rPr>
              <a:t>3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1" name="Google Shape;1381;p11"/>
          <p:cNvSpPr txBox="1"/>
          <p:nvPr>
            <p:ph idx="6" type="body"/>
          </p:nvPr>
        </p:nvSpPr>
        <p:spPr>
          <a:xfrm>
            <a:off x="6160500" y="1502700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أنشئ لوحتك.</a:t>
            </a:r>
            <a:endParaRPr/>
          </a:p>
        </p:txBody>
      </p:sp>
      <p:sp>
        <p:nvSpPr>
          <p:cNvPr id="1382" name="Google Shape;1382;p11"/>
          <p:cNvSpPr txBox="1"/>
          <p:nvPr>
            <p:ph idx="7" type="body"/>
          </p:nvPr>
        </p:nvSpPr>
        <p:spPr>
          <a:xfrm>
            <a:off x="6160500" y="262502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حدد الإطار الزمني.</a:t>
            </a:r>
            <a:endParaRPr/>
          </a:p>
        </p:txBody>
      </p:sp>
      <p:sp>
        <p:nvSpPr>
          <p:cNvPr id="1383" name="Google Shape;1383;p11"/>
          <p:cNvSpPr txBox="1"/>
          <p:nvPr>
            <p:ph idx="8" type="body"/>
          </p:nvPr>
        </p:nvSpPr>
        <p:spPr>
          <a:xfrm>
            <a:off x="6160488" y="3777115"/>
            <a:ext cx="4917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b="0" i="0" lang="ar" u="none"/>
              <a:t>اختر مكافأة.</a:t>
            </a:r>
            <a:endParaRPr/>
          </a:p>
        </p:txBody>
      </p:sp>
      <p:sp>
        <p:nvSpPr>
          <p:cNvPr id="1384" name="Google Shape;1384;p11"/>
          <p:cNvSpPr txBox="1"/>
          <p:nvPr>
            <p:ph idx="13" type="title"/>
          </p:nvPr>
        </p:nvSpPr>
        <p:spPr>
          <a:xfrm>
            <a:off x="10773150" y="1502700"/>
            <a:ext cx="969000" cy="10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274300" spcFirstLastPara="1" rIns="91425" wrap="square" tIns="45700">
            <a:norm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i="0" lang="ar" u="none">
                <a:latin typeface="Calibri"/>
                <a:ea typeface="Calibri"/>
                <a:cs typeface="Calibri"/>
                <a:sym typeface="Calibri"/>
              </a:rPr>
              <a:t>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12"/>
          <p:cNvSpPr txBox="1"/>
          <p:nvPr>
            <p:ph idx="1" type="body"/>
          </p:nvPr>
        </p:nvSpPr>
        <p:spPr>
          <a:xfrm>
            <a:off x="606592" y="1508852"/>
            <a:ext cx="7205400" cy="105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8108"/>
              <a:buNone/>
            </a:pPr>
            <a:r>
              <a:rPr b="0" i="0" lang="ar" sz="3000" u="none"/>
              <a:t>قدرة القراء على التركيز على القراءة لفترات زمنية أطول. يختلف هذا الأمر حسب السن والاهتمامات، وينمو مع مرور الوقت.</a:t>
            </a:r>
            <a:endParaRPr/>
          </a:p>
        </p:txBody>
      </p:sp>
      <p:sp>
        <p:nvSpPr>
          <p:cNvPr id="1390" name="Google Shape;1390;p12"/>
          <p:cNvSpPr txBox="1"/>
          <p:nvPr>
            <p:ph idx="5" type="body"/>
          </p:nvPr>
        </p:nvSpPr>
        <p:spPr>
          <a:xfrm>
            <a:off x="8349345" y="1559661"/>
            <a:ext cx="3435300" cy="10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</a:pPr>
            <a:r>
              <a:rPr b="1" i="0" lang="ar" u="none"/>
              <a:t>قدرة التحمل الخاصة بالقراءة</a:t>
            </a:r>
            <a:endParaRPr b="1"/>
          </a:p>
        </p:txBody>
      </p:sp>
      <p:sp>
        <p:nvSpPr>
          <p:cNvPr id="1391" name="Google Shape;1391;p12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b="1" i="0" lang="ar" u="none"/>
              <a:t>تفقد مصطلحات معرفة القراءة والكتابة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5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" name="Google Shape;1396;p13"/>
          <p:cNvSpPr txBox="1"/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أنشئ لوحتك</a:t>
            </a:r>
            <a:endParaRPr/>
          </a:p>
        </p:txBody>
      </p:sp>
      <p:sp>
        <p:nvSpPr>
          <p:cNvPr id="1397" name="Google Shape;1397;p13"/>
          <p:cNvSpPr/>
          <p:nvPr/>
        </p:nvSpPr>
        <p:spPr>
          <a:xfrm>
            <a:off x="545785" y="2346332"/>
            <a:ext cx="18473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98" name="Google Shape;1398;p13"/>
          <p:cNvSpPr/>
          <p:nvPr/>
        </p:nvSpPr>
        <p:spPr>
          <a:xfrm>
            <a:off x="6607395" y="2212757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9" name="Google Shape;1399;p13"/>
          <p:cNvSpPr txBox="1"/>
          <p:nvPr>
            <p:ph idx="1" type="body"/>
          </p:nvPr>
        </p:nvSpPr>
        <p:spPr>
          <a:xfrm>
            <a:off x="4793925" y="1811350"/>
            <a:ext cx="70005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●"/>
            </a:pPr>
            <a:r>
              <a:rPr b="0" i="0" lang="ar" u="none">
                <a:solidFill>
                  <a:srgbClr val="006FB6"/>
                </a:solidFill>
              </a:rPr>
              <a:t>أنشئ شبكة مؤلفة من 5 مربعات × 5 مربعات على ورقة أو استخدم نسخة قابلة للطباعة.</a:t>
            </a:r>
            <a:endParaRPr>
              <a:solidFill>
                <a:srgbClr val="006FB6"/>
              </a:solidFill>
            </a:endParaRPr>
          </a:p>
          <a:p>
            <a:pPr indent="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-4572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●"/>
            </a:pPr>
            <a:r>
              <a:rPr b="0" i="0" lang="ar" u="none">
                <a:solidFill>
                  <a:srgbClr val="006FB6"/>
                </a:solidFill>
              </a:rPr>
              <a:t>استخدم المربع المركزي كمساحة "</a:t>
            </a:r>
            <a:r>
              <a:rPr b="1" i="0" lang="ar" u="none">
                <a:solidFill>
                  <a:srgbClr val="006FB6"/>
                </a:solidFill>
              </a:rPr>
              <a:t>فارغة</a:t>
            </a:r>
            <a:r>
              <a:rPr b="0" i="0" lang="ar" u="none">
                <a:solidFill>
                  <a:srgbClr val="006FB6"/>
                </a:solidFill>
              </a:rPr>
              <a:t>".</a:t>
            </a:r>
            <a:endParaRPr>
              <a:solidFill>
                <a:srgbClr val="006FB6"/>
              </a:solidFill>
            </a:endParaRPr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  <a:p>
            <a:pPr indent="0" lvl="0" marL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>
              <a:solidFill>
                <a:srgbClr val="006FB6"/>
              </a:solidFill>
            </a:endParaRPr>
          </a:p>
        </p:txBody>
      </p:sp>
      <p:pic>
        <p:nvPicPr>
          <p:cNvPr id="1400" name="Google Shape;1400;p13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0" r="0" t="-896"/>
          <a:stretch/>
        </p:blipFill>
        <p:spPr>
          <a:xfrm>
            <a:off x="730516" y="1661150"/>
            <a:ext cx="3293175" cy="409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4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p14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قرر تحديات القراءة</a:t>
            </a:r>
            <a:endParaRPr/>
          </a:p>
        </p:txBody>
      </p:sp>
      <p:sp>
        <p:nvSpPr>
          <p:cNvPr id="1406" name="Google Shape;1406;p14"/>
          <p:cNvSpPr/>
          <p:nvPr/>
        </p:nvSpPr>
        <p:spPr>
          <a:xfrm>
            <a:off x="545785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3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7" name="Google Shape;1407;p14"/>
          <p:cNvSpPr/>
          <p:nvPr/>
        </p:nvSpPr>
        <p:spPr>
          <a:xfrm>
            <a:off x="6607395" y="2212757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uFill>
                <a:noFill/>
              </a:u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8" name="Google Shape;1408;p14"/>
          <p:cNvSpPr txBox="1"/>
          <p:nvPr/>
        </p:nvSpPr>
        <p:spPr>
          <a:xfrm>
            <a:off x="3293900" y="3023425"/>
            <a:ext cx="979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9" name="Google Shape;1409;p14"/>
          <p:cNvSpPr txBox="1"/>
          <p:nvPr>
            <p:ph idx="1" type="body"/>
          </p:nvPr>
        </p:nvSpPr>
        <p:spPr>
          <a:xfrm>
            <a:off x="5126409" y="173954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●"/>
            </a:pPr>
            <a:r>
              <a:rPr b="0" i="0" lang="ar" u="none"/>
              <a:t>اكتب (أو ارسم) تحدي قراءة مختلفًا في كل مربع.</a:t>
            </a:r>
            <a:br>
              <a:rPr lang="ar"/>
            </a:br>
            <a:endParaRPr/>
          </a:p>
          <a:p>
            <a:pPr indent="-4572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●"/>
            </a:pPr>
            <a:r>
              <a:rPr b="0" i="0" lang="ar" u="none"/>
              <a:t>ضع في اعتبارك مواقع القراءة والجمهور والأنواع وما إلى ذلك.</a:t>
            </a:r>
            <a:endParaRPr/>
          </a:p>
        </p:txBody>
      </p:sp>
      <p:pic>
        <p:nvPicPr>
          <p:cNvPr id="1410" name="Google Shape;1410;p14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0" r="0" t="-896"/>
          <a:stretch/>
        </p:blipFill>
        <p:spPr>
          <a:xfrm>
            <a:off x="730585" y="1870700"/>
            <a:ext cx="3293175" cy="409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5" name="Google Shape;1415;p1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-896"/>
          <a:stretch/>
        </p:blipFill>
        <p:spPr>
          <a:xfrm>
            <a:off x="545785" y="1661150"/>
            <a:ext cx="3293175" cy="4094674"/>
          </a:xfrm>
          <a:prstGeom prst="rect">
            <a:avLst/>
          </a:prstGeom>
          <a:noFill/>
          <a:ln>
            <a:noFill/>
          </a:ln>
        </p:spPr>
      </p:pic>
      <p:sp>
        <p:nvSpPr>
          <p:cNvPr id="1416" name="Google Shape;1416;p15"/>
          <p:cNvSpPr txBox="1"/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274300" spcFirstLastPara="1" rIns="91425" wrap="square" tIns="45700">
            <a:noAutofit/>
          </a:bodyPr>
          <a:lstStyle/>
          <a:p>
            <a:pPr indent="0" lvl="0" mar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b="1" i="0" lang="ar" u="none"/>
              <a:t>حدد الإطار الزمني</a:t>
            </a:r>
            <a:endParaRPr/>
          </a:p>
        </p:txBody>
      </p:sp>
      <p:sp>
        <p:nvSpPr>
          <p:cNvPr id="1417" name="Google Shape;1417;p15"/>
          <p:cNvSpPr/>
          <p:nvPr/>
        </p:nvSpPr>
        <p:spPr>
          <a:xfrm>
            <a:off x="545785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8" name="Google Shape;1418;p15"/>
          <p:cNvSpPr/>
          <p:nvPr/>
        </p:nvSpPr>
        <p:spPr>
          <a:xfrm>
            <a:off x="6632820" y="2346332"/>
            <a:ext cx="1848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sng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  <a:hlinkClick r:id="rId5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9" name="Google Shape;1419;p15"/>
          <p:cNvSpPr/>
          <p:nvPr/>
        </p:nvSpPr>
        <p:spPr>
          <a:xfrm>
            <a:off x="1418385" y="2745075"/>
            <a:ext cx="296700" cy="280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0" name="Google Shape;1420;p15"/>
          <p:cNvSpPr/>
          <p:nvPr/>
        </p:nvSpPr>
        <p:spPr>
          <a:xfrm>
            <a:off x="849635" y="2745075"/>
            <a:ext cx="296700" cy="2802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1" name="Google Shape;1421;p15"/>
          <p:cNvSpPr txBox="1"/>
          <p:nvPr>
            <p:ph idx="1" type="body"/>
          </p:nvPr>
        </p:nvSpPr>
        <p:spPr>
          <a:xfrm>
            <a:off x="5266784" y="1830399"/>
            <a:ext cx="6408600" cy="3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7493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●"/>
            </a:pPr>
            <a:r>
              <a:rPr b="0" i="0" lang="ar" sz="3800" u="none"/>
              <a:t>كم عدد التحديات التي سنُكملها كل أسبوع؟</a:t>
            </a:r>
            <a:br>
              <a:rPr lang="ar" sz="3800"/>
            </a:br>
            <a:endParaRPr sz="3800"/>
          </a:p>
          <a:p>
            <a:pPr indent="-457200" lvl="0" marL="74930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●"/>
            </a:pPr>
            <a:r>
              <a:rPr b="0" i="0" lang="ar" sz="3800" u="none"/>
              <a:t>هل سيكون هدفنا تكوين صف/عمود واحد أم إتمام اللوحة بالكامل؟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2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2_Left Side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3_Main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3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Title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DELL</dc:creator>
</cp:coreProperties>
</file>