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16" r:id="rId10"/>
    <p:sldMasterId id="2147483726" r:id="rId11"/>
    <p:sldMasterId id="2147483734" r:id="rId12"/>
    <p:sldMasterId id="2147483749" r:id="rId13"/>
    <p:sldMasterId id="2147483757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dhrzSf+i4PV926k6FBJOFITsK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1" name="Google Shape;161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1" name="Google Shape;1711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0" name="Google Shape;1720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0" name="Google Shape;1730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1dc978da8b9_0_44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9" name="Google Shape;1739;g1dc978da8b9_0_44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8" name="Google Shape;1748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26e5f491517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2" name="Google Shape;1762;g26e5f491517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0" name="Google Shape;1770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8" name="Google Shape;161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3" name="Google Shape;162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8" name="Google Shape;163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5" name="Google Shape;165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8" name="Google Shape;166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81" name="Google Shape;1681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90" name="Google Shape;1690;p1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700" name="Google Shape;1700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2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42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31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Relationship Id="rId3" Type="http://schemas.openxmlformats.org/officeDocument/2006/relationships/image" Target="../media/image2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3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Relationship Id="rId6" Type="http://schemas.openxmlformats.org/officeDocument/2006/relationships/image" Target="../media/image3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6.jp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3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8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9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Relationship Id="rId6" Type="http://schemas.openxmlformats.org/officeDocument/2006/relationships/image" Target="../media/image37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Relationship Id="rId6" Type="http://schemas.openxmlformats.org/officeDocument/2006/relationships/image" Target="../media/image37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42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3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jpg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Relationship Id="rId3" Type="http://schemas.openxmlformats.org/officeDocument/2006/relationships/image" Target="../media/image19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6.jp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6.jp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png"/><Relationship Id="rId3" Type="http://schemas.openxmlformats.org/officeDocument/2006/relationships/image" Target="../media/image19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jpg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26e5f491517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4" name="Google Shape;1514;g26e5f491517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5" name="Google Shape;1515;g26e5f491517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6" name="Google Shape;1516;g26e5f491517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7" name="Google Shape;1517;g26e5f491517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8" name="Google Shape;1518;g26e5f491517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9" name="Google Shape;1519;g26e5f491517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g26e5f491517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g26e5f491517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2" name="Google Shape;1522;g26e5f491517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3" name="Google Shape;1523;g26e5f491517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6e5f491517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6" name="Google Shape;1526;g26e5f491517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7" name="Google Shape;1527;g26e5f491517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28" name="Google Shape;1528;g26e5f491517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9" name="Google Shape;1529;g26e5f491517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0" name="Google Shape;1530;g26e5f491517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1" name="Google Shape;1531;g26e5f491517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2" name="Google Shape;1532;g26e5f491517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g26e5f491517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g26e5f491517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35" name="Google Shape;1535;g26e5f491517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36" name="Google Shape;1536;g26e5f491517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g26e5f491517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g26e5f491517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9" name="Google Shape;1539;g26e5f491517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0" name="Google Shape;1540;g26e5f491517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6e5f491517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3" name="Google Shape;1543;g26e5f491517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4" name="Google Shape;1544;g26e5f491517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g26e5f491517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46" name="Google Shape;1546;g26e5f491517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7" name="Google Shape;1547;g26e5f491517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8" name="Google Shape;1548;g26e5f491517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9" name="Google Shape;1549;g26e5f491517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0" name="Google Shape;1550;g26e5f491517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g26e5f491517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g26e5f491517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g26e5f491517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4" name="Google Shape;1554;g26e5f491517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5" name="Google Shape;1555;g26e5f491517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6" name="Google Shape;1556;g26e5f491517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26e5f491517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9" name="Google Shape;1559;g26e5f491517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0" name="Google Shape;1560;g26e5f491517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1" name="Google Shape;1561;g26e5f491517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2" name="Google Shape;1562;g26e5f491517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63" name="Google Shape;1563;g26e5f491517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4" name="Google Shape;1564;g26e5f491517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5" name="Google Shape;1565;g26e5f491517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6" name="Google Shape;1566;g26e5f491517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7" name="Google Shape;1567;g26e5f491517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g26e5f491517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g26e5f491517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26e5f491517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72" name="Google Shape;1572;g26e5f491517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3" name="Google Shape;1573;g26e5f491517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4" name="Google Shape;1574;g26e5f491517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5" name="Google Shape;1575;g26e5f491517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6" name="Google Shape;1576;g26e5f491517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g26e5f491517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8" name="Google Shape;1578;g26e5f491517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26e5f491517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1" name="Google Shape;1581;g26e5f491517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2" name="Google Shape;1582;g26e5f491517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3" name="Google Shape;1583;g26e5f491517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4" name="Google Shape;1584;g26e5f491517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5" name="Google Shape;1585;g26e5f491517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g26e5f491517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g26e5f491517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6e5f491517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0" name="Google Shape;1590;g26e5f491517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1" name="Google Shape;1591;g26e5f491517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2" name="Google Shape;1592;g26e5f491517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g26e5f491517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4" name="Google Shape;1594;g26e5f491517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5" name="Google Shape;1595;g26e5f491517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g26e5f491517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26e5f491517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9" name="Google Shape;1599;g26e5f491517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0" name="Google Shape;1600;g26e5f491517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1" name="Google Shape;1601;g26e5f491517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02" name="Google Shape;1602;g26e5f491517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3" name="Google Shape;1603;g26e5f491517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4" name="Google Shape;1604;g26e5f491517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g26e5f491517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g26e5f491517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7" name="Google Shape;1607;g26e5f491517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08" name="Google Shape;1608;g26e5f491517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6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6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7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7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8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5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5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1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1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12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2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1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13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3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1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14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4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4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14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14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14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14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14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14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14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1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1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1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15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1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1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1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1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6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6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6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6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7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7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7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7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8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8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8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8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8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8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8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8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9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9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9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9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9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9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9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9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2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20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20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20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20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20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20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20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20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20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20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0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0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2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21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21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2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22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22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2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23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23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2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23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23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23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23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2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24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2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25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5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6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6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9" name="Google Shape;50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3" name="Google Shape;51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5" name="Google Shape;51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8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8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8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3" name="Google Shape;523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8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8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9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9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9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9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9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9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9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9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9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9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9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9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9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9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9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9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9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9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9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9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9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9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9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9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9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9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9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9" name="Google Shape;6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4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8" name="Google Shape;66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0" name="Google Shape;67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83" name="Google Shape;683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9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69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69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69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92" name="Google Shape;69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8" name="Google Shape;69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9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69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69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69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7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7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7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0" name="Google Shape;71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1" name="Google Shape;721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4" name="Google Shape;72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7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2" name="Google Shape;73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7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7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735" name="Google Shape;73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8" name="Google Shape;738;p7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0" name="Google Shape;74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8" name="Google Shape;74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8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8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8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8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8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8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8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8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 1">
  <p:cSld name="2 Reading tip_2 Content boxes_1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73"/>
          <p:cNvSpPr txBox="1"/>
          <p:nvPr>
            <p:ph idx="1" type="body"/>
          </p:nvPr>
        </p:nvSpPr>
        <p:spPr>
          <a:xfrm>
            <a:off x="1185022" y="1692275"/>
            <a:ext cx="10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2" name="Google Shape;75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8" name="Google Shape;75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0" name="Google Shape;76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7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7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7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7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7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7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7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7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1" name="Google Shape;77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9" name="Google Shape;77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2" name="Google Shape;782;p7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7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7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6" name="Google Shape;78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4" name="Google Shape;79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7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7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7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4" name="Google Shape;80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5" name="Google Shape;80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2" name="Google Shape;81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7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6" name="Google Shape;82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4" name="Google Shape;83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7" name="Google Shape;83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6" name="Google Shape;846;p7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7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7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4" name="Google Shape;854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0" name="Google Shape;86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4" name="Google Shape;86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7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7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5" name="Google Shape;875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6" name="Google Shape;876;p7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7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7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1" name="Google Shape;881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Google Shape;890;p80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80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7" name="Google Shape;89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3" name="Google Shape;903;p81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81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81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81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81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81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81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8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8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8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5" name="Google Shape;91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6" name="Google Shape;916;p8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8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1" name="Google Shape;921;p82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9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9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9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9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9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8" name="Google Shape;928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8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8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4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84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reading tip option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85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85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85"/>
          <p:cNvSpPr/>
          <p:nvPr>
            <p:ph idx="3" type="pic"/>
          </p:nvPr>
        </p:nvSpPr>
        <p:spPr>
          <a:xfrm>
            <a:off x="257515" y="791308"/>
            <a:ext cx="3088500" cy="266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reading tip option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8" name="Google Shape;958;p48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48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0" name="Google Shape;960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8"/>
          <p:cNvSpPr/>
          <p:nvPr>
            <p:ph idx="3" type="pic"/>
          </p:nvPr>
        </p:nvSpPr>
        <p:spPr>
          <a:xfrm>
            <a:off x="257515" y="791308"/>
            <a:ext cx="3088500" cy="266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0" name="Google Shape;970;p97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97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2" name="Google Shape;972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5" name="Google Shape;975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6" name="Google Shape;97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79" name="Google Shape;979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0" name="Google Shape;980;p97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97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97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97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97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98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98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98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90" name="Google Shape;990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4" name="Google Shape;99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98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98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98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98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3" name="Google Shape;1003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6" name="Google Shape;100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0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5" name="Google Shape;1015;p10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10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10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10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19" name="Google Shape;1019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0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8" name="Google Shape;1028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10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10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10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4" name="Google Shape;103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7" name="Google Shape;1037;p10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10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10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0" name="Google Shape;1040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0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1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0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10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11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1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0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10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0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8" name="Google Shape;104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0" name="Google Shape;1050;p10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0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5" name="Google Shape;1055;p10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10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8" name="Google Shape;105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10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0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10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10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2" name="Google Shape;107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3" name="Google Shape;1073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5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81" name="Google Shape;1081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5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5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5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5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5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9" name="Google Shape;108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90" name="Google Shape;109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1" name="Google Shape;1091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6" name="Google Shape;1096;p10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7" name="Google Shape;1097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0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00" name="Google Shape;1100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10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0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0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0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10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10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0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p10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106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1" name="Google Shape;1111;p10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12" name="Google Shape;1112;p10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3" name="Google Shape;1113;p10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6" name="Google Shape;1116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2" name="Google Shape;112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4" name="Google Shape;1124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10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0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10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10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10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0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0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0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dc978da8b9_0_2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5" name="Google Shape;1135;g1dc978da8b9_0_2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g1dc978da8b9_0_2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1dc978da8b9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8" name="Google Shape;1138;g1dc978da8b9_0_2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39" name="Google Shape;1139;g1dc978da8b9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0" name="Google Shape;1140;g1dc978da8b9_0_2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g1dc978da8b9_0_2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g1dc978da8b9_0_2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1dc978da8b9_0_2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c978da8b9_0_2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5" name="Google Shape;1145;g1dc978da8b9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1dc978da8b9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g1dc978da8b9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dc978da8b9_0_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978da8b9_0_2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g1dc978da8b9_0_2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dc978da8b9_0_2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1dc978da8b9_0_2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g1dc978da8b9_0_2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g1dc978da8b9_0_2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6" name="Google Shape;1156;g1dc978da8b9_0_2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7" name="Google Shape;1157;g1dc978da8b9_0_2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g1dc978da8b9_0_2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g1dc978da8b9_0_2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1dc978da8b9_0_2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dc978da8b9_0_2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dc978da8b9_0_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dc978da8b9_0_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g1dc978da8b9_0_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1dc978da8b9_0_2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dc978da8b9_0_2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g1dc978da8b9_0_2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68" name="Google Shape;1168;g1dc978da8b9_0_2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dc978da8b9_0_2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g1dc978da8b9_0_2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g1dc978da8b9_0_2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dc978da8b9_0_2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c978da8b9_0_2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c978da8b9_0_2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c978da8b9_0_2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c978da8b9_0_2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c978da8b9_0_2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g1dc978da8b9_0_2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0" name="Google Shape;1180;g1dc978da8b9_0_2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dc978da8b9_0_2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dc978da8b9_0_2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g1dc978da8b9_0_2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78da8b9_0_2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g1dc978da8b9_0_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dc978da8b9_0_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g1dc978da8b9_0_2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5" name="Google Shape;1195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8" name="Google Shape;119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57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p57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57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57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1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11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1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11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1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11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11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11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11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1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5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58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4" name="Google Shape;121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58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5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p5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59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26" name="Google Shape;1226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27" name="Google Shape;1227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6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7" name="Google Shape;1237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3" name="Google Shape;1243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163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16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6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1" name="Google Shape;1251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64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164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164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164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164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164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164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5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16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6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65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65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p165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6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2" name="Google Shape;1282;p16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p16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16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6" name="Google Shape;1286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166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p166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p166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166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6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167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167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p167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p167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6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6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p16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16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16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p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6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p169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p169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169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169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7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p17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17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17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p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p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70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p170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17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70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17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17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70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7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71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171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5" name="Google Shape;1335;p17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p17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p17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p1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p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1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71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7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71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71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17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171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71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71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1" name="Google Shape;1351;p172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72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3" name="Google Shape;1353;p172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4" name="Google Shape;1354;p17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p17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p17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p1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8" name="Google Shape;1358;p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72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p17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p172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72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72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72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72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7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p172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p172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73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4" name="Google Shape;1374;p17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17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p17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p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p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1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73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p173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83" name="Google Shape;1383;p17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dc978da8b9_0_4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0" name="Google Shape;1390;g1dc978da8b9_0_4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1" name="Google Shape;1391;g1dc978da8b9_0_46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dc978da8b9_0_46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dc978da8b9_0_46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1dc978da8b9_0_46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1dc978da8b9_0_46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1dc978da8b9_0_4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dc978da8b9_0_4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8" name="Google Shape;1398;g1dc978da8b9_0_4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g1dc978da8b9_0_460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1dc978da8b9_0_460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dc978da8b9_0_460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dc978da8b9_0_460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g1dc978da8b9_0_46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g1dc978da8b9_0_46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g1dc978da8b9_0_460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dc978da8b9_0_46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dc978da8b9_0_479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9" name="Google Shape;1409;g1dc978da8b9_0_479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1dc978da8b9_0_47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g1dc978da8b9_0_4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1dc978da8b9_0_47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3" name="Google Shape;1413;g1dc978da8b9_0_4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4" name="Google Shape;1414;g1dc978da8b9_0_479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dc978da8b9_0_479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dc978da8b9_0_479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1dc978da8b9_0_479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8" name="Google Shape;1418;g1dc978da8b9_0_479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9" name="Google Shape;1419;g1dc978da8b9_0_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1dc978da8b9_0_4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1" name="Google Shape;1421;g1dc978da8b9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g1dc978da8b9_0_4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g1dc978da8b9_0_4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g1dc978da8b9_0_4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dc978da8b9_0_497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7" name="Google Shape;1427;g1dc978da8b9_0_497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8" name="Google Shape;1428;g1dc978da8b9_0_4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9" name="Google Shape;1429;g1dc978da8b9_0_497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30" name="Google Shape;1430;g1dc978da8b9_0_4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1" name="Google Shape;1431;g1dc978da8b9_0_497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1dc978da8b9_0_497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1dc978da8b9_0_497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1dc978da8b9_0_497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5" name="Google Shape;1435;g1dc978da8b9_0_497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6" name="Google Shape;1436;g1dc978da8b9_0_4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g1dc978da8b9_0_4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8" name="Google Shape;1438;g1dc978da8b9_0_4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1dc978da8b9_0_4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g1dc978da8b9_0_4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g1dc978da8b9_0_4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42" name="Google Shape;1442;g1dc978da8b9_0_49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1dc978da8b9_0_515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5" name="Google Shape;1445;g1dc978da8b9_0_515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g1dc978da8b9_0_515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g1dc978da8b9_0_515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g1dc978da8b9_0_51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g1dc978da8b9_0_51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g1dc978da8b9_0_515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g1dc978da8b9_0_51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2" name="Google Shape;1452;g1dc978da8b9_0_51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3" name="Google Shape;1453;g1dc978da8b9_0_5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4" name="Google Shape;1454;g1dc978da8b9_0_515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g1dc978da8b9_0_515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6" name="Google Shape;1456;g1dc978da8b9_0_515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g1dc978da8b9_0_515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1dc978da8b9_0_515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9" name="Google Shape;1459;g1dc978da8b9_0_5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g1dc978da8b9_0_5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1" name="Google Shape;1461;g1dc978da8b9_0_5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1dc978da8b9_0_5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64" name="Google Shape;1464;g1dc978da8b9_0_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65" name="Google Shape;1465;g1dc978da8b9_0_5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6" name="Google Shape;1466;g1dc978da8b9_0_534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7" name="Google Shape;1467;g1dc978da8b9_0_534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1dc978da8b9_0_534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1dc978da8b9_0_534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0" name="Google Shape;1470;g1dc978da8b9_0_534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1" name="Google Shape;1471;g1dc978da8b9_0_534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2" name="Google Shape;1472;g1dc978da8b9_0_5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1dc978da8b9_0_5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g1dc978da8b9_0_534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75" name="Google Shape;1475;g1dc978da8b9_0_5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g1dc978da8b9_0_534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g1dc978da8b9_0_534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g1dc978da8b9_0_534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1dc978da8b9_0_534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0" name="Google Shape;1480;g1dc978da8b9_0_534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1" name="Google Shape;1481;g1dc978da8b9_0_534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" name="Google Shape;1483;g1dc978da8b9_0_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g1dc978da8b9_0_55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5" name="Google Shape;1485;g1dc978da8b9_0_5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6" name="Google Shape;1486;g1dc978da8b9_0_554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7" name="Google Shape;1487;g1dc978da8b9_0_554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8" name="Google Shape;1488;g1dc978da8b9_0_554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9" name="Google Shape;1489;g1dc978da8b9_0_554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0" name="Google Shape;1490;g1dc978da8b9_0_554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1" name="Google Shape;1491;g1dc978da8b9_0_5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g1dc978da8b9_0_5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g1dc978da8b9_0_554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94" name="Google Shape;1494;g1dc978da8b9_0_5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Google Shape;1495;g1dc978da8b9_0_554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g1dc978da8b9_0_554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g1dc978da8b9_0_554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8" name="Google Shape;1498;g1dc978da8b9_0_554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9" name="Google Shape;1499;g1dc978da8b9_0_554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1dc978da8b9_0_572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2" name="Google Shape;1502;g1dc978da8b9_0_572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g1dc978da8b9_0_572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04" name="Google Shape;1504;g1dc978da8b9_0_572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505" name="Google Shape;1505;g1dc978da8b9_0_57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6" name="Google Shape;1506;g1dc978da8b9_0_57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21" Type="http://schemas.openxmlformats.org/officeDocument/2006/relationships/theme" Target="../theme/theme8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61.xml"/><Relationship Id="rId6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71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12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dc978da8b9_0_456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6" name="Google Shape;1386;g1dc978da8b9_0_45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7" name="Google Shape;1387;g1dc978da8b9_0_4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26e5f491517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9" name="Google Shape;1509;g26e5f491517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0" name="Google Shape;1510;g26e5f491517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g26e5f491517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3" name="Google Shape;953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4" name="Google Shape;954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5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7" name="Google Shape;1067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0" name="Google Shape;1190;p56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1" name="Google Shape;1191;p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2" name="Google Shape;1192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8.png"/><Relationship Id="rId4" Type="http://schemas.openxmlformats.org/officeDocument/2006/relationships/image" Target="../media/image9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9.png"/><Relationship Id="rId4" Type="http://schemas.openxmlformats.org/officeDocument/2006/relationships/image" Target="../media/image9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5.jpg"/><Relationship Id="rId4" Type="http://schemas.openxmlformats.org/officeDocument/2006/relationships/image" Target="../media/image73.jpg"/><Relationship Id="rId5" Type="http://schemas.openxmlformats.org/officeDocument/2006/relationships/image" Target="../media/image74.jpg"/><Relationship Id="rId6" Type="http://schemas.openxmlformats.org/officeDocument/2006/relationships/image" Target="../media/image78.jpg"/><Relationship Id="rId7" Type="http://schemas.openxmlformats.org/officeDocument/2006/relationships/image" Target="../media/image7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7.png"/><Relationship Id="rId4" Type="http://schemas.openxmlformats.org/officeDocument/2006/relationships/image" Target="../media/image81.png"/><Relationship Id="rId5" Type="http://schemas.openxmlformats.org/officeDocument/2006/relationships/image" Target="../media/image86.png"/><Relationship Id="rId6" Type="http://schemas.openxmlformats.org/officeDocument/2006/relationships/image" Target="../media/image8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7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7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6.png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614" name="Google Shape;161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Play Reading BINGO</a:t>
            </a:r>
            <a:endParaRPr/>
          </a:p>
        </p:txBody>
      </p:sp>
      <p:sp>
        <p:nvSpPr>
          <p:cNvPr id="1615" name="Google Shape;161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</a:t>
            </a:r>
            <a:endParaRPr sz="4000">
              <a:solidFill>
                <a:srgbClr val="006FB6"/>
              </a:solidFill>
            </a:endParaRPr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 sz="4300"/>
              <a:t>ሽልማት ምረጡ</a:t>
            </a:r>
            <a:endParaRPr sz="4300"/>
          </a:p>
        </p:txBody>
      </p:sp>
      <p:sp>
        <p:nvSpPr>
          <p:cNvPr id="1714" name="Google Shape;1714;p16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Calibri"/>
              <a:buChar char="•"/>
            </a:pPr>
            <a:r>
              <a:rPr lang="en-US" sz="3700"/>
              <a:t>ከቤተሰብ አባል ጋር ሽርሽር መሄድ 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3700"/>
              <a:t>ለአይስ ክሬም ወጣ ማለት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3700"/>
              <a:t>የምትወዱትን ፊልም ማየት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3700"/>
              <a:t>ጨዋታ ወይም እንቆቅልሽ መጫወት 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3700"/>
              <a:t>እራት የምትበሉትን ዝርዝር ወይም ሬስቶራንት መምረጥ 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3700"/>
              <a:t>አዲስ መፅሀፍ መግዛት </a:t>
            </a:r>
            <a:endParaRPr sz="37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3700"/>
              <a:t>ከጓደኛ ጋር ጊዜ ማሳለፍ</a:t>
            </a:r>
            <a:endParaRPr sz="3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7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16"/>
          <p:cNvSpPr txBox="1"/>
          <p:nvPr>
            <p:ph idx="1" type="body"/>
          </p:nvPr>
        </p:nvSpPr>
        <p:spPr>
          <a:xfrm>
            <a:off x="77975" y="4203050"/>
            <a:ext cx="3356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ልጅዎ አንድ ተርታ ስት/ሲጨርስ በትንሽ ነገር ማክበር ወይም ሙሉ ሰሌዳውን መጨረስ በትልቅ ነገር ማክበር! </a:t>
            </a:r>
            <a:endParaRPr/>
          </a:p>
        </p:txBody>
      </p:sp>
      <p:sp>
        <p:nvSpPr>
          <p:cNvPr id="1716" name="Google Shape;1716;p16"/>
          <p:cNvSpPr txBox="1"/>
          <p:nvPr/>
        </p:nvSpPr>
        <p:spPr>
          <a:xfrm>
            <a:off x="819075" y="1027300"/>
            <a:ext cx="16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7" name="Google Shape;1717;p16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661988" y="429675"/>
            <a:ext cx="2188374" cy="3623024"/>
          </a:xfrm>
          <a:prstGeom prst="rect">
            <a:avLst/>
          </a:prstGeom>
          <a:noFill/>
          <a:ln cap="flat" cmpd="sng" w="9525">
            <a:solidFill>
              <a:srgbClr val="20212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(K-1)</a:t>
            </a:r>
            <a:endParaRPr/>
          </a:p>
        </p:txBody>
      </p:sp>
      <p:sp>
        <p:nvSpPr>
          <p:cNvPr id="1723" name="Google Shape;1723;p17"/>
          <p:cNvSpPr txBox="1"/>
          <p:nvPr>
            <p:ph idx="1" type="body"/>
          </p:nvPr>
        </p:nvSpPr>
        <p:spPr>
          <a:xfrm>
            <a:off x="1743476" y="293967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600"/>
              <a:t>ዛሬ ምን አይነት ፈታኝ ሙከራ ማድረግ ትፈልጋለህ/ጊያለሽ?</a:t>
            </a:r>
            <a:endParaRPr sz="2600"/>
          </a:p>
        </p:txBody>
      </p:sp>
      <p:sp>
        <p:nvSpPr>
          <p:cNvPr id="1724" name="Google Shape;1724;p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600"/>
              <a:t>ለእንስሳ አሻንጉሊት ወይስ ለቤተሰብ አባል ማንበብ ትፈልጋለህ/ጊያለሽ?</a:t>
            </a:r>
            <a:endParaRPr sz="2600"/>
          </a:p>
        </p:txBody>
      </p:sp>
      <p:sp>
        <p:nvSpPr>
          <p:cNvPr id="1725" name="Google Shape;1725;p17"/>
          <p:cNvSpPr txBox="1"/>
          <p:nvPr>
            <p:ph idx="3" type="body"/>
          </p:nvPr>
        </p:nvSpPr>
        <p:spPr>
          <a:xfrm>
            <a:off x="105233" y="1487378"/>
            <a:ext cx="3814883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ዛሬ ከቤት ውጪ ወይስ በብርድ ልብስ ውስጥ የተሰራ መጠለያ ውስጥ ማንበብ ትፈልጋለህ/ ጊያለሽ?</a:t>
            </a:r>
            <a:endParaRPr sz="2600"/>
          </a:p>
        </p:txBody>
      </p:sp>
      <p:sp>
        <p:nvSpPr>
          <p:cNvPr id="1726" name="Google Shape;1726;p17"/>
          <p:cNvSpPr txBox="1"/>
          <p:nvPr>
            <p:ph idx="4" type="body"/>
          </p:nvPr>
        </p:nvSpPr>
        <p:spPr>
          <a:xfrm>
            <a:off x="485043" y="4469953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600"/>
              <a:t>ቢንጎ ስታገኝ/ኚ ማክበር ትፈልጋለህ/ጊያለሽ?</a:t>
            </a:r>
            <a:endParaRPr sz="2600"/>
          </a:p>
        </p:txBody>
      </p:sp>
      <p:pic>
        <p:nvPicPr>
          <p:cNvPr id="1727" name="Google Shape;1727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733" name="Google Shape;1733;p1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ዛሬ ከመፅሀፍህ/ሽ ሙሉ ምዕራፍ ማንበብ ትችላለህ/ያለሽ?</a:t>
            </a:r>
            <a:endParaRPr/>
          </a:p>
        </p:txBody>
      </p:sp>
      <p:sp>
        <p:nvSpPr>
          <p:cNvPr id="1734" name="Google Shape;1734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የፈጠራ ታሪክ ወይስ ግጥም ነው ዛሬ ማንበብ የምትፈልገው/ጊው?</a:t>
            </a:r>
            <a:endParaRPr/>
          </a:p>
        </p:txBody>
      </p:sp>
      <p:sp>
        <p:nvSpPr>
          <p:cNvPr id="1735" name="Google Shape;1735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ዛሬ በባትሪ ማንበብ ወይስ በቪድዮ ስልክ ለቤተሰብ አባል በመደወል ማንበብ ትፈልጋለህ/ጊያለሽ? </a:t>
            </a:r>
            <a:endParaRPr/>
          </a:p>
        </p:txBody>
      </p:sp>
      <p:pic>
        <p:nvPicPr>
          <p:cNvPr id="1736" name="Google Shape;17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dc978da8b9_0_4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742" name="Google Shape;1742;g1dc978da8b9_0_448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</a:t>
            </a:r>
            <a:endParaRPr/>
          </a:p>
        </p:txBody>
      </p:sp>
      <p:sp>
        <p:nvSpPr>
          <p:cNvPr id="1743" name="Google Shape;1743;g1dc978da8b9_0_448"/>
          <p:cNvSpPr txBox="1"/>
          <p:nvPr>
            <p:ph idx="2" type="body"/>
          </p:nvPr>
        </p:nvSpPr>
        <p:spPr>
          <a:xfrm>
            <a:off x="4588043" y="290117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የማንበብ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ክህሎቶችን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ለማዳበር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እንዲረዳ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ብዙ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ማበረታቻ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ስጡ</a:t>
            </a:r>
            <a:r>
              <a:rPr lang="en-US"/>
              <a:t> </a:t>
            </a:r>
            <a:endParaRPr/>
          </a:p>
        </p:txBody>
      </p:sp>
      <p:pic>
        <p:nvPicPr>
          <p:cNvPr id="1744" name="Google Shape;1744;g1dc978da8b9_0_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4725" y="2768885"/>
            <a:ext cx="1243400" cy="132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5" name="Google Shape;1745;g1dc978da8b9_0_4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225" y="1552225"/>
            <a:ext cx="1074417" cy="99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751" name="Google Shape;1751;p19"/>
          <p:cNvSpPr txBox="1"/>
          <p:nvPr>
            <p:ph idx="1" type="body"/>
          </p:nvPr>
        </p:nvSpPr>
        <p:spPr>
          <a:xfrm>
            <a:off x="1639564" y="168105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50"/>
              <a:buNone/>
            </a:pPr>
            <a:r>
              <a:rPr lang="en-US" sz="2900"/>
              <a:t>ልጅዎ ዛሬ መጨረስ የሚ/ምትፈልገውን ፈታኝ ሙከራ ምረጡ። </a:t>
            </a:r>
            <a:endParaRPr sz="2900"/>
          </a:p>
        </p:txBody>
      </p:sp>
      <p:sp>
        <p:nvSpPr>
          <p:cNvPr id="1752" name="Google Shape;1752;p19"/>
          <p:cNvSpPr txBox="1"/>
          <p:nvPr>
            <p:ph idx="2" type="body"/>
          </p:nvPr>
        </p:nvSpPr>
        <p:spPr>
          <a:xfrm>
            <a:off x="1639564" y="322402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ፈታኝ ሙከራውን ጨርሱ። </a:t>
            </a:r>
            <a:endParaRPr sz="3200"/>
          </a:p>
        </p:txBody>
      </p:sp>
      <p:sp>
        <p:nvSpPr>
          <p:cNvPr id="1753" name="Google Shape;1753;p19"/>
          <p:cNvSpPr txBox="1"/>
          <p:nvPr>
            <p:ph idx="4" type="body"/>
          </p:nvPr>
        </p:nvSpPr>
        <p:spPr>
          <a:xfrm>
            <a:off x="698422" y="16810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754" name="Google Shape;1754;p19"/>
          <p:cNvSpPr txBox="1"/>
          <p:nvPr>
            <p:ph idx="7" type="body"/>
          </p:nvPr>
        </p:nvSpPr>
        <p:spPr>
          <a:xfrm>
            <a:off x="698422" y="322402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755" name="Google Shape;1755;p19"/>
          <p:cNvSpPr txBox="1"/>
          <p:nvPr>
            <p:ph idx="14" type="body"/>
          </p:nvPr>
        </p:nvSpPr>
        <p:spPr>
          <a:xfrm>
            <a:off x="5481625" y="168105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ጥያቄ ሲኖርዎት ጥሩኝ!</a:t>
            </a:r>
            <a:endParaRPr/>
          </a:p>
        </p:txBody>
      </p:sp>
      <p:sp>
        <p:nvSpPr>
          <p:cNvPr id="1756" name="Google Shape;1756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57" name="Google Shape;1757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p19"/>
          <p:cNvSpPr txBox="1"/>
          <p:nvPr>
            <p:ph idx="4" type="body"/>
          </p:nvPr>
        </p:nvSpPr>
        <p:spPr>
          <a:xfrm>
            <a:off x="698422" y="4543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759" name="Google Shape;1759;p19"/>
          <p:cNvSpPr txBox="1"/>
          <p:nvPr>
            <p:ph idx="2" type="body"/>
          </p:nvPr>
        </p:nvSpPr>
        <p:spPr>
          <a:xfrm>
            <a:off x="1572975" y="4543100"/>
            <a:ext cx="3527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ስትጨርሱ አራት ማዕዘኑን አቅልሙት! 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26e5f491517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765" name="Google Shape;1765;g26e5f491517_0_109"/>
          <p:cNvSpPr txBox="1"/>
          <p:nvPr>
            <p:ph idx="1" type="body"/>
          </p:nvPr>
        </p:nvSpPr>
        <p:spPr>
          <a:xfrm>
            <a:off x="3720662" y="16727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766" name="Google Shape;1766;g26e5f491517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767" name="Google Shape;1767;g26e5f491517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773" name="Google Shape;177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Google Shape;1774;p24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75" name="Google Shape;1775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4400"/>
              <a:t>Play reading BINGO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626" name="Google Shape;1626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627" name="Google Shape;1627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628" name="Google Shape;162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629" name="Google Shape;1629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630" name="Google Shape;163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34" name="Google Shape;163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5" name="Google Shape;1635;p5"/>
          <p:cNvSpPr txBox="1"/>
          <p:nvPr/>
        </p:nvSpPr>
        <p:spPr>
          <a:xfrm>
            <a:off x="9739316" y="3521249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1" name="Google Shape;1641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2" name="Google Shape;1642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3" name="Google Shape;1643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4" name="Google Shape;1644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645" name="Google Shape;1645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646" name="Google Shape;1646;p6"/>
          <p:cNvSpPr txBox="1"/>
          <p:nvPr>
            <p:ph idx="7" type="body"/>
          </p:nvPr>
        </p:nvSpPr>
        <p:spPr>
          <a:xfrm>
            <a:off x="1042394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647" name="Google Shape;1647;p6"/>
          <p:cNvSpPr txBox="1"/>
          <p:nvPr>
            <p:ph idx="8" type="body"/>
          </p:nvPr>
        </p:nvSpPr>
        <p:spPr>
          <a:xfrm>
            <a:off x="1042393" y="495955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648" name="Google Shape;1648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649" name="Google Shape;16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2" y="1714074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0" name="Google Shape;16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1" name="Google Shape;165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2" name="Google Shape;165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ቢንጎ ማንበብ ተጫወቱ </a:t>
            </a:r>
            <a:endParaRPr/>
          </a:p>
        </p:txBody>
      </p:sp>
      <p:sp>
        <p:nvSpPr>
          <p:cNvPr id="1658" name="Google Shape;1658;p11"/>
          <p:cNvSpPr txBox="1"/>
          <p:nvPr>
            <p:ph idx="1" type="body"/>
          </p:nvPr>
        </p:nvSpPr>
        <p:spPr>
          <a:xfrm>
            <a:off x="8962775" y="4567650"/>
            <a:ext cx="2982000" cy="221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rPr lang="en-US" sz="2400"/>
              <a:t>በአንድ ተርታ ወደታች ወይም ከዳር እዳር አራት ማድረግ ቢንጎ ይፈጥራል! ለፍፃሜ ፈታኝ ሙከራ ሙሉ ሰሌዳውን ሸፍኑ! </a:t>
            </a:r>
            <a:endParaRPr sz="2400">
              <a:solidFill>
                <a:srgbClr val="006FB6"/>
              </a:solidFill>
            </a:endParaRPr>
          </a:p>
        </p:txBody>
      </p:sp>
      <p:pic>
        <p:nvPicPr>
          <p:cNvPr id="1659" name="Google Shape;165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842" r="0" t="0"/>
          <a:stretch/>
        </p:blipFill>
        <p:spPr>
          <a:xfrm>
            <a:off x="9085175" y="1283625"/>
            <a:ext cx="2673949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0" name="Google Shape;1660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61" name="Google Shape;1661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662" name="Google Shape;1662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ሰሌዳችሁን ፍጠሩ። </a:t>
            </a:r>
            <a:endParaRPr/>
          </a:p>
        </p:txBody>
      </p:sp>
      <p:sp>
        <p:nvSpPr>
          <p:cNvPr id="1663" name="Google Shape;1663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የጊዜ ገደቡን ምረጡ። </a:t>
            </a:r>
            <a:endParaRPr/>
          </a:p>
        </p:txBody>
      </p:sp>
      <p:sp>
        <p:nvSpPr>
          <p:cNvPr id="1664" name="Google Shape;1664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ሽልማት ምረጡ። </a:t>
            </a:r>
            <a:endParaRPr/>
          </a:p>
        </p:txBody>
      </p:sp>
      <p:sp>
        <p:nvSpPr>
          <p:cNvPr id="1665" name="Google Shape;1665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lang="en-US" sz="3000"/>
              <a:t>አንባብያን በትኩረት ንባብ ላይ ለረጅም ጊዜያት የመቆየት ብቃት። ይሄም በእድሜ እና በፍላጎት የሚለያይ እና በጊዜ ሂደት የሚዳብር ነው። </a:t>
            </a:r>
            <a:endParaRPr/>
          </a:p>
        </p:txBody>
      </p:sp>
      <p:sp>
        <p:nvSpPr>
          <p:cNvPr id="1671" name="Google Shape;167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2" name="Google Shape;167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3" name="Google Shape;167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4" name="Google Shape;167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የንባብ ብርታት </a:t>
            </a:r>
            <a:endParaRPr b="1"/>
          </a:p>
        </p:txBody>
      </p:sp>
      <p:sp>
        <p:nvSpPr>
          <p:cNvPr id="1675" name="Google Shape;167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6" name="Google Shape;167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7" name="Google Shape;167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8" name="Google Shape;167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400"/>
              <a:t>የስነ-ፅሁፍ ስያሜዎችን አረጋግጡ</a:t>
            </a:r>
            <a:endParaRPr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ሰሌዳችሁን ፍጠሩ</a:t>
            </a:r>
            <a:endParaRPr/>
          </a:p>
        </p:txBody>
      </p:sp>
      <p:sp>
        <p:nvSpPr>
          <p:cNvPr id="1684" name="Google Shape;1684;p13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3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13"/>
          <p:cNvSpPr txBox="1"/>
          <p:nvPr>
            <p:ph idx="1" type="body"/>
          </p:nvPr>
        </p:nvSpPr>
        <p:spPr>
          <a:xfrm>
            <a:off x="545775" y="1811350"/>
            <a:ext cx="70005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US">
                <a:solidFill>
                  <a:srgbClr val="006FB6"/>
                </a:solidFill>
              </a:rPr>
              <a:t>5x5 የሆነ ሰንጠረዥ በወረቀት ላይ ፍጠር ወይም ተመሳሳይ ህትመት ተጠቀሙ። </a:t>
            </a:r>
            <a:endParaRPr>
              <a:solidFill>
                <a:srgbClr val="006FB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US">
                <a:solidFill>
                  <a:srgbClr val="006FB6"/>
                </a:solidFill>
              </a:rPr>
              <a:t>መሀል ያለውን አራት ማዕዘን እንደ “ነፃ” ቦታ ተጠቀሙት።</a:t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687" name="Google Shape;1687;p1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800"/>
              <a:t>ፈታኝ የንባብ ሙከራውን ወስኑ</a:t>
            </a:r>
            <a:endParaRPr sz="4800"/>
          </a:p>
        </p:txBody>
      </p:sp>
      <p:sp>
        <p:nvSpPr>
          <p:cNvPr id="1693" name="Google Shape;1693;p14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4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14"/>
          <p:cNvSpPr txBox="1"/>
          <p:nvPr/>
        </p:nvSpPr>
        <p:spPr>
          <a:xfrm>
            <a:off x="3293900" y="3023425"/>
            <a:ext cx="97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4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US"/>
              <a:t>በእያንዳንዱ አራት ማዕዘን ውስጥ የተለያየ የንባብ ፈታኝ ሙከራ ፃፉ (ወይም ሳሉ)። </a:t>
            </a:r>
            <a:br>
              <a:rPr lang="en-US"/>
            </a:b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US"/>
              <a:t>የንባቡ ቦታዎችን፣ አድማጮችን፣ ዘውጎችን፣ ወዘተ አስቡ። </a:t>
            </a:r>
            <a:endParaRPr/>
          </a:p>
        </p:txBody>
      </p:sp>
      <p:pic>
        <p:nvPicPr>
          <p:cNvPr id="1697" name="Google Shape;1697;p1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" name="Google Shape;1702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Google Shape;1703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የጊዜ ገደቡን ምረጡ </a:t>
            </a:r>
            <a:endParaRPr/>
          </a:p>
        </p:txBody>
      </p:sp>
      <p:sp>
        <p:nvSpPr>
          <p:cNvPr id="1704" name="Google Shape;1704;p15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15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15"/>
          <p:cNvSpPr/>
          <p:nvPr/>
        </p:nvSpPr>
        <p:spPr>
          <a:xfrm>
            <a:off x="9142250" y="264982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15"/>
          <p:cNvSpPr/>
          <p:nvPr/>
        </p:nvSpPr>
        <p:spPr>
          <a:xfrm>
            <a:off x="8573500" y="264982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15"/>
          <p:cNvSpPr txBox="1"/>
          <p:nvPr>
            <p:ph idx="1" type="body"/>
          </p:nvPr>
        </p:nvSpPr>
        <p:spPr>
          <a:xfrm>
            <a:off x="409034" y="18113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US" sz="3800"/>
              <a:t>በየሳምንቱ ምን ያህል ፈታኝ የንባብ ሙከራዎች እንጨርሳለን?</a:t>
            </a:r>
            <a:br>
              <a:rPr lang="en-US" sz="3800"/>
            </a:br>
            <a:endParaRPr sz="3800"/>
          </a:p>
          <a:p>
            <a:pPr indent="-457200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US" sz="3400"/>
              <a:t>ግባችን አንድ ተርታ/ረድፍ ወይስ ሙሉውን መጨረስ ነው?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