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6" r:id="rId6"/>
    <p:sldMasterId id="2147483675" r:id="rId7"/>
    <p:sldMasterId id="2147483683" r:id="rId8"/>
    <p:sldMasterId id="2147483696" r:id="rId9"/>
    <p:sldMasterId id="2147483701" r:id="rId10"/>
    <p:sldMasterId id="2147483722" r:id="rId11"/>
    <p:sldMasterId id="2147483734" r:id="rId12"/>
    <p:sldMasterId id="2147483742" r:id="rId13"/>
    <p:sldMasterId id="2147483751" r:id="rId14"/>
    <p:sldMasterId id="2147483764"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jkJ1jwbSGSxjmx27kjmr2R6bB2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1" Type="http://schemas.openxmlformats.org/officeDocument/2006/relationships/theme" Target="theme/theme1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11" Type="http://schemas.openxmlformats.org/officeDocument/2006/relationships/slideMaster" Target="slideMasters/slideMaster8.xml"/><Relationship Id="rId33" Type="http://schemas.openxmlformats.org/officeDocument/2006/relationships/slide" Target="slides/slide17.xml"/><Relationship Id="rId10" Type="http://schemas.openxmlformats.org/officeDocument/2006/relationships/slideMaster" Target="slideMasters/slideMaster7.xml"/><Relationship Id="rId32" Type="http://schemas.openxmlformats.org/officeDocument/2006/relationships/slide" Target="slides/slide16.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34" Type="http://customschemas.google.com/relationships/presentationmetadata" Target="metadata"/><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622" name="Google Shape;162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p15: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6" name="Google Shape;1716;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p16: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4" name="Google Shape;1724;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31" name="Google Shape;1731;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41" name="Google Shape;1741;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g1ddb937ff1e_0_152:notes"/>
          <p:cNvSpPr/>
          <p:nvPr>
            <p:ph idx="2" type="sldImg"/>
          </p:nvPr>
        </p:nvSpPr>
        <p:spPr>
          <a:xfrm>
            <a:off x="73479" y="105565"/>
            <a:ext cx="11679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0" name="Google Shape;1750;g1ddb937ff1e_0_15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1" name="Google Shape;1761;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so" sz="1200" cap="none" strike="noStrike">
                <a:solidFill>
                  <a:srgbClr val="000000"/>
                </a:solidFill>
                <a:latin typeface="Calibri"/>
                <a:ea typeface="Calibri"/>
                <a:cs typeface="Calibri"/>
                <a:sym typeface="Calibri"/>
              </a:rPr>
              <a:t>Qeybta 3: Waqtiga ku celceliska</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so" sz="1200" cap="none" strike="noStrike">
                <a:solidFill>
                  <a:srgbClr val="000000"/>
                </a:solidFill>
                <a:latin typeface="Calibri"/>
                <a:ea typeface="Calibri"/>
                <a:cs typeface="Calibri"/>
                <a:sym typeface="Calibri"/>
              </a:rPr>
              <a:t>Waqtiga: 10-15 daqiiqo (6 boggog)</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Fiiro gaar ah: Waqtiga tababarku waa inuu noqdaa inta badan wakhtiga hadhay. U dhaaf 10 daqiiqo ama wax ka badan dhamaadka si aad u milicsato.</a:t>
            </a:r>
            <a:endParaRPr/>
          </a:p>
          <a:p>
            <a:pPr indent="-317500" lvl="0" marL="457200" rtl="0" algn="l">
              <a:lnSpc>
                <a:spcPct val="100000"/>
              </a:lnSpc>
              <a:spcBef>
                <a:spcPts val="0"/>
              </a:spcBef>
              <a:spcAft>
                <a:spcPts val="0"/>
              </a:spcAft>
              <a:buSzPts val="1400"/>
              <a:buChar char="•"/>
            </a:pPr>
            <a:r>
              <a:rPr b="1" i="0" lang="so" sz="1200" cap="none" strike="noStrike">
                <a:solidFill>
                  <a:srgbClr val="000000"/>
                </a:solidFill>
                <a:latin typeface="Calibri"/>
                <a:ea typeface="Calibri"/>
                <a:cs typeface="Calibri"/>
                <a:sym typeface="Calibri"/>
              </a:rPr>
              <a:t>Soo koob caarada </a:t>
            </a:r>
            <a:r>
              <a:rPr b="0" i="0" lang="so" sz="1200" cap="none" strike="noStrike">
                <a:solidFill>
                  <a:srgbClr val="000000"/>
                </a:solidFill>
                <a:latin typeface="Calibri"/>
                <a:ea typeface="Calibri"/>
                <a:cs typeface="Calibri"/>
                <a:sym typeface="Calibri"/>
              </a:rPr>
              <a:t>oo xasuusi qoysaska inay ku celceliyaan tallaabooyinkan inta lagu jiro wakhtiga tababarka.</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i="0" lang="so" sz="1200" cap="none" strike="noStrike">
                <a:solidFill>
                  <a:srgbClr val="000000"/>
                </a:solidFill>
                <a:latin typeface="Calibri"/>
                <a:ea typeface="Calibri"/>
                <a:cs typeface="Calibri"/>
                <a:sym typeface="Calibri"/>
              </a:rPr>
              <a:t>Waqti qaado si aad u sharaxdo in aad wareegayso </a:t>
            </a:r>
            <a:r>
              <a:rPr b="0" i="0" lang="so" sz="1200" cap="none" strike="noStrike">
                <a:solidFill>
                  <a:srgbClr val="000000"/>
                </a:solidFill>
                <a:latin typeface="Calibri"/>
                <a:ea typeface="Calibri"/>
                <a:cs typeface="Calibri"/>
                <a:sym typeface="Calibri"/>
              </a:rPr>
              <a:t>agagaarka inta ay ku celcelinayaan (si ay u bixiyaan 1:1 taageero loogana jawaabo su'aalo kasta).</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 Waalidiinta gaar ahaan waxay badanaa la yimaadaan dareen is-miyir ah oo laga adkaan karo markay ogaadaan sababta loo eegayo. </a:t>
            </a:r>
            <a:endParaRPr/>
          </a:p>
          <a:p>
            <a:pPr indent="-317500" lvl="0" marL="4572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Qoysaska xusuusi inay weydiiyaan su'aalo/isticmalaan dardaaran marka ay isticmaalayaan tilmaanta.</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Waxaa jira su'aalo tijaabo ah oo ku qoran xaashida tilmaanta akhriska.</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Si qoysaska loo taageerto, ka fiirso inaad hoosta ka xariiqdo laba su'aalood/ dardaaranno sare leh oo ku yaal xaashida tilmaanta wax-akhrinta markaad wareegayso. </a:t>
            </a:r>
            <a:endParaRPr/>
          </a:p>
          <a:p>
            <a:pPr indent="-317500" lvl="0" marL="4572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Qoysaska xusuusi inay had iyo jeer ka shaqayn karaan qorshe hawleedkooda ama xeelado kale inta lagu jiro wakhtiga tababarka, gaar ahaan haddii ay qabaan su'aalo ama ay rabaan xoogaa caawimo ah.</a:t>
            </a:r>
            <a:endParaRPr/>
          </a:p>
          <a:p>
            <a:pPr indent="-317500" lvl="0" marL="457200" rtl="0" algn="l">
              <a:lnSpc>
                <a:spcPct val="100000"/>
              </a:lnSpc>
              <a:spcBef>
                <a:spcPts val="0"/>
              </a:spcBef>
              <a:spcAft>
                <a:spcPts val="0"/>
              </a:spcAft>
              <a:buSzPts val="1400"/>
              <a:buChar char="•"/>
            </a:pPr>
            <a:r>
              <a:rPr b="1" i="0" lang="so" sz="1200" cap="none" strike="noStrike">
                <a:solidFill>
                  <a:srgbClr val="000000"/>
                </a:solidFill>
                <a:latin typeface="Calibri"/>
                <a:ea typeface="Calibri"/>
                <a:cs typeface="Calibri"/>
                <a:sym typeface="Calibri"/>
              </a:rPr>
              <a:t>Ku wareeji oo qoysaska kala shaqee. </a:t>
            </a:r>
            <a:r>
              <a:rPr b="0" i="0" lang="so" sz="1200" cap="none" strike="noStrike">
                <a:solidFill>
                  <a:srgbClr val="000000"/>
                </a:solidFill>
                <a:latin typeface="Calibri"/>
                <a:ea typeface="Calibri"/>
                <a:cs typeface="Calibri"/>
                <a:sym typeface="Calibri"/>
              </a:rPr>
              <a:t>Waa kan qaar ka mid ah talo-bixinta:</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Qoys u gudub. Weydii, "Ma qabtaa wax su'aalo ah oo ku saabsan tilmaanta wax-akhrinta?"</a:t>
            </a:r>
            <a:endParaRPr/>
          </a:p>
          <a:p>
            <a:pPr indent="-317500" lvl="2" marL="13716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Haddii ay jawaabtu haa tahay, ka jawaab su'aasha.</a:t>
            </a:r>
            <a:endParaRPr/>
          </a:p>
          <a:p>
            <a:pPr indent="-317500" lvl="2" marL="13716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Haddii ay maya tahay, dheh, “Miyaan wax yar dhegaysan karaa?</a:t>
            </a:r>
            <a:endParaRPr/>
          </a:p>
          <a:p>
            <a:pPr indent="-279400" lvl="3" marL="1828800" rtl="0" algn="l">
              <a:lnSpc>
                <a:spcPct val="100000"/>
              </a:lnSpc>
              <a:spcBef>
                <a:spcPts val="0"/>
              </a:spcBef>
              <a:spcAft>
                <a:spcPts val="0"/>
              </a:spcAft>
              <a:buSzPts val="800"/>
              <a:buChar char="●"/>
            </a:pPr>
            <a:r>
              <a:rPr b="0" i="0" lang="so" sz="1200" cap="none" strike="noStrike">
                <a:solidFill>
                  <a:srgbClr val="000000"/>
                </a:solidFill>
                <a:latin typeface="Calibri"/>
                <a:ea typeface="Calibri"/>
                <a:cs typeface="Calibri"/>
                <a:sym typeface="Calibri"/>
              </a:rPr>
              <a:t>Hal daqiiqo oo buuxda dhegayso.</a:t>
            </a:r>
            <a:endParaRPr/>
          </a:p>
          <a:p>
            <a:pPr indent="-279400" lvl="3" marL="1828800" rtl="0" algn="l">
              <a:lnSpc>
                <a:spcPct val="100000"/>
              </a:lnSpc>
              <a:spcBef>
                <a:spcPts val="0"/>
              </a:spcBef>
              <a:spcAft>
                <a:spcPts val="0"/>
              </a:spcAft>
              <a:buSzPts val="800"/>
              <a:buChar char="●"/>
            </a:pPr>
            <a:r>
              <a:rPr b="0" i="0" lang="so" sz="1200" cap="none" strike="noStrike">
                <a:solidFill>
                  <a:srgbClr val="000000"/>
                </a:solidFill>
                <a:latin typeface="Calibri"/>
                <a:ea typeface="Calibri"/>
                <a:cs typeface="Calibri"/>
                <a:sym typeface="Calibri"/>
              </a:rPr>
              <a:t>Qoyska ku bogaadi in ay si wanaagsan u sameeyeen ka dibna hal talo uga tag (haddii loo baahdo).</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Qoyska u gudub oo weydii, "Miyaan isku dayi karaa tilmaantan wax akhrinta ilmahaaga?"</a:t>
            </a:r>
            <a:endParaRPr/>
          </a:p>
          <a:p>
            <a:pPr indent="-317500" lvl="2" marL="13716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Kadib marka aad qaabaysay, waydii qofka qaangaarka, "Maxaad igu aragtay inaan sameynayo?" ama dheh "Miyaad dareentay inaan..."</a:t>
            </a:r>
            <a:endParaRPr/>
          </a:p>
          <a:p>
            <a:pPr indent="-317500" lvl="1" marL="9144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Aniga soo ururi "dhalaalka"(waxyaalihii ay qoysasku sameeyeen ee aad rabto inaad kooxda kor ugu qaaddo) iyo "ku koraan" (waxyaabaha ay qoysasku sameeyaan ee aad rabto inaad joojiso oo aad saxdo/u caddayso kooxda oo dhan).</a:t>
            </a:r>
            <a:endParaRPr/>
          </a:p>
          <a:p>
            <a:pPr indent="-317500" lvl="2" marL="13716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La wadaag "dhalaalka" iyo "ku koraan" 10 daqiiqo ilaa wakhtiga shaqada ama sug ilaa dhamaadka.</a:t>
            </a:r>
            <a:endParaRPr/>
          </a:p>
          <a:p>
            <a:pPr indent="-317500" lvl="2" marL="1371600" rtl="0" algn="l">
              <a:lnSpc>
                <a:spcPct val="100000"/>
              </a:lnSpc>
              <a:spcBef>
                <a:spcPts val="0"/>
              </a:spcBef>
              <a:spcAft>
                <a:spcPts val="0"/>
              </a:spcAft>
              <a:buSzPts val="1400"/>
              <a:buChar char="•"/>
            </a:pPr>
            <a:r>
              <a:rPr b="0" i="0" lang="so" sz="1200" cap="none" strike="noStrike">
                <a:solidFill>
                  <a:srgbClr val="000000"/>
                </a:solidFill>
                <a:latin typeface="Calibri"/>
                <a:ea typeface="Calibri"/>
                <a:cs typeface="Calibri"/>
                <a:sym typeface="Calibri"/>
              </a:rPr>
              <a:t>Waxay ka dhigtaa "ku koraan" qarsoodi, laakiin qoysaska u hambalye gaar ah "dhalaalka."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26e5f423902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73" name="Google Shape;1773;g26e5f423902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p2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81" name="Google Shape;1781;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629" name="Google Shape;1629;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34" name="Google Shape;1634;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2df9bcec398_0_63:notes"/>
          <p:cNvSpPr/>
          <p:nvPr>
            <p:ph idx="2" type="sldImg"/>
          </p:nvPr>
        </p:nvSpPr>
        <p:spPr>
          <a:xfrm>
            <a:off x="508000" y="514350"/>
            <a:ext cx="8127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9" name="Google Shape;1649;g2df9bcec398_0_6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56" name="Google Shape;1656;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i="1"/>
          </a:p>
        </p:txBody>
      </p:sp>
      <p:sp>
        <p:nvSpPr>
          <p:cNvPr id="1673" name="Google Shape;1673;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8" name="Google Shape;1688;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p13: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1" name="Google Shape;1701;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8" name="Google Shape;170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30.jp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34.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g"/><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34.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2.jpg"/><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0.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9.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9.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9.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9.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0.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30.jp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34.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2.jpg"/><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9.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16" name="Shape 116"/>
        <p:cNvGrpSpPr/>
        <p:nvPr/>
      </p:nvGrpSpPr>
      <p:grpSpPr>
        <a:xfrm>
          <a:off x="0" y="0"/>
          <a:ext cx="0" cy="0"/>
          <a:chOff x="0" y="0"/>
          <a:chExt cx="0" cy="0"/>
        </a:xfrm>
      </p:grpSpPr>
      <p:sp>
        <p:nvSpPr>
          <p:cNvPr id="117" name="Google Shape;117;p12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2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2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1" name="Google Shape;121;p1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 name="Google Shape;122;p1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 name="Google Shape;127;p1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 name="Google Shape;128;p1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 name="Google Shape;129;p1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0" name="Google Shape;130;p12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2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 name="Google Shape;132;p12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502" name="Shape 1502"/>
        <p:cNvGrpSpPr/>
        <p:nvPr/>
      </p:nvGrpSpPr>
      <p:grpSpPr>
        <a:xfrm>
          <a:off x="0" y="0"/>
          <a:ext cx="0" cy="0"/>
          <a:chOff x="0" y="0"/>
          <a:chExt cx="0" cy="0"/>
        </a:xfrm>
      </p:grpSpPr>
      <p:sp>
        <p:nvSpPr>
          <p:cNvPr id="1503" name="Google Shape;1503;p1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04" name="Google Shape;1504;p1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5" name="Google Shape;1505;p1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06" name="Google Shape;1506;p1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07" name="Google Shape;1507;p1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08" name="Google Shape;1508;p1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09" name="Google Shape;1509;p1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10" name="Google Shape;1510;p1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511" name="Google Shape;1511;p139"/>
          <p:cNvSpPr/>
          <p:nvPr>
            <p:ph idx="2" type="pic"/>
          </p:nvPr>
        </p:nvSpPr>
        <p:spPr>
          <a:xfrm>
            <a:off x="9209369" y="1251283"/>
            <a:ext cx="2404500" cy="2949900"/>
          </a:xfrm>
          <a:prstGeom prst="rect">
            <a:avLst/>
          </a:prstGeom>
          <a:noFill/>
          <a:ln>
            <a:noFill/>
          </a:ln>
        </p:spPr>
      </p:sp>
      <p:sp>
        <p:nvSpPr>
          <p:cNvPr id="1512" name="Google Shape;1512;p139"/>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3" name="Google Shape;1513;p139"/>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4" name="Google Shape;1514;p139"/>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15" name="Shape 1515"/>
        <p:cNvGrpSpPr/>
        <p:nvPr/>
      </p:nvGrpSpPr>
      <p:grpSpPr>
        <a:xfrm>
          <a:off x="0" y="0"/>
          <a:ext cx="0" cy="0"/>
          <a:chOff x="0" y="0"/>
          <a:chExt cx="0" cy="0"/>
        </a:xfrm>
      </p:grpSpPr>
      <p:sp>
        <p:nvSpPr>
          <p:cNvPr id="1516" name="Google Shape;1516;p14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7" name="Google Shape;1517;p140"/>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8" name="Google Shape;1518;p140"/>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9" name="Google Shape;1519;p140"/>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0" name="Google Shape;1520;p140"/>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21" name="Shape 1521"/>
        <p:cNvGrpSpPr/>
        <p:nvPr/>
      </p:nvGrpSpPr>
      <p:grpSpPr>
        <a:xfrm>
          <a:off x="0" y="0"/>
          <a:ext cx="0" cy="0"/>
          <a:chOff x="0" y="0"/>
          <a:chExt cx="0" cy="0"/>
        </a:xfrm>
      </p:grpSpPr>
      <p:sp>
        <p:nvSpPr>
          <p:cNvPr id="1522" name="Google Shape;1522;p14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23" name="Shape 1523"/>
        <p:cNvGrpSpPr/>
        <p:nvPr/>
      </p:nvGrpSpPr>
      <p:grpSpPr>
        <a:xfrm>
          <a:off x="0" y="0"/>
          <a:ext cx="0" cy="0"/>
          <a:chOff x="0" y="0"/>
          <a:chExt cx="0" cy="0"/>
        </a:xfrm>
      </p:grpSpPr>
      <p:sp>
        <p:nvSpPr>
          <p:cNvPr id="1524" name="Google Shape;1524;p14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25" name="Google Shape;1525;p14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26" name="Google Shape;1526;p14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27" name="Google Shape;1527;p14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28" name="Google Shape;1528;p1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29" name="Google Shape;1529;p1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30" name="Google Shape;1530;p1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31" name="Google Shape;1531;p142"/>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532" name="Google Shape;1532;p142"/>
          <p:cNvSpPr/>
          <p:nvPr>
            <p:ph idx="2" type="pic"/>
          </p:nvPr>
        </p:nvSpPr>
        <p:spPr>
          <a:xfrm>
            <a:off x="8916576" y="1661249"/>
            <a:ext cx="2990100" cy="2715900"/>
          </a:xfrm>
          <a:prstGeom prst="rect">
            <a:avLst/>
          </a:prstGeom>
          <a:noFill/>
          <a:ln>
            <a:noFill/>
          </a:ln>
        </p:spPr>
      </p:sp>
      <p:sp>
        <p:nvSpPr>
          <p:cNvPr id="1533" name="Google Shape;1533;p142"/>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4" name="Google Shape;1534;p142"/>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5" name="Google Shape;1535;p142"/>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6" name="Google Shape;1536;p142"/>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37" name="Shape 1537"/>
        <p:cNvGrpSpPr/>
        <p:nvPr/>
      </p:nvGrpSpPr>
      <p:grpSpPr>
        <a:xfrm>
          <a:off x="0" y="0"/>
          <a:ext cx="0" cy="0"/>
          <a:chOff x="0" y="0"/>
          <a:chExt cx="0" cy="0"/>
        </a:xfrm>
      </p:grpSpPr>
      <p:sp>
        <p:nvSpPr>
          <p:cNvPr id="1538" name="Google Shape;1538;p14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39" name="Google Shape;1539;p14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0" name="Google Shape;1540;p14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1" name="Google Shape;1541;p14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42" name="Google Shape;1542;p1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43" name="Google Shape;1543;p1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44" name="Google Shape;1544;p14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545" name="Google Shape;1545;p1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46" name="Google Shape;1546;p143"/>
          <p:cNvSpPr/>
          <p:nvPr>
            <p:ph idx="2" type="pic"/>
          </p:nvPr>
        </p:nvSpPr>
        <p:spPr>
          <a:xfrm>
            <a:off x="9093038" y="1058781"/>
            <a:ext cx="2715900" cy="2715900"/>
          </a:xfrm>
          <a:prstGeom prst="rect">
            <a:avLst/>
          </a:prstGeom>
          <a:noFill/>
          <a:ln>
            <a:noFill/>
          </a:ln>
        </p:spPr>
      </p:sp>
      <p:sp>
        <p:nvSpPr>
          <p:cNvPr id="1547" name="Google Shape;1547;p14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8" name="Google Shape;1548;p14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9" name="Google Shape;1549;p14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0" name="Google Shape;1550;p14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1" name="Google Shape;1551;p14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2" name="Google Shape;1552;p14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3" name="Google Shape;1553;p14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554" name="Shape 1554"/>
        <p:cNvGrpSpPr/>
        <p:nvPr/>
      </p:nvGrpSpPr>
      <p:grpSpPr>
        <a:xfrm>
          <a:off x="0" y="0"/>
          <a:ext cx="0" cy="0"/>
          <a:chOff x="0" y="0"/>
          <a:chExt cx="0" cy="0"/>
        </a:xfrm>
      </p:grpSpPr>
      <p:sp>
        <p:nvSpPr>
          <p:cNvPr id="1555" name="Google Shape;1555;p14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6" name="Google Shape;1556;p144"/>
          <p:cNvSpPr/>
          <p:nvPr>
            <p:ph idx="2" type="pic"/>
          </p:nvPr>
        </p:nvSpPr>
        <p:spPr>
          <a:xfrm>
            <a:off x="9510134" y="1431036"/>
            <a:ext cx="1965900" cy="3996000"/>
          </a:xfrm>
          <a:prstGeom prst="rect">
            <a:avLst/>
          </a:prstGeom>
          <a:noFill/>
          <a:ln>
            <a:noFill/>
          </a:ln>
        </p:spPr>
      </p:sp>
      <p:cxnSp>
        <p:nvCxnSpPr>
          <p:cNvPr id="1557" name="Google Shape;1557;p14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58" name="Google Shape;1558;p14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59" name="Google Shape;1559;p14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60" name="Google Shape;1560;p1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61" name="Google Shape;1561;p1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62" name="Google Shape;1562;p14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563" name="Google Shape;1563;p1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64" name="Google Shape;1564;p144"/>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5" name="Google Shape;1565;p144"/>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6" name="Google Shape;1566;p144"/>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7" name="Google Shape;1567;p144"/>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8" name="Google Shape;1568;p144"/>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9" name="Google Shape;1569;p144"/>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0" name="Google Shape;1570;p144"/>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1" name="Google Shape;1571;p144"/>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573" name="Shape 1573"/>
        <p:cNvGrpSpPr/>
        <p:nvPr/>
      </p:nvGrpSpPr>
      <p:grpSpPr>
        <a:xfrm>
          <a:off x="0" y="0"/>
          <a:ext cx="0" cy="0"/>
          <a:chOff x="0" y="0"/>
          <a:chExt cx="0" cy="0"/>
        </a:xfrm>
      </p:grpSpPr>
      <p:sp>
        <p:nvSpPr>
          <p:cNvPr id="1574" name="Google Shape;1574;g2df9bcec398_0_70"/>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1575" name="Google Shape;1575;g2df9bcec398_0_70"/>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576" name="Google Shape;1576;g2df9bcec398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1577" name="Google Shape;1577;g2df9bcec398_0_70"/>
          <p:cNvCxnSpPr>
            <a:endCxn id="1574"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578" name="Google Shape;1578;g2df9bcec398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1579" name="Google Shape;1579;g2df9bcec398_0_7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80" name="Google Shape;1580;g2df9bcec398_0_7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581" name="Google Shape;1581;g2df9bcec398_0_70"/>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82" name="Shape 1582"/>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83" name="Shape 1583"/>
        <p:cNvGrpSpPr/>
        <p:nvPr/>
      </p:nvGrpSpPr>
      <p:grpSpPr>
        <a:xfrm>
          <a:off x="0" y="0"/>
          <a:ext cx="0" cy="0"/>
          <a:chOff x="0" y="0"/>
          <a:chExt cx="0" cy="0"/>
        </a:xfrm>
      </p:grpSpPr>
      <p:sp>
        <p:nvSpPr>
          <p:cNvPr id="1584" name="Google Shape;1584;g2df9bcec398_0_8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585" name="Google Shape;1585;g2df9bcec398_0_8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86" name="Shape 1586"/>
        <p:cNvGrpSpPr/>
        <p:nvPr/>
      </p:nvGrpSpPr>
      <p:grpSpPr>
        <a:xfrm>
          <a:off x="0" y="0"/>
          <a:ext cx="0" cy="0"/>
          <a:chOff x="0" y="0"/>
          <a:chExt cx="0" cy="0"/>
        </a:xfrm>
      </p:grpSpPr>
      <p:sp>
        <p:nvSpPr>
          <p:cNvPr id="1587" name="Google Shape;1587;g2df9bcec398_0_83"/>
          <p:cNvSpPr/>
          <p:nvPr/>
        </p:nvSpPr>
        <p:spPr>
          <a:xfrm>
            <a:off x="0" y="6134533"/>
            <a:ext cx="12192000" cy="723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96C93E"/>
              </a:solidFill>
              <a:latin typeface="Arial"/>
              <a:ea typeface="Arial"/>
              <a:cs typeface="Arial"/>
              <a:sym typeface="Arial"/>
            </a:endParaRPr>
          </a:p>
        </p:txBody>
      </p:sp>
      <p:pic>
        <p:nvPicPr>
          <p:cNvPr id="1588" name="Google Shape;1588;g2df9bcec398_0_83"/>
          <p:cNvPicPr preferRelativeResize="0"/>
          <p:nvPr/>
        </p:nvPicPr>
        <p:blipFill rotWithShape="1">
          <a:blip r:embed="rId2">
            <a:alphaModFix/>
          </a:blip>
          <a:srcRect b="0" l="0" r="0" t="0"/>
          <a:stretch/>
        </p:blipFill>
        <p:spPr>
          <a:xfrm>
            <a:off x="10278039" y="6206733"/>
            <a:ext cx="1807058" cy="549699"/>
          </a:xfrm>
          <a:prstGeom prst="rect">
            <a:avLst/>
          </a:prstGeom>
          <a:noFill/>
          <a:ln>
            <a:noFill/>
          </a:ln>
        </p:spPr>
      </p:pic>
      <p:sp>
        <p:nvSpPr>
          <p:cNvPr id="1589" name="Google Shape;1589;g2df9bcec398_0_83"/>
          <p:cNvSpPr/>
          <p:nvPr/>
        </p:nvSpPr>
        <p:spPr>
          <a:xfrm>
            <a:off x="0" y="0"/>
            <a:ext cx="12192000" cy="9633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6FB6"/>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3" name="Shape 133"/>
        <p:cNvGrpSpPr/>
        <p:nvPr/>
      </p:nvGrpSpPr>
      <p:grpSpPr>
        <a:xfrm>
          <a:off x="0" y="0"/>
          <a:ext cx="0" cy="0"/>
          <a:chOff x="0" y="0"/>
          <a:chExt cx="0" cy="0"/>
        </a:xfrm>
      </p:grpSpPr>
      <p:sp>
        <p:nvSpPr>
          <p:cNvPr id="134" name="Google Shape;134;p1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123"/>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23"/>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1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8" name="Google Shape;138;p1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 name="Google Shape;139;p1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 name="Google Shape;140;p1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 name="Google Shape;141;p1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 name="Google Shape;142;p1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 name="Google Shape;143;p1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 name="Google Shape;144;p1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5" name="Google Shape;145;p1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90" name="Shape 1590"/>
        <p:cNvGrpSpPr/>
        <p:nvPr/>
      </p:nvGrpSpPr>
      <p:grpSpPr>
        <a:xfrm>
          <a:off x="0" y="0"/>
          <a:ext cx="0" cy="0"/>
          <a:chOff x="0" y="0"/>
          <a:chExt cx="0" cy="0"/>
        </a:xfrm>
      </p:grpSpPr>
      <p:sp>
        <p:nvSpPr>
          <p:cNvPr id="1591" name="Google Shape;1591;g2df9bcec398_0_87"/>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92" name="Google Shape;1592;g2df9bcec398_0_87"/>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93" name="Google Shape;1593;g2df9bcec398_0_87"/>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94" name="Google Shape;1594;g2df9bcec398_0_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5" name="Shape 1595"/>
        <p:cNvGrpSpPr/>
        <p:nvPr/>
      </p:nvGrpSpPr>
      <p:grpSpPr>
        <a:xfrm>
          <a:off x="0" y="0"/>
          <a:ext cx="0" cy="0"/>
          <a:chOff x="0" y="0"/>
          <a:chExt cx="0" cy="0"/>
        </a:xfrm>
      </p:grpSpPr>
      <p:sp>
        <p:nvSpPr>
          <p:cNvPr id="1596" name="Google Shape;1596;g2df9bcec398_0_92"/>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97" name="Google Shape;1597;g2df9bcec398_0_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8" name="Shape 1598"/>
        <p:cNvGrpSpPr/>
        <p:nvPr/>
      </p:nvGrpSpPr>
      <p:grpSpPr>
        <a:xfrm>
          <a:off x="0" y="0"/>
          <a:ext cx="0" cy="0"/>
          <a:chOff x="0" y="0"/>
          <a:chExt cx="0" cy="0"/>
        </a:xfrm>
      </p:grpSpPr>
      <p:sp>
        <p:nvSpPr>
          <p:cNvPr id="1599" name="Google Shape;1599;g2df9bcec398_0_9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600" name="Google Shape;1600;g2df9bcec398_0_95"/>
          <p:cNvSpPr txBox="1"/>
          <p:nvPr>
            <p:ph idx="1" type="body"/>
          </p:nvPr>
        </p:nvSpPr>
        <p:spPr>
          <a:xfrm>
            <a:off x="415600" y="1852800"/>
            <a:ext cx="3744000" cy="4239300"/>
          </a:xfrm>
          <a:prstGeom prst="rect">
            <a:avLst/>
          </a:prstGeom>
          <a:noFill/>
          <a:ln>
            <a:noFill/>
          </a:ln>
        </p:spPr>
        <p:txBody>
          <a:bodyPr anchorCtr="0" anchor="ctr" bIns="121900" lIns="121900" spcFirstLastPara="1" rIns="121900" wrap="square" tIns="121900">
            <a:noAutofit/>
          </a:bodyPr>
          <a:lstStyle>
            <a:lvl1pPr indent="-330200" lvl="0" marL="457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601" name="Google Shape;1601;g2df9bcec398_0_9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02" name="Shape 1602"/>
        <p:cNvGrpSpPr/>
        <p:nvPr/>
      </p:nvGrpSpPr>
      <p:grpSpPr>
        <a:xfrm>
          <a:off x="0" y="0"/>
          <a:ext cx="0" cy="0"/>
          <a:chOff x="0" y="0"/>
          <a:chExt cx="0" cy="0"/>
        </a:xfrm>
      </p:grpSpPr>
      <p:sp>
        <p:nvSpPr>
          <p:cNvPr id="1603" name="Google Shape;1603;g2df9bcec398_0_9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604" name="Google Shape;1604;g2df9bcec398_0_9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05" name="Shape 1605"/>
        <p:cNvGrpSpPr/>
        <p:nvPr/>
      </p:nvGrpSpPr>
      <p:grpSpPr>
        <a:xfrm>
          <a:off x="0" y="0"/>
          <a:ext cx="0" cy="0"/>
          <a:chOff x="0" y="0"/>
          <a:chExt cx="0" cy="0"/>
        </a:xfrm>
      </p:grpSpPr>
      <p:sp>
        <p:nvSpPr>
          <p:cNvPr id="1606" name="Google Shape;1606;g2df9bcec398_0_10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07" name="Google Shape;1607;g2df9bcec398_0_10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608" name="Google Shape;1608;g2df9bcec398_0_102"/>
          <p:cNvSpPr txBox="1"/>
          <p:nvPr>
            <p:ph idx="1" type="subTitle"/>
          </p:nvPr>
        </p:nvSpPr>
        <p:spPr>
          <a:xfrm>
            <a:off x="354000" y="3737433"/>
            <a:ext cx="5393700" cy="16467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609" name="Google Shape;1609;g2df9bcec398_0_102"/>
          <p:cNvSpPr txBox="1"/>
          <p:nvPr>
            <p:ph idx="2" type="body"/>
          </p:nvPr>
        </p:nvSpPr>
        <p:spPr>
          <a:xfrm>
            <a:off x="6586000" y="965433"/>
            <a:ext cx="5115600" cy="49269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610" name="Google Shape;1610;g2df9bcec398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1" name="Shape 1611"/>
        <p:cNvGrpSpPr/>
        <p:nvPr/>
      </p:nvGrpSpPr>
      <p:grpSpPr>
        <a:xfrm>
          <a:off x="0" y="0"/>
          <a:ext cx="0" cy="0"/>
          <a:chOff x="0" y="0"/>
          <a:chExt cx="0" cy="0"/>
        </a:xfrm>
      </p:grpSpPr>
      <p:sp>
        <p:nvSpPr>
          <p:cNvPr id="1612" name="Google Shape;1612;g2df9bcec398_0_10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stStyle>
          <a:p/>
        </p:txBody>
      </p:sp>
      <p:sp>
        <p:nvSpPr>
          <p:cNvPr id="1613" name="Google Shape;1613;g2df9bcec398_0_10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4" name="Shape 1614"/>
        <p:cNvGrpSpPr/>
        <p:nvPr/>
      </p:nvGrpSpPr>
      <p:grpSpPr>
        <a:xfrm>
          <a:off x="0" y="0"/>
          <a:ext cx="0" cy="0"/>
          <a:chOff x="0" y="0"/>
          <a:chExt cx="0" cy="0"/>
        </a:xfrm>
      </p:grpSpPr>
      <p:sp>
        <p:nvSpPr>
          <p:cNvPr id="1615" name="Google Shape;1615;g2df9bcec398_0_111"/>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616" name="Google Shape;1616;g2df9bcec398_0_111"/>
          <p:cNvSpPr txBox="1"/>
          <p:nvPr>
            <p:ph idx="1" type="body"/>
          </p:nvPr>
        </p:nvSpPr>
        <p:spPr>
          <a:xfrm>
            <a:off x="415600" y="4202967"/>
            <a:ext cx="11360700" cy="1734300"/>
          </a:xfrm>
          <a:prstGeom prst="rect">
            <a:avLst/>
          </a:prstGeom>
          <a:noFill/>
          <a:ln>
            <a:noFill/>
          </a:ln>
        </p:spPr>
        <p:txBody>
          <a:bodyPr anchorCtr="0" anchor="ctr" bIns="121900" lIns="121900" spcFirstLastPara="1" rIns="121900" wrap="square" tIns="121900">
            <a:noAutofit/>
          </a:bodyPr>
          <a:lstStyle>
            <a:lvl1pPr indent="-349250" lvl="0" marL="457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617" name="Google Shape;1617;g2df9bcec398_0_1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8" name="Shape 1618"/>
        <p:cNvGrpSpPr/>
        <p:nvPr/>
      </p:nvGrpSpPr>
      <p:grpSpPr>
        <a:xfrm>
          <a:off x="0" y="0"/>
          <a:ext cx="0" cy="0"/>
          <a:chOff x="0" y="0"/>
          <a:chExt cx="0" cy="0"/>
        </a:xfrm>
      </p:grpSpPr>
      <p:sp>
        <p:nvSpPr>
          <p:cNvPr id="1619" name="Google Shape;1619;g2df9bcec398_0_1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46" name="Shape 146"/>
        <p:cNvGrpSpPr/>
        <p:nvPr/>
      </p:nvGrpSpPr>
      <p:grpSpPr>
        <a:xfrm>
          <a:off x="0" y="0"/>
          <a:ext cx="0" cy="0"/>
          <a:chOff x="0" y="0"/>
          <a:chExt cx="0" cy="0"/>
        </a:xfrm>
      </p:grpSpPr>
      <p:pic>
        <p:nvPicPr>
          <p:cNvPr id="147" name="Google Shape;147;p1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8" name="Google Shape;148;p1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9" name="Google Shape;149;p1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1" name="Google Shape;151;p1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 name="Google Shape;152;p1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 name="Google Shape;153;p1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5" name="Google Shape;155;p1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6" name="Google Shape;156;p1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12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2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2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2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2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2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2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12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24"/>
          <p:cNvSpPr/>
          <p:nvPr>
            <p:ph idx="9" type="pic"/>
          </p:nvPr>
        </p:nvSpPr>
        <p:spPr>
          <a:xfrm>
            <a:off x="7967502" y="1420398"/>
            <a:ext cx="3962100" cy="3122700"/>
          </a:xfrm>
          <a:prstGeom prst="rect">
            <a:avLst/>
          </a:prstGeom>
          <a:noFill/>
          <a:ln>
            <a:noFill/>
          </a:ln>
        </p:spPr>
      </p:sp>
      <p:sp>
        <p:nvSpPr>
          <p:cNvPr id="166" name="Google Shape;166;p124"/>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7" name="Google Shape;167;p124"/>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168" name="Google Shape;168;p12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9" name="Shape 169"/>
        <p:cNvGrpSpPr/>
        <p:nvPr/>
      </p:nvGrpSpPr>
      <p:grpSpPr>
        <a:xfrm>
          <a:off x="0" y="0"/>
          <a:ext cx="0" cy="0"/>
          <a:chOff x="0" y="0"/>
          <a:chExt cx="0" cy="0"/>
        </a:xfrm>
      </p:grpSpPr>
      <p:sp>
        <p:nvSpPr>
          <p:cNvPr id="170" name="Google Shape;170;p12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2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2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2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25"/>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25"/>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25"/>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25"/>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12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9" name="Google Shape;179;p1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0" name="Google Shape;180;p12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2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2" name="Google Shape;182;p1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2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 name="Google Shape;184;p1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7" name="Google Shape;187;p1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88" name="Shape 188"/>
        <p:cNvGrpSpPr/>
        <p:nvPr/>
      </p:nvGrpSpPr>
      <p:grpSpPr>
        <a:xfrm>
          <a:off x="0" y="0"/>
          <a:ext cx="0" cy="0"/>
          <a:chOff x="0" y="0"/>
          <a:chExt cx="0" cy="0"/>
        </a:xfrm>
      </p:grpSpPr>
      <p:sp>
        <p:nvSpPr>
          <p:cNvPr id="189" name="Google Shape;189;p12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0" name="Google Shape;190;p12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2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2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1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5" name="Google Shape;195;p12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2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7" name="Google Shape;197;p1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2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9" name="Google Shape;199;p1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0" name="Google Shape;200;p1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1" name="Google Shape;201;p1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2" name="Google Shape;202;p1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3" name="Google Shape;203;p12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4" name="Google Shape;204;p12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5" name="Google Shape;205;p12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06" name="Shape 206"/>
        <p:cNvGrpSpPr/>
        <p:nvPr/>
      </p:nvGrpSpPr>
      <p:grpSpPr>
        <a:xfrm>
          <a:off x="0" y="0"/>
          <a:ext cx="0" cy="0"/>
          <a:chOff x="0" y="0"/>
          <a:chExt cx="0" cy="0"/>
        </a:xfrm>
      </p:grpSpPr>
      <p:sp>
        <p:nvSpPr>
          <p:cNvPr id="207" name="Google Shape;207;p12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8" name="Google Shape;208;p12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2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1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12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2" name="Google Shape;212;p1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3" name="Google Shape;213;p12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2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5" name="Google Shape;215;p1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2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7" name="Google Shape;217;p1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8" name="Google Shape;218;p1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9" name="Google Shape;219;p1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0" name="Google Shape;220;p1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1" name="Google Shape;221;p127"/>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2" name="Google Shape;222;p127"/>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3" name="Google Shape;223;p127"/>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4" name="Shape 224"/>
        <p:cNvGrpSpPr/>
        <p:nvPr/>
      </p:nvGrpSpPr>
      <p:grpSpPr>
        <a:xfrm>
          <a:off x="0" y="0"/>
          <a:ext cx="0" cy="0"/>
          <a:chOff x="0" y="0"/>
          <a:chExt cx="0" cy="0"/>
        </a:xfrm>
      </p:grpSpPr>
      <p:sp>
        <p:nvSpPr>
          <p:cNvPr id="225" name="Google Shape;225;p12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2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2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2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2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2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2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2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12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12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5" name="Google Shape;235;p12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2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7" name="Google Shape;237;p12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2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9" name="Google Shape;239;p12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0" name="Google Shape;240;p1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1" name="Google Shape;241;p1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2" name="Google Shape;242;p1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43" name="Shape 243"/>
        <p:cNvGrpSpPr/>
        <p:nvPr/>
      </p:nvGrpSpPr>
      <p:grpSpPr>
        <a:xfrm>
          <a:off x="0" y="0"/>
          <a:ext cx="0" cy="0"/>
          <a:chOff x="0" y="0"/>
          <a:chExt cx="0" cy="0"/>
        </a:xfrm>
      </p:grpSpPr>
      <p:pic>
        <p:nvPicPr>
          <p:cNvPr id="244" name="Google Shape;244;p12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5" name="Google Shape;245;p1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1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1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12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0" name="Google Shape;250;p1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1" name="Google Shape;251;p12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2" name="Google Shape;252;p12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3" name="Google Shape;253;p1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12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129"/>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129"/>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129"/>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129"/>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29"/>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129"/>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129"/>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2" name="Google Shape;262;p129"/>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63" name="Shape 263"/>
        <p:cNvGrpSpPr/>
        <p:nvPr/>
      </p:nvGrpSpPr>
      <p:grpSpPr>
        <a:xfrm>
          <a:off x="0" y="0"/>
          <a:ext cx="0" cy="0"/>
          <a:chOff x="0" y="0"/>
          <a:chExt cx="0" cy="0"/>
        </a:xfrm>
      </p:grpSpPr>
      <p:pic>
        <p:nvPicPr>
          <p:cNvPr id="264" name="Google Shape;264;p13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5" name="Google Shape;265;p1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6" name="Google Shape;266;p13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7" name="Google Shape;267;p1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8" name="Google Shape;268;p1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9" name="Google Shape;269;p13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0" name="Google Shape;270;p13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1" name="Google Shape;271;p13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2" name="Google Shape;272;p13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3" name="Google Shape;273;p1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4" name="Google Shape;274;p13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13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13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13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13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13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13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3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30"/>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3" name="Google Shape;283;p130"/>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4" name="Google Shape;284;p130"/>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130"/>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130"/>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7" name="Shape 287"/>
        <p:cNvGrpSpPr/>
        <p:nvPr/>
      </p:nvGrpSpPr>
      <p:grpSpPr>
        <a:xfrm>
          <a:off x="0" y="0"/>
          <a:ext cx="0" cy="0"/>
          <a:chOff x="0" y="0"/>
          <a:chExt cx="0" cy="0"/>
        </a:xfrm>
      </p:grpSpPr>
      <p:pic>
        <p:nvPicPr>
          <p:cNvPr id="288" name="Google Shape;288;p1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9" name="Google Shape;289;p1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0" name="Google Shape;290;p1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1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1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3" name="Google Shape;293;p1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4" name="Google Shape;294;p1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5" name="Google Shape;295;p1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6" name="Google Shape;296;p1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7" name="Google Shape;297;p1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131"/>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31"/>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9"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21" name="Google Shape;21;p32"/>
          <p:cNvGrpSpPr/>
          <p:nvPr/>
        </p:nvGrpSpPr>
        <p:grpSpPr>
          <a:xfrm>
            <a:off x="1" y="5607273"/>
            <a:ext cx="12213728" cy="1252537"/>
            <a:chOff x="-33239" y="5603791"/>
            <a:chExt cx="9160525" cy="1252537"/>
          </a:xfrm>
        </p:grpSpPr>
        <p:sp>
          <p:nvSpPr>
            <p:cNvPr id="22" name="Google Shape;22;p3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3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3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3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32"/>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0" name="Shape 300"/>
        <p:cNvGrpSpPr/>
        <p:nvPr/>
      </p:nvGrpSpPr>
      <p:grpSpPr>
        <a:xfrm>
          <a:off x="0" y="0"/>
          <a:ext cx="0" cy="0"/>
          <a:chOff x="0" y="0"/>
          <a:chExt cx="0" cy="0"/>
        </a:xfrm>
      </p:grpSpPr>
      <p:pic>
        <p:nvPicPr>
          <p:cNvPr id="301" name="Google Shape;301;p1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2" name="Google Shape;302;p1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3" name="Google Shape;303;p13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5" name="Google Shape;305;p1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6" name="Google Shape;306;p13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7" name="Google Shape;307;p13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8" name="Google Shape;308;p1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9" name="Google Shape;309;p13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0" name="Google Shape;310;p1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1" name="Google Shape;311;p132"/>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132"/>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3" name="Shape 313"/>
        <p:cNvGrpSpPr/>
        <p:nvPr/>
      </p:nvGrpSpPr>
      <p:grpSpPr>
        <a:xfrm>
          <a:off x="0" y="0"/>
          <a:ext cx="0" cy="0"/>
          <a:chOff x="0" y="0"/>
          <a:chExt cx="0" cy="0"/>
        </a:xfrm>
      </p:grpSpPr>
      <p:pic>
        <p:nvPicPr>
          <p:cNvPr id="314" name="Google Shape;314;p13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5" name="Google Shape;315;p1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13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7" name="Google Shape;317;p1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8" name="Google Shape;318;p1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9" name="Google Shape;319;p13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0" name="Google Shape;320;p13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2" name="Google Shape;322;p13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3" name="Google Shape;323;p1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4" name="Google Shape;324;p133"/>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133"/>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133"/>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133"/>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133"/>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133"/>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0" name="Google Shape;330;p133"/>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1" name="Shape 331"/>
        <p:cNvGrpSpPr/>
        <p:nvPr/>
      </p:nvGrpSpPr>
      <p:grpSpPr>
        <a:xfrm>
          <a:off x="0" y="0"/>
          <a:ext cx="0" cy="0"/>
          <a:chOff x="0" y="0"/>
          <a:chExt cx="0" cy="0"/>
        </a:xfrm>
      </p:grpSpPr>
      <p:pic>
        <p:nvPicPr>
          <p:cNvPr id="332" name="Google Shape;332;p13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3" name="Google Shape;333;p13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4" name="Google Shape;334;p13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5" name="Google Shape;335;p134"/>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6" name="Google Shape;336;p13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7" name="Google Shape;337;p13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1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1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0" name="Google Shape;340;p1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1" name="Google Shape;341;p1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134"/>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3" name="Shape 343"/>
        <p:cNvGrpSpPr/>
        <p:nvPr/>
      </p:nvGrpSpPr>
      <p:grpSpPr>
        <a:xfrm>
          <a:off x="0" y="0"/>
          <a:ext cx="0" cy="0"/>
          <a:chOff x="0" y="0"/>
          <a:chExt cx="0" cy="0"/>
        </a:xfrm>
      </p:grpSpPr>
      <p:pic>
        <p:nvPicPr>
          <p:cNvPr id="344" name="Google Shape;344;p13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5" name="Google Shape;345;p13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13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7" name="Google Shape;347;p13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8" name="Google Shape;348;p13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9" name="Google Shape;349;p13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0" name="Google Shape;350;p1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1" name="Google Shape;351;p1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2" name="Google Shape;352;p1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3" name="Google Shape;353;p1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4" name="Google Shape;354;p13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35"/>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6" name="Shape 356"/>
        <p:cNvGrpSpPr/>
        <p:nvPr/>
      </p:nvGrpSpPr>
      <p:grpSpPr>
        <a:xfrm>
          <a:off x="0" y="0"/>
          <a:ext cx="0" cy="0"/>
          <a:chOff x="0" y="0"/>
          <a:chExt cx="0" cy="0"/>
        </a:xfrm>
      </p:grpSpPr>
      <p:sp>
        <p:nvSpPr>
          <p:cNvPr id="357" name="Google Shape;357;p136"/>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8" name="Google Shape;358;p136"/>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1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3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3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3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3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3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3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3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3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4" name="Google Shape;374;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5" name="Google Shape;375;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7" name="Google Shape;377;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0" name="Google Shape;38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1" name="Google Shape;38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2" name="Google Shape;38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3" name="Shape 383"/>
        <p:cNvGrpSpPr/>
        <p:nvPr/>
      </p:nvGrpSpPr>
      <p:grpSpPr>
        <a:xfrm>
          <a:off x="0" y="0"/>
          <a:ext cx="0" cy="0"/>
          <a:chOff x="0" y="0"/>
          <a:chExt cx="0" cy="0"/>
        </a:xfrm>
      </p:grpSpPr>
      <p:sp>
        <p:nvSpPr>
          <p:cNvPr id="384" name="Google Shape;384;p2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85" name="Google Shape;385;p2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2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8" name="Google Shape;388;p2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1" name="Google Shape;391;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3" name="Google Shape;393;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5" name="Google Shape;395;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98" name="Google Shape;398;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99" name="Google Shape;399;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0" name="Google Shape;400;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1" name="Shape 401"/>
        <p:cNvGrpSpPr/>
        <p:nvPr/>
      </p:nvGrpSpPr>
      <p:grpSpPr>
        <a:xfrm>
          <a:off x="0" y="0"/>
          <a:ext cx="0" cy="0"/>
          <a:chOff x="0" y="0"/>
          <a:chExt cx="0" cy="0"/>
        </a:xfrm>
      </p:grpSpPr>
      <p:sp>
        <p:nvSpPr>
          <p:cNvPr id="402" name="Google Shape;402;p3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3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5" name="Google Shape;405;p3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06" name="Google Shape;406;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07" name="Google Shape;407;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9" name="Google Shape;409;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0" name="Google Shape;410;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1" name="Google Shape;411;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12" name="Google Shape;412;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3" name="Google Shape;413;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14" name="Google Shape;414;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15" name="Google Shape;415;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16" name="Google Shape;416;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17" name="Google Shape;417;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18" name="Google Shape;418;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9" name="Shape 419"/>
        <p:cNvGrpSpPr/>
        <p:nvPr/>
      </p:nvGrpSpPr>
      <p:grpSpPr>
        <a:xfrm>
          <a:off x="0" y="0"/>
          <a:ext cx="0" cy="0"/>
          <a:chOff x="0" y="0"/>
          <a:chExt cx="0" cy="0"/>
        </a:xfrm>
      </p:grpSpPr>
      <p:sp>
        <p:nvSpPr>
          <p:cNvPr id="420" name="Google Shape;420;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1" name="Google Shape;421;p11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22" name="Google Shape;422;p118"/>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23" name="Google Shape;423;p11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1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5" name="Google Shape;425;p11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6" name="Google Shape;426;p1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7" name="Google Shape;427;p1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28" name="Google Shape;428;p118"/>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 name="Google Shape;429;p118"/>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0" name="Google Shape;430;p118"/>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1" name="Google Shape;431;p118"/>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2" name="Google Shape;432;p118"/>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3" name="Google Shape;433;p118"/>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118"/>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118"/>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6" name="Google Shape;436;p118"/>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118"/>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118"/>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9" name="Shape 439"/>
        <p:cNvGrpSpPr/>
        <p:nvPr/>
      </p:nvGrpSpPr>
      <p:grpSpPr>
        <a:xfrm>
          <a:off x="0" y="0"/>
          <a:ext cx="0" cy="0"/>
          <a:chOff x="0" y="0"/>
          <a:chExt cx="0" cy="0"/>
        </a:xfrm>
      </p:grpSpPr>
      <p:pic>
        <p:nvPicPr>
          <p:cNvPr id="440" name="Google Shape;440;p119"/>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1" name="Google Shape;441;p1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2" name="Google Shape;442;p119"/>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43" name="Google Shape;443;p11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5" name="Google Shape;445;p11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6" name="Google Shape;446;p1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7" name="Google Shape;447;p1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48" name="Google Shape;448;p11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9" name="Google Shape;449;p11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0" name="Google Shape;450;p119"/>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1" name="Google Shape;451;p11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2" name="Google Shape;452;p119"/>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3" name="Google Shape;453;p119"/>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4" name="Google Shape;454;p119"/>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119"/>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119"/>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6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62"/>
          <p:cNvGrpSpPr/>
          <p:nvPr/>
        </p:nvGrpSpPr>
        <p:grpSpPr>
          <a:xfrm>
            <a:off x="0" y="5607273"/>
            <a:ext cx="12214159" cy="1252536"/>
            <a:chOff x="-33239" y="5603791"/>
            <a:chExt cx="9160619" cy="1252536"/>
          </a:xfrm>
        </p:grpSpPr>
        <p:sp>
          <p:nvSpPr>
            <p:cNvPr id="31" name="Google Shape;31;p6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6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6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6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62"/>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57" name="Shape 457"/>
        <p:cNvGrpSpPr/>
        <p:nvPr/>
      </p:nvGrpSpPr>
      <p:grpSpPr>
        <a:xfrm>
          <a:off x="0" y="0"/>
          <a:ext cx="0" cy="0"/>
          <a:chOff x="0" y="0"/>
          <a:chExt cx="0" cy="0"/>
        </a:xfrm>
      </p:grpSpPr>
      <p:sp>
        <p:nvSpPr>
          <p:cNvPr id="458" name="Google Shape;458;p12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9" name="Google Shape;459;p12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120"/>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1" name="Google Shape;461;p120"/>
          <p:cNvGrpSpPr/>
          <p:nvPr/>
        </p:nvGrpSpPr>
        <p:grpSpPr>
          <a:xfrm>
            <a:off x="1" y="5607273"/>
            <a:ext cx="12196128" cy="83414"/>
            <a:chOff x="-33239" y="5603791"/>
            <a:chExt cx="9147325" cy="83414"/>
          </a:xfrm>
        </p:grpSpPr>
        <p:cxnSp>
          <p:nvCxnSpPr>
            <p:cNvPr id="462" name="Google Shape;462;p120"/>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63" name="Google Shape;463;p12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64" name="Shape 464"/>
        <p:cNvGrpSpPr/>
        <p:nvPr/>
      </p:nvGrpSpPr>
      <p:grpSpPr>
        <a:xfrm>
          <a:off x="0" y="0"/>
          <a:ext cx="0" cy="0"/>
          <a:chOff x="0" y="0"/>
          <a:chExt cx="0" cy="0"/>
        </a:xfrm>
      </p:grpSpPr>
      <p:sp>
        <p:nvSpPr>
          <p:cNvPr id="465" name="Google Shape;465;p1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6" name="Google Shape;466;p1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67" name="Google Shape;467;p1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8" name="Google Shape;468;p1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69" name="Google Shape;469;p1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1" name="Google Shape;471;p1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2" name="Google Shape;472;p1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3" name="Google Shape;473;p12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74" name="Google Shape;474;p1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5" name="Google Shape;475;p12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6" name="Google Shape;476;p12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7" name="Google Shape;477;p12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8" name="Google Shape;478;p12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9" name="Google Shape;479;p12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0" name="Google Shape;480;p12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1" name="Google Shape;481;p12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2" name="Google Shape;482;p12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07" name="Shape 507"/>
        <p:cNvGrpSpPr/>
        <p:nvPr/>
      </p:nvGrpSpPr>
      <p:grpSpPr>
        <a:xfrm>
          <a:off x="0" y="0"/>
          <a:ext cx="0" cy="0"/>
          <a:chOff x="0" y="0"/>
          <a:chExt cx="0" cy="0"/>
        </a:xfrm>
      </p:grpSpPr>
      <p:sp>
        <p:nvSpPr>
          <p:cNvPr id="508" name="Google Shape;508;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16" name="Google Shape;516;p47"/>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47"/>
          <p:cNvSpPr/>
          <p:nvPr>
            <p:ph idx="2" type="pic"/>
          </p:nvPr>
        </p:nvSpPr>
        <p:spPr>
          <a:xfrm>
            <a:off x="8832388" y="1251284"/>
            <a:ext cx="3251581" cy="2498913"/>
          </a:xfrm>
          <a:prstGeom prst="rect">
            <a:avLst/>
          </a:prstGeom>
          <a:noFill/>
          <a:ln>
            <a:noFill/>
          </a:ln>
        </p:spPr>
      </p:sp>
      <p:sp>
        <p:nvSpPr>
          <p:cNvPr id="518" name="Google Shape;518;p47"/>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9" name="Shape 519"/>
        <p:cNvGrpSpPr/>
        <p:nvPr/>
      </p:nvGrpSpPr>
      <p:grpSpPr>
        <a:xfrm>
          <a:off x="0" y="0"/>
          <a:ext cx="0" cy="0"/>
          <a:chOff x="0" y="0"/>
          <a:chExt cx="0" cy="0"/>
        </a:xfrm>
      </p:grpSpPr>
      <p:sp>
        <p:nvSpPr>
          <p:cNvPr id="520" name="Google Shape;520;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1" name="Google Shape;521;p83"/>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22" name="Google Shape;522;p83"/>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4" name="Google Shape;524;p8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5" name="Google Shape;525;p83"/>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6" name="Google Shape;526;p83"/>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7" name="Google Shape;527;p83"/>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8" name="Google Shape;528;p83"/>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83"/>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83"/>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83"/>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2" name="Google Shape;532;p83"/>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33" name="Shape 533"/>
        <p:cNvGrpSpPr/>
        <p:nvPr/>
      </p:nvGrpSpPr>
      <p:grpSpPr>
        <a:xfrm>
          <a:off x="0" y="0"/>
          <a:ext cx="0" cy="0"/>
          <a:chOff x="0" y="0"/>
          <a:chExt cx="0" cy="0"/>
        </a:xfrm>
      </p:grpSpPr>
      <p:sp>
        <p:nvSpPr>
          <p:cNvPr id="534" name="Google Shape;534;p8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6" name="Google Shape;536;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7" name="Google Shape;537;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38" name="Google Shape;538;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9" name="Google Shape;539;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1" name="Google Shape;541;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2" name="Google Shape;542;p84"/>
          <p:cNvSpPr/>
          <p:nvPr>
            <p:ph idx="2" type="pic"/>
          </p:nvPr>
        </p:nvSpPr>
        <p:spPr>
          <a:xfrm>
            <a:off x="9093038" y="1058781"/>
            <a:ext cx="2715768" cy="2715768"/>
          </a:xfrm>
          <a:prstGeom prst="rect">
            <a:avLst/>
          </a:prstGeom>
          <a:noFill/>
          <a:ln>
            <a:noFill/>
          </a:ln>
        </p:spPr>
      </p:sp>
      <p:sp>
        <p:nvSpPr>
          <p:cNvPr id="543" name="Google Shape;543;p8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8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8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8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0" name="Shape 550"/>
        <p:cNvGrpSpPr/>
        <p:nvPr/>
      </p:nvGrpSpPr>
      <p:grpSpPr>
        <a:xfrm>
          <a:off x="0" y="0"/>
          <a:ext cx="0" cy="0"/>
          <a:chOff x="0" y="0"/>
          <a:chExt cx="0" cy="0"/>
        </a:xfrm>
      </p:grpSpPr>
      <p:sp>
        <p:nvSpPr>
          <p:cNvPr id="551" name="Google Shape;551;p8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85"/>
          <p:cNvSpPr/>
          <p:nvPr>
            <p:ph idx="2" type="pic"/>
          </p:nvPr>
        </p:nvSpPr>
        <p:spPr>
          <a:xfrm>
            <a:off x="8953152" y="1444919"/>
            <a:ext cx="2916936" cy="2596896"/>
          </a:xfrm>
          <a:prstGeom prst="rect">
            <a:avLst/>
          </a:prstGeom>
          <a:noFill/>
          <a:ln>
            <a:noFill/>
          </a:ln>
        </p:spPr>
      </p:sp>
      <p:sp>
        <p:nvSpPr>
          <p:cNvPr id="553" name="Google Shape;553;p85"/>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4" name="Google Shape;554;p8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5" name="Google Shape;555;p8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6" name="Google Shape;556;p8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7" name="Google Shape;557;p8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8" name="Google Shape;558;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8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0" name="Google Shape;560;p8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1" name="Google Shape;561;p85"/>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62" name="Shape 562"/>
        <p:cNvGrpSpPr/>
        <p:nvPr/>
      </p:nvGrpSpPr>
      <p:grpSpPr>
        <a:xfrm>
          <a:off x="0" y="0"/>
          <a:ext cx="0" cy="0"/>
          <a:chOff x="0" y="0"/>
          <a:chExt cx="0" cy="0"/>
        </a:xfrm>
      </p:grpSpPr>
      <p:sp>
        <p:nvSpPr>
          <p:cNvPr id="563" name="Google Shape;563;p86"/>
          <p:cNvSpPr/>
          <p:nvPr>
            <p:ph idx="2" type="pic"/>
          </p:nvPr>
        </p:nvSpPr>
        <p:spPr>
          <a:xfrm>
            <a:off x="9810967" y="1562916"/>
            <a:ext cx="1152144" cy="1143000"/>
          </a:xfrm>
          <a:prstGeom prst="rect">
            <a:avLst/>
          </a:prstGeom>
          <a:noFill/>
          <a:ln>
            <a:noFill/>
          </a:ln>
        </p:spPr>
      </p:sp>
      <p:sp>
        <p:nvSpPr>
          <p:cNvPr id="564" name="Google Shape;564;p86"/>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6"/>
          <p:cNvSpPr/>
          <p:nvPr>
            <p:ph idx="3" type="pic"/>
          </p:nvPr>
        </p:nvSpPr>
        <p:spPr>
          <a:xfrm>
            <a:off x="9757009" y="3260706"/>
            <a:ext cx="1216152" cy="987552"/>
          </a:xfrm>
          <a:prstGeom prst="rect">
            <a:avLst/>
          </a:prstGeom>
          <a:noFill/>
          <a:ln>
            <a:noFill/>
          </a:ln>
        </p:spPr>
      </p:sp>
      <p:sp>
        <p:nvSpPr>
          <p:cNvPr id="566" name="Google Shape;566;p86"/>
          <p:cNvSpPr/>
          <p:nvPr>
            <p:ph idx="4" type="pic"/>
          </p:nvPr>
        </p:nvSpPr>
        <p:spPr>
          <a:xfrm>
            <a:off x="9810967" y="4777725"/>
            <a:ext cx="1143000" cy="1143000"/>
          </a:xfrm>
          <a:prstGeom prst="rect">
            <a:avLst/>
          </a:prstGeom>
          <a:noFill/>
          <a:ln>
            <a:noFill/>
          </a:ln>
        </p:spPr>
      </p:sp>
      <p:cxnSp>
        <p:nvCxnSpPr>
          <p:cNvPr id="567" name="Google Shape;567;p8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8" name="Google Shape;568;p8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8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0" name="Google Shape;570;p8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1" name="Google Shape;571;p8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2" name="Google Shape;572;p8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3" name="Google Shape;573;p8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4" name="Google Shape;574;p8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75" name="Shape 575"/>
        <p:cNvGrpSpPr/>
        <p:nvPr/>
      </p:nvGrpSpPr>
      <p:grpSpPr>
        <a:xfrm>
          <a:off x="0" y="0"/>
          <a:ext cx="0" cy="0"/>
          <a:chOff x="0" y="0"/>
          <a:chExt cx="0" cy="0"/>
        </a:xfrm>
      </p:grpSpPr>
      <p:sp>
        <p:nvSpPr>
          <p:cNvPr id="576" name="Google Shape;576;p8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7" name="Google Shape;577;p8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78" name="Google Shape;578;p8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79" name="Google Shape;579;p8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0" name="Google Shape;580;p8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1" name="Google Shape;581;p8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2" name="Google Shape;582;p8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83" name="Google Shape;583;p8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84" name="Google Shape;584;p87"/>
          <p:cNvSpPr/>
          <p:nvPr>
            <p:ph idx="2" type="pic"/>
          </p:nvPr>
        </p:nvSpPr>
        <p:spPr>
          <a:xfrm>
            <a:off x="9209369" y="1251283"/>
            <a:ext cx="2404501" cy="2950013"/>
          </a:xfrm>
          <a:prstGeom prst="rect">
            <a:avLst/>
          </a:prstGeom>
          <a:noFill/>
          <a:ln>
            <a:noFill/>
          </a:ln>
        </p:spPr>
      </p:sp>
      <p:sp>
        <p:nvSpPr>
          <p:cNvPr id="585" name="Google Shape;585;p87"/>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87"/>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87"/>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8" name="Shape 588"/>
        <p:cNvGrpSpPr/>
        <p:nvPr/>
      </p:nvGrpSpPr>
      <p:grpSpPr>
        <a:xfrm>
          <a:off x="0" y="0"/>
          <a:ext cx="0" cy="0"/>
          <a:chOff x="0" y="0"/>
          <a:chExt cx="0" cy="0"/>
        </a:xfrm>
      </p:grpSpPr>
      <p:sp>
        <p:nvSpPr>
          <p:cNvPr id="589" name="Google Shape;589;p8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88"/>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88"/>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88"/>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88"/>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3"/>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3"/>
          <p:cNvGrpSpPr/>
          <p:nvPr/>
        </p:nvGrpSpPr>
        <p:grpSpPr>
          <a:xfrm>
            <a:off x="1" y="5607273"/>
            <a:ext cx="12213728" cy="1252537"/>
            <a:chOff x="-33239" y="5603791"/>
            <a:chExt cx="9160525" cy="1252537"/>
          </a:xfrm>
        </p:grpSpPr>
        <p:sp>
          <p:nvSpPr>
            <p:cNvPr id="40" name="Google Shape;40;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3"/>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3"/>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4" name="Shape 594"/>
        <p:cNvGrpSpPr/>
        <p:nvPr/>
      </p:nvGrpSpPr>
      <p:grpSpPr>
        <a:xfrm>
          <a:off x="0" y="0"/>
          <a:ext cx="0" cy="0"/>
          <a:chOff x="0" y="0"/>
          <a:chExt cx="0" cy="0"/>
        </a:xfrm>
      </p:grpSpPr>
      <p:sp>
        <p:nvSpPr>
          <p:cNvPr id="595" name="Google Shape;595;p8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96" name="Shape 596"/>
        <p:cNvGrpSpPr/>
        <p:nvPr/>
      </p:nvGrpSpPr>
      <p:grpSpPr>
        <a:xfrm>
          <a:off x="0" y="0"/>
          <a:ext cx="0" cy="0"/>
          <a:chOff x="0" y="0"/>
          <a:chExt cx="0" cy="0"/>
        </a:xfrm>
      </p:grpSpPr>
      <p:sp>
        <p:nvSpPr>
          <p:cNvPr id="597" name="Google Shape;597;p9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9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9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9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9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9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9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90"/>
          <p:cNvSpPr/>
          <p:nvPr>
            <p:ph idx="2" type="pic"/>
          </p:nvPr>
        </p:nvSpPr>
        <p:spPr>
          <a:xfrm>
            <a:off x="8916576" y="1661249"/>
            <a:ext cx="2990088" cy="2715768"/>
          </a:xfrm>
          <a:prstGeom prst="rect">
            <a:avLst/>
          </a:prstGeom>
          <a:noFill/>
          <a:ln>
            <a:noFill/>
          </a:ln>
        </p:spPr>
      </p:sp>
      <p:sp>
        <p:nvSpPr>
          <p:cNvPr id="606" name="Google Shape;606;p90"/>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90"/>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90"/>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90"/>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0" name="Shape 610"/>
        <p:cNvGrpSpPr/>
        <p:nvPr/>
      </p:nvGrpSpPr>
      <p:grpSpPr>
        <a:xfrm>
          <a:off x="0" y="0"/>
          <a:ext cx="0" cy="0"/>
          <a:chOff x="0" y="0"/>
          <a:chExt cx="0" cy="0"/>
        </a:xfrm>
      </p:grpSpPr>
      <p:sp>
        <p:nvSpPr>
          <p:cNvPr id="611" name="Google Shape;611;p9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9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9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9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9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18" name="Google Shape;618;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91"/>
          <p:cNvSpPr/>
          <p:nvPr>
            <p:ph idx="2" type="pic"/>
          </p:nvPr>
        </p:nvSpPr>
        <p:spPr>
          <a:xfrm>
            <a:off x="9093038" y="1058781"/>
            <a:ext cx="2715768" cy="2715768"/>
          </a:xfrm>
          <a:prstGeom prst="rect">
            <a:avLst/>
          </a:prstGeom>
          <a:noFill/>
          <a:ln>
            <a:noFill/>
          </a:ln>
        </p:spPr>
      </p:sp>
      <p:sp>
        <p:nvSpPr>
          <p:cNvPr id="620" name="Google Shape;620;p9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9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9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9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9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9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9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27" name="Shape 627"/>
        <p:cNvGrpSpPr/>
        <p:nvPr/>
      </p:nvGrpSpPr>
      <p:grpSpPr>
        <a:xfrm>
          <a:off x="0" y="0"/>
          <a:ext cx="0" cy="0"/>
          <a:chOff x="0" y="0"/>
          <a:chExt cx="0" cy="0"/>
        </a:xfrm>
      </p:grpSpPr>
      <p:sp>
        <p:nvSpPr>
          <p:cNvPr id="628" name="Google Shape;628;p9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92"/>
          <p:cNvSpPr/>
          <p:nvPr>
            <p:ph idx="2" type="pic"/>
          </p:nvPr>
        </p:nvSpPr>
        <p:spPr>
          <a:xfrm>
            <a:off x="9510134" y="1431036"/>
            <a:ext cx="1965960" cy="3995928"/>
          </a:xfrm>
          <a:prstGeom prst="rect">
            <a:avLst/>
          </a:prstGeom>
          <a:noFill/>
          <a:ln>
            <a:noFill/>
          </a:ln>
        </p:spPr>
      </p:sp>
      <p:cxnSp>
        <p:nvCxnSpPr>
          <p:cNvPr id="630" name="Google Shape;630;p9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1" name="Google Shape;631;p9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9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3" name="Google Shape;633;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4" name="Google Shape;634;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5" name="Google Shape;635;p9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6" name="Google Shape;636;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7" name="Google Shape;637;p92"/>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92"/>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92"/>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92"/>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92"/>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92"/>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92"/>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92"/>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49" name="Shape 649"/>
        <p:cNvGrpSpPr/>
        <p:nvPr/>
      </p:nvGrpSpPr>
      <p:grpSpPr>
        <a:xfrm>
          <a:off x="0" y="0"/>
          <a:ext cx="0" cy="0"/>
          <a:chOff x="0" y="0"/>
          <a:chExt cx="0" cy="0"/>
        </a:xfrm>
      </p:grpSpPr>
      <p:sp>
        <p:nvSpPr>
          <p:cNvPr id="650" name="Google Shape;650;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1" name="Google Shape;651;p4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52" name="Google Shape;652;p4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4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4" name="Google Shape;654;p4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5" name="Google Shape;655;p4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6" name="Google Shape;656;p4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57" name="Google Shape;657;p4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58" name="Google Shape;658;p4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59" name="Google Shape;659;p4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0" name="Google Shape;660;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1" name="Google Shape;661;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2" name="Google Shape;662;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3" name="Google Shape;663;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4" name="Google Shape;664;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5" name="Google Shape;665;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6" name="Google Shape;666;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7" name="Google Shape;667;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8" name="Shape 668"/>
        <p:cNvGrpSpPr/>
        <p:nvPr/>
      </p:nvGrpSpPr>
      <p:grpSpPr>
        <a:xfrm>
          <a:off x="0" y="0"/>
          <a:ext cx="0" cy="0"/>
          <a:chOff x="0" y="0"/>
          <a:chExt cx="0" cy="0"/>
        </a:xfrm>
      </p:grpSpPr>
      <p:sp>
        <p:nvSpPr>
          <p:cNvPr id="669" name="Google Shape;669;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0" name="Google Shape;670;p5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671" name="Google Shape;671;p5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672" name="Google Shape;672;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3" name="Google Shape;673;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4" name="Google Shape;674;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77" name="Google Shape;677;p5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8" name="Google Shape;678;p5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79" name="Google Shape;679;p5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80" name="Google Shape;680;p5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81" name="Google Shape;681;p5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82" name="Google Shape;682;p5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p5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4" name="Google Shape;684;p5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8" name="Shape 688"/>
        <p:cNvGrpSpPr/>
        <p:nvPr/>
      </p:nvGrpSpPr>
      <p:grpSpPr>
        <a:xfrm>
          <a:off x="0" y="0"/>
          <a:ext cx="0" cy="0"/>
          <a:chOff x="0" y="0"/>
          <a:chExt cx="0" cy="0"/>
        </a:xfrm>
      </p:grpSpPr>
      <p:pic>
        <p:nvPicPr>
          <p:cNvPr id="689" name="Google Shape;689;p5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90" name="Google Shape;690;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1" name="Google Shape;691;p5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692" name="Google Shape;692;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3" name="Google Shape;693;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5" name="Google Shape;695;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6" name="Google Shape;696;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7" name="Google Shape;697;p5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98" name="Google Shape;698;p5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99" name="Google Shape;699;p5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700" name="Google Shape;700;p5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701" name="Google Shape;701;p5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2" name="Google Shape;702;p5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3" name="Google Shape;703;p5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06" name="Shape 706"/>
        <p:cNvGrpSpPr/>
        <p:nvPr/>
      </p:nvGrpSpPr>
      <p:grpSpPr>
        <a:xfrm>
          <a:off x="0" y="0"/>
          <a:ext cx="0" cy="0"/>
          <a:chOff x="0" y="0"/>
          <a:chExt cx="0" cy="0"/>
        </a:xfrm>
      </p:grpSpPr>
      <p:sp>
        <p:nvSpPr>
          <p:cNvPr id="707" name="Google Shape;707;p10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8" name="Google Shape;708;p103"/>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103"/>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10" name="Google Shape;710;p103"/>
          <p:cNvGrpSpPr/>
          <p:nvPr/>
        </p:nvGrpSpPr>
        <p:grpSpPr>
          <a:xfrm>
            <a:off x="1" y="5607273"/>
            <a:ext cx="12196128" cy="83414"/>
            <a:chOff x="-33239" y="5603791"/>
            <a:chExt cx="9147325" cy="83414"/>
          </a:xfrm>
        </p:grpSpPr>
        <p:cxnSp>
          <p:nvCxnSpPr>
            <p:cNvPr id="711" name="Google Shape;711;p10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712" name="Google Shape;712;p10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1">
  <p:cSld name="3_Title, Pic 2">
    <p:spTree>
      <p:nvGrpSpPr>
        <p:cNvPr id="718" name="Shape 718"/>
        <p:cNvGrpSpPr/>
        <p:nvPr/>
      </p:nvGrpSpPr>
      <p:grpSpPr>
        <a:xfrm>
          <a:off x="0" y="0"/>
          <a:ext cx="0" cy="0"/>
          <a:chOff x="0" y="0"/>
          <a:chExt cx="0" cy="0"/>
        </a:xfrm>
      </p:grpSpPr>
      <p:sp>
        <p:nvSpPr>
          <p:cNvPr id="719" name="Google Shape;719;p4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0" name="Google Shape;720;p4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21" name="Google Shape;721;p4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2" name="Google Shape;722;p4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4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4" name="Google Shape;724;p4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4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6" name="Google Shape;726;p4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7" name="Google Shape;727;p4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28" name="Google Shape;728;p4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9" name="Google Shape;729;p46"/>
          <p:cNvSpPr/>
          <p:nvPr>
            <p:ph idx="2" type="pic"/>
          </p:nvPr>
        </p:nvSpPr>
        <p:spPr>
          <a:xfrm>
            <a:off x="7008029" y="1831407"/>
            <a:ext cx="4476300" cy="4020000"/>
          </a:xfrm>
          <a:prstGeom prst="rect">
            <a:avLst/>
          </a:prstGeom>
          <a:noFill/>
          <a:ln cap="flat" cmpd="sng" w="19050">
            <a:solidFill>
              <a:srgbClr val="666666"/>
            </a:solidFill>
            <a:prstDash val="solid"/>
            <a:round/>
            <a:headEnd len="sm" w="sm" type="none"/>
            <a:tailEnd len="sm" w="sm" type="none"/>
          </a:ln>
        </p:spPr>
      </p:sp>
      <p:sp>
        <p:nvSpPr>
          <p:cNvPr id="730" name="Google Shape;730;p46"/>
          <p:cNvSpPr txBox="1"/>
          <p:nvPr>
            <p:ph idx="1" type="body"/>
          </p:nvPr>
        </p:nvSpPr>
        <p:spPr>
          <a:xfrm>
            <a:off x="707631" y="1845496"/>
            <a:ext cx="5263800" cy="406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31" name="Shape 731"/>
        <p:cNvGrpSpPr/>
        <p:nvPr/>
      </p:nvGrpSpPr>
      <p:grpSpPr>
        <a:xfrm>
          <a:off x="0" y="0"/>
          <a:ext cx="0" cy="0"/>
          <a:chOff x="0" y="0"/>
          <a:chExt cx="0" cy="0"/>
        </a:xfrm>
      </p:grpSpPr>
      <p:pic>
        <p:nvPicPr>
          <p:cNvPr id="732" name="Google Shape;732;p5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33" name="Google Shape;733;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4" name="Google Shape;734;p5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5" name="Google Shape;735;p5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36" name="Google Shape;736;p5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37" name="Google Shape;737;p5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8" name="Google Shape;738;p5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9" name="Google Shape;739;p5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0" name="Google Shape;740;p5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1" name="Google Shape;741;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2" name="Google Shape;742;p5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0"/>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64"/>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64"/>
          <p:cNvGrpSpPr/>
          <p:nvPr/>
        </p:nvGrpSpPr>
        <p:grpSpPr>
          <a:xfrm>
            <a:off x="1" y="5607273"/>
            <a:ext cx="12213728" cy="1252537"/>
            <a:chOff x="-33239" y="5603791"/>
            <a:chExt cx="9160525" cy="1252537"/>
          </a:xfrm>
        </p:grpSpPr>
        <p:sp>
          <p:nvSpPr>
            <p:cNvPr id="49" name="Google Shape;49;p6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6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6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6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6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64"/>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44" name="Shape 744"/>
        <p:cNvGrpSpPr/>
        <p:nvPr/>
      </p:nvGrpSpPr>
      <p:grpSpPr>
        <a:xfrm>
          <a:off x="0" y="0"/>
          <a:ext cx="0" cy="0"/>
          <a:chOff x="0" y="0"/>
          <a:chExt cx="0" cy="0"/>
        </a:xfrm>
      </p:grpSpPr>
      <p:pic>
        <p:nvPicPr>
          <p:cNvPr id="745" name="Google Shape;745;p5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6" name="Google Shape;746;p5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7" name="Google Shape;747;p5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8" name="Google Shape;748;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9" name="Google Shape;749;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0" name="Google Shape;750;p5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51" name="Google Shape;751;p5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2" name="Google Shape;752;p5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53" name="Google Shape;753;p5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54" name="Google Shape;754;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5" name="Google Shape;755;p5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5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0" name="Google Shape;760;p5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p5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p5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53"/>
          <p:cNvSpPr/>
          <p:nvPr>
            <p:ph idx="9" type="pic"/>
          </p:nvPr>
        </p:nvSpPr>
        <p:spPr>
          <a:xfrm>
            <a:off x="7967502" y="1420398"/>
            <a:ext cx="3962194" cy="3122713"/>
          </a:xfrm>
          <a:prstGeom prst="rect">
            <a:avLst/>
          </a:prstGeom>
          <a:noFill/>
          <a:ln>
            <a:noFill/>
          </a:ln>
        </p:spPr>
      </p:sp>
      <p:sp>
        <p:nvSpPr>
          <p:cNvPr id="764" name="Google Shape;764;p5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5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66" name="Shape 766"/>
        <p:cNvGrpSpPr/>
        <p:nvPr/>
      </p:nvGrpSpPr>
      <p:grpSpPr>
        <a:xfrm>
          <a:off x="0" y="0"/>
          <a:ext cx="0" cy="0"/>
          <a:chOff x="0" y="0"/>
          <a:chExt cx="0" cy="0"/>
        </a:xfrm>
      </p:grpSpPr>
      <p:sp>
        <p:nvSpPr>
          <p:cNvPr id="767" name="Google Shape;767;p66"/>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68" name="Google Shape;768;p6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66"/>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66"/>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2" name="Google Shape;772;p66"/>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73" name="Google Shape;773;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4" name="Google Shape;774;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5" name="Google Shape;77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6" name="Google Shape;776;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8" name="Google Shape;77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9" name="Google Shape;77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0" name="Google Shape;780;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1" name="Google Shape;78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82" name="Google Shape;782;p66"/>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66"/>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66"/>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66"/>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86" name="Shape 786"/>
        <p:cNvGrpSpPr/>
        <p:nvPr/>
      </p:nvGrpSpPr>
      <p:grpSpPr>
        <a:xfrm>
          <a:off x="0" y="0"/>
          <a:ext cx="0" cy="0"/>
          <a:chOff x="0" y="0"/>
          <a:chExt cx="0" cy="0"/>
        </a:xfrm>
      </p:grpSpPr>
      <p:sp>
        <p:nvSpPr>
          <p:cNvPr id="787" name="Google Shape;787;p67"/>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67"/>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67"/>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6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1" name="Google Shape;791;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92" name="Google Shape;792;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3" name="Google Shape;793;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4" name="Google Shape;794;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5" name="Google Shape;795;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6" name="Google Shape;796;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7" name="Google Shape;797;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8" name="Google Shape;798;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9" name="Google Shape;799;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00" name="Google Shape;800;p67"/>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7"/>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2" name="Google Shape;802;p67"/>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03" name="Shape 803"/>
        <p:cNvGrpSpPr/>
        <p:nvPr/>
      </p:nvGrpSpPr>
      <p:grpSpPr>
        <a:xfrm>
          <a:off x="0" y="0"/>
          <a:ext cx="0" cy="0"/>
          <a:chOff x="0" y="0"/>
          <a:chExt cx="0" cy="0"/>
        </a:xfrm>
      </p:grpSpPr>
      <p:sp>
        <p:nvSpPr>
          <p:cNvPr id="804" name="Google Shape;804;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5" name="Google Shape;805;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6" name="Google Shape;806;p6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8" name="Google Shape;808;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1" name="Google Shape;811;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2" name="Google Shape;812;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3" name="Google Shape;813;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14" name="Google Shape;814;p6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16" name="Google Shape;816;p6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17" name="Shape 817"/>
        <p:cNvGrpSpPr/>
        <p:nvPr/>
      </p:nvGrpSpPr>
      <p:grpSpPr>
        <a:xfrm>
          <a:off x="0" y="0"/>
          <a:ext cx="0" cy="0"/>
          <a:chOff x="0" y="0"/>
          <a:chExt cx="0" cy="0"/>
        </a:xfrm>
      </p:grpSpPr>
      <p:sp>
        <p:nvSpPr>
          <p:cNvPr id="818" name="Google Shape;818;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9" name="Google Shape;819;p6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1" name="Google Shape;821;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22" name="Google Shape;822;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5" name="Google Shape;825;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6" name="Google Shape;826;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7" name="Google Shape;827;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8" name="Google Shape;828;p6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29" name="Google Shape;829;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30" name="Shape 830"/>
        <p:cNvGrpSpPr/>
        <p:nvPr/>
      </p:nvGrpSpPr>
      <p:grpSpPr>
        <a:xfrm>
          <a:off x="0" y="0"/>
          <a:ext cx="0" cy="0"/>
          <a:chOff x="0" y="0"/>
          <a:chExt cx="0" cy="0"/>
        </a:xfrm>
      </p:grpSpPr>
      <p:sp>
        <p:nvSpPr>
          <p:cNvPr id="831" name="Google Shape;831;p70"/>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70"/>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70"/>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70"/>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70"/>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70"/>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7" name="Google Shape;837;p70"/>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70"/>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9" name="Google Shape;839;p7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0" name="Google Shape;840;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1" name="Google Shape;841;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2" name="Google Shape;842;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3" name="Google Shape;843;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5" name="Google Shape;845;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6" name="Google Shape;846;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7" name="Google Shape;847;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8" name="Google Shape;848;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49" name="Shape 849"/>
        <p:cNvGrpSpPr/>
        <p:nvPr/>
      </p:nvGrpSpPr>
      <p:grpSpPr>
        <a:xfrm>
          <a:off x="0" y="0"/>
          <a:ext cx="0" cy="0"/>
          <a:chOff x="0" y="0"/>
          <a:chExt cx="0" cy="0"/>
        </a:xfrm>
      </p:grpSpPr>
      <p:sp>
        <p:nvSpPr>
          <p:cNvPr id="850" name="Google Shape;850;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1" name="Google Shape;851;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4" name="Google Shape;854;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5" name="Google Shape;855;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6" name="Google Shape;856;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8" name="Google Shape;858;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0" name="Google Shape;860;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1" name="Google Shape;861;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2" name="Google Shape;862;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3" name="Google Shape;863;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64" name="Google Shape;864;p7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65" name="Google Shape;865;p7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66" name="Google Shape;866;p7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67" name="Shape 867"/>
        <p:cNvGrpSpPr/>
        <p:nvPr/>
      </p:nvGrpSpPr>
      <p:grpSpPr>
        <a:xfrm>
          <a:off x="0" y="0"/>
          <a:ext cx="0" cy="0"/>
          <a:chOff x="0" y="0"/>
          <a:chExt cx="0" cy="0"/>
        </a:xfrm>
      </p:grpSpPr>
      <p:sp>
        <p:nvSpPr>
          <p:cNvPr id="868" name="Google Shape;868;p72"/>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69" name="Google Shape;869;p7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72"/>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2" name="Google Shape;872;p72"/>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3" name="Google Shape;873;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4" name="Google Shape;874;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5" name="Google Shape;875;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6" name="Google Shape;876;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7" name="Google Shape;877;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8" name="Google Shape;878;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9" name="Google Shape;879;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0" name="Google Shape;880;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1" name="Google Shape;881;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82" name="Google Shape;882;p7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83" name="Google Shape;883;p7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84" name="Google Shape;884;p7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85" name="Shape 885"/>
        <p:cNvGrpSpPr/>
        <p:nvPr/>
      </p:nvGrpSpPr>
      <p:grpSpPr>
        <a:xfrm>
          <a:off x="0" y="0"/>
          <a:ext cx="0" cy="0"/>
          <a:chOff x="0" y="0"/>
          <a:chExt cx="0" cy="0"/>
        </a:xfrm>
      </p:grpSpPr>
      <p:sp>
        <p:nvSpPr>
          <p:cNvPr id="886" name="Google Shape;886;p73"/>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73"/>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73"/>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73"/>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73"/>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73"/>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73"/>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73"/>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7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5" name="Google Shape;895;p7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96" name="Google Shape;896;p7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7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8" name="Google Shape;898;p7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9" name="Google Shape;899;p7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0" name="Google Shape;900;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1" name="Google Shape;901;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2" name="Google Shape;902;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3" name="Google Shape;903;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04" name="Shape 904"/>
        <p:cNvGrpSpPr/>
        <p:nvPr/>
      </p:nvGrpSpPr>
      <p:grpSpPr>
        <a:xfrm>
          <a:off x="0" y="0"/>
          <a:ext cx="0" cy="0"/>
          <a:chOff x="0" y="0"/>
          <a:chExt cx="0" cy="0"/>
        </a:xfrm>
      </p:grpSpPr>
      <p:pic>
        <p:nvPicPr>
          <p:cNvPr id="905" name="Google Shape;905;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6" name="Google Shape;906;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7" name="Google Shape;907;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8" name="Google Shape;908;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9" name="Google Shape;909;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0" name="Google Shape;910;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1" name="Google Shape;911;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2" name="Google Shape;912;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3" name="Google Shape;913;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4" name="Google Shape;914;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5" name="Google Shape;915;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23" name="Google Shape;923;p74"/>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65"/>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65"/>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65"/>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65"/>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6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6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6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24" name="Shape 924"/>
        <p:cNvGrpSpPr/>
        <p:nvPr/>
      </p:nvGrpSpPr>
      <p:grpSpPr>
        <a:xfrm>
          <a:off x="0" y="0"/>
          <a:ext cx="0" cy="0"/>
          <a:chOff x="0" y="0"/>
          <a:chExt cx="0" cy="0"/>
        </a:xfrm>
      </p:grpSpPr>
      <p:pic>
        <p:nvPicPr>
          <p:cNvPr id="925" name="Google Shape;925;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6" name="Google Shape;926;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7" name="Google Shape;927;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9" name="Google Shape;929;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0" name="Google Shape;930;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1" name="Google Shape;931;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3" name="Google Shape;933;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4" name="Google Shape;934;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5" name="Google Shape;935;p75"/>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5"/>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7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5"/>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5"/>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5"/>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5"/>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44" name="Google Shape;944;p75"/>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45" name="Google Shape;945;p75"/>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5"/>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7" name="Google Shape;947;p75"/>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8" name="Shape 948"/>
        <p:cNvGrpSpPr/>
        <p:nvPr/>
      </p:nvGrpSpPr>
      <p:grpSpPr>
        <a:xfrm>
          <a:off x="0" y="0"/>
          <a:ext cx="0" cy="0"/>
          <a:chOff x="0" y="0"/>
          <a:chExt cx="0" cy="0"/>
        </a:xfrm>
      </p:grpSpPr>
      <p:pic>
        <p:nvPicPr>
          <p:cNvPr id="949" name="Google Shape;949;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0" name="Google Shape;950;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1" name="Google Shape;951;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3" name="Google Shape;953;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4" name="Google Shape;954;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5" name="Google Shape;955;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6" name="Google Shape;956;p7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57" name="Google Shape;957;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8" name="Google Shape;958;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9" name="Google Shape;959;p76"/>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6"/>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61" name="Shape 961"/>
        <p:cNvGrpSpPr/>
        <p:nvPr/>
      </p:nvGrpSpPr>
      <p:grpSpPr>
        <a:xfrm>
          <a:off x="0" y="0"/>
          <a:ext cx="0" cy="0"/>
          <a:chOff x="0" y="0"/>
          <a:chExt cx="0" cy="0"/>
        </a:xfrm>
      </p:grpSpPr>
      <p:pic>
        <p:nvPicPr>
          <p:cNvPr id="962" name="Google Shape;962;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3" name="Google Shape;963;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4" name="Google Shape;964;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5" name="Google Shape;965;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6" name="Google Shape;966;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7" name="Google Shape;967;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8" name="Google Shape;968;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9" name="Google Shape;969;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70" name="Google Shape;970;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71" name="Google Shape;971;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2" name="Google Shape;972;p77"/>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7"/>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74" name="Shape 974"/>
        <p:cNvGrpSpPr/>
        <p:nvPr/>
      </p:nvGrpSpPr>
      <p:grpSpPr>
        <a:xfrm>
          <a:off x="0" y="0"/>
          <a:ext cx="0" cy="0"/>
          <a:chOff x="0" y="0"/>
          <a:chExt cx="0" cy="0"/>
        </a:xfrm>
      </p:grpSpPr>
      <p:pic>
        <p:nvPicPr>
          <p:cNvPr id="975" name="Google Shape;975;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6" name="Google Shape;976;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7" name="Google Shape;977;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8" name="Google Shape;978;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9" name="Google Shape;979;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0" name="Google Shape;980;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1" name="Google Shape;98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2" name="Google Shape;982;p7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3" name="Google Shape;983;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4" name="Google Shape;984;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5" name="Google Shape;985;p78"/>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8"/>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8"/>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8"/>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8"/>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8"/>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8"/>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92" name="Shape 992"/>
        <p:cNvGrpSpPr/>
        <p:nvPr/>
      </p:nvGrpSpPr>
      <p:grpSpPr>
        <a:xfrm>
          <a:off x="0" y="0"/>
          <a:ext cx="0" cy="0"/>
          <a:chOff x="0" y="0"/>
          <a:chExt cx="0" cy="0"/>
        </a:xfrm>
      </p:grpSpPr>
      <p:pic>
        <p:nvPicPr>
          <p:cNvPr id="993" name="Google Shape;993;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4" name="Google Shape;994;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6" name="Google Shape;996;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7" name="Google Shape;997;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8" name="Google Shape;998;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9" name="Google Shape;999;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0" name="Google Shape;1000;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1" name="Google Shape;1001;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2" name="Google Shape;1002;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3" name="Google Shape;1003;p79"/>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04" name="Shape 1004"/>
        <p:cNvGrpSpPr/>
        <p:nvPr/>
      </p:nvGrpSpPr>
      <p:grpSpPr>
        <a:xfrm>
          <a:off x="0" y="0"/>
          <a:ext cx="0" cy="0"/>
          <a:chOff x="0" y="0"/>
          <a:chExt cx="0" cy="0"/>
        </a:xfrm>
      </p:grpSpPr>
      <p:pic>
        <p:nvPicPr>
          <p:cNvPr id="1005" name="Google Shape;1005;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6" name="Google Shape;1006;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7" name="Google Shape;1007;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8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9" name="Google Shape;1009;p8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10" name="Google Shape;1010;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1" name="Google Shape;1011;p8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2" name="Google Shape;1012;p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3" name="Google Shape;1013;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4" name="Google Shape;1014;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5" name="Google Shape;1015;p8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8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17" name="Shape 1017"/>
        <p:cNvGrpSpPr/>
        <p:nvPr/>
      </p:nvGrpSpPr>
      <p:grpSpPr>
        <a:xfrm>
          <a:off x="0" y="0"/>
          <a:ext cx="0" cy="0"/>
          <a:chOff x="0" y="0"/>
          <a:chExt cx="0" cy="0"/>
        </a:xfrm>
      </p:grpSpPr>
      <p:sp>
        <p:nvSpPr>
          <p:cNvPr id="1018" name="Google Shape;1018;p81"/>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19" name="Google Shape;1019;p81"/>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3_Title, Pic">
    <p:spTree>
      <p:nvGrpSpPr>
        <p:cNvPr id="1021" name="Shape 1021"/>
        <p:cNvGrpSpPr/>
        <p:nvPr/>
      </p:nvGrpSpPr>
      <p:grpSpPr>
        <a:xfrm>
          <a:off x="0" y="0"/>
          <a:ext cx="0" cy="0"/>
          <a:chOff x="0" y="0"/>
          <a:chExt cx="0" cy="0"/>
        </a:xfrm>
      </p:grpSpPr>
      <p:sp>
        <p:nvSpPr>
          <p:cNvPr id="1022" name="Google Shape;1022;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3" name="Google Shape;1023;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24" name="Google Shape;1024;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8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8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7" name="Google Shape;1027;p8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9" name="Google Shape;1029;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0" name="Google Shape;1030;p8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31" name="Google Shape;1031;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2" name="Google Shape;1032;p82"/>
          <p:cNvSpPr/>
          <p:nvPr>
            <p:ph idx="2" type="pic"/>
          </p:nvPr>
        </p:nvSpPr>
        <p:spPr>
          <a:xfrm>
            <a:off x="8756005" y="1757309"/>
            <a:ext cx="2728200" cy="4168200"/>
          </a:xfrm>
          <a:prstGeom prst="rect">
            <a:avLst/>
          </a:prstGeom>
          <a:noFill/>
          <a:ln>
            <a:noFill/>
          </a:ln>
        </p:spPr>
      </p:sp>
      <p:sp>
        <p:nvSpPr>
          <p:cNvPr id="1033" name="Google Shape;1033;p82"/>
          <p:cNvSpPr txBox="1"/>
          <p:nvPr>
            <p:ph idx="1" type="body"/>
          </p:nvPr>
        </p:nvSpPr>
        <p:spPr>
          <a:xfrm>
            <a:off x="3951499" y="1807844"/>
            <a:ext cx="4030500" cy="406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4" name="Google Shape;1034;p82"/>
          <p:cNvSpPr/>
          <p:nvPr>
            <p:ph idx="3" type="pic"/>
          </p:nvPr>
        </p:nvSpPr>
        <p:spPr>
          <a:xfrm>
            <a:off x="449278" y="1757309"/>
            <a:ext cx="2728200" cy="41682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40" name="Shape 1040"/>
        <p:cNvGrpSpPr/>
        <p:nvPr/>
      </p:nvGrpSpPr>
      <p:grpSpPr>
        <a:xfrm>
          <a:off x="0" y="0"/>
          <a:ext cx="0" cy="0"/>
          <a:chOff x="0" y="0"/>
          <a:chExt cx="0" cy="0"/>
        </a:xfrm>
      </p:grpSpPr>
      <p:sp>
        <p:nvSpPr>
          <p:cNvPr id="1041" name="Google Shape;1041;p4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2" name="Google Shape;1042;p49"/>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3" name="Google Shape;1043;p49"/>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49"/>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p49"/>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6" name="Google Shape;1046;p4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7" name="Google Shape;1047;p4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8" name="Google Shape;1048;p4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9" name="Google Shape;1049;p4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0" name="Google Shape;1050;p4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1" name="Google Shape;1051;p4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52" name="Google Shape;1052;p4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53" name="Shape 1053"/>
        <p:cNvGrpSpPr/>
        <p:nvPr/>
      </p:nvGrpSpPr>
      <p:grpSpPr>
        <a:xfrm>
          <a:off x="0" y="0"/>
          <a:ext cx="0" cy="0"/>
          <a:chOff x="0" y="0"/>
          <a:chExt cx="0" cy="0"/>
        </a:xfrm>
      </p:grpSpPr>
      <p:sp>
        <p:nvSpPr>
          <p:cNvPr id="1054" name="Google Shape;1054;p9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5" name="Google Shape;1055;p9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9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7" name="Google Shape;1057;p9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8" name="Google Shape;1058;p9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59" name="Google Shape;1059;p9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9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1" name="Google Shape;1061;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62" name="Google Shape;1062;p9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3" name="Google Shape;1063;p9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64" name="Google Shape;1064;p9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65" name="Google Shape;1065;p9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6" name="Google Shape;1066;p9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7" name="Google Shape;1067;p9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8" name="Google Shape;1068;p9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9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34"/>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4"/>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4"/>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34"/>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34"/>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4"/>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4"/>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4"/>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70" name="Shape 1070"/>
        <p:cNvGrpSpPr/>
        <p:nvPr/>
      </p:nvGrpSpPr>
      <p:grpSpPr>
        <a:xfrm>
          <a:off x="0" y="0"/>
          <a:ext cx="0" cy="0"/>
          <a:chOff x="0" y="0"/>
          <a:chExt cx="0" cy="0"/>
        </a:xfrm>
      </p:grpSpPr>
      <p:sp>
        <p:nvSpPr>
          <p:cNvPr id="1071" name="Google Shape;1071;p9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2" name="Google Shape;1072;p9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9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9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75" name="Google Shape;1075;p9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6" name="Google Shape;1076;p9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7" name="Google Shape;1077;p9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8" name="Google Shape;1078;p9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79" name="Google Shape;1079;p9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80" name="Google Shape;1080;p9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81" name="Google Shape;1081;p9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82" name="Google Shape;1082;p9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3" name="Google Shape;1083;p9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9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9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86" name="Shape 1086"/>
        <p:cNvGrpSpPr/>
        <p:nvPr/>
      </p:nvGrpSpPr>
      <p:grpSpPr>
        <a:xfrm>
          <a:off x="0" y="0"/>
          <a:ext cx="0" cy="0"/>
          <a:chOff x="0" y="0"/>
          <a:chExt cx="0" cy="0"/>
        </a:xfrm>
      </p:grpSpPr>
      <p:sp>
        <p:nvSpPr>
          <p:cNvPr id="1087" name="Google Shape;1087;p9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8" name="Google Shape;1088;p9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9" name="Google Shape;1089;p9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90" name="Google Shape;1090;p9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91" name="Google Shape;1091;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92" name="Google Shape;1092;p9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93" name="Google Shape;1093;p9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94" name="Google Shape;1094;p9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5" name="Google Shape;1095;p9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6" name="Google Shape;1096;p95"/>
          <p:cNvSpPr/>
          <p:nvPr>
            <p:ph idx="2" type="pic"/>
          </p:nvPr>
        </p:nvSpPr>
        <p:spPr>
          <a:xfrm>
            <a:off x="457146" y="524736"/>
            <a:ext cx="2514600" cy="2935224"/>
          </a:xfrm>
          <a:prstGeom prst="rect">
            <a:avLst/>
          </a:prstGeom>
          <a:noFill/>
          <a:ln>
            <a:noFill/>
          </a:ln>
        </p:spPr>
      </p:sp>
      <p:sp>
        <p:nvSpPr>
          <p:cNvPr id="1097" name="Google Shape;1097;p9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98" name="Shape 1098"/>
        <p:cNvGrpSpPr/>
        <p:nvPr/>
      </p:nvGrpSpPr>
      <p:grpSpPr>
        <a:xfrm>
          <a:off x="0" y="0"/>
          <a:ext cx="0" cy="0"/>
          <a:chOff x="0" y="0"/>
          <a:chExt cx="0" cy="0"/>
        </a:xfrm>
      </p:grpSpPr>
      <p:sp>
        <p:nvSpPr>
          <p:cNvPr id="1099" name="Google Shape;1099;p9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00" name="Google Shape;1100;p96"/>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101" name="Google Shape;1101;p9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2" name="Google Shape;1102;p9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3" name="Google Shape;1103;p9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4" name="Google Shape;1104;p9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05" name="Google Shape;1105;p9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6" name="Google Shape;1106;p9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07" name="Shape 1107"/>
        <p:cNvGrpSpPr/>
        <p:nvPr/>
      </p:nvGrpSpPr>
      <p:grpSpPr>
        <a:xfrm>
          <a:off x="0" y="0"/>
          <a:ext cx="0" cy="0"/>
          <a:chOff x="0" y="0"/>
          <a:chExt cx="0" cy="0"/>
        </a:xfrm>
      </p:grpSpPr>
      <p:sp>
        <p:nvSpPr>
          <p:cNvPr id="1108" name="Google Shape;1108;p9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9" name="Google Shape;1109;p9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0" name="Google Shape;1110;p9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1" name="Google Shape;1111;p9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2" name="Google Shape;1112;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3" name="Google Shape;1113;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4" name="Google Shape;1114;p9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5" name="Google Shape;1115;p9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16" name="Shape 1116"/>
        <p:cNvGrpSpPr/>
        <p:nvPr/>
      </p:nvGrpSpPr>
      <p:grpSpPr>
        <a:xfrm>
          <a:off x="0" y="0"/>
          <a:ext cx="0" cy="0"/>
          <a:chOff x="0" y="0"/>
          <a:chExt cx="0" cy="0"/>
        </a:xfrm>
      </p:grpSpPr>
      <p:sp>
        <p:nvSpPr>
          <p:cNvPr id="1117" name="Google Shape;1117;p9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8" name="Google Shape;1118;p9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9" name="Google Shape;1119;p9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20" name="Google Shape;1120;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21" name="Google Shape;1121;p9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22" name="Google Shape;1122;p9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23" name="Google Shape;1123;p9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24" name="Google Shape;1124;p9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25" name="Shape 1125"/>
        <p:cNvGrpSpPr/>
        <p:nvPr/>
      </p:nvGrpSpPr>
      <p:grpSpPr>
        <a:xfrm>
          <a:off x="0" y="0"/>
          <a:ext cx="0" cy="0"/>
          <a:chOff x="0" y="0"/>
          <a:chExt cx="0" cy="0"/>
        </a:xfrm>
      </p:grpSpPr>
      <p:sp>
        <p:nvSpPr>
          <p:cNvPr id="1126" name="Google Shape;1126;p99"/>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27" name="Google Shape;1127;p99"/>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8" name="Google Shape;1128;p9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29" name="Google Shape;1129;p9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30" name="Google Shape;1130;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31" name="Google Shape;1131;p9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32" name="Google Shape;1132;p9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33" name="Google Shape;1133;p9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34" name="Google Shape;1134;p99"/>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5" name="Google Shape;1135;p99"/>
          <p:cNvSpPr/>
          <p:nvPr>
            <p:ph idx="2" type="pic"/>
          </p:nvPr>
        </p:nvSpPr>
        <p:spPr>
          <a:xfrm>
            <a:off x="457146" y="524736"/>
            <a:ext cx="2514600" cy="2935224"/>
          </a:xfrm>
          <a:prstGeom prst="rect">
            <a:avLst/>
          </a:prstGeom>
          <a:noFill/>
          <a:ln>
            <a:noFill/>
          </a:ln>
        </p:spPr>
      </p:sp>
      <p:sp>
        <p:nvSpPr>
          <p:cNvPr id="1136" name="Google Shape;1136;p99"/>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2 Reading tip with pic and conversation bubbles_1">
    <p:spTree>
      <p:nvGrpSpPr>
        <p:cNvPr id="1137" name="Shape 1137"/>
        <p:cNvGrpSpPr/>
        <p:nvPr/>
      </p:nvGrpSpPr>
      <p:grpSpPr>
        <a:xfrm>
          <a:off x="0" y="0"/>
          <a:ext cx="0" cy="0"/>
          <a:chOff x="0" y="0"/>
          <a:chExt cx="0" cy="0"/>
        </a:xfrm>
      </p:grpSpPr>
      <p:sp>
        <p:nvSpPr>
          <p:cNvPr id="1138" name="Google Shape;1138;p10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9" name="Google Shape;1139;p100"/>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0" name="Google Shape;1140;p100"/>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41" name="Google Shape;1141;p10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2" name="Google Shape;1142;p10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3" name="Google Shape;1143;p10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4" name="Google Shape;1144;p10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5" name="Google Shape;1145;p10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6" name="Google Shape;1146;p10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7" name="Google Shape;1147;p10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48" name="Google Shape;1148;p100"/>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49" name="Google Shape;1149;p100"/>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0" name="Google Shape;1150;p100"/>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1" name="Google Shape;1151;p100"/>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2" name="Google Shape;1152;p100"/>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2">
  <p:cSld name="2 Reading tip with pic and conversation bubbles_2">
    <p:spTree>
      <p:nvGrpSpPr>
        <p:cNvPr id="1153" name="Shape 1153"/>
        <p:cNvGrpSpPr/>
        <p:nvPr/>
      </p:nvGrpSpPr>
      <p:grpSpPr>
        <a:xfrm>
          <a:off x="0" y="0"/>
          <a:ext cx="0" cy="0"/>
          <a:chOff x="0" y="0"/>
          <a:chExt cx="0" cy="0"/>
        </a:xfrm>
      </p:grpSpPr>
      <p:sp>
        <p:nvSpPr>
          <p:cNvPr id="1154" name="Google Shape;1154;p10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5" name="Google Shape;1155;p101"/>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6" name="Google Shape;1156;p101"/>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57" name="Google Shape;1157;p10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8" name="Google Shape;1158;p10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9" name="Google Shape;1159;p10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0" name="Google Shape;1160;p10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1" name="Google Shape;1161;p10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2" name="Google Shape;1162;p10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3" name="Google Shape;1163;p10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64" name="Google Shape;1164;p10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65" name="Google Shape;1165;p10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6" name="Google Shape;1166;p101"/>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7" name="Google Shape;1167;p101"/>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8" name="Google Shape;1168;p101"/>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3">
  <p:cSld name="2 Reading tip with pic and conversation bubbles_3">
    <p:spTree>
      <p:nvGrpSpPr>
        <p:cNvPr id="1169" name="Shape 1169"/>
        <p:cNvGrpSpPr/>
        <p:nvPr/>
      </p:nvGrpSpPr>
      <p:grpSpPr>
        <a:xfrm>
          <a:off x="0" y="0"/>
          <a:ext cx="0" cy="0"/>
          <a:chOff x="0" y="0"/>
          <a:chExt cx="0" cy="0"/>
        </a:xfrm>
      </p:grpSpPr>
      <p:sp>
        <p:nvSpPr>
          <p:cNvPr id="1170" name="Google Shape;1170;p10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1" name="Google Shape;1171;p10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2" name="Google Shape;1172;p102"/>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73" name="Google Shape;1173;p10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4" name="Google Shape;1174;p10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5" name="Google Shape;1175;p10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6" name="Google Shape;1176;p10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7" name="Google Shape;1177;p10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8" name="Google Shape;1178;p10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9" name="Google Shape;1179;p10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80" name="Google Shape;1180;p102"/>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81" name="Google Shape;1181;p102"/>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2" name="Google Shape;1182;p102"/>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3" name="Google Shape;1183;p102"/>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4" name="Google Shape;1184;p102"/>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189" name="Shape 1189"/>
        <p:cNvGrpSpPr/>
        <p:nvPr/>
      </p:nvGrpSpPr>
      <p:grpSpPr>
        <a:xfrm>
          <a:off x="0" y="0"/>
          <a:ext cx="0" cy="0"/>
          <a:chOff x="0" y="0"/>
          <a:chExt cx="0" cy="0"/>
        </a:xfrm>
      </p:grpSpPr>
      <p:sp>
        <p:nvSpPr>
          <p:cNvPr id="1190" name="Google Shape;1190;g1ddb937ff1e_0_2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191" name="Google Shape;1191;g1ddb937ff1e_0_266"/>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192" name="Google Shape;1192;g1ddb937ff1e_0_266"/>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193" name="Google Shape;1193;g1ddb937ff1e_0_266"/>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94" name="Google Shape;1194;g1ddb937ff1e_0_266"/>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95" name="Google Shape;1195;g1ddb937ff1e_0_266"/>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196" name="Google Shape;1196;g1ddb937ff1e_0_266"/>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197" name="Google Shape;1197;g1ddb937ff1e_0_266"/>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198" name="Google Shape;1198;g1ddb937ff1e_0_2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99" name="Google Shape;1199;g1ddb937ff1e_0_266"/>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sp>
        <p:nvSpPr>
          <p:cNvPr id="1200" name="Google Shape;1200;g1ddb937ff1e_0_266"/>
          <p:cNvSpPr txBox="1"/>
          <p:nvPr>
            <p:ph idx="1" type="body"/>
          </p:nvPr>
        </p:nvSpPr>
        <p:spPr>
          <a:xfrm>
            <a:off x="4588042" y="1489802"/>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1" name="Google Shape;1201;g1ddb937ff1e_0_266"/>
          <p:cNvSpPr txBox="1"/>
          <p:nvPr>
            <p:ph idx="2" type="body"/>
          </p:nvPr>
        </p:nvSpPr>
        <p:spPr>
          <a:xfrm>
            <a:off x="4588042" y="2653440"/>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2" name="Google Shape;1202;g1ddb937ff1e_0_266"/>
          <p:cNvSpPr txBox="1"/>
          <p:nvPr>
            <p:ph idx="3" type="body"/>
          </p:nvPr>
        </p:nvSpPr>
        <p:spPr>
          <a:xfrm>
            <a:off x="4588042" y="3817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3" name="Google Shape;1203;g1ddb937ff1e_0_266"/>
          <p:cNvSpPr txBox="1"/>
          <p:nvPr>
            <p:ph idx="4" type="body"/>
          </p:nvPr>
        </p:nvSpPr>
        <p:spPr>
          <a:xfrm>
            <a:off x="4588042" y="4992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4" name="Google Shape;1204;g1ddb937ff1e_0_26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5" name="Google Shape;1205;g1ddb937ff1e_0_26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6" name="Google Shape;1206;g1ddb937ff1e_0_26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07" name="Google Shape;1207;g1ddb937ff1e_0_26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 name="Shape 89"/>
        <p:cNvGrpSpPr/>
        <p:nvPr/>
      </p:nvGrpSpPr>
      <p:grpSpPr>
        <a:xfrm>
          <a:off x="0" y="0"/>
          <a:ext cx="0" cy="0"/>
          <a:chOff x="0" y="0"/>
          <a:chExt cx="0" cy="0"/>
        </a:xfrm>
      </p:grpSpPr>
      <p:sp>
        <p:nvSpPr>
          <p:cNvPr id="90" name="Google Shape;90;p3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 name="Google Shape;91;p3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 name="Google Shape;92;p38"/>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 name="Google Shape;93;p3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 name="Google Shape;94;p3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 name="Google Shape;95;p3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 name="Google Shape;96;p3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 name="Google Shape;97;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 name="Google Shape;98;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 name="Google Shape;99;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 name="Google Shape;100;p38"/>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2" name="Google Shape;102;p38"/>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08" name="Shape 1208"/>
        <p:cNvGrpSpPr/>
        <p:nvPr/>
      </p:nvGrpSpPr>
      <p:grpSpPr>
        <a:xfrm>
          <a:off x="0" y="0"/>
          <a:ext cx="0" cy="0"/>
          <a:chOff x="0" y="0"/>
          <a:chExt cx="0" cy="0"/>
        </a:xfrm>
      </p:grpSpPr>
      <p:sp>
        <p:nvSpPr>
          <p:cNvPr id="1209" name="Google Shape;1209;g1ddb937ff1e_0_16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10" name="Google Shape;1210;g1ddb937ff1e_0_16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11" name="Google Shape;1211;g1ddb937ff1e_0_16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12" name="Google Shape;1212;g1ddb937ff1e_0_1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13" name="Google Shape;1213;g1ddb937ff1e_0_16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214" name="Google Shape;1214;g1ddb937ff1e_0_166"/>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215" name="Google Shape;1215;g1ddb937ff1e_0_166"/>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16" name="Google Shape;1216;g1ddb937ff1e_0_166"/>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17" name="Google Shape;1217;g1ddb937ff1e_0_166"/>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18" name="Google Shape;1218;g1ddb937ff1e_0_166"/>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19" name="Google Shape;1219;g1ddb937ff1e_0_166"/>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20" name="Google Shape;1220;g1ddb937ff1e_0_166"/>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21" name="Google Shape;1221;g1ddb937ff1e_0_1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22" name="Google Shape;1222;g1ddb937ff1e_0_166"/>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pic>
        <p:nvPicPr>
          <p:cNvPr id="1223" name="Google Shape;1223;g1ddb937ff1e_0_16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24" name="Google Shape;1224;g1ddb937ff1e_0_166"/>
          <p:cNvPicPr preferRelativeResize="0"/>
          <p:nvPr/>
        </p:nvPicPr>
        <p:blipFill rotWithShape="1">
          <a:blip r:embed="rId7">
            <a:alphaModFix/>
          </a:blip>
          <a:srcRect b="0" l="0" r="0" t="0"/>
          <a:stretch/>
        </p:blipFill>
        <p:spPr>
          <a:xfrm>
            <a:off x="511220" y="3130840"/>
            <a:ext cx="834098" cy="883999"/>
          </a:xfrm>
          <a:prstGeom prst="rect">
            <a:avLst/>
          </a:prstGeom>
          <a:noFill/>
          <a:ln>
            <a:noFill/>
          </a:ln>
        </p:spPr>
      </p:pic>
      <p:pic>
        <p:nvPicPr>
          <p:cNvPr id="1225" name="Google Shape;1225;g1ddb937ff1e_0_16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26" name="Shape 1226"/>
        <p:cNvGrpSpPr/>
        <p:nvPr/>
      </p:nvGrpSpPr>
      <p:grpSpPr>
        <a:xfrm>
          <a:off x="0" y="0"/>
          <a:ext cx="0" cy="0"/>
          <a:chOff x="0" y="0"/>
          <a:chExt cx="0" cy="0"/>
        </a:xfrm>
      </p:grpSpPr>
      <p:sp>
        <p:nvSpPr>
          <p:cNvPr id="1227" name="Google Shape;1227;g1ddb937ff1e_0_18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28" name="Google Shape;1228;g1ddb937ff1e_0_18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29" name="Google Shape;1229;g1ddb937ff1e_0_18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30" name="Google Shape;1230;g1ddb937ff1e_0_18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231" name="Google Shape;1231;g1ddb937ff1e_0_184"/>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232" name="Google Shape;1232;g1ddb937ff1e_0_184"/>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33" name="Google Shape;1233;g1ddb937ff1e_0_184"/>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34" name="Google Shape;1234;g1ddb937ff1e_0_184"/>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35" name="Google Shape;1235;g1ddb937ff1e_0_184"/>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36" name="Google Shape;1236;g1ddb937ff1e_0_184"/>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37" name="Google Shape;1237;g1ddb937ff1e_0_184"/>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38" name="Google Shape;1238;g1ddb937ff1e_0_1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39" name="Google Shape;1239;g1ddb937ff1e_0_184"/>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pic>
        <p:nvPicPr>
          <p:cNvPr id="1240" name="Google Shape;1240;g1ddb937ff1e_0_18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41" name="Google Shape;1241;g1ddb937ff1e_0_184"/>
          <p:cNvPicPr preferRelativeResize="0"/>
          <p:nvPr/>
        </p:nvPicPr>
        <p:blipFill rotWithShape="1">
          <a:blip r:embed="rId7">
            <a:alphaModFix/>
          </a:blip>
          <a:srcRect b="0" l="0" r="0" t="0"/>
          <a:stretch/>
        </p:blipFill>
        <p:spPr>
          <a:xfrm>
            <a:off x="531600" y="3183039"/>
            <a:ext cx="735594" cy="779603"/>
          </a:xfrm>
          <a:prstGeom prst="rect">
            <a:avLst/>
          </a:prstGeom>
          <a:noFill/>
          <a:ln>
            <a:noFill/>
          </a:ln>
        </p:spPr>
      </p:pic>
      <p:pic>
        <p:nvPicPr>
          <p:cNvPr id="1242" name="Google Shape;1242;g1ddb937ff1e_0_184"/>
          <p:cNvPicPr preferRelativeResize="0"/>
          <p:nvPr/>
        </p:nvPicPr>
        <p:blipFill rotWithShape="1">
          <a:blip r:embed="rId8">
            <a:alphaModFix/>
          </a:blip>
          <a:srcRect b="0" l="0" r="0" t="0"/>
          <a:stretch/>
        </p:blipFill>
        <p:spPr>
          <a:xfrm>
            <a:off x="482348" y="4977591"/>
            <a:ext cx="834098" cy="704746"/>
          </a:xfrm>
          <a:prstGeom prst="rect">
            <a:avLst/>
          </a:prstGeom>
          <a:noFill/>
          <a:ln>
            <a:noFill/>
          </a:ln>
        </p:spPr>
      </p:pic>
      <p:pic>
        <p:nvPicPr>
          <p:cNvPr descr="A group of people in a room&#10;&#10;Description automatically generated with low confidence" id="1243" name="Google Shape;1243;g1ddb937ff1e_0_18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44" name="Shape 1244"/>
        <p:cNvGrpSpPr/>
        <p:nvPr/>
      </p:nvGrpSpPr>
      <p:grpSpPr>
        <a:xfrm>
          <a:off x="0" y="0"/>
          <a:ext cx="0" cy="0"/>
          <a:chOff x="0" y="0"/>
          <a:chExt cx="0" cy="0"/>
        </a:xfrm>
      </p:grpSpPr>
      <p:sp>
        <p:nvSpPr>
          <p:cNvPr id="1245" name="Google Shape;1245;g1ddb937ff1e_0_202"/>
          <p:cNvSpPr txBox="1"/>
          <p:nvPr>
            <p:ph idx="1" type="body"/>
          </p:nvPr>
        </p:nvSpPr>
        <p:spPr>
          <a:xfrm>
            <a:off x="4588042" y="1489802"/>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46" name="Google Shape;1246;g1ddb937ff1e_0_202"/>
          <p:cNvSpPr txBox="1"/>
          <p:nvPr>
            <p:ph idx="2" type="body"/>
          </p:nvPr>
        </p:nvSpPr>
        <p:spPr>
          <a:xfrm>
            <a:off x="4588042" y="2653440"/>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47" name="Google Shape;1247;g1ddb937ff1e_0_202"/>
          <p:cNvSpPr txBox="1"/>
          <p:nvPr>
            <p:ph idx="3" type="body"/>
          </p:nvPr>
        </p:nvSpPr>
        <p:spPr>
          <a:xfrm>
            <a:off x="4588042" y="3817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48" name="Google Shape;1248;g1ddb937ff1e_0_202"/>
          <p:cNvSpPr txBox="1"/>
          <p:nvPr>
            <p:ph idx="4" type="body"/>
          </p:nvPr>
        </p:nvSpPr>
        <p:spPr>
          <a:xfrm>
            <a:off x="4588042" y="4992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49" name="Google Shape;1249;g1ddb937ff1e_0_20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50" name="Google Shape;1250;g1ddb937ff1e_0_20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51" name="Google Shape;1251;g1ddb937ff1e_0_20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52" name="Google Shape;1252;g1ddb937ff1e_0_20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53" name="Google Shape;1253;g1ddb937ff1e_0_20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54" name="Google Shape;1254;g1ddb937ff1e_0_202"/>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255" name="Google Shape;1255;g1ddb937ff1e_0_202"/>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56" name="Google Shape;1256;g1ddb937ff1e_0_202"/>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57" name="Google Shape;1257;g1ddb937ff1e_0_202"/>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58" name="Google Shape;1258;g1ddb937ff1e_0_202"/>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59" name="Google Shape;1259;g1ddb937ff1e_0_202"/>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60" name="Google Shape;1260;g1ddb937ff1e_0_202"/>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61" name="Google Shape;1261;g1ddb937ff1e_0_2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62" name="Google Shape;1262;g1ddb937ff1e_0_202"/>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63" name="Shape 1263"/>
        <p:cNvGrpSpPr/>
        <p:nvPr/>
      </p:nvGrpSpPr>
      <p:grpSpPr>
        <a:xfrm>
          <a:off x="0" y="0"/>
          <a:ext cx="0" cy="0"/>
          <a:chOff x="0" y="0"/>
          <a:chExt cx="0" cy="0"/>
        </a:xfrm>
      </p:grpSpPr>
      <p:sp>
        <p:nvSpPr>
          <p:cNvPr id="1264" name="Google Shape;1264;g1ddb937ff1e_0_2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65" name="Google Shape;1265;g1ddb937ff1e_0_221"/>
          <p:cNvPicPr preferRelativeResize="0"/>
          <p:nvPr/>
        </p:nvPicPr>
        <p:blipFill rotWithShape="1">
          <a:blip r:embed="rId2">
            <a:alphaModFix/>
          </a:blip>
          <a:srcRect b="0" l="0" r="0" t="0"/>
          <a:stretch/>
        </p:blipFill>
        <p:spPr>
          <a:xfrm>
            <a:off x="2097147" y="6246434"/>
            <a:ext cx="309929" cy="493984"/>
          </a:xfrm>
          <a:prstGeom prst="rect">
            <a:avLst/>
          </a:prstGeom>
          <a:noFill/>
          <a:ln>
            <a:noFill/>
          </a:ln>
        </p:spPr>
      </p:pic>
      <p:pic>
        <p:nvPicPr>
          <p:cNvPr descr="A picture containing text, person, indoor, table&#10;&#10;Description automatically generated" id="1266" name="Google Shape;1266;g1ddb937ff1e_0_221"/>
          <p:cNvPicPr preferRelativeResize="0"/>
          <p:nvPr/>
        </p:nvPicPr>
        <p:blipFill rotWithShape="1">
          <a:blip r:embed="rId3">
            <a:alphaModFix/>
          </a:blip>
          <a:srcRect b="0" l="0" r="0" t="0"/>
          <a:stretch/>
        </p:blipFill>
        <p:spPr>
          <a:xfrm>
            <a:off x="5464911" y="1581644"/>
            <a:ext cx="6486175" cy="4320883"/>
          </a:xfrm>
          <a:prstGeom prst="rect">
            <a:avLst/>
          </a:prstGeom>
          <a:noFill/>
          <a:ln>
            <a:noFill/>
          </a:ln>
        </p:spPr>
      </p:pic>
      <p:cxnSp>
        <p:nvCxnSpPr>
          <p:cNvPr id="1267" name="Google Shape;1267;g1ddb937ff1e_0_221"/>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g1ddb937ff1e_0_221"/>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69" name="Google Shape;1269;g1ddb937ff1e_0_221"/>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70" name="Google Shape;1270;g1ddb937ff1e_0_221"/>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71" name="Google Shape;1271;g1ddb937ff1e_0_221"/>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sp>
        <p:nvSpPr>
          <p:cNvPr id="1272" name="Google Shape;1272;g1ddb937ff1e_0_221"/>
          <p:cNvSpPr/>
          <p:nvPr/>
        </p:nvSpPr>
        <p:spPr>
          <a:xfrm>
            <a:off x="3812820" y="4636967"/>
            <a:ext cx="38085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273" name="Google Shape;1273;g1ddb937ff1e_0_221"/>
          <p:cNvPicPr preferRelativeResize="0"/>
          <p:nvPr/>
        </p:nvPicPr>
        <p:blipFill rotWithShape="1">
          <a:blip r:embed="rId4">
            <a:alphaModFix/>
          </a:blip>
          <a:srcRect b="0" l="0" r="0" t="0"/>
          <a:stretch/>
        </p:blipFill>
        <p:spPr>
          <a:xfrm>
            <a:off x="9702615" y="6196177"/>
            <a:ext cx="491969" cy="536173"/>
          </a:xfrm>
          <a:prstGeom prst="rect">
            <a:avLst/>
          </a:prstGeom>
          <a:noFill/>
          <a:ln>
            <a:noFill/>
          </a:ln>
        </p:spPr>
      </p:pic>
      <p:pic>
        <p:nvPicPr>
          <p:cNvPr id="1274" name="Google Shape;1274;g1ddb937ff1e_0_22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275" name="Google Shape;1275;g1ddb937ff1e_0_22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276" name="Google Shape;1276;g1ddb937ff1e_0_221"/>
          <p:cNvPicPr preferRelativeResize="0"/>
          <p:nvPr/>
        </p:nvPicPr>
        <p:blipFill rotWithShape="1">
          <a:blip r:embed="rId6">
            <a:alphaModFix/>
          </a:blip>
          <a:srcRect b="0" l="0" r="0" t="0"/>
          <a:stretch/>
        </p:blipFill>
        <p:spPr>
          <a:xfrm>
            <a:off x="6981274" y="6196177"/>
            <a:ext cx="687747" cy="615554"/>
          </a:xfrm>
          <a:prstGeom prst="rect">
            <a:avLst/>
          </a:prstGeom>
          <a:noFill/>
          <a:ln>
            <a:noFill/>
          </a:ln>
        </p:spPr>
      </p:pic>
      <p:sp>
        <p:nvSpPr>
          <p:cNvPr id="1277" name="Google Shape;1277;g1ddb937ff1e_0_22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8" name="Google Shape;1278;g1ddb937ff1e_0_22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9" name="Google Shape;1279;g1ddb937ff1e_0_221"/>
          <p:cNvSpPr txBox="1"/>
          <p:nvPr>
            <p:ph idx="1" type="body"/>
          </p:nvPr>
        </p:nvSpPr>
        <p:spPr>
          <a:xfrm>
            <a:off x="1743463" y="2939667"/>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0" name="Google Shape;1280;g1ddb937ff1e_0_22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1" name="Google Shape;1281;g1ddb937ff1e_0_221"/>
          <p:cNvSpPr txBox="1"/>
          <p:nvPr>
            <p:ph idx="3" type="body"/>
          </p:nvPr>
        </p:nvSpPr>
        <p:spPr>
          <a:xfrm>
            <a:off x="240914" y="1445813"/>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2" name="Google Shape;1282;g1ddb937ff1e_0_22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83" name="Shape 1283"/>
        <p:cNvGrpSpPr/>
        <p:nvPr/>
      </p:nvGrpSpPr>
      <p:grpSpPr>
        <a:xfrm>
          <a:off x="0" y="0"/>
          <a:ext cx="0" cy="0"/>
          <a:chOff x="0" y="0"/>
          <a:chExt cx="0" cy="0"/>
        </a:xfrm>
      </p:grpSpPr>
      <p:pic>
        <p:nvPicPr>
          <p:cNvPr id="1284" name="Google Shape;1284;g1ddb937ff1e_0_24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285" name="Google Shape;1285;g1ddb937ff1e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86" name="Google Shape;1286;g1ddb937ff1e_0_241"/>
          <p:cNvPicPr preferRelativeResize="0"/>
          <p:nvPr/>
        </p:nvPicPr>
        <p:blipFill rotWithShape="1">
          <a:blip r:embed="rId3">
            <a:alphaModFix/>
          </a:blip>
          <a:srcRect b="0" l="0" r="0" t="0"/>
          <a:stretch/>
        </p:blipFill>
        <p:spPr>
          <a:xfrm>
            <a:off x="2097147" y="6246434"/>
            <a:ext cx="309929" cy="493984"/>
          </a:xfrm>
          <a:prstGeom prst="rect">
            <a:avLst/>
          </a:prstGeom>
          <a:noFill/>
          <a:ln>
            <a:noFill/>
          </a:ln>
        </p:spPr>
      </p:pic>
      <p:cxnSp>
        <p:nvCxnSpPr>
          <p:cNvPr id="1287" name="Google Shape;1287;g1ddb937ff1e_0_241"/>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88" name="Google Shape;1288;g1ddb937ff1e_0_241"/>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89" name="Google Shape;1289;g1ddb937ff1e_0_241"/>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90" name="Google Shape;1290;g1ddb937ff1e_0_241"/>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91" name="Google Shape;1291;g1ddb937ff1e_0_241"/>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92" name="Google Shape;1292;g1ddb937ff1e_0_241"/>
          <p:cNvPicPr preferRelativeResize="0"/>
          <p:nvPr/>
        </p:nvPicPr>
        <p:blipFill rotWithShape="1">
          <a:blip r:embed="rId4">
            <a:alphaModFix/>
          </a:blip>
          <a:srcRect b="0" l="0" r="0" t="0"/>
          <a:stretch/>
        </p:blipFill>
        <p:spPr>
          <a:xfrm>
            <a:off x="9702615" y="6196177"/>
            <a:ext cx="491969" cy="536173"/>
          </a:xfrm>
          <a:prstGeom prst="rect">
            <a:avLst/>
          </a:prstGeom>
          <a:noFill/>
          <a:ln>
            <a:noFill/>
          </a:ln>
        </p:spPr>
      </p:pic>
      <p:pic>
        <p:nvPicPr>
          <p:cNvPr id="1293" name="Google Shape;1293;g1ddb937ff1e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294" name="Google Shape;1294;g1ddb937ff1e_0_24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295" name="Google Shape;1295;g1ddb937ff1e_0_241"/>
          <p:cNvPicPr preferRelativeResize="0"/>
          <p:nvPr/>
        </p:nvPicPr>
        <p:blipFill rotWithShape="1">
          <a:blip r:embed="rId6">
            <a:alphaModFix/>
          </a:blip>
          <a:srcRect b="0" l="0" r="0" t="0"/>
          <a:stretch/>
        </p:blipFill>
        <p:spPr>
          <a:xfrm>
            <a:off x="6981274" y="6196177"/>
            <a:ext cx="687747" cy="615554"/>
          </a:xfrm>
          <a:prstGeom prst="rect">
            <a:avLst/>
          </a:prstGeom>
          <a:noFill/>
          <a:ln>
            <a:noFill/>
          </a:ln>
        </p:spPr>
      </p:pic>
      <p:sp>
        <p:nvSpPr>
          <p:cNvPr id="1296" name="Google Shape;1296;g1ddb937ff1e_0_24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7" name="Google Shape;1297;g1ddb937ff1e_0_24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8" name="Google Shape;1298;g1ddb937ff1e_0_241"/>
          <p:cNvSpPr txBox="1"/>
          <p:nvPr>
            <p:ph idx="1" type="body"/>
          </p:nvPr>
        </p:nvSpPr>
        <p:spPr>
          <a:xfrm>
            <a:off x="8450575" y="3165416"/>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99" name="Google Shape;1299;g1ddb937ff1e_0_241"/>
          <p:cNvSpPr txBox="1"/>
          <p:nvPr>
            <p:ph idx="2" type="body"/>
          </p:nvPr>
        </p:nvSpPr>
        <p:spPr>
          <a:xfrm>
            <a:off x="5816498" y="1588544"/>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00" name="Google Shape;1300;g1ddb937ff1e_0_241"/>
          <p:cNvSpPr txBox="1"/>
          <p:nvPr>
            <p:ph idx="3" type="body"/>
          </p:nvPr>
        </p:nvSpPr>
        <p:spPr>
          <a:xfrm>
            <a:off x="6003646" y="4619956"/>
            <a:ext cx="5388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01" name="Shape 1301"/>
        <p:cNvGrpSpPr/>
        <p:nvPr/>
      </p:nvGrpSpPr>
      <p:grpSpPr>
        <a:xfrm>
          <a:off x="0" y="0"/>
          <a:ext cx="0" cy="0"/>
          <a:chOff x="0" y="0"/>
          <a:chExt cx="0" cy="0"/>
        </a:xfrm>
      </p:grpSpPr>
      <p:sp>
        <p:nvSpPr>
          <p:cNvPr id="1302" name="Google Shape;1302;g1ddb937ff1e_0_25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03" name="Google Shape;1303;g1ddb937ff1e_0_25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04" name="Google Shape;1304;g1ddb937ff1e_0_25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grpSp>
        <p:nvGrpSpPr>
          <p:cNvPr id="1305" name="Google Shape;1305;g1ddb937ff1e_0_259"/>
          <p:cNvGrpSpPr/>
          <p:nvPr/>
        </p:nvGrpSpPr>
        <p:grpSpPr>
          <a:xfrm>
            <a:off x="1" y="5607273"/>
            <a:ext cx="12196128" cy="83414"/>
            <a:chOff x="-33239" y="5603791"/>
            <a:chExt cx="9147325" cy="83414"/>
          </a:xfrm>
        </p:grpSpPr>
        <p:cxnSp>
          <p:nvCxnSpPr>
            <p:cNvPr id="1306" name="Google Shape;1306;g1ddb937ff1e_0_25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07" name="Google Shape;1307;g1ddb937ff1e_0_25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13" name="Shape 1313"/>
        <p:cNvGrpSpPr/>
        <p:nvPr/>
      </p:nvGrpSpPr>
      <p:grpSpPr>
        <a:xfrm>
          <a:off x="0" y="0"/>
          <a:ext cx="0" cy="0"/>
          <a:chOff x="0" y="0"/>
          <a:chExt cx="0" cy="0"/>
        </a:xfrm>
      </p:grpSpPr>
      <p:sp>
        <p:nvSpPr>
          <p:cNvPr id="1314" name="Google Shape;1314;g26e5f423902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5" name="Google Shape;1315;g26e5f423902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6" name="Google Shape;1316;g26e5f423902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17" name="Google Shape;1317;g26e5f423902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18" name="Google Shape;1318;g26e5f423902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19" name="Google Shape;1319;g26e5f423902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20" name="Google Shape;1320;g26e5f423902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21" name="Google Shape;1321;g26e5f423902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22" name="Google Shape;1322;g26e5f423902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3" name="Google Shape;1323;g26e5f423902_0_121"/>
          <p:cNvSpPr/>
          <p:nvPr>
            <p:ph idx="2" type="pic"/>
          </p:nvPr>
        </p:nvSpPr>
        <p:spPr>
          <a:xfrm>
            <a:off x="457146" y="524736"/>
            <a:ext cx="2514600" cy="2935200"/>
          </a:xfrm>
          <a:prstGeom prst="rect">
            <a:avLst/>
          </a:prstGeom>
          <a:noFill/>
          <a:ln>
            <a:noFill/>
          </a:ln>
        </p:spPr>
      </p:sp>
      <p:sp>
        <p:nvSpPr>
          <p:cNvPr id="1324" name="Google Shape;1324;g26e5f423902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25" name="Shape 1325"/>
        <p:cNvGrpSpPr/>
        <p:nvPr/>
      </p:nvGrpSpPr>
      <p:grpSpPr>
        <a:xfrm>
          <a:off x="0" y="0"/>
          <a:ext cx="0" cy="0"/>
          <a:chOff x="0" y="0"/>
          <a:chExt cx="0" cy="0"/>
        </a:xfrm>
      </p:grpSpPr>
      <p:sp>
        <p:nvSpPr>
          <p:cNvPr id="1326" name="Google Shape;1326;g26e5f423902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7" name="Google Shape;1327;g26e5f423902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g26e5f423902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29" name="Google Shape;1329;g26e5f423902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0" name="Google Shape;1330;g26e5f423902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1" name="Google Shape;1331;g26e5f423902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2" name="Google Shape;1332;g26e5f423902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33" name="Google Shape;1333;g26e5f423902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34" name="Google Shape;1334;g26e5f423902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35" name="Google Shape;1335;g26e5f423902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36" name="Google Shape;1336;g26e5f423902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37" name="Google Shape;1337;g26e5f423902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8" name="Google Shape;1338;g26e5f423902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9" name="Google Shape;1339;g26e5f423902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0" name="Google Shape;1340;g26e5f423902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1" name="Google Shape;1341;g26e5f423902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42" name="Shape 1342"/>
        <p:cNvGrpSpPr/>
        <p:nvPr/>
      </p:nvGrpSpPr>
      <p:grpSpPr>
        <a:xfrm>
          <a:off x="0" y="0"/>
          <a:ext cx="0" cy="0"/>
          <a:chOff x="0" y="0"/>
          <a:chExt cx="0" cy="0"/>
        </a:xfrm>
      </p:grpSpPr>
      <p:sp>
        <p:nvSpPr>
          <p:cNvPr id="1343" name="Google Shape;1343;g26e5f423902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4" name="Google Shape;1344;g26e5f423902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g26e5f423902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g26e5f423902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47" name="Google Shape;1347;g26e5f423902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8" name="Google Shape;1348;g26e5f423902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9" name="Google Shape;1349;g26e5f423902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0" name="Google Shape;1350;g26e5f423902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51" name="Google Shape;1351;g26e5f423902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52" name="Google Shape;1352;g26e5f423902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53" name="Google Shape;1353;g26e5f423902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54" name="Google Shape;1354;g26e5f423902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g26e5f423902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g26e5f423902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g26e5f423902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58" name="Shape 1358"/>
        <p:cNvGrpSpPr/>
        <p:nvPr/>
      </p:nvGrpSpPr>
      <p:grpSpPr>
        <a:xfrm>
          <a:off x="0" y="0"/>
          <a:ext cx="0" cy="0"/>
          <a:chOff x="0" y="0"/>
          <a:chExt cx="0" cy="0"/>
        </a:xfrm>
      </p:grpSpPr>
      <p:sp>
        <p:nvSpPr>
          <p:cNvPr id="1359" name="Google Shape;1359;g26e5f423902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0" name="Google Shape;1360;g26e5f423902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g26e5f423902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g26e5f423902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g26e5f423902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4" name="Google Shape;1364;g26e5f423902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5" name="Google Shape;1365;g26e5f423902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6" name="Google Shape;1366;g26e5f423902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7" name="Google Shape;1367;g26e5f423902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8" name="Google Shape;1368;g26e5f423902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9" name="Google Shape;1369;g26e5f423902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70" name="Google Shape;1370;g26e5f423902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3" name="Shape 103"/>
        <p:cNvGrpSpPr/>
        <p:nvPr/>
      </p:nvGrpSpPr>
      <p:grpSpPr>
        <a:xfrm>
          <a:off x="0" y="0"/>
          <a:ext cx="0" cy="0"/>
          <a:chOff x="0" y="0"/>
          <a:chExt cx="0" cy="0"/>
        </a:xfrm>
      </p:grpSpPr>
      <p:pic>
        <p:nvPicPr>
          <p:cNvPr id="104" name="Google Shape;104;p5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5" name="Google Shape;105;p5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 name="Google Shape;106;p5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 name="Google Shape;107;p59"/>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8" name="Google Shape;108;p5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 name="Google Shape;109;p5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 name="Google Shape;110;p5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 name="Google Shape;111;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 name="Google Shape;112;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 name="Google Shape;113;p5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5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9"/>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71" name="Shape 1371"/>
        <p:cNvGrpSpPr/>
        <p:nvPr/>
      </p:nvGrpSpPr>
      <p:grpSpPr>
        <a:xfrm>
          <a:off x="0" y="0"/>
          <a:ext cx="0" cy="0"/>
          <a:chOff x="0" y="0"/>
          <a:chExt cx="0" cy="0"/>
        </a:xfrm>
      </p:grpSpPr>
      <p:sp>
        <p:nvSpPr>
          <p:cNvPr id="1372" name="Google Shape;1372;g26e5f423902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73" name="Google Shape;1373;g26e5f423902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374" name="Google Shape;1374;g26e5f423902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5" name="Google Shape;1375;g26e5f423902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6" name="Google Shape;1376;g26e5f423902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7" name="Google Shape;1377;g26e5f423902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378" name="Google Shape;1378;g26e5f423902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79" name="Google Shape;1379;g26e5f423902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80" name="Shape 1380"/>
        <p:cNvGrpSpPr/>
        <p:nvPr/>
      </p:nvGrpSpPr>
      <p:grpSpPr>
        <a:xfrm>
          <a:off x="0" y="0"/>
          <a:ext cx="0" cy="0"/>
          <a:chOff x="0" y="0"/>
          <a:chExt cx="0" cy="0"/>
        </a:xfrm>
      </p:grpSpPr>
      <p:sp>
        <p:nvSpPr>
          <p:cNvPr id="1381" name="Google Shape;1381;g26e5f423902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2" name="Google Shape;1382;g26e5f423902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83" name="Google Shape;1383;g26e5f423902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4" name="Google Shape;1384;g26e5f423902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5" name="Google Shape;1385;g26e5f423902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6" name="Google Shape;1386;g26e5f423902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7" name="Google Shape;1387;g26e5f423902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8" name="Google Shape;1388;g26e5f423902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89" name="Shape 1389"/>
        <p:cNvGrpSpPr/>
        <p:nvPr/>
      </p:nvGrpSpPr>
      <p:grpSpPr>
        <a:xfrm>
          <a:off x="0" y="0"/>
          <a:ext cx="0" cy="0"/>
          <a:chOff x="0" y="0"/>
          <a:chExt cx="0" cy="0"/>
        </a:xfrm>
      </p:grpSpPr>
      <p:sp>
        <p:nvSpPr>
          <p:cNvPr id="1390" name="Google Shape;1390;g26e5f423902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91" name="Google Shape;1391;g26e5f423902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2" name="Google Shape;1392;g26e5f423902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93" name="Google Shape;1393;g26e5f423902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394" name="Google Shape;1394;g26e5f423902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395" name="Google Shape;1395;g26e5f423902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96" name="Google Shape;1396;g26e5f423902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97" name="Google Shape;1397;g26e5f423902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98" name="Shape 1398"/>
        <p:cNvGrpSpPr/>
        <p:nvPr/>
      </p:nvGrpSpPr>
      <p:grpSpPr>
        <a:xfrm>
          <a:off x="0" y="0"/>
          <a:ext cx="0" cy="0"/>
          <a:chOff x="0" y="0"/>
          <a:chExt cx="0" cy="0"/>
        </a:xfrm>
      </p:grpSpPr>
      <p:sp>
        <p:nvSpPr>
          <p:cNvPr id="1399" name="Google Shape;1399;g26e5f423902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0" name="Google Shape;1400;g26e5f423902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1" name="Google Shape;1401;g26e5f423902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02" name="Google Shape;1402;g26e5f423902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03" name="Google Shape;1403;g26e5f423902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04" name="Google Shape;1404;g26e5f423902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05" name="Google Shape;1405;g26e5f423902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06" name="Google Shape;1406;g26e5f423902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07" name="Google Shape;1407;g26e5f423902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8" name="Google Shape;1408;g26e5f423902_0_206"/>
          <p:cNvSpPr/>
          <p:nvPr>
            <p:ph idx="2" type="pic"/>
          </p:nvPr>
        </p:nvSpPr>
        <p:spPr>
          <a:xfrm>
            <a:off x="457146" y="524736"/>
            <a:ext cx="2514600" cy="2935200"/>
          </a:xfrm>
          <a:prstGeom prst="rect">
            <a:avLst/>
          </a:prstGeom>
          <a:noFill/>
          <a:ln>
            <a:noFill/>
          </a:ln>
        </p:spPr>
      </p:sp>
      <p:sp>
        <p:nvSpPr>
          <p:cNvPr id="1409" name="Google Shape;1409;g26e5f423902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415" name="Shape 1415"/>
        <p:cNvGrpSpPr/>
        <p:nvPr/>
      </p:nvGrpSpPr>
      <p:grpSpPr>
        <a:xfrm>
          <a:off x="0" y="0"/>
          <a:ext cx="0" cy="0"/>
          <a:chOff x="0" y="0"/>
          <a:chExt cx="0" cy="0"/>
        </a:xfrm>
      </p:grpSpPr>
      <p:sp>
        <p:nvSpPr>
          <p:cNvPr id="1416" name="Google Shape;1416;p6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7" name="Google Shape;1417;p60"/>
          <p:cNvSpPr/>
          <p:nvPr>
            <p:ph idx="2" type="pic"/>
          </p:nvPr>
        </p:nvSpPr>
        <p:spPr>
          <a:xfrm>
            <a:off x="8953152" y="1444919"/>
            <a:ext cx="2916900" cy="2596800"/>
          </a:xfrm>
          <a:prstGeom prst="rect">
            <a:avLst/>
          </a:prstGeom>
          <a:noFill/>
          <a:ln>
            <a:noFill/>
          </a:ln>
        </p:spPr>
      </p:sp>
      <p:sp>
        <p:nvSpPr>
          <p:cNvPr id="1418" name="Google Shape;1418;p60"/>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19" name="Google Shape;1419;p6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0" name="Google Shape;1420;p6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1" name="Google Shape;1421;p6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2" name="Google Shape;1422;p6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3" name="Google Shape;1423;p6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4" name="Google Shape;1424;p6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25" name="Google Shape;1425;p6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26" name="Google Shape;1426;p60"/>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427" name="Shape 1427"/>
        <p:cNvGrpSpPr/>
        <p:nvPr/>
      </p:nvGrpSpPr>
      <p:grpSpPr>
        <a:xfrm>
          <a:off x="0" y="0"/>
          <a:ext cx="0" cy="0"/>
          <a:chOff x="0" y="0"/>
          <a:chExt cx="0" cy="0"/>
        </a:xfrm>
      </p:grpSpPr>
      <p:sp>
        <p:nvSpPr>
          <p:cNvPr id="1428" name="Google Shape;1428;p4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29" name="Google Shape;1429;p40"/>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430" name="Google Shape;1430;p40"/>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31" name="Google Shape;1431;p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2" name="Google Shape;1432;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3" name="Google Shape;14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434" name="Google Shape;14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35" name="Google Shape;14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436" name="Google Shape;1436;p40"/>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7" name="Google Shape;1437;p40"/>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8" name="Google Shape;1438;p40"/>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p40"/>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0" name="Google Shape;1440;p40"/>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441" name="Shape 1441"/>
        <p:cNvGrpSpPr/>
        <p:nvPr/>
      </p:nvGrpSpPr>
      <p:grpSpPr>
        <a:xfrm>
          <a:off x="0" y="0"/>
          <a:ext cx="0" cy="0"/>
          <a:chOff x="0" y="0"/>
          <a:chExt cx="0" cy="0"/>
        </a:xfrm>
      </p:grpSpPr>
      <p:sp>
        <p:nvSpPr>
          <p:cNvPr id="1442" name="Google Shape;1442;p5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43" name="Google Shape;1443;p5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44" name="Google Shape;1444;p5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45" name="Google Shape;1445;p5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46" name="Google Shape;1446;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47" name="Google Shape;1447;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8" name="Google Shape;1448;p5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49" name="Google Shape;1449;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50" name="Google Shape;1450;p58"/>
          <p:cNvSpPr/>
          <p:nvPr>
            <p:ph idx="2" type="pic"/>
          </p:nvPr>
        </p:nvSpPr>
        <p:spPr>
          <a:xfrm>
            <a:off x="9093038" y="1058781"/>
            <a:ext cx="2715900" cy="2715900"/>
          </a:xfrm>
          <a:prstGeom prst="rect">
            <a:avLst/>
          </a:prstGeom>
          <a:noFill/>
          <a:ln>
            <a:noFill/>
          </a:ln>
        </p:spPr>
      </p:sp>
      <p:sp>
        <p:nvSpPr>
          <p:cNvPr id="1451" name="Google Shape;1451;p58"/>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2" name="Google Shape;1452;p58"/>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3" name="Google Shape;1453;p58"/>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4" name="Google Shape;1454;p58"/>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5" name="Google Shape;1455;p58"/>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6" name="Google Shape;1456;p58"/>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7" name="Google Shape;1457;p58"/>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458" name="Shape 1458"/>
        <p:cNvGrpSpPr/>
        <p:nvPr/>
      </p:nvGrpSpPr>
      <p:grpSpPr>
        <a:xfrm>
          <a:off x="0" y="0"/>
          <a:ext cx="0" cy="0"/>
          <a:chOff x="0" y="0"/>
          <a:chExt cx="0" cy="0"/>
        </a:xfrm>
      </p:grpSpPr>
      <p:sp>
        <p:nvSpPr>
          <p:cNvPr id="1459" name="Google Shape;1459;p61"/>
          <p:cNvSpPr/>
          <p:nvPr>
            <p:ph idx="2" type="pic"/>
          </p:nvPr>
        </p:nvSpPr>
        <p:spPr>
          <a:xfrm>
            <a:off x="9810967" y="1562916"/>
            <a:ext cx="1152000" cy="1143000"/>
          </a:xfrm>
          <a:prstGeom prst="rect">
            <a:avLst/>
          </a:prstGeom>
          <a:noFill/>
          <a:ln>
            <a:noFill/>
          </a:ln>
        </p:spPr>
      </p:sp>
      <p:sp>
        <p:nvSpPr>
          <p:cNvPr id="1460" name="Google Shape;1460;p61"/>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1" name="Google Shape;1461;p61"/>
          <p:cNvSpPr/>
          <p:nvPr>
            <p:ph idx="3" type="pic"/>
          </p:nvPr>
        </p:nvSpPr>
        <p:spPr>
          <a:xfrm>
            <a:off x="9757009" y="3260706"/>
            <a:ext cx="1216200" cy="987600"/>
          </a:xfrm>
          <a:prstGeom prst="rect">
            <a:avLst/>
          </a:prstGeom>
          <a:noFill/>
          <a:ln>
            <a:noFill/>
          </a:ln>
        </p:spPr>
      </p:sp>
      <p:sp>
        <p:nvSpPr>
          <p:cNvPr id="1462" name="Google Shape;1462;p61"/>
          <p:cNvSpPr/>
          <p:nvPr>
            <p:ph idx="4" type="pic"/>
          </p:nvPr>
        </p:nvSpPr>
        <p:spPr>
          <a:xfrm>
            <a:off x="9810967" y="4777725"/>
            <a:ext cx="1143000" cy="1143000"/>
          </a:xfrm>
          <a:prstGeom prst="rect">
            <a:avLst/>
          </a:prstGeom>
          <a:noFill/>
          <a:ln>
            <a:noFill/>
          </a:ln>
        </p:spPr>
      </p:sp>
      <p:cxnSp>
        <p:nvCxnSpPr>
          <p:cNvPr id="1463" name="Google Shape;1463;p6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64" name="Google Shape;1464;p6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65" name="Google Shape;1465;p6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66" name="Google Shape;1466;p6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67" name="Google Shape;1467;p6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68" name="Google Shape;1468;p6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69" name="Google Shape;1469;p6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70" name="Google Shape;1470;p6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471" name="Shape 1471"/>
        <p:cNvGrpSpPr/>
        <p:nvPr/>
      </p:nvGrpSpPr>
      <p:grpSpPr>
        <a:xfrm>
          <a:off x="0" y="0"/>
          <a:ext cx="0" cy="0"/>
          <a:chOff x="0" y="0"/>
          <a:chExt cx="0" cy="0"/>
        </a:xfrm>
      </p:grpSpPr>
      <p:sp>
        <p:nvSpPr>
          <p:cNvPr id="1472" name="Google Shape;1472;p13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73" name="Google Shape;1473;p13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74" name="Google Shape;1474;p13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75" name="Google Shape;1475;p13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6" name="Google Shape;1476;p13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77" name="Google Shape;1477;p13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78" name="Google Shape;1478;p13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79" name="Google Shape;1479;p13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80" name="Google Shape;1480;p137"/>
          <p:cNvSpPr/>
          <p:nvPr>
            <p:ph idx="2" type="pic"/>
          </p:nvPr>
        </p:nvSpPr>
        <p:spPr>
          <a:xfrm>
            <a:off x="9282749" y="1283634"/>
            <a:ext cx="2377500" cy="3173100"/>
          </a:xfrm>
          <a:prstGeom prst="rect">
            <a:avLst/>
          </a:prstGeom>
          <a:noFill/>
          <a:ln>
            <a:noFill/>
          </a:ln>
        </p:spPr>
      </p:sp>
      <p:sp>
        <p:nvSpPr>
          <p:cNvPr id="1481" name="Google Shape;1481;p137"/>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2" name="Google Shape;1482;p13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3" name="Google Shape;1483;p13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4" name="Google Shape;1484;p13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5" name="Google Shape;1485;p13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6" name="Google Shape;1486;p13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7" name="Google Shape;1487;p13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8" name="Google Shape;1488;p13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89" name="Google Shape;1489;p13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490" name="Shape 1490"/>
        <p:cNvGrpSpPr/>
        <p:nvPr/>
      </p:nvGrpSpPr>
      <p:grpSpPr>
        <a:xfrm>
          <a:off x="0" y="0"/>
          <a:ext cx="0" cy="0"/>
          <a:chOff x="0" y="0"/>
          <a:chExt cx="0" cy="0"/>
        </a:xfrm>
      </p:grpSpPr>
      <p:sp>
        <p:nvSpPr>
          <p:cNvPr id="1491" name="Google Shape;1491;p13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92" name="Google Shape;1492;p13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93" name="Google Shape;1493;p13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94" name="Google Shape;1494;p13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95" name="Google Shape;1495;p1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96" name="Google Shape;1496;p1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97" name="Google Shape;1497;p1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98" name="Google Shape;1498;p13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99" name="Google Shape;1499;p13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0" name="Google Shape;1500;p138"/>
          <p:cNvSpPr/>
          <p:nvPr>
            <p:ph idx="2" type="pic"/>
          </p:nvPr>
        </p:nvSpPr>
        <p:spPr>
          <a:xfrm>
            <a:off x="8832388" y="1251284"/>
            <a:ext cx="3251700" cy="2499000"/>
          </a:xfrm>
          <a:prstGeom prst="rect">
            <a:avLst/>
          </a:prstGeom>
          <a:noFill/>
          <a:ln>
            <a:noFill/>
          </a:ln>
        </p:spPr>
      </p:sp>
      <p:sp>
        <p:nvSpPr>
          <p:cNvPr id="1501" name="Google Shape;1501;p138"/>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1.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8.xml"/><Relationship Id="rId1" Type="http://schemas.openxmlformats.org/officeDocument/2006/relationships/image" Target="../media/image6.png"/><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 Type="http://schemas.openxmlformats.org/officeDocument/2006/relationships/image" Target="../media/image6.png"/><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16.xml"/><Relationship Id="rId10" Type="http://schemas.openxmlformats.org/officeDocument/2006/relationships/slideLayout" Target="../slideLayouts/slideLayout115.xml"/><Relationship Id="rId13" Type="http://schemas.openxmlformats.org/officeDocument/2006/relationships/theme" Target="../theme/theme2.xml"/><Relationship Id="rId12" Type="http://schemas.openxmlformats.org/officeDocument/2006/relationships/slideLayout" Target="../slideLayouts/slideLayout117.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3.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2.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6.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66.xml"/><Relationship Id="rId11" Type="http://schemas.openxmlformats.org/officeDocument/2006/relationships/slideLayout" Target="../slideLayouts/slideLayout57.xml"/><Relationship Id="rId22" Type="http://schemas.openxmlformats.org/officeDocument/2006/relationships/theme" Target="../theme/theme10.xml"/><Relationship Id="rId10" Type="http://schemas.openxmlformats.org/officeDocument/2006/relationships/slideLayout" Target="../slideLayouts/slideLayout56.xml"/><Relationship Id="rId21" Type="http://schemas.openxmlformats.org/officeDocument/2006/relationships/slideLayout" Target="../slideLayouts/slideLayout67.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image" Target="../media/image6.png"/><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5" Type="http://schemas.openxmlformats.org/officeDocument/2006/relationships/slideLayout" Target="../slideLayouts/slideLayout51.xml"/><Relationship Id="rId19" Type="http://schemas.openxmlformats.org/officeDocument/2006/relationships/slideLayout" Target="../slideLayouts/slideLayout65.xml"/><Relationship Id="rId6" Type="http://schemas.openxmlformats.org/officeDocument/2006/relationships/slideLayout" Target="../slideLayouts/slideLayout52.xml"/><Relationship Id="rId18" Type="http://schemas.openxmlformats.org/officeDocument/2006/relationships/slideLayout" Target="../slideLayouts/slideLayout64.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theme" Target="../theme/theme6.xml"/><Relationship Id="rId12" Type="http://schemas.openxmlformats.org/officeDocument/2006/relationships/slideLayout" Target="../slideLayouts/slideLayout78.xml"/><Relationship Id="rId1" Type="http://schemas.openxmlformats.org/officeDocument/2006/relationships/image" Target="../media/image6.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theme" Target="../theme/theme5.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8" name="Shape 1308"/>
        <p:cNvGrpSpPr/>
        <p:nvPr/>
      </p:nvGrpSpPr>
      <p:grpSpPr>
        <a:xfrm>
          <a:off x="0" y="0"/>
          <a:ext cx="0" cy="0"/>
          <a:chOff x="0" y="0"/>
          <a:chExt cx="0" cy="0"/>
        </a:xfrm>
      </p:grpSpPr>
      <p:sp>
        <p:nvSpPr>
          <p:cNvPr id="1309" name="Google Shape;1309;g26e5f423902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10" name="Google Shape;1310;g26e5f423902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11" name="Google Shape;1311;g26e5f423902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12" name="Google Shape;1312;g26e5f423902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0" name="Shape 1410"/>
        <p:cNvGrpSpPr/>
        <p:nvPr/>
      </p:nvGrpSpPr>
      <p:grpSpPr>
        <a:xfrm>
          <a:off x="0" y="0"/>
          <a:ext cx="0" cy="0"/>
          <a:chOff x="0" y="0"/>
          <a:chExt cx="0" cy="0"/>
        </a:xfrm>
      </p:grpSpPr>
      <p:sp>
        <p:nvSpPr>
          <p:cNvPr id="1411" name="Google Shape;1411;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412" name="Google Shape;1412;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413" name="Google Shape;1413;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14" name="Google Shape;1414;p3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72" name="Shape 157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1"/>
          <p:cNvGrpSpPr/>
          <p:nvPr/>
        </p:nvGrpSpPr>
        <p:grpSpPr>
          <a:xfrm>
            <a:off x="0" y="5607273"/>
            <a:ext cx="12214159" cy="1252536"/>
            <a:chOff x="-33239" y="5603791"/>
            <a:chExt cx="9160619" cy="1252536"/>
          </a:xfrm>
        </p:grpSpPr>
        <p:sp>
          <p:nvSpPr>
            <p:cNvPr id="16" name="Google Shape;16;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3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3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3" name="Google Shape;363;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p4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47" name="Google Shape;647;p4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48" name="Google Shape;648;p4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p45"/>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15" name="Google Shape;715;p4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16" name="Google Shape;716;p45"/>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17" name="Google Shape;717;p4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5" name="Shape 1035"/>
        <p:cNvGrpSpPr/>
        <p:nvPr/>
      </p:nvGrpSpPr>
      <p:grpSpPr>
        <a:xfrm>
          <a:off x="0" y="0"/>
          <a:ext cx="0" cy="0"/>
          <a:chOff x="0" y="0"/>
          <a:chExt cx="0" cy="0"/>
        </a:xfrm>
      </p:grpSpPr>
      <p:sp>
        <p:nvSpPr>
          <p:cNvPr id="1036" name="Google Shape;1036;p48"/>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37" name="Google Shape;1037;p4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38" name="Google Shape;1038;p4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39" name="Google Shape;1039;p4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5" name="Shape 1185"/>
        <p:cNvGrpSpPr/>
        <p:nvPr/>
      </p:nvGrpSpPr>
      <p:grpSpPr>
        <a:xfrm>
          <a:off x="0" y="0"/>
          <a:ext cx="0" cy="0"/>
          <a:chOff x="0" y="0"/>
          <a:chExt cx="0" cy="0"/>
        </a:xfrm>
      </p:grpSpPr>
      <p:sp>
        <p:nvSpPr>
          <p:cNvPr id="1186" name="Google Shape;1186;g1ddb937ff1e_0_162"/>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1187" name="Google Shape;1187;g1ddb937ff1e_0_16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188" name="Google Shape;1188;g1ddb937ff1e_0_162"/>
          <p:cNvPicPr preferRelativeResize="0"/>
          <p:nvPr/>
        </p:nvPicPr>
        <p:blipFill rotWithShape="1">
          <a:blip r:embed="rId1">
            <a:alphaModFix/>
          </a:blip>
          <a:srcRect b="0" l="0" r="0" t="0"/>
          <a:stretch/>
        </p:blipFill>
        <p:spPr>
          <a:xfrm>
            <a:off x="9220261" y="117499"/>
            <a:ext cx="2816352" cy="8567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5" r:id="rId2"/>
    <p:sldLayoutId id="2147483736" r:id="rId3"/>
    <p:sldLayoutId id="2147483737" r:id="rId4"/>
    <p:sldLayoutId id="2147483738" r:id="rId5"/>
    <p:sldLayoutId id="2147483739" r:id="rId6"/>
    <p:sldLayoutId id="2147483740" r:id="rId7"/>
    <p:sldLayoutId id="214748374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0.xml"/><Relationship Id="rId3" Type="http://schemas.openxmlformats.org/officeDocument/2006/relationships/image" Target="../media/image59.jp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 Id="rId3" Type="http://schemas.openxmlformats.org/officeDocument/2006/relationships/image" Target="../media/image60.png"/><Relationship Id="rId4" Type="http://schemas.openxmlformats.org/officeDocument/2006/relationships/image" Target="../media/image56.png"/><Relationship Id="rId5"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 Id="rId3" Type="http://schemas.openxmlformats.org/officeDocument/2006/relationships/image" Target="../media/image6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6.xml"/><Relationship Id="rId3"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7.xml"/><Relationship Id="rId3" Type="http://schemas.openxmlformats.org/officeDocument/2006/relationships/image" Target="../media/image61.png"/><Relationship Id="rId4" Type="http://schemas.openxmlformats.org/officeDocument/2006/relationships/image" Target="../media/image6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5.jpg"/><Relationship Id="rId4" Type="http://schemas.openxmlformats.org/officeDocument/2006/relationships/image" Target="../media/image51.jpg"/><Relationship Id="rId5" Type="http://schemas.openxmlformats.org/officeDocument/2006/relationships/image" Target="../media/image52.jpg"/><Relationship Id="rId6" Type="http://schemas.openxmlformats.org/officeDocument/2006/relationships/image" Target="../media/image44.jpg"/><Relationship Id="rId7"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53.png"/><Relationship Id="rId5" Type="http://schemas.openxmlformats.org/officeDocument/2006/relationships/image" Target="../media/image47.png"/><Relationship Id="rId6"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5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5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
          <p:cNvSpPr txBox="1"/>
          <p:nvPr>
            <p:ph type="title"/>
          </p:nvPr>
        </p:nvSpPr>
        <p:spPr>
          <a:xfrm>
            <a:off x="12783" y="-87943"/>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so"/>
              <a:t>Workshop guide</a:t>
            </a:r>
            <a:endParaRPr/>
          </a:p>
        </p:txBody>
      </p:sp>
      <p:sp>
        <p:nvSpPr>
          <p:cNvPr id="1625" name="Google Shape;1625;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so" sz="3200">
                <a:solidFill>
                  <a:srgbClr val="006FB6"/>
                </a:solidFill>
              </a:rPr>
              <a:t>Feeling Frustrated? That’s Ok!</a:t>
            </a:r>
            <a:endParaRPr sz="3200"/>
          </a:p>
        </p:txBody>
      </p:sp>
      <p:sp>
        <p:nvSpPr>
          <p:cNvPr id="1626" name="Google Shape;1626;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marR="0" rtl="0" algn="l">
              <a:lnSpc>
                <a:spcPct val="100000"/>
              </a:lnSpc>
              <a:spcBef>
                <a:spcPts val="0"/>
              </a:spcBef>
              <a:spcAft>
                <a:spcPts val="0"/>
              </a:spcAft>
              <a:buClr>
                <a:srgbClr val="006FB6"/>
              </a:buClr>
              <a:buSzPts val="4000"/>
              <a:buFont typeface="Arial"/>
              <a:buNone/>
            </a:pPr>
            <a:r>
              <a:rPr b="0" i="0" lang="so" sz="4000" u="none" cap="none" strike="noStrike">
                <a:solidFill>
                  <a:srgbClr val="006FB6"/>
                </a:solidFill>
                <a:latin typeface="Calibri"/>
                <a:ea typeface="Calibri"/>
                <a:cs typeface="Calibri"/>
                <a:sym typeface="Calibri"/>
              </a:rPr>
              <a:t>Facilitator: </a:t>
            </a:r>
            <a:endParaRPr b="0" i="0" sz="3600" u="none" cap="none" strike="noStrike">
              <a:solidFill>
                <a:srgbClr val="0771BA"/>
              </a:solidFill>
              <a:latin typeface="Calibri"/>
              <a:ea typeface="Calibri"/>
              <a:cs typeface="Calibri"/>
              <a:sym typeface="Calibri"/>
            </a:endParaRPr>
          </a:p>
          <a:p>
            <a:pPr indent="-685800" lvl="1" marL="1143000" marR="0" rtl="0" algn="l">
              <a:lnSpc>
                <a:spcPct val="100000"/>
              </a:lnSpc>
              <a:spcBef>
                <a:spcPts val="0"/>
              </a:spcBef>
              <a:spcAft>
                <a:spcPts val="0"/>
              </a:spcAft>
              <a:buClr>
                <a:srgbClr val="006FB6"/>
              </a:buClr>
              <a:buSzPts val="4000"/>
              <a:buFont typeface="Arial"/>
              <a:buChar char="•"/>
            </a:pPr>
            <a:r>
              <a:rPr b="0" i="0" lang="so" sz="4000" u="none" cap="none" strike="noStrike">
                <a:solidFill>
                  <a:srgbClr val="006FB6"/>
                </a:solidFill>
                <a:latin typeface="Calibri"/>
                <a:ea typeface="Calibri"/>
                <a:cs typeface="Calibri"/>
                <a:sym typeface="Calibri"/>
              </a:rPr>
              <a:t>Read notes to prepare. See English file.</a:t>
            </a:r>
            <a:endParaRPr b="0" i="0" sz="4000" u="none" cap="none" strike="noStrike">
              <a:solidFill>
                <a:srgbClr val="006FB6"/>
              </a:solidFill>
              <a:latin typeface="Calibri"/>
              <a:ea typeface="Calibri"/>
              <a:cs typeface="Calibri"/>
              <a:sym typeface="Calibri"/>
            </a:endParaRPr>
          </a:p>
          <a:p>
            <a:pPr indent="-685800" lvl="1" marL="1143000" marR="0" rtl="0" algn="l">
              <a:lnSpc>
                <a:spcPct val="100000"/>
              </a:lnSpc>
              <a:spcBef>
                <a:spcPts val="0"/>
              </a:spcBef>
              <a:spcAft>
                <a:spcPts val="0"/>
              </a:spcAft>
              <a:buClr>
                <a:srgbClr val="006FB6"/>
              </a:buClr>
              <a:buSzPts val="4000"/>
              <a:buFont typeface="Arial"/>
              <a:buChar char="•"/>
            </a:pPr>
            <a:r>
              <a:rPr b="0" i="0" lang="so" sz="4000" u="none" cap="none" strike="noStrike">
                <a:solidFill>
                  <a:srgbClr val="006FB6"/>
                </a:solidFill>
                <a:latin typeface="Calibri"/>
                <a:ea typeface="Calibri"/>
                <a:cs typeface="Calibri"/>
                <a:sym typeface="Calibri"/>
              </a:rPr>
              <a:t>Amend slides if needed.</a:t>
            </a:r>
            <a:endParaRPr b="0" i="0" sz="3200" u="none" cap="none" strike="noStrike">
              <a:solidFill>
                <a:srgbClr val="0771BA"/>
              </a:solidFill>
              <a:latin typeface="Calibri"/>
              <a:ea typeface="Calibri"/>
              <a:cs typeface="Calibri"/>
              <a:sym typeface="Calibri"/>
            </a:endParaRPr>
          </a:p>
          <a:p>
            <a:pPr indent="-685800" lvl="1" marL="1143000" marR="0" rtl="0" algn="l">
              <a:lnSpc>
                <a:spcPct val="100000"/>
              </a:lnSpc>
              <a:spcBef>
                <a:spcPts val="0"/>
              </a:spcBef>
              <a:spcAft>
                <a:spcPts val="0"/>
              </a:spcAft>
              <a:buClr>
                <a:srgbClr val="006FB6"/>
              </a:buClr>
              <a:buSzPts val="4000"/>
              <a:buFont typeface="Arial"/>
              <a:buChar char="•"/>
            </a:pPr>
            <a:r>
              <a:rPr b="0" i="0" lang="so" sz="4000" u="none" cap="none" strike="noStrike">
                <a:solidFill>
                  <a:srgbClr val="006FB6"/>
                </a:solidFill>
                <a:latin typeface="Calibri"/>
                <a:ea typeface="Calibri"/>
                <a:cs typeface="Calibri"/>
                <a:sym typeface="Calibri"/>
              </a:rPr>
              <a:t>Ready the family-facing materials.</a:t>
            </a:r>
            <a:endParaRPr b="0" i="0" sz="3200" u="none" cap="none" strike="noStrike">
              <a:solidFill>
                <a:srgbClr val="0771BA"/>
              </a:solidFill>
              <a:latin typeface="Calibri"/>
              <a:ea typeface="Calibri"/>
              <a:cs typeface="Calibri"/>
              <a:sym typeface="Calibri"/>
            </a:endParaRPr>
          </a:p>
          <a:p>
            <a:pPr indent="-685800" lvl="1" marL="1143000" marR="0" rtl="0" algn="l">
              <a:lnSpc>
                <a:spcPct val="100000"/>
              </a:lnSpc>
              <a:spcBef>
                <a:spcPts val="0"/>
              </a:spcBef>
              <a:spcAft>
                <a:spcPts val="0"/>
              </a:spcAft>
              <a:buClr>
                <a:srgbClr val="006FB6"/>
              </a:buClr>
              <a:buSzPts val="4000"/>
              <a:buFont typeface="Arial"/>
              <a:buChar char="•"/>
            </a:pPr>
            <a:r>
              <a:rPr b="0" i="0" lang="so" sz="4000" u="none" cap="none" strike="noStrike">
                <a:solidFill>
                  <a:srgbClr val="006FB6"/>
                </a:solidFill>
                <a:latin typeface="Calibri"/>
                <a:ea typeface="Calibri"/>
                <a:cs typeface="Calibri"/>
                <a:sym typeface="Calibri"/>
              </a:rPr>
              <a:t>Display slide 2 as families arrive.</a:t>
            </a:r>
            <a:endParaRPr b="0" i="0" sz="3200" u="none" cap="none" strike="noStrike">
              <a:solidFill>
                <a:srgbClr val="0771BA"/>
              </a:solidFill>
              <a:latin typeface="Calibri"/>
              <a:ea typeface="Calibri"/>
              <a:cs typeface="Calibri"/>
              <a:sym typeface="Calibri"/>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b="1" i="0" lang="so" sz="4000" cap="none" strike="noStrike">
                <a:solidFill>
                  <a:srgbClr val="006FB6"/>
                </a:solidFill>
                <a:latin typeface="Calibri"/>
                <a:ea typeface="Calibri"/>
                <a:cs typeface="Calibri"/>
                <a:sym typeface="Calibri"/>
              </a:rPr>
              <a:t>Xaqiiji</a:t>
            </a:r>
            <a:endParaRPr sz="4000"/>
          </a:p>
        </p:txBody>
      </p:sp>
      <p:sp>
        <p:nvSpPr>
          <p:cNvPr id="1719" name="Google Shape;1719;p15"/>
          <p:cNvSpPr txBox="1"/>
          <p:nvPr>
            <p:ph idx="4" type="body"/>
          </p:nvPr>
        </p:nvSpPr>
        <p:spPr>
          <a:xfrm>
            <a:off x="3790950" y="15773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0" i="0" lang="so" sz="3000" cap="none" strike="noStrike">
                <a:solidFill>
                  <a:srgbClr val="006FB6"/>
                </a:solidFill>
                <a:latin typeface="Calibri"/>
                <a:ea typeface="Calibri"/>
                <a:cs typeface="Calibri"/>
                <a:sym typeface="Calibri"/>
              </a:rPr>
              <a:t>Ku dhiiri geli is-milicsiga adiga oo waydiinaya:</a:t>
            </a:r>
            <a:endParaRPr sz="3000"/>
          </a:p>
          <a:p>
            <a:pPr indent="-381000" lvl="0" marL="457200" rtl="0" algn="l">
              <a:lnSpc>
                <a:spcPct val="115000"/>
              </a:lnSpc>
              <a:spcBef>
                <a:spcPts val="1000"/>
              </a:spcBef>
              <a:spcAft>
                <a:spcPts val="0"/>
              </a:spcAft>
              <a:buSzPts val="2400"/>
              <a:buFont typeface="Calibri"/>
              <a:buChar char="●"/>
            </a:pPr>
            <a:r>
              <a:rPr b="0" i="0" lang="so" sz="3000" cap="none" strike="noStrike">
                <a:solidFill>
                  <a:srgbClr val="006FB6"/>
                </a:solidFill>
                <a:latin typeface="Calibri"/>
                <a:ea typeface="Calibri"/>
                <a:cs typeface="Calibri"/>
                <a:sym typeface="Calibri"/>
              </a:rPr>
              <a:t>Sidee baad dareemaysaa markaad wax akhrinayso hadda? Sidee buu hadda dareemayaa jirkaaga?</a:t>
            </a:r>
            <a:endParaRPr sz="3000"/>
          </a:p>
          <a:p>
            <a:pPr indent="-381000" lvl="0" marL="457200" rtl="0" algn="l">
              <a:lnSpc>
                <a:spcPct val="115000"/>
              </a:lnSpc>
              <a:spcBef>
                <a:spcPts val="0"/>
              </a:spcBef>
              <a:spcAft>
                <a:spcPts val="0"/>
              </a:spcAft>
              <a:buSzPts val="2400"/>
              <a:buFont typeface="Calibri"/>
              <a:buChar char="●"/>
            </a:pPr>
            <a:r>
              <a:rPr b="0" i="0" lang="so" sz="3000" cap="none" strike="noStrike">
                <a:solidFill>
                  <a:srgbClr val="006FB6"/>
                </a:solidFill>
                <a:latin typeface="Calibri"/>
                <a:ea typeface="Calibri"/>
                <a:cs typeface="Calibri"/>
                <a:sym typeface="Calibri"/>
              </a:rPr>
              <a:t>Miyaad dareemaysaa inaad niyad jabsan tahay?  </a:t>
            </a:r>
            <a:endParaRPr sz="3000"/>
          </a:p>
          <a:p>
            <a:pPr indent="-381000" lvl="0" marL="457200" rtl="0" algn="l">
              <a:lnSpc>
                <a:spcPct val="115000"/>
              </a:lnSpc>
              <a:spcBef>
                <a:spcPts val="0"/>
              </a:spcBef>
              <a:spcAft>
                <a:spcPts val="0"/>
              </a:spcAft>
              <a:buSzPts val="2400"/>
              <a:buFont typeface="Calibri"/>
              <a:buChar char="●"/>
            </a:pPr>
            <a:r>
              <a:rPr b="0" i="0" lang="so" sz="3000" cap="none" strike="noStrike">
                <a:solidFill>
                  <a:srgbClr val="006FB6"/>
                </a:solidFill>
                <a:latin typeface="Calibri"/>
                <a:ea typeface="Calibri"/>
                <a:cs typeface="Calibri"/>
                <a:sym typeface="Calibri"/>
              </a:rPr>
              <a:t>Maxaa kaa caawin kara inaad dareento niyad jab yar hadda?</a:t>
            </a:r>
            <a:endParaRPr sz="3000"/>
          </a:p>
        </p:txBody>
      </p:sp>
      <p:pic>
        <p:nvPicPr>
          <p:cNvPr descr="A group of people sitting at a table&#10;&#10;Description automatically generated" id="1720" name="Google Shape;1720;p15"/>
          <p:cNvPicPr preferRelativeResize="0"/>
          <p:nvPr>
            <p:ph idx="2" type="pic"/>
          </p:nvPr>
        </p:nvPicPr>
        <p:blipFill rotWithShape="1">
          <a:blip r:embed="rId3">
            <a:alphaModFix/>
          </a:blip>
          <a:srcRect b="0" l="12725" r="12725" t="0"/>
          <a:stretch/>
        </p:blipFill>
        <p:spPr>
          <a:xfrm>
            <a:off x="141100" y="1577400"/>
            <a:ext cx="3215200" cy="2887449"/>
          </a:xfrm>
          <a:prstGeom prst="rect">
            <a:avLst/>
          </a:prstGeom>
          <a:noFill/>
          <a:ln cap="sq" cmpd="sng" w="19050">
            <a:solidFill>
              <a:srgbClr val="666666"/>
            </a:solidFill>
            <a:prstDash val="solid"/>
            <a:miter lim="800000"/>
            <a:headEnd len="sm" w="sm" type="none"/>
            <a:tailEnd len="sm" w="sm" type="none"/>
          </a:ln>
        </p:spPr>
      </p:pic>
      <p:pic>
        <p:nvPicPr>
          <p:cNvPr id="1721" name="Google Shape;1721;p15"/>
          <p:cNvPicPr preferRelativeResize="0"/>
          <p:nvPr/>
        </p:nvPicPr>
        <p:blipFill rotWithShape="1">
          <a:blip r:embed="rId4">
            <a:alphaModFix/>
          </a:blip>
          <a:srcRect b="0" l="0" r="0" t="-1666"/>
          <a:stretch/>
        </p:blipFill>
        <p:spPr>
          <a:xfrm>
            <a:off x="1254875" y="28655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b="1" i="0" lang="so" sz="4000" cap="none" strike="noStrike">
                <a:solidFill>
                  <a:srgbClr val="006FB6"/>
                </a:solidFill>
                <a:latin typeface="Calibri"/>
                <a:ea typeface="Calibri"/>
                <a:cs typeface="Calibri"/>
                <a:sym typeface="Calibri"/>
              </a:rPr>
              <a:t>Tallaabo qaad</a:t>
            </a:r>
            <a:endParaRPr sz="4000"/>
          </a:p>
        </p:txBody>
      </p:sp>
      <p:sp>
        <p:nvSpPr>
          <p:cNvPr id="1727" name="Google Shape;1727;p16"/>
          <p:cNvSpPr txBox="1"/>
          <p:nvPr>
            <p:ph idx="1" type="body"/>
          </p:nvPr>
        </p:nvSpPr>
        <p:spPr>
          <a:xfrm>
            <a:off x="648400" y="1692275"/>
            <a:ext cx="5367600" cy="4067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3600"/>
              <a:buNone/>
            </a:pPr>
            <a:r>
              <a:rPr b="0" i="0" lang="so" sz="3000" cap="none" strike="noStrike">
                <a:solidFill>
                  <a:srgbClr val="006FB6"/>
                </a:solidFill>
                <a:latin typeface="Calibri"/>
                <a:ea typeface="Calibri"/>
                <a:cs typeface="Calibri"/>
                <a:sym typeface="Calibri"/>
              </a:rPr>
              <a:t>Haddii canugaaga</a:t>
            </a:r>
            <a:endParaRPr sz="3000"/>
          </a:p>
          <a:p>
            <a:pPr indent="-457200" lvl="0" marL="457200" rtl="0" algn="l">
              <a:lnSpc>
                <a:spcPct val="115000"/>
              </a:lnSpc>
              <a:spcBef>
                <a:spcPts val="1000"/>
              </a:spcBef>
              <a:spcAft>
                <a:spcPts val="0"/>
              </a:spcAft>
              <a:buSzPts val="3600"/>
              <a:buChar char="•"/>
            </a:pPr>
            <a:r>
              <a:rPr b="0" i="0" lang="so" sz="3000" cap="none" strike="noStrike">
                <a:solidFill>
                  <a:srgbClr val="006FB6"/>
                </a:solidFill>
                <a:latin typeface="Calibri"/>
                <a:ea typeface="Calibri"/>
                <a:cs typeface="Calibri"/>
                <a:sym typeface="Calibri"/>
              </a:rPr>
              <a:t>Ku halgama erayo badan oo bog ah</a:t>
            </a:r>
            <a:endParaRPr sz="3000"/>
          </a:p>
          <a:p>
            <a:pPr indent="-457200" lvl="0" marL="457200" rtl="0" algn="l">
              <a:lnSpc>
                <a:spcPct val="115000"/>
              </a:lnSpc>
              <a:spcBef>
                <a:spcPts val="0"/>
              </a:spcBef>
              <a:spcAft>
                <a:spcPts val="0"/>
              </a:spcAft>
              <a:buSzPts val="3600"/>
              <a:buChar char="•"/>
            </a:pPr>
            <a:r>
              <a:rPr b="0" i="0" lang="so" sz="3000" cap="none" strike="noStrike">
                <a:solidFill>
                  <a:srgbClr val="006FB6"/>
                </a:solidFill>
                <a:latin typeface="Calibri"/>
                <a:ea typeface="Calibri"/>
                <a:cs typeface="Calibri"/>
                <a:sym typeface="Calibri"/>
              </a:rPr>
              <a:t>U akhrinaya si tartiib ah oo googooyaa</a:t>
            </a:r>
            <a:endParaRPr sz="3000"/>
          </a:p>
          <a:p>
            <a:pPr indent="-457200" lvl="0" marL="457200" rtl="0" algn="l">
              <a:lnSpc>
                <a:spcPct val="115000"/>
              </a:lnSpc>
              <a:spcBef>
                <a:spcPts val="0"/>
              </a:spcBef>
              <a:spcAft>
                <a:spcPts val="0"/>
              </a:spcAft>
              <a:buSzPts val="3600"/>
              <a:buChar char="•"/>
            </a:pPr>
            <a:r>
              <a:rPr b="0" i="0" lang="so" sz="3000" cap="none" strike="noStrike">
                <a:solidFill>
                  <a:srgbClr val="006FB6"/>
                </a:solidFill>
                <a:latin typeface="Calibri"/>
                <a:ea typeface="Calibri"/>
                <a:cs typeface="Calibri"/>
                <a:sym typeface="Calibri"/>
              </a:rPr>
              <a:t>Ay ku adag tahay in uu diiradda saaro buugga</a:t>
            </a:r>
            <a:endParaRPr sz="3000"/>
          </a:p>
        </p:txBody>
      </p:sp>
      <p:sp>
        <p:nvSpPr>
          <p:cNvPr id="1728" name="Google Shape;1728;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3600"/>
              <a:buNone/>
            </a:pPr>
            <a:r>
              <a:rPr b="0" i="0" lang="so" sz="3000" cap="none" strike="noStrike">
                <a:solidFill>
                  <a:srgbClr val="006FB6"/>
                </a:solidFill>
              </a:rPr>
              <a:t>Markaa ka firkir…</a:t>
            </a:r>
            <a:endParaRPr sz="3000"/>
          </a:p>
          <a:p>
            <a:pPr indent="-457200" lvl="0" marL="457200" rtl="0" algn="l">
              <a:lnSpc>
                <a:spcPct val="115000"/>
              </a:lnSpc>
              <a:spcBef>
                <a:spcPts val="1000"/>
              </a:spcBef>
              <a:spcAft>
                <a:spcPts val="0"/>
              </a:spcAft>
              <a:buSzPts val="3600"/>
              <a:buChar char="•"/>
            </a:pPr>
            <a:r>
              <a:rPr b="0" i="0" lang="so" sz="3000" cap="none" strike="noStrike">
                <a:solidFill>
                  <a:srgbClr val="006FB6"/>
                </a:solidFill>
              </a:rPr>
              <a:t>Beddelka buugga</a:t>
            </a:r>
            <a:endParaRPr sz="3000"/>
          </a:p>
          <a:p>
            <a:pPr indent="-457200" lvl="0" marL="457200" rtl="0" algn="l">
              <a:lnSpc>
                <a:spcPct val="115000"/>
              </a:lnSpc>
              <a:spcBef>
                <a:spcPts val="0"/>
              </a:spcBef>
              <a:spcAft>
                <a:spcPts val="0"/>
              </a:spcAft>
              <a:buSzPts val="3600"/>
              <a:buChar char="•"/>
            </a:pPr>
            <a:r>
              <a:rPr b="0" i="0" lang="so" sz="3000" cap="none" strike="noStrike">
                <a:solidFill>
                  <a:srgbClr val="006FB6"/>
                </a:solidFill>
              </a:rPr>
              <a:t>Dib u akhrinta bogga ama sadarka</a:t>
            </a:r>
            <a:endParaRPr sz="3000"/>
          </a:p>
          <a:p>
            <a:pPr indent="-457200" lvl="0" marL="457200" rtl="0" algn="l">
              <a:lnSpc>
                <a:spcPct val="115000"/>
              </a:lnSpc>
              <a:spcBef>
                <a:spcPts val="0"/>
              </a:spcBef>
              <a:spcAft>
                <a:spcPts val="0"/>
              </a:spcAft>
              <a:buSzPts val="3600"/>
              <a:buChar char="•"/>
            </a:pPr>
            <a:r>
              <a:rPr b="0" i="0" lang="so" sz="3000" cap="none" strike="noStrike">
                <a:solidFill>
                  <a:srgbClr val="006FB6"/>
                </a:solidFill>
              </a:rPr>
              <a:t>Biririf qaadashada</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1000"/>
                                        <p:tgtEl>
                                          <p:spTgt spid="1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so" sz="4000" cap="none" strike="noStrike">
                <a:solidFill>
                  <a:srgbClr val="006FB6"/>
                </a:solidFill>
                <a:latin typeface="Calibri"/>
                <a:ea typeface="Calibri"/>
                <a:cs typeface="Calibri"/>
                <a:sym typeface="Calibri"/>
              </a:rPr>
              <a:t>Akhriska = wada hadalka (K-1)</a:t>
            </a:r>
            <a:endParaRPr sz="4000"/>
          </a:p>
        </p:txBody>
      </p:sp>
      <p:sp>
        <p:nvSpPr>
          <p:cNvPr id="1734" name="Google Shape;1734;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so" sz="2600" cap="none" strike="noStrike">
                <a:solidFill>
                  <a:srgbClr val="006FB6"/>
                </a:solidFill>
                <a:latin typeface="Calibri"/>
                <a:ea typeface="Calibri"/>
                <a:cs typeface="Calibri"/>
                <a:sym typeface="Calibri"/>
              </a:rPr>
              <a:t>Aan nafteena wada xasuusino maxaan ka naqaanaa xarfahan?</a:t>
            </a:r>
            <a:endParaRPr sz="2600"/>
          </a:p>
        </p:txBody>
      </p:sp>
      <p:sp>
        <p:nvSpPr>
          <p:cNvPr id="1735" name="Google Shape;1735;p17"/>
          <p:cNvSpPr txBox="1"/>
          <p:nvPr>
            <p:ph idx="2" type="body"/>
          </p:nvPr>
        </p:nvSpPr>
        <p:spPr>
          <a:xfrm>
            <a:off x="3891650" y="4724950"/>
            <a:ext cx="34881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b="0" i="0" lang="so" sz="2500" cap="none" strike="noStrike">
                <a:solidFill>
                  <a:srgbClr val="006FB6"/>
                </a:solidFill>
                <a:latin typeface="Calibri"/>
                <a:ea typeface="Calibri"/>
                <a:cs typeface="Calibri"/>
                <a:sym typeface="Calibri"/>
              </a:rPr>
              <a:t>Waa maxay xeelad kale oo taas naga caawin karta?</a:t>
            </a:r>
            <a:endParaRPr sz="2500">
              <a:solidFill>
                <a:srgbClr val="006FB6"/>
              </a:solidFill>
            </a:endParaRPr>
          </a:p>
        </p:txBody>
      </p:sp>
      <p:sp>
        <p:nvSpPr>
          <p:cNvPr id="1736" name="Google Shape;1736;p17"/>
          <p:cNvSpPr txBox="1"/>
          <p:nvPr>
            <p:ph idx="3" type="body"/>
          </p:nvPr>
        </p:nvSpPr>
        <p:spPr>
          <a:xfrm>
            <a:off x="240926" y="144582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so" sz="2600" cap="none" strike="noStrike">
                <a:solidFill>
                  <a:srgbClr val="006FB6"/>
                </a:solidFill>
                <a:latin typeface="Calibri"/>
                <a:ea typeface="Calibri"/>
                <a:cs typeface="Calibri"/>
                <a:sym typeface="Calibri"/>
              </a:rPr>
              <a:t>Waxaad u muuqataa inaad jahwareersan tahay. Ma buugga ama wax kale?</a:t>
            </a:r>
            <a:endParaRPr sz="2600"/>
          </a:p>
        </p:txBody>
      </p:sp>
      <p:sp>
        <p:nvSpPr>
          <p:cNvPr id="1737" name="Google Shape;1737;p17"/>
          <p:cNvSpPr txBox="1"/>
          <p:nvPr>
            <p:ph idx="4" type="body"/>
          </p:nvPr>
        </p:nvSpPr>
        <p:spPr>
          <a:xfrm>
            <a:off x="319500" y="4495575"/>
            <a:ext cx="33069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b="0" i="0" lang="so" sz="2300" cap="none" strike="noStrike">
                <a:solidFill>
                  <a:srgbClr val="006FB6"/>
                </a:solidFill>
                <a:latin typeface="Calibri"/>
                <a:ea typeface="Calibri"/>
                <a:cs typeface="Calibri"/>
                <a:sym typeface="Calibri"/>
              </a:rPr>
              <a:t>Aynu wakhti yar qaadanno oo neefsanno ka hor inta aynaan isku dayin jumladan mar kale.</a:t>
            </a:r>
            <a:endParaRPr sz="2300"/>
          </a:p>
        </p:txBody>
      </p:sp>
      <p:pic>
        <p:nvPicPr>
          <p:cNvPr id="1738" name="Google Shape;1738;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sp>
        <p:nvSpPr>
          <p:cNvPr id="1743" name="Google Shape;1743;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so" sz="4000" cap="none" strike="noStrike">
                <a:solidFill>
                  <a:srgbClr val="006FB6"/>
                </a:solidFill>
                <a:latin typeface="Calibri"/>
                <a:ea typeface="Calibri"/>
                <a:cs typeface="Calibri"/>
                <a:sym typeface="Calibri"/>
              </a:rPr>
              <a:t>Akhriska = wada hadalka (2-3)</a:t>
            </a:r>
            <a:endParaRPr sz="4000"/>
          </a:p>
        </p:txBody>
      </p:sp>
      <p:sp>
        <p:nvSpPr>
          <p:cNvPr id="1744" name="Google Shape;1744;p1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so" sz="2500" cap="none" strike="noStrike">
                <a:solidFill>
                  <a:srgbClr val="006FB6"/>
                </a:solidFill>
                <a:latin typeface="Calibri"/>
                <a:ea typeface="Calibri"/>
                <a:cs typeface="Calibri"/>
                <a:sym typeface="Calibri"/>
              </a:rPr>
              <a:t>Si aad u adag ayaan uga shaqeysay jumladaas! Aan dib si tartiib aan u akhrino.</a:t>
            </a:r>
            <a:endParaRPr sz="2500"/>
          </a:p>
        </p:txBody>
      </p:sp>
      <p:sp>
        <p:nvSpPr>
          <p:cNvPr id="1745" name="Google Shape;1745;p18"/>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so" sz="2500" cap="none" strike="noStrike">
                <a:solidFill>
                  <a:srgbClr val="006FB6"/>
                </a:solidFill>
                <a:latin typeface="Calibri"/>
                <a:ea typeface="Calibri"/>
                <a:cs typeface="Calibri"/>
                <a:sym typeface="Calibri"/>
              </a:rPr>
              <a:t>Ma waxaad u baahan tahay inaay hadda biriif qaadato?</a:t>
            </a:r>
            <a:endParaRPr sz="2500"/>
          </a:p>
        </p:txBody>
      </p:sp>
      <p:sp>
        <p:nvSpPr>
          <p:cNvPr id="1746" name="Google Shape;1746;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so" sz="2400" cap="none" strike="noStrike">
                <a:solidFill>
                  <a:srgbClr val="006FB6"/>
                </a:solidFill>
                <a:latin typeface="Calibri"/>
                <a:ea typeface="Calibri"/>
                <a:cs typeface="Calibri"/>
                <a:sym typeface="Calibri"/>
              </a:rPr>
              <a:t>Miyay kula tahay inaad u baahan tahay inaad buuggaagta beddelato? Maxaa kale oo aad jeclaan lahayd inaad akhrido?</a:t>
            </a:r>
            <a:endParaRPr sz="2400"/>
          </a:p>
        </p:txBody>
      </p:sp>
      <p:pic>
        <p:nvPicPr>
          <p:cNvPr id="1747" name="Google Shape;1747;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g1ddb937ff1e_0_152"/>
          <p:cNvSpPr txBox="1"/>
          <p:nvPr>
            <p:ph type="ctrTitle"/>
          </p:nvPr>
        </p:nvSpPr>
        <p:spPr>
          <a:xfrm>
            <a:off x="0" y="0"/>
            <a:ext cx="9144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so" sz="5000"/>
              <a:t>Qoysaska Luuqadaha </a:t>
            </a:r>
            <a:endParaRPr sz="5000"/>
          </a:p>
          <a:p>
            <a:pPr indent="0" lvl="0" marL="0" rtl="0" algn="l">
              <a:lnSpc>
                <a:spcPct val="90000"/>
              </a:lnSpc>
              <a:spcBef>
                <a:spcPts val="0"/>
              </a:spcBef>
              <a:spcAft>
                <a:spcPts val="0"/>
              </a:spcAft>
              <a:buClr>
                <a:schemeClr val="dk1"/>
              </a:buClr>
              <a:buSzPts val="1100"/>
              <a:buFont typeface="Arial"/>
              <a:buNone/>
            </a:pPr>
            <a:r>
              <a:rPr lang="so" sz="5000"/>
              <a:t>badan ku hadla</a:t>
            </a:r>
            <a:endParaRPr/>
          </a:p>
        </p:txBody>
      </p:sp>
      <p:sp>
        <p:nvSpPr>
          <p:cNvPr id="1753" name="Google Shape;1753;g1ddb937ff1e_0_152"/>
          <p:cNvSpPr txBox="1"/>
          <p:nvPr>
            <p:ph idx="1" type="body"/>
          </p:nvPr>
        </p:nvSpPr>
        <p:spPr>
          <a:xfrm>
            <a:off x="3742402" y="1621867"/>
            <a:ext cx="7251900" cy="791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300"/>
              </a:spcBef>
              <a:spcAft>
                <a:spcPts val="0"/>
              </a:spcAft>
              <a:buClr>
                <a:schemeClr val="dk1"/>
              </a:buClr>
              <a:buSzPts val="1500"/>
              <a:buFont typeface="Arial"/>
              <a:buNone/>
            </a:pPr>
            <a:r>
              <a:rPr lang="so">
                <a:solidFill>
                  <a:srgbClr val="006FB6"/>
                </a:solidFill>
              </a:rPr>
              <a:t>Dhiirigelin badan sii si aad gacan uga geysato dhisidda xirfadaha wax akhriska.</a:t>
            </a:r>
            <a:endParaRPr sz="3700"/>
          </a:p>
        </p:txBody>
      </p:sp>
      <p:sp>
        <p:nvSpPr>
          <p:cNvPr id="1754" name="Google Shape;1754;g1ddb937ff1e_0_152"/>
          <p:cNvSpPr txBox="1"/>
          <p:nvPr>
            <p:ph idx="2" type="body"/>
          </p:nvPr>
        </p:nvSpPr>
        <p:spPr>
          <a:xfrm>
            <a:off x="3742366" y="2802923"/>
            <a:ext cx="80511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300"/>
              </a:spcBef>
              <a:spcAft>
                <a:spcPts val="0"/>
              </a:spcAft>
              <a:buClr>
                <a:schemeClr val="dk1"/>
              </a:buClr>
              <a:buSzPts val="1500"/>
              <a:buFont typeface="Arial"/>
              <a:buNone/>
            </a:pPr>
            <a:r>
              <a:rPr lang="so">
                <a:solidFill>
                  <a:srgbClr val="006FB6"/>
                </a:solidFill>
              </a:rPr>
              <a:t>Buugaagtan ku isticmaal luqad kasta.</a:t>
            </a:r>
            <a:endParaRPr sz="3700"/>
          </a:p>
        </p:txBody>
      </p:sp>
      <p:sp>
        <p:nvSpPr>
          <p:cNvPr id="1755" name="Google Shape;1755;g1ddb937ff1e_0_152"/>
          <p:cNvSpPr txBox="1"/>
          <p:nvPr>
            <p:ph idx="3" type="body"/>
          </p:nvPr>
        </p:nvSpPr>
        <p:spPr>
          <a:xfrm>
            <a:off x="3742375" y="3904502"/>
            <a:ext cx="8051100" cy="11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0"/>
              </a:spcAft>
              <a:buClr>
                <a:schemeClr val="dk1"/>
              </a:buClr>
              <a:buSzPts val="1500"/>
              <a:buFont typeface="Arial"/>
              <a:buNone/>
            </a:pPr>
            <a:r>
              <a:rPr lang="so">
                <a:solidFill>
                  <a:srgbClr val="006FB6"/>
                </a:solidFill>
              </a:rPr>
              <a:t>La akhri buug maqal oo la dhagaysto.</a:t>
            </a:r>
            <a:endParaRPr sz="3700"/>
          </a:p>
        </p:txBody>
      </p:sp>
      <p:pic>
        <p:nvPicPr>
          <p:cNvPr id="1756" name="Google Shape;1756;g1ddb937ff1e_0_152"/>
          <p:cNvPicPr preferRelativeResize="0"/>
          <p:nvPr/>
        </p:nvPicPr>
        <p:blipFill rotWithShape="1">
          <a:blip r:embed="rId3">
            <a:alphaModFix/>
          </a:blip>
          <a:srcRect b="0" l="0" r="0" t="0"/>
          <a:stretch/>
        </p:blipFill>
        <p:spPr>
          <a:xfrm>
            <a:off x="2147671" y="4167646"/>
            <a:ext cx="667892" cy="1055700"/>
          </a:xfrm>
          <a:prstGeom prst="rect">
            <a:avLst/>
          </a:prstGeom>
          <a:noFill/>
          <a:ln>
            <a:noFill/>
          </a:ln>
        </p:spPr>
      </p:pic>
      <p:pic>
        <p:nvPicPr>
          <p:cNvPr id="1757" name="Google Shape;1757;g1ddb937ff1e_0_152"/>
          <p:cNvPicPr preferRelativeResize="0"/>
          <p:nvPr/>
        </p:nvPicPr>
        <p:blipFill rotWithShape="1">
          <a:blip r:embed="rId4">
            <a:alphaModFix/>
          </a:blip>
          <a:srcRect b="0" l="0" r="0" t="0"/>
          <a:stretch/>
        </p:blipFill>
        <p:spPr>
          <a:xfrm>
            <a:off x="1934399" y="1489800"/>
            <a:ext cx="994256" cy="1055701"/>
          </a:xfrm>
          <a:prstGeom prst="rect">
            <a:avLst/>
          </a:prstGeom>
          <a:noFill/>
          <a:ln>
            <a:noFill/>
          </a:ln>
        </p:spPr>
      </p:pic>
      <p:pic>
        <p:nvPicPr>
          <p:cNvPr id="1758" name="Google Shape;1758;g1ddb937ff1e_0_152"/>
          <p:cNvPicPr preferRelativeResize="0"/>
          <p:nvPr/>
        </p:nvPicPr>
        <p:blipFill rotWithShape="1">
          <a:blip r:embed="rId5">
            <a:alphaModFix/>
          </a:blip>
          <a:srcRect b="0" l="0" r="0" t="0"/>
          <a:stretch/>
        </p:blipFill>
        <p:spPr>
          <a:xfrm>
            <a:off x="1860617" y="2828767"/>
            <a:ext cx="1141845" cy="105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b="1" i="0" lang="so" sz="4000" cap="none" strike="noStrike">
                <a:solidFill>
                  <a:srgbClr val="006FB6"/>
                </a:solidFill>
                <a:latin typeface="Calibri"/>
                <a:ea typeface="Calibri"/>
                <a:cs typeface="Calibri"/>
                <a:sym typeface="Calibri"/>
              </a:rPr>
              <a:t>Waqtiga ku celceliska</a:t>
            </a:r>
            <a:endParaRPr sz="4000"/>
          </a:p>
        </p:txBody>
      </p:sp>
      <p:sp>
        <p:nvSpPr>
          <p:cNvPr id="1764" name="Google Shape;1764;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0" i="0" lang="so" cap="none" strike="noStrike">
                <a:solidFill>
                  <a:srgbClr val="006FB6"/>
                </a:solidFill>
                <a:latin typeface="Calibri"/>
                <a:ea typeface="Calibri"/>
                <a:cs typeface="Calibri"/>
                <a:sym typeface="Calibri"/>
              </a:rPr>
              <a:t>Buug dooro</a:t>
            </a:r>
            <a:endParaRPr/>
          </a:p>
        </p:txBody>
      </p:sp>
      <p:sp>
        <p:nvSpPr>
          <p:cNvPr id="1765" name="Google Shape;1765;p19"/>
          <p:cNvSpPr txBox="1"/>
          <p:nvPr>
            <p:ph idx="2" type="body"/>
          </p:nvPr>
        </p:nvSpPr>
        <p:spPr>
          <a:xfrm>
            <a:off x="1628000" y="2592250"/>
            <a:ext cx="3393900" cy="31227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0"/>
              </a:spcBef>
              <a:spcAft>
                <a:spcPts val="0"/>
              </a:spcAft>
              <a:buSzPct val="94594"/>
              <a:buNone/>
            </a:pPr>
            <a:r>
              <a:rPr b="0" i="0" lang="so" sz="3200" cap="none" strike="noStrike">
                <a:solidFill>
                  <a:srgbClr val="006FB6"/>
                </a:solidFill>
                <a:latin typeface="Calibri"/>
                <a:ea typeface="Calibri"/>
                <a:cs typeface="Calibri"/>
                <a:sym typeface="Calibri"/>
              </a:rPr>
              <a:t>Ka fiiri calaamadaha niyad-jabka oo raac tilmaanta (qaado neef qoto dheer, u dabbaaldeg, is hubi, tallaabo qaado).</a:t>
            </a:r>
            <a:endParaRPr/>
          </a:p>
        </p:txBody>
      </p:sp>
      <p:sp>
        <p:nvSpPr>
          <p:cNvPr id="1766" name="Google Shape;1766;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so" sz="6475" cap="none" strike="noStrike">
                <a:solidFill>
                  <a:srgbClr val="006FB6"/>
                </a:solidFill>
                <a:latin typeface="Calibri"/>
                <a:ea typeface="Calibri"/>
                <a:cs typeface="Calibri"/>
                <a:sym typeface="Calibri"/>
              </a:rPr>
              <a:t>1</a:t>
            </a:r>
            <a:endParaRPr/>
          </a:p>
        </p:txBody>
      </p:sp>
      <p:sp>
        <p:nvSpPr>
          <p:cNvPr id="1767" name="Google Shape;1767;p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so" sz="6475" cap="none" strike="noStrike">
                <a:solidFill>
                  <a:srgbClr val="006FB6"/>
                </a:solidFill>
                <a:latin typeface="Calibri"/>
                <a:ea typeface="Calibri"/>
                <a:cs typeface="Calibri"/>
                <a:sym typeface="Calibri"/>
              </a:rPr>
              <a:t>2</a:t>
            </a:r>
            <a:endParaRPr/>
          </a:p>
        </p:txBody>
      </p:sp>
      <p:sp>
        <p:nvSpPr>
          <p:cNvPr id="1768" name="Google Shape;1768;p19"/>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b="0" i="0" lang="so" sz="2600" cap="none" strike="noStrike">
                <a:solidFill>
                  <a:srgbClr val="006FB6"/>
                </a:solidFill>
                <a:latin typeface="Calibri"/>
                <a:ea typeface="Calibri"/>
                <a:cs typeface="Calibri"/>
                <a:sym typeface="Calibri"/>
              </a:rPr>
              <a:t>Isoo wac marka su'aal aad qabto!</a:t>
            </a:r>
            <a:endParaRPr sz="2600"/>
          </a:p>
        </p:txBody>
      </p:sp>
      <p:sp>
        <p:nvSpPr>
          <p:cNvPr id="1769" name="Google Shape;1769;p19"/>
          <p:cNvSpPr/>
          <p:nvPr>
            <p:ph idx="9" type="pic"/>
          </p:nvPr>
        </p:nvSpPr>
        <p:spPr>
          <a:xfrm>
            <a:off x="7967502" y="1420398"/>
            <a:ext cx="3962100" cy="3122700"/>
          </a:xfrm>
          <a:prstGeom prst="rect">
            <a:avLst/>
          </a:prstGeom>
          <a:noFill/>
          <a:ln>
            <a:noFill/>
          </a:ln>
        </p:spPr>
      </p:sp>
      <p:pic>
        <p:nvPicPr>
          <p:cNvPr id="1770" name="Google Shape;1770;p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g26e5f423902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so"/>
              <a:t>Falceli  </a:t>
            </a:r>
            <a:endParaRPr/>
          </a:p>
        </p:txBody>
      </p:sp>
      <p:sp>
        <p:nvSpPr>
          <p:cNvPr id="1776" name="Google Shape;1776;g26e5f423902_0_109"/>
          <p:cNvSpPr txBox="1"/>
          <p:nvPr>
            <p:ph idx="1" type="body"/>
          </p:nvPr>
        </p:nvSpPr>
        <p:spPr>
          <a:xfrm>
            <a:off x="3921664" y="15965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so"/>
              <a:t>Wax su’aalo ah maka qabtaa habka akhrinta?</a:t>
            </a:r>
            <a:endParaRPr/>
          </a:p>
          <a:p>
            <a:pPr indent="-457200" lvl="0" marL="457200" rtl="0" algn="l">
              <a:lnSpc>
                <a:spcPct val="100000"/>
              </a:lnSpc>
              <a:spcBef>
                <a:spcPts val="2400"/>
              </a:spcBef>
              <a:spcAft>
                <a:spcPts val="0"/>
              </a:spcAft>
              <a:buClr>
                <a:srgbClr val="006FB6"/>
              </a:buClr>
              <a:buSzPts val="3400"/>
              <a:buChar char="•"/>
            </a:pPr>
            <a:r>
              <a:rPr lang="so"/>
              <a:t>Jeedso oo la hadal ilmahaaga: Ma dareemaynaa inaynu diyaar u nahay inaan ku tijaabino hab akhriskan guriga? </a:t>
            </a:r>
            <a:endParaRPr/>
          </a:p>
          <a:p>
            <a:pPr indent="-457200" lvl="0" marL="457200" rtl="0" algn="l">
              <a:lnSpc>
                <a:spcPct val="100000"/>
              </a:lnSpc>
              <a:spcBef>
                <a:spcPts val="2400"/>
              </a:spcBef>
              <a:spcAft>
                <a:spcPts val="0"/>
              </a:spcAft>
              <a:buClr>
                <a:srgbClr val="006FB6"/>
              </a:buClr>
              <a:buSzPts val="3400"/>
              <a:buChar char="•"/>
            </a:pPr>
            <a:r>
              <a:rPr lang="so"/>
              <a:t>Fadlan nala wadaag sida laga yaabo inaad tan guriga ugu isticmaali karto?</a:t>
            </a:r>
            <a:endParaRPr/>
          </a:p>
        </p:txBody>
      </p:sp>
      <p:sp>
        <p:nvSpPr>
          <p:cNvPr id="1777" name="Google Shape;1777;g26e5f423902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so"/>
              <a:t>Su’aashaadu waxay caawin doontaa qof kale oo ku jira qolka!</a:t>
            </a:r>
            <a:endParaRPr/>
          </a:p>
        </p:txBody>
      </p:sp>
      <p:pic>
        <p:nvPicPr>
          <p:cNvPr descr="A close up of a logo&#10;&#10;Description automatically generated" id="1778" name="Google Shape;1778;g26e5f423902_0_109"/>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sp>
        <p:nvSpPr>
          <p:cNvPr id="1783" name="Google Shape;1783;p2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b="1" i="0" lang="so" sz="3500" cap="none" strike="noStrike">
                <a:solidFill>
                  <a:srgbClr val="0771BA"/>
                </a:solidFill>
                <a:latin typeface="Calibri"/>
                <a:ea typeface="Calibri"/>
                <a:cs typeface="Calibri"/>
                <a:sym typeface="Calibri"/>
              </a:rPr>
              <a:t>Jawaab-celinta, fadlan:</a:t>
            </a:r>
            <a:endParaRPr sz="3500"/>
          </a:p>
        </p:txBody>
      </p:sp>
      <p:pic>
        <p:nvPicPr>
          <p:cNvPr id="1784" name="Google Shape;1784;p24"/>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785" name="Google Shape;1785;p2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b="0" i="0" lang="so" sz="2500" cap="none" strike="noStrike">
                <a:solidFill>
                  <a:srgbClr val="006FB6"/>
                </a:solidFill>
                <a:latin typeface="Calibri"/>
                <a:ea typeface="Calibri"/>
                <a:cs typeface="Calibri"/>
                <a:sym typeface="Calibri"/>
              </a:rPr>
              <a:t>Fikradaada waxay wanaajisaa wakhtigeena aan wada joogno!</a:t>
            </a:r>
            <a:endParaRPr sz="2500"/>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786" name="Google Shape;1786;p24"/>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b="1" i="0" lang="so" sz="3800" cap="none" strike="noStrike">
                <a:solidFill>
                  <a:srgbClr val="006FB6"/>
                </a:solidFill>
                <a:latin typeface="Calibri"/>
                <a:ea typeface="Calibri"/>
                <a:cs typeface="Calibri"/>
                <a:sym typeface="Calibri"/>
              </a:rPr>
              <a:t>Ma niyadjab ayaad dareemaysaa?  Taas waxba ma aha!</a:t>
            </a:r>
            <a:endParaRPr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b="0" i="0" lang="so" sz="3000" cap="none" strike="noStrike">
                <a:solidFill>
                  <a:srgbClr val="006FB6"/>
                </a:solidFill>
                <a:latin typeface="Calibri"/>
                <a:ea typeface="Calibri"/>
                <a:cs typeface="Calibri"/>
                <a:sym typeface="Calibri"/>
              </a:rPr>
              <a:t>Ku soo dhowoow</a:t>
            </a:r>
            <a:endParaRPr/>
          </a:p>
        </p:txBody>
      </p:sp>
      <p:sp>
        <p:nvSpPr>
          <p:cNvPr id="1637" name="Google Shape;1637;p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b="0" i="0" lang="so" sz="3000" cap="none" strike="noStrike">
                <a:solidFill>
                  <a:srgbClr val="006FB6"/>
                </a:solidFill>
                <a:latin typeface="Calibri"/>
                <a:ea typeface="Calibri"/>
                <a:cs typeface="Calibri"/>
                <a:sym typeface="Calibri"/>
              </a:rPr>
              <a:t>Talo akhriyitaan</a:t>
            </a:r>
            <a:endParaRPr/>
          </a:p>
        </p:txBody>
      </p:sp>
      <p:sp>
        <p:nvSpPr>
          <p:cNvPr id="1638" name="Google Shape;1638;p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b="0" i="0" lang="so" sz="3000" cap="none" strike="noStrike">
                <a:solidFill>
                  <a:srgbClr val="006FB6"/>
                </a:solidFill>
                <a:latin typeface="Calibri"/>
                <a:ea typeface="Calibri"/>
                <a:cs typeface="Calibri"/>
                <a:sym typeface="Calibri"/>
              </a:rPr>
              <a:t>Waqtiga layliga</a:t>
            </a:r>
            <a:endParaRPr/>
          </a:p>
        </p:txBody>
      </p:sp>
      <p:sp>
        <p:nvSpPr>
          <p:cNvPr id="1639" name="Google Shape;1639;p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so" sz="5000" cap="none" strike="noStrike">
                <a:solidFill>
                  <a:srgbClr val="006FB6"/>
                </a:solidFill>
                <a:latin typeface="Calibri"/>
                <a:ea typeface="Calibri"/>
                <a:cs typeface="Calibri"/>
                <a:sym typeface="Calibri"/>
              </a:rPr>
              <a:t>Ajandaha</a:t>
            </a:r>
            <a:endParaRPr/>
          </a:p>
        </p:txBody>
      </p:sp>
      <p:sp>
        <p:nvSpPr>
          <p:cNvPr id="1640" name="Google Shape;1640;p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b="0" i="0" lang="so" sz="3000" cap="none" strike="noStrike">
                <a:solidFill>
                  <a:srgbClr val="006FB6"/>
                </a:solidFill>
                <a:latin typeface="Calibri"/>
                <a:ea typeface="Calibri"/>
                <a:cs typeface="Calibri"/>
                <a:sym typeface="Calibri"/>
              </a:rPr>
              <a:t>Ka baaraan degga &amp; cusbooneysiinta</a:t>
            </a:r>
            <a:endParaRPr/>
          </a:p>
        </p:txBody>
      </p:sp>
      <p:pic>
        <p:nvPicPr>
          <p:cNvPr id="1641" name="Google Shape;1641;p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642" name="Google Shape;1642;p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643" name="Google Shape;1643;p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644" name="Google Shape;1644;p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645" name="Google Shape;1645;p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
        <p:nvSpPr>
          <p:cNvPr id="1646" name="Google Shape;1646;p5"/>
          <p:cNvSpPr/>
          <p:nvPr/>
        </p:nvSpPr>
        <p:spPr>
          <a:xfrm>
            <a:off x="9444037" y="3107466"/>
            <a:ext cx="2054225" cy="14454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so" sz="1400" u="none" cap="none" strike="noStrike">
                <a:solidFill>
                  <a:srgbClr val="ED7D31"/>
                </a:solidFill>
                <a:latin typeface="Calibri"/>
                <a:ea typeface="Calibri"/>
                <a:cs typeface="Calibri"/>
                <a:sym typeface="Calibri"/>
              </a:rPr>
              <a:t>"Waan bartay sida kalmadaha cusub loo weeraro"</a:t>
            </a:r>
            <a:endParaRPr b="0" i="0" sz="1400" u="none" cap="none" strike="noStrike">
              <a:solidFill>
                <a:srgbClr val="ED7D3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g2df9bcec398_0_6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100"/>
              <a:buNone/>
            </a:pPr>
            <a:r>
              <a:rPr lang="so" sz="4800"/>
              <a:t>Sahanka Kalsoonida Qoyska</a:t>
            </a:r>
            <a:endParaRPr sz="4800"/>
          </a:p>
        </p:txBody>
      </p:sp>
      <p:pic>
        <p:nvPicPr>
          <p:cNvPr id="1652" name="Google Shape;1652;g2df9bcec398_0_63"/>
          <p:cNvPicPr preferRelativeResize="0"/>
          <p:nvPr/>
        </p:nvPicPr>
        <p:blipFill rotWithShape="1">
          <a:blip r:embed="rId3">
            <a:alphaModFix/>
          </a:blip>
          <a:srcRect b="0" l="0" r="0" t="0"/>
          <a:stretch/>
        </p:blipFill>
        <p:spPr>
          <a:xfrm>
            <a:off x="5676700" y="1461499"/>
            <a:ext cx="5200402" cy="5200402"/>
          </a:xfrm>
          <a:prstGeom prst="rect">
            <a:avLst/>
          </a:prstGeom>
          <a:noFill/>
          <a:ln>
            <a:noFill/>
          </a:ln>
        </p:spPr>
      </p:pic>
      <p:sp>
        <p:nvSpPr>
          <p:cNvPr id="1653" name="Google Shape;1653;g2df9bcec398_0_63"/>
          <p:cNvSpPr txBox="1"/>
          <p:nvPr/>
        </p:nvSpPr>
        <p:spPr>
          <a:xfrm>
            <a:off x="1011660" y="2128881"/>
            <a:ext cx="4023300" cy="3834300"/>
          </a:xfrm>
          <a:prstGeom prst="rect">
            <a:avLst/>
          </a:prstGeom>
          <a:noFill/>
          <a:ln>
            <a:noFill/>
          </a:ln>
        </p:spPr>
        <p:txBody>
          <a:bodyPr anchorCtr="0" anchor="t" bIns="121900" lIns="121900" spcFirstLastPara="1" rIns="121900" wrap="square" tIns="121900">
            <a:spAutoFit/>
          </a:bodyPr>
          <a:lstStyle/>
          <a:p>
            <a:pPr indent="0" lvl="0" marL="0" marR="0" rtl="0" algn="l">
              <a:lnSpc>
                <a:spcPct val="90000"/>
              </a:lnSpc>
              <a:spcBef>
                <a:spcPts val="0"/>
              </a:spcBef>
              <a:spcAft>
                <a:spcPts val="0"/>
              </a:spcAft>
              <a:buClr>
                <a:srgbClr val="000000"/>
              </a:buClr>
              <a:buSzPts val="2700"/>
              <a:buFont typeface="Arial"/>
              <a:buNone/>
            </a:pPr>
            <a:r>
              <a:rPr b="1" i="0" lang="so" sz="3700" u="none" cap="none" strike="noStrike">
                <a:solidFill>
                  <a:srgbClr val="0771BA"/>
                </a:solidFill>
                <a:latin typeface="Calibri"/>
                <a:ea typeface="Calibri"/>
                <a:cs typeface="Calibri"/>
                <a:sym typeface="Calibri"/>
              </a:rPr>
              <a:t>Iskaan-garee koodkan si aad noola wadaagto dareenkaaga ku aadan inaad ilmahaaga wax la akhriso.</a:t>
            </a:r>
            <a:endParaRPr b="1" i="0" sz="3700" u="none" cap="none" strike="noStrike">
              <a:solidFill>
                <a:srgbClr val="0771BA"/>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6FB6"/>
              </a:buClr>
              <a:buSzPts val="3000"/>
              <a:buFont typeface="Arial"/>
              <a:buNone/>
            </a:pPr>
            <a:r>
              <a:t/>
            </a:r>
            <a:endParaRPr b="0" i="0" sz="2800" u="none" cap="none" strike="noStrike">
              <a:solidFill>
                <a:srgbClr val="006FB6"/>
              </a:solidFill>
              <a:latin typeface="Calibri"/>
              <a:ea typeface="Calibri"/>
              <a:cs typeface="Calibri"/>
              <a:sym typeface="Calibri"/>
            </a:endParaRPr>
          </a:p>
        </p:txBody>
      </p:sp>
      <p:sp>
        <p:nvSpPr>
          <p:cNvPr id="1659" name="Google Shape;1659;p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sz="2800"/>
          </a:p>
        </p:txBody>
      </p:sp>
      <p:sp>
        <p:nvSpPr>
          <p:cNvPr id="1660" name="Google Shape;1660;p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000"/>
              <a:buNone/>
            </a:pPr>
            <a:r>
              <a:t/>
            </a:r>
            <a:endParaRPr sz="2400"/>
          </a:p>
        </p:txBody>
      </p:sp>
      <p:sp>
        <p:nvSpPr>
          <p:cNvPr id="1661" name="Google Shape;1661;p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sz="2800"/>
          </a:p>
        </p:txBody>
      </p:sp>
      <p:sp>
        <p:nvSpPr>
          <p:cNvPr id="1662" name="Google Shape;1662;p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b="1" i="0" lang="so" sz="3000" cap="none" strike="noStrike">
                <a:solidFill>
                  <a:srgbClr val="006FB6"/>
                </a:solidFill>
                <a:latin typeface="Calibri"/>
                <a:ea typeface="Calibri"/>
                <a:cs typeface="Calibri"/>
                <a:sym typeface="Calibri"/>
              </a:rPr>
              <a:t>Soo diyaar garow.</a:t>
            </a:r>
            <a:endParaRPr sz="3000"/>
          </a:p>
        </p:txBody>
      </p:sp>
      <p:sp>
        <p:nvSpPr>
          <p:cNvPr id="1663" name="Google Shape;1663;p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b="1" i="0" lang="so" sz="3000" cap="none" strike="noStrike">
                <a:solidFill>
                  <a:srgbClr val="006FB6"/>
                </a:solidFill>
                <a:latin typeface="Calibri"/>
                <a:ea typeface="Calibri"/>
                <a:cs typeface="Calibri"/>
                <a:sym typeface="Calibri"/>
              </a:rPr>
              <a:t>Goobta joog.</a:t>
            </a:r>
            <a:endParaRPr sz="3000"/>
          </a:p>
        </p:txBody>
      </p:sp>
      <p:sp>
        <p:nvSpPr>
          <p:cNvPr id="1664" name="Google Shape;1664;p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b="1" i="0" lang="so" sz="3000" cap="none" strike="noStrike">
                <a:solidFill>
                  <a:srgbClr val="006FB6"/>
                </a:solidFill>
                <a:latin typeface="Calibri"/>
                <a:ea typeface="Calibri"/>
                <a:cs typeface="Calibri"/>
                <a:sym typeface="Calibri"/>
              </a:rPr>
              <a:t>Ixtiraam lahow.</a:t>
            </a:r>
            <a:endParaRPr sz="3000"/>
          </a:p>
        </p:txBody>
      </p:sp>
      <p:sp>
        <p:nvSpPr>
          <p:cNvPr id="1665" name="Google Shape;1665;p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b="1" i="0" lang="so" sz="3000" cap="none" strike="noStrike">
                <a:solidFill>
                  <a:srgbClr val="006FB6"/>
                </a:solidFill>
                <a:latin typeface="Calibri"/>
                <a:ea typeface="Calibri"/>
                <a:cs typeface="Calibri"/>
                <a:sym typeface="Calibri"/>
              </a:rPr>
              <a:t>Weydii su’aaloyin.</a:t>
            </a:r>
            <a:endParaRPr sz="3000"/>
          </a:p>
        </p:txBody>
      </p:sp>
      <p:sp>
        <p:nvSpPr>
          <p:cNvPr id="1666" name="Google Shape;1666;p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so" sz="4000" cap="none" strike="noStrike">
                <a:solidFill>
                  <a:srgbClr val="006FB6"/>
                </a:solidFill>
                <a:latin typeface="Calibri"/>
                <a:ea typeface="Calibri"/>
                <a:cs typeface="Calibri"/>
                <a:sym typeface="Calibri"/>
              </a:rPr>
              <a:t>Tilmaamaha aqoon isweydaarsiyada</a:t>
            </a:r>
            <a:endParaRPr sz="4000"/>
          </a:p>
        </p:txBody>
      </p:sp>
      <p:pic>
        <p:nvPicPr>
          <p:cNvPr descr="Icon&#10;&#10;Description automatically generated" id="1667" name="Google Shape;1667;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668" name="Google Shape;1668;p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669" name="Google Shape;1669;p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670" name="Google Shape;1670;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Autofit/>
          </a:bodyPr>
          <a:lstStyle/>
          <a:p>
            <a:pPr indent="0" lvl="0" marL="0" rtl="0" algn="l">
              <a:lnSpc>
                <a:spcPct val="100000"/>
              </a:lnSpc>
              <a:spcBef>
                <a:spcPts val="0"/>
              </a:spcBef>
              <a:spcAft>
                <a:spcPts val="0"/>
              </a:spcAft>
              <a:buClr>
                <a:srgbClr val="006FB6"/>
              </a:buClr>
              <a:buSzPts val="5000"/>
              <a:buFont typeface="Calibri"/>
              <a:buNone/>
            </a:pPr>
            <a:r>
              <a:rPr b="1" i="0" lang="so" sz="3600" cap="none" strike="noStrike">
                <a:solidFill>
                  <a:srgbClr val="006FB6"/>
                </a:solidFill>
                <a:latin typeface="Calibri"/>
                <a:ea typeface="Calibri"/>
                <a:cs typeface="Calibri"/>
                <a:sym typeface="Calibri"/>
              </a:rPr>
              <a:t>Ma niyadjab ayaad dareemaysaa? Taas waxba ma aha!</a:t>
            </a:r>
            <a:endParaRPr sz="3600"/>
          </a:p>
        </p:txBody>
      </p:sp>
      <p:sp>
        <p:nvSpPr>
          <p:cNvPr id="1676" name="Google Shape;1676;p11"/>
          <p:cNvSpPr txBox="1"/>
          <p:nvPr>
            <p:ph idx="1" type="body"/>
          </p:nvPr>
        </p:nvSpPr>
        <p:spPr>
          <a:xfrm>
            <a:off x="9022702" y="4748875"/>
            <a:ext cx="3023118" cy="1660927"/>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b="0" i="0" lang="so" sz="2600" cap="none" strike="noStrike">
                <a:solidFill>
                  <a:srgbClr val="006FB6"/>
                </a:solidFill>
                <a:latin typeface="Calibri"/>
                <a:ea typeface="Calibri"/>
                <a:cs typeface="Calibri"/>
                <a:sym typeface="Calibri"/>
              </a:rPr>
              <a:t>Tallaabooyinkan ka dhig niyad jab hoose!</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677" name="Google Shape;1677;p11"/>
          <p:cNvPicPr preferRelativeResize="0"/>
          <p:nvPr>
            <p:ph idx="2" type="pic"/>
          </p:nvPr>
        </p:nvPicPr>
        <p:blipFill rotWithShape="1">
          <a:blip r:embed="rId3">
            <a:alphaModFix/>
          </a:blip>
          <a:srcRect b="0" l="0" r="0" t="0"/>
          <a:stretch/>
        </p:blipFill>
        <p:spPr>
          <a:xfrm>
            <a:off x="9282749" y="1903927"/>
            <a:ext cx="2377500" cy="1932513"/>
          </a:xfrm>
          <a:prstGeom prst="rect">
            <a:avLst/>
          </a:prstGeom>
          <a:noFill/>
          <a:ln>
            <a:noFill/>
          </a:ln>
        </p:spPr>
      </p:pic>
      <p:sp>
        <p:nvSpPr>
          <p:cNvPr id="1678" name="Google Shape;1678;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so" sz="4000" cap="none" strike="noStrike">
                <a:solidFill>
                  <a:srgbClr val="0771BA"/>
                </a:solidFill>
                <a:latin typeface="Calibri"/>
                <a:ea typeface="Calibri"/>
                <a:cs typeface="Calibri"/>
                <a:sym typeface="Calibri"/>
              </a:rPr>
              <a:t>2</a:t>
            </a:r>
            <a:endParaRPr sz="4000"/>
          </a:p>
        </p:txBody>
      </p:sp>
      <p:sp>
        <p:nvSpPr>
          <p:cNvPr id="1679" name="Google Shape;1679;p1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so" sz="4000" cap="none" strike="noStrike">
                <a:solidFill>
                  <a:srgbClr val="0771BA"/>
                </a:solidFill>
                <a:latin typeface="Calibri"/>
                <a:ea typeface="Calibri"/>
                <a:cs typeface="Calibri"/>
                <a:sym typeface="Calibri"/>
              </a:rPr>
              <a:t>4</a:t>
            </a:r>
            <a:endParaRPr sz="4000"/>
          </a:p>
        </p:txBody>
      </p:sp>
      <p:sp>
        <p:nvSpPr>
          <p:cNvPr id="1680" name="Google Shape;1680;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so" sz="4000" cap="none" strike="noStrike">
                <a:solidFill>
                  <a:srgbClr val="0771BA"/>
                </a:solidFill>
                <a:latin typeface="Calibri"/>
                <a:ea typeface="Calibri"/>
                <a:cs typeface="Calibri"/>
                <a:sym typeface="Calibri"/>
              </a:rPr>
              <a:t>3</a:t>
            </a:r>
            <a:endParaRPr sz="4000"/>
          </a:p>
        </p:txBody>
      </p:sp>
      <p:sp>
        <p:nvSpPr>
          <p:cNvPr id="1681" name="Google Shape;1681;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so" sz="3000" cap="none" strike="noStrike">
                <a:solidFill>
                  <a:srgbClr val="006FB6"/>
                </a:solidFill>
                <a:latin typeface="Calibri"/>
                <a:ea typeface="Calibri"/>
                <a:cs typeface="Calibri"/>
                <a:sym typeface="Calibri"/>
              </a:rPr>
              <a:t>Hoos u neenso.</a:t>
            </a:r>
            <a:endParaRPr i="1" sz="3000"/>
          </a:p>
        </p:txBody>
      </p:sp>
      <p:sp>
        <p:nvSpPr>
          <p:cNvPr id="1682" name="Google Shape;1682;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so" sz="3000" cap="none" strike="noStrike">
                <a:solidFill>
                  <a:srgbClr val="006FB6"/>
                </a:solidFill>
                <a:latin typeface="Calibri"/>
                <a:ea typeface="Calibri"/>
                <a:cs typeface="Calibri"/>
                <a:sym typeface="Calibri"/>
              </a:rPr>
              <a:t>Guulasha u dabbaaldegga.</a:t>
            </a:r>
            <a:endParaRPr i="1" sz="3000"/>
          </a:p>
        </p:txBody>
      </p:sp>
      <p:sp>
        <p:nvSpPr>
          <p:cNvPr id="1683" name="Google Shape;1683;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so" sz="3000" cap="none" strike="noStrike">
                <a:solidFill>
                  <a:srgbClr val="006FB6"/>
                </a:solidFill>
                <a:latin typeface="Calibri"/>
                <a:ea typeface="Calibri"/>
                <a:cs typeface="Calibri"/>
                <a:sym typeface="Calibri"/>
              </a:rPr>
              <a:t>Xaqiiji.</a:t>
            </a:r>
            <a:endParaRPr i="1" sz="3000"/>
          </a:p>
        </p:txBody>
      </p:sp>
      <p:sp>
        <p:nvSpPr>
          <p:cNvPr id="1684" name="Google Shape;1684;p1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so" sz="3000" cap="none" strike="noStrike">
                <a:solidFill>
                  <a:srgbClr val="006FB6"/>
                </a:solidFill>
                <a:latin typeface="Calibri"/>
                <a:ea typeface="Calibri"/>
                <a:cs typeface="Calibri"/>
                <a:sym typeface="Calibri"/>
              </a:rPr>
              <a:t>Tallaabo qaad.</a:t>
            </a:r>
            <a:endParaRPr i="1" sz="3000"/>
          </a:p>
        </p:txBody>
      </p:sp>
      <p:sp>
        <p:nvSpPr>
          <p:cNvPr id="1685" name="Google Shape;1685;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so" sz="4000" cap="none" strike="noStrike">
                <a:solidFill>
                  <a:srgbClr val="0771BA"/>
                </a:solidFill>
                <a:latin typeface="Calibri"/>
                <a:ea typeface="Calibri"/>
                <a:cs typeface="Calibri"/>
                <a:sym typeface="Calibri"/>
              </a:rPr>
              <a:t>1</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9" name="Shape 1689"/>
        <p:cNvGrpSpPr/>
        <p:nvPr/>
      </p:nvGrpSpPr>
      <p:grpSpPr>
        <a:xfrm>
          <a:off x="0" y="0"/>
          <a:ext cx="0" cy="0"/>
          <a:chOff x="0" y="0"/>
          <a:chExt cx="0" cy="0"/>
        </a:xfrm>
      </p:grpSpPr>
      <p:sp>
        <p:nvSpPr>
          <p:cNvPr id="1690" name="Google Shape;1690;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91" name="Google Shape;1691;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92" name="Google Shape;1692;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93" name="Google Shape;1693;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94" name="Google Shape;1694;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95" name="Google Shape;1695;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96" name="Google Shape;1696;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97" name="Google Shape;1697;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98" name="Google Shape;1698;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so"/>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sp>
        <p:nvSpPr>
          <p:cNvPr id="1703" name="Google Shape;1703;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rmAutofit/>
          </a:bodyPr>
          <a:lstStyle/>
          <a:p>
            <a:pPr indent="0" lvl="0" marL="0" marR="0" rtl="0" algn="l">
              <a:lnSpc>
                <a:spcPct val="90000"/>
              </a:lnSpc>
              <a:spcBef>
                <a:spcPts val="0"/>
              </a:spcBef>
              <a:spcAft>
                <a:spcPts val="0"/>
              </a:spcAft>
              <a:buClr>
                <a:srgbClr val="006FB6"/>
              </a:buClr>
              <a:buSzPts val="5000"/>
              <a:buFont typeface="Arial"/>
              <a:buNone/>
            </a:pPr>
            <a:r>
              <a:rPr b="1" i="0" lang="so" sz="4000" cap="none" strike="noStrike">
                <a:solidFill>
                  <a:srgbClr val="006FB6"/>
                </a:solidFill>
                <a:latin typeface="Calibri"/>
                <a:ea typeface="Calibri"/>
                <a:cs typeface="Calibri"/>
                <a:sym typeface="Calibri"/>
              </a:rPr>
              <a:t>Hoos u neenso</a:t>
            </a:r>
            <a:endParaRPr sz="4000">
              <a:latin typeface="Calibri"/>
              <a:ea typeface="Calibri"/>
              <a:cs typeface="Calibri"/>
              <a:sym typeface="Calibri"/>
            </a:endParaRPr>
          </a:p>
        </p:txBody>
      </p:sp>
      <p:sp>
        <p:nvSpPr>
          <p:cNvPr id="1704" name="Google Shape;1704;p13"/>
          <p:cNvSpPr txBox="1"/>
          <p:nvPr>
            <p:ph idx="1" type="body"/>
          </p:nvPr>
        </p:nvSpPr>
        <p:spPr>
          <a:xfrm>
            <a:off x="707631" y="1845496"/>
            <a:ext cx="5263800" cy="4067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600"/>
              <a:buNone/>
            </a:pPr>
            <a:r>
              <a:rPr b="1" i="0" lang="so" sz="3000" cap="none" strike="noStrike">
                <a:solidFill>
                  <a:srgbClr val="006FB6"/>
                </a:solidFill>
                <a:latin typeface="Calibri"/>
                <a:ea typeface="Calibri"/>
                <a:cs typeface="Calibri"/>
                <a:sym typeface="Calibri"/>
              </a:rPr>
              <a:t>Tabta 4-3-4</a:t>
            </a:r>
            <a:endParaRPr b="1" sz="3000">
              <a:latin typeface="Calibri"/>
              <a:ea typeface="Calibri"/>
              <a:cs typeface="Calibri"/>
              <a:sym typeface="Calibri"/>
            </a:endParaRPr>
          </a:p>
          <a:p>
            <a:pPr indent="0" lvl="0" marL="0" rtl="0" algn="ctr">
              <a:lnSpc>
                <a:spcPct val="90000"/>
              </a:lnSpc>
              <a:spcBef>
                <a:spcPts val="0"/>
              </a:spcBef>
              <a:spcAft>
                <a:spcPts val="0"/>
              </a:spcAft>
              <a:buSzPts val="3600"/>
              <a:buNone/>
            </a:pPr>
            <a:r>
              <a:t/>
            </a:r>
            <a:endParaRPr sz="3000">
              <a:latin typeface="Calibri"/>
              <a:ea typeface="Calibri"/>
              <a:cs typeface="Calibri"/>
              <a:sym typeface="Calibri"/>
            </a:endParaRPr>
          </a:p>
          <a:p>
            <a:pPr indent="-422910" lvl="0" marL="457200" rtl="0" algn="l">
              <a:lnSpc>
                <a:spcPct val="150000"/>
              </a:lnSpc>
              <a:spcBef>
                <a:spcPts val="0"/>
              </a:spcBef>
              <a:spcAft>
                <a:spcPts val="0"/>
              </a:spcAft>
              <a:buSzPts val="3000"/>
              <a:buFont typeface="Calibri"/>
              <a:buAutoNum type="arabicPeriod"/>
            </a:pPr>
            <a:r>
              <a:rPr b="0" i="0" lang="so" sz="3000" cap="none" strike="noStrike">
                <a:solidFill>
                  <a:srgbClr val="006FB6"/>
                </a:solidFill>
                <a:latin typeface="Calibri"/>
                <a:ea typeface="Calibri"/>
                <a:cs typeface="Calibri"/>
                <a:sym typeface="Calibri"/>
              </a:rPr>
              <a:t>Ku neef qaado tirada afar.</a:t>
            </a:r>
            <a:endParaRPr sz="3000">
              <a:latin typeface="Calibri"/>
              <a:ea typeface="Calibri"/>
              <a:cs typeface="Calibri"/>
              <a:sym typeface="Calibri"/>
            </a:endParaRPr>
          </a:p>
          <a:p>
            <a:pPr indent="-422910" lvl="0" marL="457200" rtl="0" algn="l">
              <a:lnSpc>
                <a:spcPct val="150000"/>
              </a:lnSpc>
              <a:spcBef>
                <a:spcPts val="0"/>
              </a:spcBef>
              <a:spcAft>
                <a:spcPts val="0"/>
              </a:spcAft>
              <a:buSzPts val="3000"/>
              <a:buFont typeface="Calibri"/>
              <a:buAutoNum type="arabicPeriod"/>
            </a:pPr>
            <a:r>
              <a:rPr b="0" i="0" lang="so" sz="3000" cap="none" strike="noStrike">
                <a:solidFill>
                  <a:srgbClr val="006FB6"/>
                </a:solidFill>
                <a:latin typeface="Calibri"/>
                <a:ea typeface="Calibri"/>
                <a:cs typeface="Calibri"/>
                <a:sym typeface="Calibri"/>
              </a:rPr>
              <a:t>Haay tirinta ilaa saddex.</a:t>
            </a:r>
            <a:endParaRPr sz="3000">
              <a:latin typeface="Calibri"/>
              <a:ea typeface="Calibri"/>
              <a:cs typeface="Calibri"/>
              <a:sym typeface="Calibri"/>
            </a:endParaRPr>
          </a:p>
          <a:p>
            <a:pPr indent="-422910" lvl="0" marL="457200" rtl="0" algn="l">
              <a:lnSpc>
                <a:spcPct val="150000"/>
              </a:lnSpc>
              <a:spcBef>
                <a:spcPts val="0"/>
              </a:spcBef>
              <a:spcAft>
                <a:spcPts val="0"/>
              </a:spcAft>
              <a:buSzPts val="3000"/>
              <a:buFont typeface="Calibri"/>
              <a:buAutoNum type="arabicPeriod"/>
            </a:pPr>
            <a:r>
              <a:rPr b="0" i="0" lang="so" sz="3000" cap="none" strike="noStrike">
                <a:solidFill>
                  <a:srgbClr val="006FB6"/>
                </a:solidFill>
                <a:latin typeface="Calibri"/>
                <a:ea typeface="Calibri"/>
                <a:cs typeface="Calibri"/>
                <a:sym typeface="Calibri"/>
              </a:rPr>
              <a:t>Neef ku sii daay tirada afar.</a:t>
            </a:r>
            <a:endParaRPr sz="3000">
              <a:latin typeface="Calibri"/>
              <a:ea typeface="Calibri"/>
              <a:cs typeface="Calibri"/>
              <a:sym typeface="Calibri"/>
            </a:endParaRPr>
          </a:p>
        </p:txBody>
      </p:sp>
      <p:pic>
        <p:nvPicPr>
          <p:cNvPr id="1705" name="Google Shape;1705;p13"/>
          <p:cNvPicPr preferRelativeResize="0"/>
          <p:nvPr>
            <p:ph idx="2" type="pic"/>
          </p:nvPr>
        </p:nvPicPr>
        <p:blipFill rotWithShape="1">
          <a:blip r:embed="rId3">
            <a:alphaModFix/>
          </a:blip>
          <a:srcRect b="0" l="0" r="33671" t="4698"/>
          <a:stretch/>
        </p:blipFill>
        <p:spPr>
          <a:xfrm>
            <a:off x="7392825" y="1845500"/>
            <a:ext cx="4000502" cy="3831101"/>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1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b="1" i="0" lang="so" sz="4000" cap="none" strike="noStrike">
                <a:solidFill>
                  <a:srgbClr val="006FB6"/>
                </a:solidFill>
                <a:latin typeface="Calibri"/>
                <a:ea typeface="Calibri"/>
                <a:cs typeface="Calibri"/>
                <a:sym typeface="Calibri"/>
              </a:rPr>
              <a:t>Guulasha u dabbaaldegga</a:t>
            </a:r>
            <a:endParaRPr sz="4000"/>
          </a:p>
        </p:txBody>
      </p:sp>
      <p:sp>
        <p:nvSpPr>
          <p:cNvPr id="1711" name="Google Shape;1711;p14"/>
          <p:cNvSpPr txBox="1"/>
          <p:nvPr>
            <p:ph idx="1" type="body"/>
          </p:nvPr>
        </p:nvSpPr>
        <p:spPr>
          <a:xfrm>
            <a:off x="500204" y="1587498"/>
            <a:ext cx="7520700" cy="466365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i="0" lang="so" sz="2900" cap="none" strike="noStrike">
                <a:solidFill>
                  <a:srgbClr val="006FB6"/>
                </a:solidFill>
                <a:latin typeface="Calibri"/>
                <a:ea typeface="Calibri"/>
                <a:cs typeface="Calibri"/>
                <a:sym typeface="Calibri"/>
              </a:rPr>
              <a:t>Inta lagu jiro xiliyada niyad jabka, isticmaal amaan gaar ah si aad ugu dabaaldagto guusha ubadkaaga.</a:t>
            </a:r>
            <a:endParaRPr sz="2900"/>
          </a:p>
          <a:p>
            <a:pPr indent="0" lvl="0" marL="0" rtl="0" algn="l">
              <a:lnSpc>
                <a:spcPct val="90000"/>
              </a:lnSpc>
              <a:spcBef>
                <a:spcPts val="1000"/>
              </a:spcBef>
              <a:spcAft>
                <a:spcPts val="0"/>
              </a:spcAft>
              <a:buClr>
                <a:schemeClr val="dk1"/>
              </a:buClr>
              <a:buSzPts val="1100"/>
              <a:buFont typeface="Arial"/>
              <a:buNone/>
            </a:pPr>
            <a:r>
              <a:t/>
            </a:r>
            <a:endParaRPr sz="2900"/>
          </a:p>
          <a:p>
            <a:pPr indent="0" lvl="0" marL="0" rtl="0" algn="l">
              <a:lnSpc>
                <a:spcPct val="90000"/>
              </a:lnSpc>
              <a:spcBef>
                <a:spcPts val="1000"/>
              </a:spcBef>
              <a:spcAft>
                <a:spcPts val="0"/>
              </a:spcAft>
              <a:buClr>
                <a:schemeClr val="dk1"/>
              </a:buClr>
              <a:buSzPts val="1100"/>
              <a:buFont typeface="Arial"/>
              <a:buNone/>
            </a:pPr>
            <a:r>
              <a:rPr b="0" i="0" lang="so" sz="2900" cap="none" strike="noStrike">
                <a:solidFill>
                  <a:srgbClr val="006FB6"/>
                </a:solidFill>
                <a:latin typeface="Calibri"/>
                <a:ea typeface="Calibri"/>
                <a:cs typeface="Calibri"/>
                <a:sym typeface="Calibri"/>
              </a:rPr>
              <a:t>Halkii ay sidaa ka ahaan la’hayd…. "</a:t>
            </a:r>
            <a:r>
              <a:rPr b="0" i="1" lang="so" sz="2900" cap="none" strike="noStrike">
                <a:solidFill>
                  <a:srgbClr val="006FB6"/>
                </a:solidFill>
                <a:latin typeface="Calibri"/>
                <a:ea typeface="Calibri"/>
                <a:cs typeface="Calibri"/>
                <a:sym typeface="Calibri"/>
              </a:rPr>
              <a:t>Akhris wanaagsan! ”</a:t>
            </a:r>
            <a:endParaRPr i="1" sz="2900"/>
          </a:p>
          <a:p>
            <a:pPr indent="0" lvl="0" marL="0" rtl="0" algn="l">
              <a:lnSpc>
                <a:spcPct val="90000"/>
              </a:lnSpc>
              <a:spcBef>
                <a:spcPts val="1000"/>
              </a:spcBef>
              <a:spcAft>
                <a:spcPts val="0"/>
              </a:spcAft>
              <a:buClr>
                <a:schemeClr val="dk1"/>
              </a:buClr>
              <a:buSzPts val="1100"/>
              <a:buFont typeface="Arial"/>
              <a:buNone/>
            </a:pPr>
            <a:r>
              <a:t/>
            </a:r>
            <a:endParaRPr sz="2900"/>
          </a:p>
          <a:p>
            <a:pPr indent="0" lvl="0" marL="0" rtl="0" algn="l">
              <a:lnSpc>
                <a:spcPct val="90000"/>
              </a:lnSpc>
              <a:spcBef>
                <a:spcPts val="1000"/>
              </a:spcBef>
              <a:spcAft>
                <a:spcPts val="0"/>
              </a:spcAft>
              <a:buClr>
                <a:schemeClr val="dk1"/>
              </a:buClr>
              <a:buSzPts val="1100"/>
              <a:buFont typeface="Arial"/>
              <a:buNone/>
            </a:pPr>
            <a:r>
              <a:rPr b="0" i="0" lang="so" sz="2900" cap="none" strike="noStrike">
                <a:solidFill>
                  <a:srgbClr val="006FB6"/>
                </a:solidFill>
                <a:latin typeface="Calibri"/>
                <a:ea typeface="Calibri"/>
                <a:cs typeface="Calibri"/>
                <a:sym typeface="Calibri"/>
              </a:rPr>
              <a:t>Isku day…”</a:t>
            </a:r>
            <a:r>
              <a:rPr b="0" i="1" lang="so" sz="2900" cap="none" strike="noStrike">
                <a:solidFill>
                  <a:srgbClr val="006FB6"/>
                </a:solidFill>
                <a:latin typeface="Calibri"/>
                <a:ea typeface="Calibri"/>
                <a:cs typeface="Calibri"/>
                <a:sym typeface="Calibri"/>
              </a:rPr>
              <a:t>runtii aad ayaan uga helay sidaad eraygaas ugu adkaysatay oo aad uga quusan wayday!”</a:t>
            </a:r>
            <a:endParaRPr sz="2900"/>
          </a:p>
        </p:txBody>
      </p:sp>
      <p:sp>
        <p:nvSpPr>
          <p:cNvPr id="1712" name="Google Shape;1712;p1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100"/>
              <a:buNone/>
            </a:pPr>
            <a:r>
              <a:t/>
            </a:r>
            <a:endParaRPr/>
          </a:p>
        </p:txBody>
      </p:sp>
      <p:pic>
        <p:nvPicPr>
          <p:cNvPr id="1713" name="Google Shape;1713;p14"/>
          <p:cNvPicPr preferRelativeResize="0"/>
          <p:nvPr/>
        </p:nvPicPr>
        <p:blipFill rotWithShape="1">
          <a:blip r:embed="rId3">
            <a:alphaModFix/>
          </a:blip>
          <a:srcRect b="0" l="0" r="16478" t="0"/>
          <a:stretch/>
        </p:blipFill>
        <p:spPr>
          <a:xfrm>
            <a:off x="8920088" y="1251300"/>
            <a:ext cx="3076224" cy="2499001"/>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coreProperties>
</file>