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6" r:id="rId9"/>
    <p:sldMasterId id="2147483701" r:id="rId10"/>
    <p:sldMasterId id="2147483722" r:id="rId11"/>
    <p:sldMasterId id="2147483734" r:id="rId12"/>
    <p:sldMasterId id="2147483743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MuPlcjmDALxITse5EMpxqvlUA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9" name="Google Shape;149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3" name="Google Shape;159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1" name="Google Shape;160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8" name="Google Shape;160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9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Google Shape;1627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8" name="Google Shape;1638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6e5f5c165a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0" name="Google Shape;1650;g26e5f5c165a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2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8" name="Google Shape;1658;p2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6" name="Google Shape;1506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1" name="Google Shape;151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df9cc6058f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g2df9cc6058f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3" name="Google Shape;1533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550" name="Google Shape;1550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5" name="Google Shape;156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8" name="Google Shape;157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5" name="Google Shape;158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0.jp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5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5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8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8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8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0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0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0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2df9cc6058f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2" name="Google Shape;1462;g2df9cc6058f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2df9cc6058f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5" name="Google Shape;1465;g2df9cc6058f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g2df9cc6058f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2df9cc6058f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9" name="Google Shape;1469;g2df9cc6058f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0" name="Google Shape;1470;g2df9cc6058f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1" name="Google Shape;1471;g2df9cc6058f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2df9cc6058f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4" name="Google Shape;1474;g2df9cc6058f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df9cc6058f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7" name="Google Shape;1477;g2df9cc6058f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8" name="Google Shape;1478;g2df9cc6058f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df9cc6058f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1" name="Google Shape;1481;g2df9cc6058f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2df9cc6058f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g2df9cc6058f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5" name="Google Shape;1485;g2df9cc6058f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6" name="Google Shape;1486;g2df9cc6058f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7" name="Google Shape;1487;g2df9cc6058f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2df9cc6058f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90" name="Google Shape;1490;g2df9cc6058f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2df9cc6058f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93" name="Google Shape;1493;g2df9cc6058f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4" name="Google Shape;1494;g2df9cc6058f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df9cc6058f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1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1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1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10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10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10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10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1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1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1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1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1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1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1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1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1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1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1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1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1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1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1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1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1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1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5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15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5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5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16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6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0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0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1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1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8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8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8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8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8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8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8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9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2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1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21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0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0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0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0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0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0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04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04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04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0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0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0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0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0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0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0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0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0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0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0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0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0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0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1" name="Google Shape;52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1" name="Google Shape;65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0" name="Google Shape;67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71" name="Google Shape;67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5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1" name="Google Shape;681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5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5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5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5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1" name="Google Shape;6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0" name="Google Shape;700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2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102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102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10" name="Google Shape;710;p102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11" name="Google Shape;711;p10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2" name="Google Shape;712;p10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3_Title, Pic 2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0" name="Google Shape;72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1" name="Google Shape;721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47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47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6" name="Google Shape;73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5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6" name="Google Shape;74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9" name="Google Shape;74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1" name="Google Shape;751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5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5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5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5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5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6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3" name="Google Shape;77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6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5" name="Google Shape;80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16" name="Google Shape;816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9" name="Google Shape;819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1" name="Google Shape;82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7" name="Google Shape;82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9" name="Google Shape;82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0" name="Google Shape;84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8" name="Google Shape;84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5" name="Google Shape;85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3" name="Google Shape;86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3" name="Google Shape;87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1" name="Google Shape;88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5" name="Google Shape;89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9" name="Google Shape;90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1" name="Google Shape;91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3" name="Google Shape;91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3" name="Google Shape;923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6" name="Google Shape;92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4" name="Google Shape;944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5" name="Google Shape;945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5" name="Google Shape;95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8" name="Google Shape;968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1" name="Google Shape;981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5" name="Google Shape;985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8" name="Google Shape;998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0" name="Google Shape;100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1" name="Google Shape;100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3" name="Google Shape;101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5" name="Google Shape;1015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9" name="Google Shape;1019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3_Title, Pic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81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81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p81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5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5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5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5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6" name="Google Shape;1046;p5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5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5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57" name="Google Shape;1057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64" name="Google Shape;106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5" name="Google Shape;1065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5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5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5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5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5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2" name="Google Shape;1072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5" name="Google Shape;107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9" name="Google Shape;107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8" name="Google Shape;1088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0" name="Google Shape;109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1" name="Google Shape;109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97" name="Google Shape;1097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00" name="Google Shape;1100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4" name="Google Shape;110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6" name="Google Shape;1106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9" name="Google Shape;1109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3" name="Google Shape;111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8" name="Google Shape;1118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3" name="Google Shape;1123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9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7" name="Google Shape;1127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9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9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p9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9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9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p99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41" name="Google Shape;1141;p9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9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9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48" name="Google Shape;1148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49" name="Google Shape;1149;p9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99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99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9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_2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100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6" name="Google Shape;1156;p100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57" name="Google Shape;1157;p1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1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1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0" name="Google Shape;116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1" name="Google Shape;116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64" name="Google Shape;116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65" name="Google Shape;1165;p100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00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00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8" name="Google Shape;1168;p100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_3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0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101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2" name="Google Shape;1172;p101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73" name="Google Shape;1173;p10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10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10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7" name="Google Shape;117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80" name="Google Shape;118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1" name="Google Shape;1181;p10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01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01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p101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c4e44c1ac8_0_15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2" name="Google Shape;1192;g2c4e44c1ac8_0_15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g2c4e44c1ac8_0_15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4" name="Google Shape;1194;g2c4e44c1ac8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5" name="Google Shape;1195;g2c4e44c1ac8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6" name="Google Shape;1196;g2c4e44c1ac8_0_15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g2c4e44c1ac8_0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2c4e44c1ac8_0_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g2c4e44c1ac8_0_15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2c4e44c1ac8_0_15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1" name="Google Shape;1201;g2c4e44c1ac8_0_15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2c4e44c1ac8_0_12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4" name="Google Shape;1204;g2c4e44c1ac8_0_121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g2c4e44c1ac8_0_121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6" name="Google Shape;1206;g2c4e44c1ac8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g2c4e44c1ac8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g2c4e44c1ac8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9" name="Google Shape;1209;g2c4e44c1ac8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0" name="Google Shape;1210;g2c4e44c1ac8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2c4e44c1ac8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2c4e44c1ac8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13" name="Google Shape;1213;g2c4e44c1ac8_0_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14" name="Google Shape;1214;g2c4e44c1ac8_0_12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g2c4e44c1ac8_0_121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g2c4e44c1ac8_0_121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2c4e44c1ac8_0_121"/>
          <p:cNvSpPr txBox="1"/>
          <p:nvPr>
            <p:ph idx="4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g2c4e44c1ac8_0_121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2c4e44c1ac8_0_13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g2c4e44c1ac8_0_138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2c4e44c1ac8_0_138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g2c4e44c1ac8_0_138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4" name="Google Shape;1224;g2c4e44c1ac8_0_13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2c4e44c1ac8_0_13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2c4e44c1ac8_0_13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7" name="Google Shape;1227;g2c4e44c1ac8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8" name="Google Shape;1228;g2c4e44c1ac8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2c4e44c1ac8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2c4e44c1ac8_0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g2c4e44c1ac8_0_138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2c4e44c1ac8_0_138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2c4e44c1ac8_0_138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2c4e44c1ac8_0_138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2c4e44c1ac8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g2c4e44c1ac8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c4e44c1ac8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2c4e44c1ac8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2c4e44c1ac8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1" name="Google Shape;1241;g2c4e44c1ac8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g2c4e44c1ac8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g2c4e44c1ac8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g2c4e44c1ac8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5" name="Google Shape;1245;g2c4e44c1ac8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g2c4e44c1ac8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g2c4e44c1ac8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2c4e44c1ac8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0" name="Google Shape;1250;g2c4e44c1ac8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1" name="Google Shape;1251;g2c4e44c1ac8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2c4e44c1ac8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g2c4e44c1ac8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g2c4e44c1ac8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2c4e44c1ac8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g2c4e44c1ac8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2c4e44c1ac8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9" name="Google Shape;1259;g2c4e44c1ac8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2c4e44c1ac8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2c4e44c1ac8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2" name="Google Shape;1262;g2c4e44c1ac8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3" name="Google Shape;1263;g2c4e44c1ac8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g2c4e44c1ac8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g2c4e44c1ac8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c4e44c1ac8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8" name="Google Shape;1268;g2c4e44c1ac8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2c4e44c1ac8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2c4e44c1ac8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2c4e44c1ac8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2" name="Google Shape;1272;g2c4e44c1ac8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g2c4e44c1ac8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2c4e44c1ac8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c4e44c1ac8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7" name="Google Shape;1277;g2c4e44c1ac8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2c4e44c1ac8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g2c4e44c1ac8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2c4e44c1ac8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1" name="Google Shape;1281;g2c4e44c1ac8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2" name="Google Shape;1282;g2c4e44c1ac8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g2c4e44c1ac8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2c4e44c1ac8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2c4e44c1ac8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g2c4e44c1ac8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59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59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96" name="Google Shape;1296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59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6" name="Google Shape;130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5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0" name="Google Shape;1320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3" name="Google Shape;132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4" name="Google Shape;132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5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8" name="Google Shape;1328;p5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5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5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5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5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5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5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60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p60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60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339" name="Google Shape;133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0" name="Google Shape;1340;p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p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4" name="Google Shape;134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2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12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2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2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22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8" name="Google Shape;1358;p122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2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p12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1" name="Google Shape;1361;p12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2" name="Google Shape;1362;p12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2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2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2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2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9" name="Google Shape;1369;p12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p12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p12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2" name="Google Shape;1372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3" name="Google Shape;1373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12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p123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78" name="Google Shape;1378;p123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1" name="Google Shape;1381;p12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p12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p12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4" name="Google Shape;1384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5" name="Google Shape;1385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12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9" name="Google Shape;1389;p12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p12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p12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2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4" name="Google Shape;1394;p125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25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p125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25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2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2" name="Google Shape;1402;p12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p12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p12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5" name="Google Shape;140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6" name="Google Shape;1406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127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10" name="Google Shape;1410;p127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p127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2" name="Google Shape;1412;p127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3" name="Google Shape;1413;p127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2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6" name="Google Shape;1416;p12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p12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p12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9" name="Google Shape;1419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0" name="Google Shape;1420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128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24" name="Google Shape;1424;p128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5" name="Google Shape;1425;p128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p128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p128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p128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9" name="Google Shape;1429;p128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0" name="Google Shape;1430;p128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2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3" name="Google Shape;1433;p129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34" name="Google Shape;1434;p12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5" name="Google Shape;1435;p12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6" name="Google Shape;1436;p12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8" name="Google Shape;1438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29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p129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p129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p129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p129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p129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p129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p129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df9cc6058f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2" name="Google Shape;1452;g2df9cc6058f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3" name="Google Shape;1453;g2df9cc6058f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2df9cc6058f_0_70"/>
          <p:cNvCxnSpPr>
            <a:endCxn id="145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5" name="Google Shape;1455;g2df9cc6058f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g2df9cc6058f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7" name="Google Shape;1457;g2df9cc6058f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2df9cc6058f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57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5.xml"/><Relationship Id="rId6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9" name="Google Shape;1289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0" name="Google Shape;1290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1" name="Google Shape;1291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2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2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2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4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8" name="Google Shape;648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6" name="Google Shape;716;p4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c4e44c1ac8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7" name="Google Shape;1187;g2c4e44c1ac8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2c4e44c1ac8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g2c4e44c1ac8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2.jpg"/><Relationship Id="rId4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4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6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5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48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02" name="Google Shape;150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Feeling Frustrated? That’s Ok!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3" name="Google Shape;150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</a:t>
            </a:r>
            <a:endParaRPr b="0" i="0" sz="4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 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000">
                <a:solidFill>
                  <a:srgbClr val="006FB6"/>
                </a:solidFill>
              </a:rPr>
              <a:t>Проверяйте</a:t>
            </a:r>
            <a:endParaRPr/>
          </a:p>
        </p:txBody>
      </p:sp>
      <p:sp>
        <p:nvSpPr>
          <p:cNvPr id="1596" name="Google Shape;1596;p15"/>
          <p:cNvSpPr txBox="1"/>
          <p:nvPr>
            <p:ph idx="4" type="body"/>
          </p:nvPr>
        </p:nvSpPr>
        <p:spPr>
          <a:xfrm>
            <a:off x="3790950" y="15773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400"/>
              <a:t>Поощряйте самоанализ, задавая вопросы: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400"/>
              <a:t>Что ты чувствуешь, когда читаешь сейчас? Что чувствует твое тело?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400"/>
              <a:t>Ты замечаешь, что расстраиваешься?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3400"/>
              <a:t>Что помогло бы тебе сейчас чувствовать себя менее расстроенным?</a:t>
            </a:r>
            <a:endParaRPr sz="3400"/>
          </a:p>
        </p:txBody>
      </p:sp>
      <p:pic>
        <p:nvPicPr>
          <p:cNvPr descr="A group of people sitting at a table&#10;&#10;Description automatically generated" id="1597" name="Google Shape;159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141100" y="1577400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98" name="Google Shape;1598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254875" y="2865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Примите меры</a:t>
            </a:r>
            <a:endParaRPr/>
          </a:p>
        </p:txBody>
      </p:sp>
      <p:sp>
        <p:nvSpPr>
          <p:cNvPr id="1604" name="Google Shape;1604;p16"/>
          <p:cNvSpPr txBox="1"/>
          <p:nvPr>
            <p:ph idx="1" type="body"/>
          </p:nvPr>
        </p:nvSpPr>
        <p:spPr>
          <a:xfrm>
            <a:off x="412730" y="1692275"/>
            <a:ext cx="53676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Если ваш ребенок...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800"/>
              <a:t>Затрудняется работать с несколькими словами на странице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800"/>
              <a:t>Читает медленно и прерывисто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800"/>
              <a:t>С трудом концентрируется на книге</a:t>
            </a:r>
            <a:endParaRPr sz="2800"/>
          </a:p>
        </p:txBody>
      </p:sp>
      <p:sp>
        <p:nvSpPr>
          <p:cNvPr id="1605" name="Google Shape;1605;p1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Тогда подумайте...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800"/>
              <a:t>Поменять книгу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800"/>
              <a:t>Перечитать страницу или строку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800"/>
              <a:t>Сделать перерыв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(К-1)</a:t>
            </a:r>
            <a:endParaRPr/>
          </a:p>
        </p:txBody>
      </p:sp>
      <p:sp>
        <p:nvSpPr>
          <p:cNvPr id="1611" name="Google Shape;1611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Давай вспомним, что мы знаем об этих буквах?</a:t>
            </a:r>
            <a:endParaRPr sz="2400"/>
          </a:p>
        </p:txBody>
      </p:sp>
      <p:sp>
        <p:nvSpPr>
          <p:cNvPr id="1612" name="Google Shape;1612;p17"/>
          <p:cNvSpPr txBox="1"/>
          <p:nvPr>
            <p:ph idx="2" type="body"/>
          </p:nvPr>
        </p:nvSpPr>
        <p:spPr>
          <a:xfrm>
            <a:off x="3891650" y="4724950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Какая ещё стратегия может помочь нам в этом?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613" name="Google Shape;1613;p17"/>
          <p:cNvSpPr txBox="1"/>
          <p:nvPr>
            <p:ph idx="3" type="body"/>
          </p:nvPr>
        </p:nvSpPr>
        <p:spPr>
          <a:xfrm>
            <a:off x="240926" y="14458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Кажется, что ты расстроен. Дело в книге или в чем-то другом?</a:t>
            </a:r>
            <a:endParaRPr sz="2400"/>
          </a:p>
        </p:txBody>
      </p:sp>
      <p:sp>
        <p:nvSpPr>
          <p:cNvPr id="1614" name="Google Shape;1614;p17"/>
          <p:cNvSpPr txBox="1"/>
          <p:nvPr>
            <p:ph idx="4" type="body"/>
          </p:nvPr>
        </p:nvSpPr>
        <p:spPr>
          <a:xfrm>
            <a:off x="90900" y="4495575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Давай сделаем паузу и переведём дух, прежде чем повторить это предложение.</a:t>
            </a:r>
            <a:endParaRPr sz="2400"/>
          </a:p>
        </p:txBody>
      </p:sp>
      <p:pic>
        <p:nvPicPr>
          <p:cNvPr id="1615" name="Google Shape;1615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(2-3)</a:t>
            </a:r>
            <a:endParaRPr/>
          </a:p>
        </p:txBody>
      </p:sp>
      <p:sp>
        <p:nvSpPr>
          <p:cNvPr id="1621" name="Google Shape;1621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Ты так старалась над этим предложением! Давай перечитаем его плавно.</a:t>
            </a:r>
            <a:endParaRPr/>
          </a:p>
        </p:txBody>
      </p:sp>
      <p:sp>
        <p:nvSpPr>
          <p:cNvPr id="1622" name="Google Shape;1622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Нужно ли тебе сейчас сделать перерыв?</a:t>
            </a:r>
            <a:endParaRPr/>
          </a:p>
        </p:txBody>
      </p:sp>
      <p:sp>
        <p:nvSpPr>
          <p:cNvPr id="1623" name="Google Shape;1623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Нужно ли тебе сменить книгу? Что бы ты еще хотела почитать?</a:t>
            </a:r>
            <a:endParaRPr/>
          </a:p>
        </p:txBody>
      </p:sp>
      <p:pic>
        <p:nvPicPr>
          <p:cNvPr id="1624" name="Google Shape;16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630" name="Google Shape;1630;p1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Поощряйте ребенка, чтобы помочь ему развить навыки чтения.</a:t>
            </a:r>
            <a:endParaRPr/>
          </a:p>
        </p:txBody>
      </p:sp>
      <p:sp>
        <p:nvSpPr>
          <p:cNvPr id="1631" name="Google Shape;1631;p19"/>
          <p:cNvSpPr txBox="1"/>
          <p:nvPr>
            <p:ph idx="2" type="body"/>
          </p:nvPr>
        </p:nvSpPr>
        <p:spPr>
          <a:xfrm>
            <a:off x="4588042" y="280291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Используйте это с книгами на любом языке.</a:t>
            </a:r>
            <a:endParaRPr/>
          </a:p>
        </p:txBody>
      </p:sp>
      <p:sp>
        <p:nvSpPr>
          <p:cNvPr id="1632" name="Google Shape;1632;p19"/>
          <p:cNvSpPr txBox="1"/>
          <p:nvPr>
            <p:ph idx="3" type="body"/>
          </p:nvPr>
        </p:nvSpPr>
        <p:spPr>
          <a:xfrm>
            <a:off x="4588050" y="39045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Читайте вместе с аудиокнигой</a:t>
            </a:r>
            <a:r>
              <a:rPr lang="en-US">
                <a:highlight>
                  <a:srgbClr val="FFFFFF"/>
                </a:highlight>
              </a:rPr>
              <a:t>.</a:t>
            </a:r>
            <a:endParaRPr/>
          </a:p>
        </p:txBody>
      </p:sp>
      <p:pic>
        <p:nvPicPr>
          <p:cNvPr id="1633" name="Google Shape;16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688" y="4167613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399" y="1489800"/>
            <a:ext cx="994255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325" y="2933225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Тренировка</a:t>
            </a:r>
            <a:endParaRPr/>
          </a:p>
        </p:txBody>
      </p:sp>
      <p:sp>
        <p:nvSpPr>
          <p:cNvPr id="1641" name="Google Shape;1641;p2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Выбери книгу.</a:t>
            </a:r>
            <a:endParaRPr/>
          </a:p>
        </p:txBody>
      </p:sp>
      <p:sp>
        <p:nvSpPr>
          <p:cNvPr id="1642" name="Google Shape;1642;p20"/>
          <p:cNvSpPr txBox="1"/>
          <p:nvPr>
            <p:ph idx="2" type="body"/>
          </p:nvPr>
        </p:nvSpPr>
        <p:spPr>
          <a:xfrm>
            <a:off x="1628000" y="2592250"/>
            <a:ext cx="33939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Ищите признаки разочарования и следуйте совету (глубокий вдох, поощрение  успеха, проверка, принятие мер).</a:t>
            </a:r>
            <a:endParaRPr/>
          </a:p>
        </p:txBody>
      </p:sp>
      <p:sp>
        <p:nvSpPr>
          <p:cNvPr id="1643" name="Google Shape;1643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44" name="Google Shape;1644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45" name="Google Shape;1645;p2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 меня, если у тебя есть вопрос!</a:t>
            </a:r>
            <a:endParaRPr/>
          </a:p>
        </p:txBody>
      </p:sp>
      <p:sp>
        <p:nvSpPr>
          <p:cNvPr id="1646" name="Google Shape;1646;p2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47" name="Google Shape;1647;p20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6e5f5c165a_0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653" name="Google Shape;1653;g26e5f5c165a_0_0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654" name="Google Shape;1654;g26e5f5c165a_0_0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655" name="Google Shape;1655;g26e5f5c165a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661" name="Google Shape;166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25"/>
          <p:cNvSpPr txBox="1"/>
          <p:nvPr>
            <p:ph idx="1" type="body"/>
          </p:nvPr>
        </p:nvSpPr>
        <p:spPr>
          <a:xfrm>
            <a:off x="8856921" y="4074693"/>
            <a:ext cx="2721935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400"/>
              <a:t>Ваш вклад улучшает наше совместное время препровождение!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63" name="Google Shape;1663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2"/>
          <p:cNvSpPr txBox="1"/>
          <p:nvPr>
            <p:ph type="title"/>
          </p:nvPr>
        </p:nvSpPr>
        <p:spPr>
          <a:xfrm>
            <a:off x="-9" y="5994739"/>
            <a:ext cx="9719043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Чувствуете разочарование? Это нормально!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514" name="Google Shape;1514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515" name="Google Shape;1515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516" name="Google Shape;1516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517" name="Google Shape;1517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518" name="Google Shape;151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22" name="Google Shape;1522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23" name="Google Shape;1523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df9cc6058f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Опрос: «Отношение семьи» </a:t>
            </a:r>
            <a:endParaRPr/>
          </a:p>
        </p:txBody>
      </p:sp>
      <p:pic>
        <p:nvPicPr>
          <p:cNvPr id="1529" name="Google Shape;1529;g2df9cc6058f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2df9cc6058f_0_63"/>
          <p:cNvSpPr txBox="1"/>
          <p:nvPr/>
        </p:nvSpPr>
        <p:spPr>
          <a:xfrm>
            <a:off x="1035333" y="2645700"/>
            <a:ext cx="4023300" cy="3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Отсканируйте этот код, чтобы рассказать о том, как вы относитесь к чтению вместе со своим ребёнком.</a:t>
            </a:r>
            <a:endParaRPr b="1" i="0" sz="59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6" name="Google Shape;1536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7" name="Google Shape;1537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538" name="Google Shape;1538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9" name="Google Shape;1539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540" name="Google Shape;1540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541" name="Google Shape;1541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542" name="Google Shape;1542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543" name="Google Shape;1543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Руководство по проведению семинаров</a:t>
            </a:r>
            <a:endParaRPr/>
          </a:p>
        </p:txBody>
      </p:sp>
      <p:pic>
        <p:nvPicPr>
          <p:cNvPr descr="Icon&#10;&#10;Description automatically generated" id="1544" name="Google Shape;15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5" name="Google Shape;15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6" name="Google Shape;15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7" name="Google Shape;15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 sz="3200">
                <a:solidFill>
                  <a:srgbClr val="006FB6"/>
                </a:solidFill>
              </a:rPr>
              <a:t>Чувствуете разочарование? Это нормально!</a:t>
            </a:r>
            <a:endParaRPr sz="3200"/>
          </a:p>
        </p:txBody>
      </p:sp>
      <p:sp>
        <p:nvSpPr>
          <p:cNvPr id="1553" name="Google Shape;1553;p11"/>
          <p:cNvSpPr txBox="1"/>
          <p:nvPr>
            <p:ph idx="1" type="body"/>
          </p:nvPr>
        </p:nvSpPr>
        <p:spPr>
          <a:xfrm>
            <a:off x="9222900" y="4748875"/>
            <a:ext cx="2648700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Не поддавайтесь разочарованию с помощью этих шагов!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54" name="Google Shape;155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56" name="Google Shape;1556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557" name="Google Shape;1557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58" name="Google Shape;1558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Сделайте глубокий вдох.</a:t>
            </a:r>
            <a:endParaRPr i="1"/>
          </a:p>
        </p:txBody>
      </p:sp>
      <p:sp>
        <p:nvSpPr>
          <p:cNvPr id="1559" name="Google Shape;1559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Отмечайте успех.</a:t>
            </a:r>
            <a:endParaRPr i="1"/>
          </a:p>
        </p:txBody>
      </p:sp>
      <p:sp>
        <p:nvSpPr>
          <p:cNvPr id="1560" name="Google Shape;1560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Проверяйте.</a:t>
            </a:r>
            <a:endParaRPr i="1"/>
          </a:p>
        </p:txBody>
      </p:sp>
      <p:sp>
        <p:nvSpPr>
          <p:cNvPr id="1561" name="Google Shape;1561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Примите меры.</a:t>
            </a:r>
            <a:endParaRPr i="1"/>
          </a:p>
        </p:txBody>
      </p:sp>
      <p:sp>
        <p:nvSpPr>
          <p:cNvPr id="1562" name="Google Shape;156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8" name="Google Shape;156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9" name="Google Shape;156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0" name="Google Shape;157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1" name="Google Shape;157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2" name="Google Shape;157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3" name="Google Shape;157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4" name="Google Shape;157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5" name="Google Shape;157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грамотности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Сделайте глубокий вдох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13"/>
          <p:cNvSpPr txBox="1"/>
          <p:nvPr>
            <p:ph idx="1" type="body"/>
          </p:nvPr>
        </p:nvSpPr>
        <p:spPr>
          <a:xfrm>
            <a:off x="707631" y="1845496"/>
            <a:ext cx="6107948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Стратегия 4-3-4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29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Вдохните на счёт четыре.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29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Задержите дыхание до счёта три.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29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Выдохните на счет четыре.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2" name="Google Shape;1582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7392825" y="1845500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6FB6"/>
                </a:solidFill>
              </a:rPr>
              <a:t>Отмечайте успех</a:t>
            </a:r>
            <a:endParaRPr/>
          </a:p>
        </p:txBody>
      </p:sp>
      <p:sp>
        <p:nvSpPr>
          <p:cNvPr id="1588" name="Google Shape;1588;p14"/>
          <p:cNvSpPr txBox="1"/>
          <p:nvPr>
            <p:ph idx="1" type="body"/>
          </p:nvPr>
        </p:nvSpPr>
        <p:spPr>
          <a:xfrm>
            <a:off x="485191" y="1353776"/>
            <a:ext cx="7520700" cy="489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Во время разочарований используйте конкретную похвалу, чтобы отметить успехи вашего ребёнка.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Вместо.... "Отличное чтение!«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Попробуйте... "Мне очень нравится, как ты продолжал(а) работать с этим словом и не сдался(ась)!".</a:t>
            </a:r>
            <a:endParaRPr sz="3200"/>
          </a:p>
        </p:txBody>
      </p:sp>
      <p:sp>
        <p:nvSpPr>
          <p:cNvPr id="1589" name="Google Shape;1589;p1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590" name="Google Shape;1590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088" y="1251300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