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697" r:id="rId10"/>
    <p:sldMasterId id="2147483715" r:id="rId11"/>
    <p:sldMasterId id="2147483726" r:id="rId12"/>
    <p:sldMasterId id="2147483734" r:id="rId13"/>
    <p:sldMasterId id="2147483743" r:id="rId14"/>
    <p:sldMasterId id="2147483758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</p:sldIdLst>
  <p:sldSz cy="6858000" cx="12192000"/>
  <p:notesSz cx="9144000" cy="6858000"/>
  <p:embeddedFontLst>
    <p:embeddedFont>
      <p:font typeface="Permanent Marker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ybiyAdjK8tl/RN5gq4VVQpdJ1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font" Target="fonts/PermanentMarker-regular.fnt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7" name="Google Shape;153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9" name="Google Shape;163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6" name="Google Shape;1646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6" name="Google Shape;1656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1dc96ec5ec3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5" name="Google Shape;1665;g1dc96ec5ec3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6" name="Google Shape;1676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cb72ff8533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8" name="Google Shape;1688;g2cb72ff8533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6" name="Google Shape;1696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9" name="Google Shape;154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df9836fe6f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2df9836fe6f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1" name="Google Shape;157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8" name="Google Shape;158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3" name="Google Shape;160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6" name="Google Shape;161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3" name="Google Shape;162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9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30.jp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1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4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31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4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30.jp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31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4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2df9836fe6f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0" name="Google Shape;1490;g2df9836fe6f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2df9836fe6f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2" name="Google Shape;1492;g2df9836fe6f_0_70"/>
          <p:cNvCxnSpPr>
            <a:endCxn id="148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g2df9836fe6f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g2df9836fe6f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5" name="Google Shape;1495;g2df9836fe6f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6" name="Google Shape;1496;g2df9836fe6f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df9836fe6f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0" name="Google Shape;1500;g2df9836fe6f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df9836fe6f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Google Shape;1503;g2df9836fe6f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g2df9836fe6f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df9836fe6f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7" name="Google Shape;1507;g2df9836fe6f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8" name="Google Shape;1508;g2df9836fe6f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9" name="Google Shape;1509;g2df9836fe6f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2df9836fe6f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2" name="Google Shape;1512;g2df9836fe6f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df9836fe6f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5" name="Google Shape;1515;g2df9836fe6f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6" name="Google Shape;1516;g2df9836fe6f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2df9836fe6f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9" name="Google Shape;1519;g2df9836fe6f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df9836fe6f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g2df9836fe6f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df9836fe6f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df9836fe6f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df9836fe6f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2df9836fe6f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528" name="Google Shape;1528;g2df9836fe6f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2df9836fe6f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31" name="Google Shape;1531;g2df9836fe6f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2df9836fe6f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2df9836fe6f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9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9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9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3_Title, Pic 2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6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46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7" name="Google Shape;67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0" name="Google Shape;6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4" name="Google Shape;68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9" name="Google Shape;699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08" name="Google Shape;708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4" name="Google Shape;7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5" name="Google Shape;715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0" name="Google Shape;72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2" name="Google Shape;72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3" name="Google Shape;7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4" name="Google Shape;734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1" name="Google Shape;741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8" name="Google Shape;74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9" name="Google Shape;74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5" name="Google Shape;765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6" name="Google Shape;76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8" name="Google Shape;78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6" name="Google Shape;816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2" name="Google Shape;82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4" name="Google Shape;82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37" name="Google Shape;837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38" name="Google Shape;838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3" name="Google Shape;84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8" name="Google Shape;8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2" name="Google Shape;852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9" name="Google Shape;85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1" name="Google Shape;86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3" name="Google Shape;86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5" name="Google Shape;865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2" name="Google Shape;87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8" name="Google Shape;878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0" name="Google Shape;89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4" name="Google Shape;89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6" name="Google Shape;896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6" name="Google Shape;90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8" name="Google Shape;908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3_Title, Pic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6" name="Google Shape;91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4" name="Google Shape;92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78"/>
          <p:cNvSpPr/>
          <p:nvPr>
            <p:ph idx="2" type="pic"/>
          </p:nvPr>
        </p:nvSpPr>
        <p:spPr>
          <a:xfrm>
            <a:off x="8756005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6" name="Google Shape;926;p78"/>
          <p:cNvSpPr txBox="1"/>
          <p:nvPr>
            <p:ph idx="1" type="body"/>
          </p:nvPr>
        </p:nvSpPr>
        <p:spPr>
          <a:xfrm>
            <a:off x="3951499" y="1807844"/>
            <a:ext cx="4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78"/>
          <p:cNvSpPr/>
          <p:nvPr>
            <p:ph idx="3" type="pic"/>
          </p:nvPr>
        </p:nvSpPr>
        <p:spPr>
          <a:xfrm>
            <a:off x="449278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5" name="Google Shape;935;p4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4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4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4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39" name="Google Shape;939;p4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4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4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3" name="Google Shape;94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0" name="Google Shape;950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4" name="Google Shape;95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57" name="Google Shape;957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8" name="Google Shape;958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8" name="Google Shape;968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1" name="Google Shape;98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0" name="Google Shape;990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4" name="Google Shape;99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9" name="Google Shape;999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3" name="Google Shape;1003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8" name="Google Shape;100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1" name="Google Shape;101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2" name="Google Shape;1012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91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p91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22" name="Google Shape;1022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6" name="Google Shape;102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29" name="Google Shape;1029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30" name="Google Shape;1030;p9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91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91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91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2">
  <p:cSld name="2 Reading tip with pic and conversation bubbles_2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9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p92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38" name="Google Shape;1038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2" name="Google Shape;104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45" name="Google Shape;104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46" name="Google Shape;1046;p9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92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92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9" name="Google Shape;1049;p9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3">
  <p:cSld name="2 Reading tip with pic and conversation bubbles_3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9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93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54" name="Google Shape;1054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61" name="Google Shape;1061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2" name="Google Shape;1062;p9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93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93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5" name="Google Shape;1065;p9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6ec5ec3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2" name="Google Shape;1072;g1dc96ec5ec3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g1dc96ec5ec3_0_16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g1dc96ec5ec3_0_1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g1dc96ec5ec3_0_1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g1dc96ec5ec3_0_1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g1dc96ec5ec3_0_1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g1dc96ec5ec3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g1dc96ec5ec3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0" name="Google Shape;1080;g1dc96ec5ec3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dc96ec5ec3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g1dc96ec5ec3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g1dc96ec5ec3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g1dc96ec5ec3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g1dc96ec5ec3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g1dc96ec5ec3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g1dc96ec5ec3_0_166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1dc96ec5ec3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dc96ec5ec3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1" name="Google Shape;1091;g1dc96ec5ec3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dc96ec5ec3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1dc96ec5ec3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4" name="Google Shape;1094;g1dc96ec5ec3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95" name="Google Shape;1095;g1dc96ec5ec3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g1dc96ec5ec3_0_18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g1dc96ec5ec3_0_18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g1dc96ec5ec3_0_18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dc96ec5ec3_0_18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dc96ec5ec3_0_18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dc96ec5ec3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dc96ec5ec3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3" name="Google Shape;1103;g1dc96ec5ec3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dc96ec5ec3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g1dc96ec5ec3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g1dc96ec5ec3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dc96ec5ec3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dc96ec5ec3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c96ec5ec3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g1dc96ec5ec3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12" name="Google Shape;1112;g1dc96ec5ec3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3" name="Google Shape;1113;g1dc96ec5ec3_0_20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1dc96ec5ec3_0_20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g1dc96ec5ec3_0_20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1dc96ec5ec3_0_20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dc96ec5ec3_0_20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1dc96ec5ec3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1dc96ec5ec3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dc96ec5ec3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dc96ec5ec3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dc96ec5ec3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g1dc96ec5ec3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4" name="Google Shape;1124;g1dc96ec5ec3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dc96ec5ec3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dc96ec5ec3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dc96ec5ec3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6ec5ec3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6ec5ec3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6ec5ec3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6ec5ec3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6ec5ec3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6ec5ec3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5" name="Google Shape;1135;g1dc96ec5ec3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g1dc96ec5ec3_0_22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g1dc96ec5ec3_0_22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g1dc96ec5ec3_0_22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g1dc96ec5ec3_0_22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1dc96ec5ec3_0_22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g1dc96ec5ec3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g1dc96ec5ec3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3" name="Google Shape;1143;g1dc96ec5ec3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dc96ec5ec3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6" name="Google Shape;1146;g1dc96ec5ec3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47" name="Google Shape;1147;g1dc96ec5ec3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g1dc96ec5ec3_0_24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dc96ec5ec3_0_24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g1dc96ec5ec3_0_24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g1dc96ec5ec3_0_24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dc96ec5ec3_0_24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3" name="Google Shape;1153;g1dc96ec5ec3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4" name="Google Shape;1154;g1dc96ec5ec3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1dc96ec5ec3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g1dc96ec5ec3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57" name="Google Shape;1157;g1dc96ec5ec3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1dc96ec5ec3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1dc96ec5ec3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1dc96ec5ec3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dc96ec5ec3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c96ec5ec3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c96ec5ec3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g1dc96ec5ec3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1dc96ec5ec3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7" name="Google Shape;1167;g1dc96ec5ec3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8" name="Google Shape;1168;g1dc96ec5ec3_0_26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g1dc96ec5ec3_0_26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dc96ec5ec3_0_26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g1dc96ec5ec3_0_26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g1dc96ec5ec3_0_26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g1dc96ec5ec3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1dc96ec5ec3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1dc96ec5ec3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76" name="Google Shape;1176;g1dc96ec5ec3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g1dc96ec5ec3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1dc96ec5ec3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1dc96ec5ec3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6ec5ec3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6ec5ec3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dc96ec5ec3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g1dc96ec5ec3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c96ec5ec3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6" name="Google Shape;1186;g1dc96ec5ec3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87" name="Google Shape;1187;g1dc96ec5ec3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8" name="Google Shape;1188;g1dc96ec5ec3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cb72ff8533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6" name="Google Shape;1196;g2cb72ff8533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2cb72ff8533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g2cb72ff8533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g2cb72ff8533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0" name="Google Shape;1200;g2cb72ff8533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g2cb72ff8533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2cb72ff8533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2cb72ff8533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2cb72ff8533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g2cb72ff8533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cb72ff8533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g2cb72ff8533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2cb72ff8533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0" name="Google Shape;1210;g2cb72ff8533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g2cb72ff8533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g2cb72ff8533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g2cb72ff8533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4" name="Google Shape;1214;g2cb72ff8533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g2cb72ff8533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g2cb72ff8533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17" name="Google Shape;1217;g2cb72ff8533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18" name="Google Shape;1218;g2cb72ff8533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g2cb72ff8533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g2cb72ff8533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2cb72ff8533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g2cb72ff8533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cb72ff8533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5" name="Google Shape;1225;g2cb72ff8533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g2cb72ff8533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2cb72ff8533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28" name="Google Shape;1228;g2cb72ff8533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2cb72ff8533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g2cb72ff8533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g2cb72ff8533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2cb72ff8533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g2cb72ff8533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g2cb72ff8533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g2cb72ff8533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2cb72ff8533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2cb72ff8533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2cb72ff8533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cb72ff8533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1" name="Google Shape;1241;g2cb72ff8533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2cb72ff8533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2cb72ff8533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2cb72ff8533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5" name="Google Shape;1245;g2cb72ff8533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2cb72ff8533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2cb72ff8533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g2cb72ff8533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9" name="Google Shape;1249;g2cb72ff8533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2cb72ff8533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g2cb72ff8533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2cb72ff8533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4" name="Google Shape;1254;g2cb72ff8533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2cb72ff8533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2cb72ff8533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2cb72ff8533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2cb72ff8533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2cb72ff8533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g2cb72ff8533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2cb72ff8533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3" name="Google Shape;1263;g2cb72ff8533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2cb72ff8533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2cb72ff8533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6" name="Google Shape;1266;g2cb72ff8533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7" name="Google Shape;1267;g2cb72ff8533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2cb72ff8533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g2cb72ff8533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cb72ff8533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g2cb72ff8533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g2cb72ff8533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g2cb72ff8533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2cb72ff8533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2cb72ff8533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g2cb72ff8533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g2cb72ff8533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cb72ff8533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1" name="Google Shape;1281;g2cb72ff8533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2cb72ff8533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3" name="Google Shape;1283;g2cb72ff8533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4" name="Google Shape;1284;g2cb72ff8533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5" name="Google Shape;1285;g2cb72ff8533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g2cb72ff8533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2cb72ff8533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2cb72ff8533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2cb72ff8533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g2cb72ff8533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0" name="Google Shape;1300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4" name="Google Shape;130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0" name="Google Shape;131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7" name="Google Shape;1327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329" name="Google Shape;1329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0" name="Google Shape;133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3" name="Google Shape;133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4" name="Google Shape;13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0" name="Google Shape;1340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1" name="Google Shape;1341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362" name="Google Shape;1362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4" name="Google Shape;1364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6" name="Google Shape;1366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3" name="Google Shape;1373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7" name="Google Shape;1377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82" name="Google Shape;1382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6" name="Google Shape;1406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0" name="Google Shape;1410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14" name="Google Shape;1414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0" name="Google Shape;1420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1" name="Google Shape;1421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2" name="Google Shape;1422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3" name="Google Shape;1423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4" name="Google Shape;1424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28" name="Google Shape;1428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9" name="Google Shape;1429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0" name="Google Shape;1430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1" name="Google Shape;1431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2" name="Google Shape;1432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7" name="Google Shape;1437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38" name="Google Shape;1438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9" name="Google Shape;1439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0" name="Google Shape;1440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1" name="Google Shape;1441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2" name="Google Shape;1442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4" name="Google Shape;1454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6" name="Google Shape;1456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7" name="Google Shape;1457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0" name="Google Shape;1460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1" name="Google Shape;1461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5" name="Google Shape;1465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7" name="Google Shape;1467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2" name="Google Shape;1472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3" name="Google Shape;1473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4" name="Google Shape;1474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7" name="Google Shape;1477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0" name="Google Shape;1480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1" name="Google Shape;1481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5" name="Google Shape;1485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86" name="Google Shape;1486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8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theme" Target="../theme/theme11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cb72ff8533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1" name="Google Shape;1191;g2cb72ff8533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2" name="Google Shape;1192;g2cb72ff8533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g2cb72ff8533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3" name="Google Shape;1293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4" name="Google Shape;1294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5" name="Google Shape;129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0" name="Google Shape;660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0" name="Google Shape;930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6ec5ec3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8" name="Google Shape;1068;g1dc96ec5ec3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9" name="Google Shape;1069;g1dc96ec5ec3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jpg"/><Relationship Id="rId4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1.png"/><Relationship Id="rId4" Type="http://schemas.openxmlformats.org/officeDocument/2006/relationships/image" Target="../media/image55.png"/><Relationship Id="rId5" Type="http://schemas.openxmlformats.org/officeDocument/2006/relationships/image" Target="../media/image6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png"/><Relationship Id="rId4" Type="http://schemas.openxmlformats.org/officeDocument/2006/relationships/image" Target="../media/image6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jpg"/><Relationship Id="rId4" Type="http://schemas.openxmlformats.org/officeDocument/2006/relationships/image" Target="../media/image57.jpg"/><Relationship Id="rId5" Type="http://schemas.openxmlformats.org/officeDocument/2006/relationships/image" Target="../media/image42.jpg"/><Relationship Id="rId6" Type="http://schemas.openxmlformats.org/officeDocument/2006/relationships/image" Target="../media/image47.jpg"/><Relationship Id="rId7" Type="http://schemas.openxmlformats.org/officeDocument/2006/relationships/image" Target="../media/image5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png"/><Relationship Id="rId4" Type="http://schemas.openxmlformats.org/officeDocument/2006/relationships/image" Target="../media/image54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540" name="Google Shape;154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Feeling </a:t>
            </a:r>
            <a:r>
              <a:rPr lang="pt-BR">
                <a:solidFill>
                  <a:srgbClr val="006FB6"/>
                </a:solidFill>
              </a:rPr>
              <a:t>F</a:t>
            </a:r>
            <a:r>
              <a:rPr b="1" i="0" lang="pt-B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rustrated? That’s </a:t>
            </a:r>
            <a:r>
              <a:rPr lang="pt-BR">
                <a:solidFill>
                  <a:srgbClr val="006FB6"/>
                </a:solidFill>
              </a:rPr>
              <a:t>O</a:t>
            </a:r>
            <a:r>
              <a:rPr b="1" i="0" lang="pt-B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k!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pt-BR" sz="5000" u="none">
                <a:solidFill>
                  <a:srgbClr val="006FB6"/>
                </a:solidFill>
              </a:rPr>
              <a:t>Questione</a:t>
            </a:r>
            <a:endParaRPr/>
          </a:p>
        </p:txBody>
      </p:sp>
      <p:sp>
        <p:nvSpPr>
          <p:cNvPr id="1634" name="Google Shape;1634;p15"/>
          <p:cNvSpPr txBox="1"/>
          <p:nvPr>
            <p:ph idx="4" type="body"/>
          </p:nvPr>
        </p:nvSpPr>
        <p:spPr>
          <a:xfrm>
            <a:off x="3790950" y="15773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400" u="none"/>
              <a:t>Incentive a autorreflexão perguntando:</a:t>
            </a:r>
            <a:endParaRPr sz="3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0" i="0" lang="pt-BR" sz="3400" u="none"/>
              <a:t>Como você está se sentindo lendo agora? Como seu corpo se sente?</a:t>
            </a:r>
            <a:endParaRPr sz="3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0" i="0" lang="pt-BR" sz="3400" u="none"/>
              <a:t>Você acha que está ficando frustrado(a)?  </a:t>
            </a:r>
            <a:endParaRPr sz="3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0" i="0" lang="pt-BR" sz="3400" u="none"/>
              <a:t>O que ajudaria você a se sentir menos frustrado(a)?</a:t>
            </a:r>
            <a:endParaRPr/>
          </a:p>
        </p:txBody>
      </p:sp>
      <p:pic>
        <p:nvPicPr>
          <p:cNvPr descr="A group of people sitting at a table&#10;&#10;Description automatically generated" id="1635" name="Google Shape;163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5" r="12725" t="0"/>
          <a:stretch/>
        </p:blipFill>
        <p:spPr>
          <a:xfrm>
            <a:off x="141100" y="1577400"/>
            <a:ext cx="3215200" cy="288744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36" name="Google Shape;1636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254875" y="28655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Entrar em ação</a:t>
            </a:r>
            <a:endParaRPr/>
          </a:p>
        </p:txBody>
      </p:sp>
      <p:sp>
        <p:nvSpPr>
          <p:cNvPr id="1642" name="Google Shape;1642;p16"/>
          <p:cNvSpPr txBox="1"/>
          <p:nvPr>
            <p:ph idx="1" type="body"/>
          </p:nvPr>
        </p:nvSpPr>
        <p:spPr>
          <a:xfrm>
            <a:off x="648400" y="1592885"/>
            <a:ext cx="53676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/>
              <a:t>Caso seu filho/sua filha: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0" i="0" lang="pt-BR" u="none"/>
              <a:t>Se atrapalhe com várias palavras em uma página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pt-BR" u="none"/>
              <a:t>Leia devagar e aos trancos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pt-BR" u="none"/>
              <a:t>Tenha dificuldade em se concentrar no livro</a:t>
            </a:r>
            <a:endParaRPr/>
          </a:p>
        </p:txBody>
      </p:sp>
      <p:sp>
        <p:nvSpPr>
          <p:cNvPr id="1643" name="Google Shape;1643;p16"/>
          <p:cNvSpPr txBox="1"/>
          <p:nvPr>
            <p:ph idx="2" type="body"/>
          </p:nvPr>
        </p:nvSpPr>
        <p:spPr>
          <a:xfrm>
            <a:off x="6250420" y="159288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/>
              <a:t>Então pense em...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0" i="0" lang="pt-BR" u="none"/>
              <a:t>Trocar de livro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pt-BR" u="none"/>
              <a:t>Reler a página ou a linha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pt-BR" u="none"/>
              <a:t>Fazer uma pausa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649" name="Google Shape;1649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Vamos recordar, o que sabemos sobre essas letras?</a:t>
            </a:r>
            <a:endParaRPr/>
          </a:p>
        </p:txBody>
      </p:sp>
      <p:sp>
        <p:nvSpPr>
          <p:cNvPr id="1650" name="Google Shape;1650;p17"/>
          <p:cNvSpPr txBox="1"/>
          <p:nvPr>
            <p:ph idx="2" type="body"/>
          </p:nvPr>
        </p:nvSpPr>
        <p:spPr>
          <a:xfrm>
            <a:off x="3891650" y="4724950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Qual outra estratégia pode nos ajudar com isso?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51" name="Google Shape;1651;p17"/>
          <p:cNvSpPr txBox="1"/>
          <p:nvPr>
            <p:ph idx="3" type="body"/>
          </p:nvPr>
        </p:nvSpPr>
        <p:spPr>
          <a:xfrm>
            <a:off x="240926" y="14458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Parece que você está frustrado(a).  É o livro ou outra coisa?</a:t>
            </a:r>
            <a:endParaRPr/>
          </a:p>
        </p:txBody>
      </p:sp>
      <p:sp>
        <p:nvSpPr>
          <p:cNvPr id="1652" name="Google Shape;1652;p17"/>
          <p:cNvSpPr txBox="1"/>
          <p:nvPr>
            <p:ph idx="4" type="body"/>
          </p:nvPr>
        </p:nvSpPr>
        <p:spPr>
          <a:xfrm>
            <a:off x="319500" y="4495575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Vamos dar uma parada e respirar antes de tentar esta frase novamente.</a:t>
            </a:r>
            <a:endParaRPr/>
          </a:p>
        </p:txBody>
      </p:sp>
      <p:pic>
        <p:nvPicPr>
          <p:cNvPr id="1653" name="Google Shape;1653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659" name="Google Shape;1659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trabalhou duro nessa frase!  Vamos relê-la com calma.</a:t>
            </a:r>
            <a:endParaRPr/>
          </a:p>
        </p:txBody>
      </p:sp>
      <p:sp>
        <p:nvSpPr>
          <p:cNvPr id="1660" name="Google Shape;1660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Quer fazer uma pausa agora?</a:t>
            </a:r>
            <a:endParaRPr/>
          </a:p>
        </p:txBody>
      </p:sp>
      <p:sp>
        <p:nvSpPr>
          <p:cNvPr id="1661" name="Google Shape;1661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acha que precisa trocar de livro?  O que mais você gostaria de ler?</a:t>
            </a:r>
            <a:endParaRPr/>
          </a:p>
        </p:txBody>
      </p:sp>
      <p:pic>
        <p:nvPicPr>
          <p:cNvPr id="1662" name="Google Shape;16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dc96ec5ec3_0_152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pt-BR" sz="5000"/>
              <a:t>Família Multilíngue</a:t>
            </a:r>
            <a:endParaRPr/>
          </a:p>
        </p:txBody>
      </p:sp>
      <p:sp>
        <p:nvSpPr>
          <p:cNvPr id="1668" name="Google Shape;1668;g1dc96ec5ec3_0_152"/>
          <p:cNvSpPr txBox="1"/>
          <p:nvPr>
            <p:ph idx="1" type="body"/>
          </p:nvPr>
        </p:nvSpPr>
        <p:spPr>
          <a:xfrm>
            <a:off x="4588064" y="1621852"/>
            <a:ext cx="6468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Dê um grande incentivo para ajudar a desenvolver habilidades de leitura</a:t>
            </a:r>
            <a:r>
              <a:rPr lang="pt-BR"/>
              <a:t> </a:t>
            </a:r>
            <a:endParaRPr/>
          </a:p>
        </p:txBody>
      </p:sp>
      <p:sp>
        <p:nvSpPr>
          <p:cNvPr id="1669" name="Google Shape;1669;g1dc96ec5ec3_0_152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</a:t>
            </a:r>
            <a:r>
              <a:rPr lang="pt-BR"/>
              <a:t> </a:t>
            </a:r>
            <a:endParaRPr/>
          </a:p>
        </p:txBody>
      </p:sp>
      <p:sp>
        <p:nvSpPr>
          <p:cNvPr id="1670" name="Google Shape;1670;g1dc96ec5ec3_0_152"/>
          <p:cNvSpPr txBox="1"/>
          <p:nvPr>
            <p:ph idx="3" type="body"/>
          </p:nvPr>
        </p:nvSpPr>
        <p:spPr>
          <a:xfrm>
            <a:off x="4588051" y="3904500"/>
            <a:ext cx="720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Leia acompanhado de um audiolivro</a:t>
            </a:r>
            <a:r>
              <a:rPr lang="pt-BR"/>
              <a:t> </a:t>
            </a:r>
            <a:endParaRPr/>
          </a:p>
        </p:txBody>
      </p:sp>
      <p:pic>
        <p:nvPicPr>
          <p:cNvPr id="1671" name="Google Shape;1671;g1dc96ec5ec3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688" y="4167612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g1dc96ec5ec3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3" name="Google Shape;1673;g1dc96ec5ec3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5325" y="2933225"/>
            <a:ext cx="994251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679" name="Google Shape;1679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Escolha um livro.</a:t>
            </a:r>
            <a:endParaRPr/>
          </a:p>
        </p:txBody>
      </p:sp>
      <p:sp>
        <p:nvSpPr>
          <p:cNvPr id="1680" name="Google Shape;1680;p19"/>
          <p:cNvSpPr txBox="1"/>
          <p:nvPr>
            <p:ph idx="2" type="body"/>
          </p:nvPr>
        </p:nvSpPr>
        <p:spPr>
          <a:xfrm>
            <a:off x="1628000" y="2592250"/>
            <a:ext cx="3393900" cy="31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Procure sinais de frustração e siga a dica (respire fundo, comemore, questione, entre em ação).</a:t>
            </a:r>
            <a:endParaRPr/>
          </a:p>
        </p:txBody>
      </p:sp>
      <p:sp>
        <p:nvSpPr>
          <p:cNvPr id="1681" name="Google Shape;1681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682" name="Google Shape;1682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683" name="Google Shape;1683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684" name="Google Shape;1684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85" name="Google Shape;1685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2cb72ff8533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691" name="Google Shape;1691;g2cb72ff8533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692" name="Google Shape;1692;g2cb72ff8533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693" name="Google Shape;1693;g2cb72ff8533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699" name="Google Shape;169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701" name="Google Shape;1701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800" u="none">
                <a:solidFill>
                  <a:srgbClr val="006FB6"/>
                </a:solidFill>
              </a:rPr>
              <a:t>Sentiu-se frustrado</a:t>
            </a:r>
            <a:r>
              <a:rPr b="1" i="0" lang="pt-BR" sz="4400" u="none"/>
              <a:t>?   Tudo bem!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552" name="Google Shape;155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553" name="Google Shape;1553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554" name="Google Shape;155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555" name="Google Shape;1555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556" name="Google Shape;155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60" name="Google Shape;156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1" name="Google Shape;1561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df9836fe6f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Pesquisa de confiança familiar</a:t>
            </a:r>
            <a:endParaRPr/>
          </a:p>
        </p:txBody>
      </p:sp>
      <p:pic>
        <p:nvPicPr>
          <p:cNvPr id="1567" name="Google Shape;1567;g2df9836fe6f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8" name="Google Shape;1568;g2df9836fe6f_0_63"/>
          <p:cNvSpPr txBox="1"/>
          <p:nvPr/>
        </p:nvSpPr>
        <p:spPr>
          <a:xfrm>
            <a:off x="1035333" y="2645700"/>
            <a:ext cx="40233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mostrar como você se sente lendo com seu filho/sua filha.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4" name="Google Shape;1574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5" name="Google Shape;1575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576" name="Google Shape;1576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7" name="Google Shape;1577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578" name="Google Shape;1578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579" name="Google Shape;1579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580" name="Google Shape;1580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581" name="Google Shape;158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582" name="Google Shape;15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3" name="Google Shape;15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4" name="Google Shape;15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5" name="Google Shape;158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Sentiu-se frustrado? Tudo bem!</a:t>
            </a:r>
            <a:endParaRPr/>
          </a:p>
        </p:txBody>
      </p:sp>
      <p:sp>
        <p:nvSpPr>
          <p:cNvPr id="1591" name="Google Shape;1591;p11"/>
          <p:cNvSpPr txBox="1"/>
          <p:nvPr>
            <p:ph idx="1" type="body"/>
          </p:nvPr>
        </p:nvSpPr>
        <p:spPr>
          <a:xfrm>
            <a:off x="9222900" y="4748875"/>
            <a:ext cx="26487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u="none"/>
              <a:t>Mantenha baixo o nível de frustração com essas etapas!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92" name="Google Shape;159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903927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3" name="Google Shape;1593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594" name="Google Shape;1594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4</a:t>
            </a:r>
            <a:endParaRPr/>
          </a:p>
        </p:txBody>
      </p:sp>
      <p:sp>
        <p:nvSpPr>
          <p:cNvPr id="1595" name="Google Shape;159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596" name="Google Shape;1596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Respire profundamente.</a:t>
            </a:r>
            <a:endParaRPr i="1"/>
          </a:p>
        </p:txBody>
      </p:sp>
      <p:sp>
        <p:nvSpPr>
          <p:cNvPr id="1597" name="Google Shape;1597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Comemore o sucesso.</a:t>
            </a:r>
            <a:endParaRPr i="1"/>
          </a:p>
        </p:txBody>
      </p:sp>
      <p:sp>
        <p:nvSpPr>
          <p:cNvPr id="1598" name="Google Shape;1598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Questione.</a:t>
            </a:r>
            <a:endParaRPr i="1"/>
          </a:p>
        </p:txBody>
      </p:sp>
      <p:sp>
        <p:nvSpPr>
          <p:cNvPr id="1599" name="Google Shape;1599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Entre em ação.</a:t>
            </a:r>
            <a:endParaRPr i="1"/>
          </a:p>
        </p:txBody>
      </p:sp>
      <p:sp>
        <p:nvSpPr>
          <p:cNvPr id="1600" name="Google Shape;1600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6" name="Google Shape;1606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7" name="Google Shape;1607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8" name="Google Shape;1608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9" name="Google Shape;1609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0" name="Google Shape;1610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1" name="Google Shape;1611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2" name="Google Shape;1612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3" name="Google Shape;1613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Check in on literacy terms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Respire profundamente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13"/>
          <p:cNvSpPr txBox="1"/>
          <p:nvPr>
            <p:ph idx="1" type="body"/>
          </p:nvPr>
        </p:nvSpPr>
        <p:spPr>
          <a:xfrm>
            <a:off x="707631" y="1845496"/>
            <a:ext cx="5772682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Estratégia 4-3-4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Inspire contando até quatro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Prenda a respiração contando até três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Expire contando até quatro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0" name="Google Shape;1620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8"/>
          <a:stretch/>
        </p:blipFill>
        <p:spPr>
          <a:xfrm>
            <a:off x="7392825" y="1845500"/>
            <a:ext cx="4000502" cy="383110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pt-BR" u="none">
                <a:solidFill>
                  <a:srgbClr val="006FB6"/>
                </a:solidFill>
              </a:rPr>
              <a:t>Comemore o sucesso</a:t>
            </a:r>
            <a:endParaRPr/>
          </a:p>
        </p:txBody>
      </p:sp>
      <p:sp>
        <p:nvSpPr>
          <p:cNvPr id="1626" name="Google Shape;1626;p1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200" u="none"/>
              <a:t>Em momentos de frustração, use elogios específicos para comemorar o sucesso de seu filho/sua filha.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200" u="none"/>
              <a:t>Em vez de... “</a:t>
            </a:r>
            <a:r>
              <a:rPr b="0" i="1" lang="pt-BR" sz="3200" u="none"/>
              <a:t>Boa leitura!”</a:t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200" u="none"/>
              <a:t>Tente... “</a:t>
            </a:r>
            <a:r>
              <a:rPr b="0" i="1" lang="pt-BR" sz="3200" u="none"/>
              <a:t>Gostei mesmo de como você firmou nessa palavra e não desistiu!” </a:t>
            </a:r>
            <a:endParaRPr/>
          </a:p>
        </p:txBody>
      </p:sp>
      <p:sp>
        <p:nvSpPr>
          <p:cNvPr id="1627" name="Google Shape;1627;p1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628" name="Google Shape;1628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8920088" y="1251300"/>
            <a:ext cx="3076224" cy="2499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