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6" r:id="rId8"/>
    <p:sldMasterId id="2147483694" r:id="rId9"/>
    <p:sldMasterId id="2147483703" r:id="rId10"/>
    <p:sldMasterId id="2147483708" r:id="rId11"/>
    <p:sldMasterId id="2147483726" r:id="rId12"/>
    <p:sldMasterId id="2147483734" r:id="rId13"/>
    <p:sldMasterId id="2147483743" r:id="rId14"/>
    <p:sldMasterId id="2147483758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  <p:ext uri="GoogleSlidesCustomDataVersion2">
      <go:slidesCustomData xmlns:go="http://customooxmlschemas.google.com/" r:id="rId34" roundtripDataSignature="AMtx7mggiGCFNCNHofw5Csp/QdY+YCrs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4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1" Type="http://schemas.openxmlformats.org/officeDocument/2006/relationships/theme" Target="theme/theme1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5.xml"/><Relationship Id="rId30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6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34" Type="http://customschemas.google.com/relationships/presentationmetadata" Target="metadata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9" Type="http://schemas.openxmlformats.org/officeDocument/2006/relationships/slide" Target="slides/slide3.xml"/><Relationship Id="rId1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4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0" name="Google Shape;1630;p14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16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8" name="Google Shape;1638;p16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7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8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1dc95bd318d_0_152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4" name="Google Shape;1664;g1dc95bd318d_0_15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5" name="Google Shape;1675;p19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2cb72f07149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7" name="Google Shape;1687;g2cb72f07149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24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5" name="Google Shape;1695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4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5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df9bb4b308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2df9bb4b308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0" name="Google Shape;1570;p15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6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11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5" name="Google Shape;1595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0" name="Google Shape;1610;p12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3" name="Google Shape;1623;p13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7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4.png"/><Relationship Id="rId6" Type="http://schemas.openxmlformats.org/officeDocument/2006/relationships/image" Target="../media/image2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4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4.png"/><Relationship Id="rId6" Type="http://schemas.openxmlformats.org/officeDocument/2006/relationships/image" Target="../media/image3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4.png"/><Relationship Id="rId6" Type="http://schemas.openxmlformats.org/officeDocument/2006/relationships/image" Target="../media/image3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6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2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61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61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61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4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33.jp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38.jp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1.jp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8.jp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1.jp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4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4.png"/><Relationship Id="rId6" Type="http://schemas.openxmlformats.org/officeDocument/2006/relationships/image" Target="../media/image35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4.png"/><Relationship Id="rId6" Type="http://schemas.openxmlformats.org/officeDocument/2006/relationships/image" Target="../media/image35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40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33.jp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38.jp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1.jp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6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21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28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;p27"/>
          <p:cNvGrpSpPr/>
          <p:nvPr/>
        </p:nvGrpSpPr>
        <p:grpSpPr>
          <a:xfrm>
            <a:off x="-12700" y="5607050"/>
            <a:ext cx="12220575" cy="84138"/>
            <a:chOff x="-12180" y="5607273"/>
            <a:chExt cx="12219900" cy="83414"/>
          </a:xfrm>
        </p:grpSpPr>
        <p:cxnSp>
          <p:nvCxnSpPr>
            <p:cNvPr id="9" name="Google Shape;9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" name="Google Shape;11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99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99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99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p99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99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3" name="Google Shape;12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25" name="Google Shape;12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88" y="1495425"/>
            <a:ext cx="5661025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9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9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9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2df9bb4b308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0" name="Google Shape;1490;g2df9bb4b308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1" name="Google Shape;1491;g2df9bb4b308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2" name="Google Shape;1492;g2df9bb4b308_0_70"/>
          <p:cNvCxnSpPr>
            <a:endCxn id="1489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3" name="Google Shape;1493;g2df9bb4b308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94" name="Google Shape;1494;g2df9bb4b308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5" name="Google Shape;1495;g2df9bb4b308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6" name="Google Shape;1496;g2df9bb4b308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2df9bb4b308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0" name="Google Shape;1500;g2df9bb4b308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2df9bb4b308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3" name="Google Shape;1503;g2df9bb4b308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g2df9bb4b308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2df9bb4b308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7" name="Google Shape;1507;g2df9bb4b308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8" name="Google Shape;1508;g2df9bb4b308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9" name="Google Shape;1509;g2df9bb4b308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2df9bb4b308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2" name="Google Shape;1512;g2df9bb4b308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2df9bb4b308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5" name="Google Shape;1515;g2df9bb4b308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6" name="Google Shape;1516;g2df9bb4b308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2df9bb4b308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9" name="Google Shape;1519;g2df9bb4b308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df9bb4b308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g2df9bb4b308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df9bb4b308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df9bb4b308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df9bb4b308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2df9bb4b308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528" name="Google Shape;1528;g2df9bb4b308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00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100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p100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p100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100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0" name="Google Shape;140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42" name="Google Shape;142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2df9bb4b308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531" name="Google Shape;1531;g2df9bb4b308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2" name="Google Shape;1532;g2df9bb4b308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2df9bb4b308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01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101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101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1" name="Google Shape;15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1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p101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5" name="Google Shape;15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950" y="4975225"/>
            <a:ext cx="982663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10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10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0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102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102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102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102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102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6" name="Google Shape;176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78" name="Google Shape;178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0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0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0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0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10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10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0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103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103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103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103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103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5" name="Google Shape;195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97" name="Google Shape;197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513" y="1666875"/>
            <a:ext cx="768350" cy="76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175" y="3130550"/>
            <a:ext cx="833438" cy="88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175" y="4872038"/>
            <a:ext cx="833438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0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10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10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104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104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104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104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104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3" name="Google Shape;213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215" name="Google Shape;215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813" y="1630363"/>
            <a:ext cx="735012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813" y="3182938"/>
            <a:ext cx="735012" cy="77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600" y="4976813"/>
            <a:ext cx="833438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0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10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10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105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p105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" name="Google Shape;228;p105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9" name="Google Shape;229;p105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" name="Google Shape;230;p105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1" name="Google Shape;231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233" name="Google Shape;233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10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10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10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10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10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10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0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0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6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" name="Google Shape;246;p106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106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8" name="Google Shape;24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6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p106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52" name="Google Shape;252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imagen con un muchacho, niño, joven  Descripción generada con muchísima confianza" id="253" name="Google Shape;253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1613" y="2127250"/>
            <a:ext cx="5113337" cy="38401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4" name="Google Shape;254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p10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10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7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p107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" name="Google Shape;267;p107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8" name="Google Shape;26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7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1" name="Google Shape;271;p107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2" name="Google Shape;27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imagen con un muchacho, niño, joven  Descripción generada con muchísima confianza" id="273" name="Google Shape;273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288" y="3084513"/>
            <a:ext cx="3643312" cy="285591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74" name="Google Shape;274;p107"/>
          <p:cNvSpPr/>
          <p:nvPr/>
        </p:nvSpPr>
        <p:spPr>
          <a:xfrm>
            <a:off x="8181975" y="1374775"/>
            <a:ext cx="3802063" cy="1570038"/>
          </a:xfrm>
          <a:prstGeom prst="wedgeRoundRectCallout">
            <a:avLst>
              <a:gd fmla="val -43671" name="adj1"/>
              <a:gd fmla="val 91343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7"/>
          <p:cNvSpPr/>
          <p:nvPr/>
        </p:nvSpPr>
        <p:spPr>
          <a:xfrm>
            <a:off x="8851900" y="4379913"/>
            <a:ext cx="3206750" cy="1570037"/>
          </a:xfrm>
          <a:prstGeom prst="wedgeRoundRectCallout">
            <a:avLst>
              <a:gd fmla="val -55944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Google Shape;277;p10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8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108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108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" name="Google Shape;292;p108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3" name="Google Shape;293;p108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94" name="Google Shape;29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296" name="Google Shape;296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enjoy and engag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7384" l="548" r="-547" t="819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0" y="5607050"/>
            <a:ext cx="12214225" cy="1252538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667" y="5611729"/>
              <a:ext cx="9156953" cy="1244599"/>
            </a:xfrm>
            <a:prstGeom prst="rect">
              <a:avLst/>
            </a:prstGeom>
            <a:solidFill>
              <a:srgbClr val="FFFFFF">
                <a:alpha val="7921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5" name="Google Shape;2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588" y="5918200"/>
            <a:ext cx="2339975" cy="71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2"/>
          <p:cNvSpPr/>
          <p:nvPr/>
        </p:nvSpPr>
        <p:spPr>
          <a:xfrm>
            <a:off x="-4763" y="0"/>
            <a:ext cx="12223751" cy="5610225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9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" name="Google Shape;303;p109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4" name="Google Shape;304;p109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5" name="Google Shape;30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9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8" name="Google Shape;308;p109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9" name="Google Shape;309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10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p110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p110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8" name="Google Shape;31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10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p110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2" name="Google Shape;32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1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1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1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1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1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1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1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11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4" name="Google Shape;334;p111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5" name="Google Shape;335;p111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6" name="Google Shape;33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1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111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9" name="Google Shape;339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340" name="Google Shape;340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1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2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6" name="Google Shape;346;p112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7" name="Google Shape;347;p112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8" name="Google Shape;34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2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0" name="Google Shape;350;p112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1" name="Google Shape;35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352" name="Google Shape;35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Google Shape;366;p49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7" name="Google Shape;367;p49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8" name="Google Shape;368;p49"/>
          <p:cNvCxnSpPr/>
          <p:nvPr/>
        </p:nvCxnSpPr>
        <p:spPr>
          <a:xfrm>
            <a:off x="93614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9" name="Google Shape;36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370" name="Google Shape;37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49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49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49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49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9" name="Google Shape;379;p85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0" name="Google Shape;380;p85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1" name="Google Shape;381;p85"/>
          <p:cNvCxnSpPr/>
          <p:nvPr/>
        </p:nvCxnSpPr>
        <p:spPr>
          <a:xfrm>
            <a:off x="93614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2" name="Google Shape;38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383" name="Google Shape;38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Description generated with very high confidence" id="386" name="Google Shape;386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2563" y="2344738"/>
            <a:ext cx="2454275" cy="36798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7" name="Google Shape;387;p85"/>
          <p:cNvSpPr/>
          <p:nvPr/>
        </p:nvSpPr>
        <p:spPr>
          <a:xfrm rot="900000">
            <a:off x="8632825" y="1935163"/>
            <a:ext cx="3479800" cy="274796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5"/>
          <p:cNvSpPr/>
          <p:nvPr/>
        </p:nvSpPr>
        <p:spPr>
          <a:xfrm flipH="1" rot="-1980000">
            <a:off x="3538538" y="1995488"/>
            <a:ext cx="3036887" cy="214630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85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Google Shape;391;p85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2" name="Google Shape;392;p85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85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85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6" name="Google Shape;396;p86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7" name="Google Shape;397;p86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8" name="Google Shape;398;p86"/>
          <p:cNvCxnSpPr/>
          <p:nvPr/>
        </p:nvCxnSpPr>
        <p:spPr>
          <a:xfrm>
            <a:off x="93614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9" name="Google Shape;39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400" name="Google Shape;40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86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86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Google Shape;406;p86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Google Shape;407;p86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86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86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0" name="Google Shape;410;p86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69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3" name="Google Shape;413;p87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4" name="Google Shape;414;p87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5" name="Google Shape;415;p87"/>
          <p:cNvCxnSpPr/>
          <p:nvPr/>
        </p:nvCxnSpPr>
        <p:spPr>
          <a:xfrm>
            <a:off x="93614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6" name="Google Shape;41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418" name="Google Shape;418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1" name="Google Shape;421;p88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2" name="Google Shape;422;p88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3" name="Google Shape;423;p88"/>
          <p:cNvCxnSpPr/>
          <p:nvPr/>
        </p:nvCxnSpPr>
        <p:spPr>
          <a:xfrm>
            <a:off x="93614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4" name="Google Shape;424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425" name="Google Shape;425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 Figure out the word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1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22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1"/>
          <p:cNvGrpSpPr/>
          <p:nvPr/>
        </p:nvGrpSpPr>
        <p:grpSpPr>
          <a:xfrm>
            <a:off x="0" y="5607050"/>
            <a:ext cx="12214225" cy="1252538"/>
            <a:chOff x="-33239" y="5603791"/>
            <a:chExt cx="9160619" cy="1252536"/>
          </a:xfrm>
        </p:grpSpPr>
        <p:sp>
          <p:nvSpPr>
            <p:cNvPr id="31" name="Google Shape;31;p61"/>
            <p:cNvSpPr/>
            <p:nvPr/>
          </p:nvSpPr>
          <p:spPr>
            <a:xfrm>
              <a:off x="-29667" y="5611729"/>
              <a:ext cx="9157047" cy="1244598"/>
            </a:xfrm>
            <a:prstGeom prst="rect">
              <a:avLst/>
            </a:prstGeom>
            <a:solidFill>
              <a:srgbClr val="FFFFFF">
                <a:alpha val="7921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" name="Google Shape;33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4" name="Google Shape;3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588" y="5918200"/>
            <a:ext cx="2339975" cy="71278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1"/>
          <p:cNvSpPr/>
          <p:nvPr/>
        </p:nvSpPr>
        <p:spPr>
          <a:xfrm>
            <a:off x="0" y="-38100"/>
            <a:ext cx="12223750" cy="5610225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1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" name="Google Shape;430;p89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1" name="Google Shape;431;p89"/>
          <p:cNvCxnSpPr/>
          <p:nvPr/>
        </p:nvCxnSpPr>
        <p:spPr>
          <a:xfrm>
            <a:off x="93614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32" name="Google Shape;432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4" name="Google Shape;434;p89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35" name="Google Shape;43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025" y="6196013"/>
            <a:ext cx="714375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9" name="Google Shape;439;p90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90"/>
          <p:cNvCxnSpPr/>
          <p:nvPr/>
        </p:nvCxnSpPr>
        <p:spPr>
          <a:xfrm>
            <a:off x="93614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41" name="Google Shape;441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442" name="Google Shape;44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0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44" name="Google Shape;44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9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9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9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9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1" name="Google Shape;451;p91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91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91"/>
          <p:cNvCxnSpPr/>
          <p:nvPr/>
        </p:nvCxnSpPr>
        <p:spPr>
          <a:xfrm>
            <a:off x="93614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54" name="Google Shape;454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455" name="Google Shape;45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Description generated with very high confidence" id="458" name="Google Shape;458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2563" y="2344738"/>
            <a:ext cx="2454275" cy="36798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59" name="Google Shape;459;p91"/>
          <p:cNvSpPr/>
          <p:nvPr/>
        </p:nvSpPr>
        <p:spPr>
          <a:xfrm rot="900000">
            <a:off x="8632825" y="1935163"/>
            <a:ext cx="3479800" cy="274796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91"/>
          <p:cNvSpPr/>
          <p:nvPr/>
        </p:nvSpPr>
        <p:spPr>
          <a:xfrm flipH="1" rot="-1980000">
            <a:off x="3546475" y="1592263"/>
            <a:ext cx="3487738" cy="267176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91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3" name="Google Shape;463;p91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4" name="Google Shape;464;p91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91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2">
  <p:cSld name="2 Reading tip with pic and conversation bubbles 2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7" name="Google Shape;467;p92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8" name="Google Shape;468;p92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9" name="Google Shape;469;p92"/>
          <p:cNvCxnSpPr/>
          <p:nvPr/>
        </p:nvCxnSpPr>
        <p:spPr>
          <a:xfrm>
            <a:off x="93614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70" name="Google Shape;47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471" name="Google Shape;47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Description generated with very high confidence" id="474" name="Google Shape;474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2563" y="2344738"/>
            <a:ext cx="2454275" cy="36798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75" name="Google Shape;475;p92"/>
          <p:cNvSpPr/>
          <p:nvPr/>
        </p:nvSpPr>
        <p:spPr>
          <a:xfrm rot="900000">
            <a:off x="8632825" y="1935163"/>
            <a:ext cx="3479800" cy="274796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92"/>
          <p:cNvSpPr/>
          <p:nvPr/>
        </p:nvSpPr>
        <p:spPr>
          <a:xfrm flipH="1" rot="-1980000">
            <a:off x="3546475" y="1592263"/>
            <a:ext cx="3487738" cy="267176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92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Google Shape;479;p92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Google Shape;480;p92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Google Shape;481;p92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3">
  <p:cSld name="2 Reading tip with pic and conversation bubbles 3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3" name="Google Shape;483;p93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4" name="Google Shape;484;p93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93"/>
          <p:cNvCxnSpPr/>
          <p:nvPr/>
        </p:nvCxnSpPr>
        <p:spPr>
          <a:xfrm>
            <a:off x="93614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86" name="Google Shape;486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487" name="Google Shape;48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Description generated with very high confidence" id="490" name="Google Shape;490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2563" y="2344738"/>
            <a:ext cx="2454275" cy="36798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91" name="Google Shape;491;p93"/>
          <p:cNvSpPr/>
          <p:nvPr/>
        </p:nvSpPr>
        <p:spPr>
          <a:xfrm rot="900000">
            <a:off x="8632825" y="1935163"/>
            <a:ext cx="3479800" cy="274796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93"/>
          <p:cNvSpPr/>
          <p:nvPr/>
        </p:nvSpPr>
        <p:spPr>
          <a:xfrm flipH="1" rot="-1980000">
            <a:off x="3546475" y="1592263"/>
            <a:ext cx="3487738" cy="267176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9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9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93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6" name="Google Shape;496;p93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7" name="Google Shape;497;p9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4" name="Google Shape;504;p35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5" name="Google Shape;505;p35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6" name="Google Shape;506;p35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7" name="Google Shape;507;p35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35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9" name="Google Shape;50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511" name="Google Shape;511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29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4" name="Google Shape;524;p29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5" name="Google Shape;525;p29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6" name="Google Shape;526;p29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7" name="Google Shape;527;p29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28" name="Google Shape;52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530" name="Google Shape;53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513" y="1666875"/>
            <a:ext cx="768350" cy="76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175" y="3130550"/>
            <a:ext cx="833438" cy="88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175" y="4872038"/>
            <a:ext cx="833438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8" name="Google Shape;538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1" name="Google Shape;541;p30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2" name="Google Shape;542;p30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3" name="Google Shape;543;p30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4" name="Google Shape;544;p30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5" name="Google Shape;545;p30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46" name="Google Shape;54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548" name="Google Shape;54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813" y="1630363"/>
            <a:ext cx="735012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813" y="3182938"/>
            <a:ext cx="735012" cy="77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600" y="4976813"/>
            <a:ext cx="833438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Description automatically generated with low confidence" id="552" name="Google Shape;552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138" y="1649413"/>
            <a:ext cx="4792662" cy="2665412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4" name="Google Shape;554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6" name="Google Shape;556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Description automatically generated" id="559" name="Google Shape;55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175" y="1581150"/>
            <a:ext cx="6486525" cy="432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p95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1" name="Google Shape;561;p95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2" name="Google Shape;562;p95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3" name="Google Shape;563;p95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4" name="Google Shape;564;p95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5" name="Google Shape;565;p95"/>
          <p:cNvSpPr/>
          <p:nvPr/>
        </p:nvSpPr>
        <p:spPr>
          <a:xfrm>
            <a:off x="3813175" y="4637088"/>
            <a:ext cx="3808413" cy="1571625"/>
          </a:xfrm>
          <a:prstGeom prst="wedgeRoundRectCallout">
            <a:avLst>
              <a:gd fmla="val 42009" name="adj1"/>
              <a:gd fmla="val -88458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6" name="Google Shape;56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95"/>
          <p:cNvSpPr/>
          <p:nvPr/>
        </p:nvSpPr>
        <p:spPr>
          <a:xfrm>
            <a:off x="1587500" y="2771775"/>
            <a:ext cx="3800475" cy="1571625"/>
          </a:xfrm>
          <a:prstGeom prst="wedgeRoundRectCallout">
            <a:avLst>
              <a:gd fmla="val 77167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Description automatically generated" id="569" name="Google Shape;569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95"/>
          <p:cNvSpPr/>
          <p:nvPr/>
        </p:nvSpPr>
        <p:spPr>
          <a:xfrm>
            <a:off x="144463" y="1293813"/>
            <a:ext cx="3802062" cy="1571625"/>
          </a:xfrm>
          <a:prstGeom prst="wedgeRoundRectCallout">
            <a:avLst>
              <a:gd fmla="val 112824" name="adj1"/>
              <a:gd fmla="val -383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95"/>
          <p:cNvSpPr/>
          <p:nvPr/>
        </p:nvSpPr>
        <p:spPr>
          <a:xfrm>
            <a:off x="158750" y="4418013"/>
            <a:ext cx="3206750" cy="1571625"/>
          </a:xfrm>
          <a:prstGeom prst="wedgeRoundRectCallout">
            <a:avLst>
              <a:gd fmla="val 117824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3" name="Google Shape;573;p9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95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9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9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0175" y="1685925"/>
            <a:ext cx="5505450" cy="425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0" name="Google Shape;580;p96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1" name="Google Shape;581;p96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2" name="Google Shape;582;p96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3" name="Google Shape;583;p96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4" name="Google Shape;584;p96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85" name="Google Shape;58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96"/>
          <p:cNvSpPr/>
          <p:nvPr/>
        </p:nvSpPr>
        <p:spPr>
          <a:xfrm>
            <a:off x="8261350" y="2998788"/>
            <a:ext cx="3800475" cy="1570037"/>
          </a:xfrm>
          <a:prstGeom prst="wedgeRoundRectCallout">
            <a:avLst>
              <a:gd fmla="val -135681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Description automatically generated" id="588" name="Google Shape;588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96"/>
          <p:cNvSpPr/>
          <p:nvPr/>
        </p:nvSpPr>
        <p:spPr>
          <a:xfrm>
            <a:off x="5719763" y="1436688"/>
            <a:ext cx="3802062" cy="1571625"/>
          </a:xfrm>
          <a:prstGeom prst="wedgeRoundRectCallout">
            <a:avLst>
              <a:gd fmla="val -69407" name="adj1"/>
              <a:gd fmla="val 376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96"/>
          <p:cNvSpPr/>
          <p:nvPr/>
        </p:nvSpPr>
        <p:spPr>
          <a:xfrm>
            <a:off x="5840413" y="4511675"/>
            <a:ext cx="5788025" cy="1570038"/>
          </a:xfrm>
          <a:prstGeom prst="wedgeRoundRectCallout">
            <a:avLst>
              <a:gd fmla="val -71407" name="adj1"/>
              <a:gd fmla="val -9477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2" name="Google Shape;592;p9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9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9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Understand the stor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050" y="0"/>
            <a:ext cx="121539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2"/>
          <p:cNvGrpSpPr/>
          <p:nvPr/>
        </p:nvGrpSpPr>
        <p:grpSpPr>
          <a:xfrm>
            <a:off x="0" y="5607050"/>
            <a:ext cx="12214225" cy="1252538"/>
            <a:chOff x="-33239" y="5603791"/>
            <a:chExt cx="9160525" cy="1252537"/>
          </a:xfrm>
        </p:grpSpPr>
        <p:sp>
          <p:nvSpPr>
            <p:cNvPr id="40" name="Google Shape;40;p62"/>
            <p:cNvSpPr/>
            <p:nvPr/>
          </p:nvSpPr>
          <p:spPr>
            <a:xfrm>
              <a:off x="-29667" y="5611729"/>
              <a:ext cx="9156953" cy="1244599"/>
            </a:xfrm>
            <a:prstGeom prst="rect">
              <a:avLst/>
            </a:prstGeom>
            <a:solidFill>
              <a:srgbClr val="FFFFFF">
                <a:alpha val="7921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" name="Google Shape;42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43" name="Google Shape;4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588" y="5918200"/>
            <a:ext cx="2339975" cy="7127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2"/>
          <p:cNvSpPr/>
          <p:nvPr/>
        </p:nvSpPr>
        <p:spPr>
          <a:xfrm>
            <a:off x="-15875" y="0"/>
            <a:ext cx="12223750" cy="5610225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97"/>
          <p:cNvGrpSpPr/>
          <p:nvPr/>
        </p:nvGrpSpPr>
        <p:grpSpPr>
          <a:xfrm>
            <a:off x="0" y="5607050"/>
            <a:ext cx="12196763" cy="84138"/>
            <a:chOff x="-33239" y="5603791"/>
            <a:chExt cx="9147324" cy="83414"/>
          </a:xfrm>
        </p:grpSpPr>
        <p:cxnSp>
          <p:nvCxnSpPr>
            <p:cNvPr id="597" name="Google Shape;597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8" name="Google Shape;598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99" name="Google Shape;599;p9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0" name="Google Shape;600;p9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9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4" name="Google Shape;604;p98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5" name="Google Shape;605;p98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6" name="Google Shape;606;p98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7" name="Google Shape;607;p98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8" name="Google Shape;608;p98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9" name="Google Shape;60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611" name="Google Shape;611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3" name="Google Shape;613;p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p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6" name="Google Shape;616;p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7" name="Google Shape;627;p42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8" name="Google Shape;628;p42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9" name="Google Shape;629;p42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30" name="Google Shape;63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631" name="Google Shape;63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636" name="Google Shape;636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8" name="Google Shape;638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0" name="Google Shape;640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6" name="Google Shape;646;p47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7" name="Google Shape;647;p47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8" name="Google Shape;648;p47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49" name="Google Shape;64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650" name="Google Shape;65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4" name="Google Shape;654;p47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47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656" name="Google Shape;656;p47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8" name="Google Shape;658;p79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9" name="Google Shape;659;p79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0" name="Google Shape;660;p79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61" name="Google Shape;661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662" name="Google Shape;66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6" name="Google Shape;666;p7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7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7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7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2" name="Google Shape;672;p8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3" name="Google Shape;673;p8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8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8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9" name="Google Shape;679;p82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0" name="Google Shape;680;p82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1" name="Google Shape;681;p82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82" name="Google Shape;682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683" name="Google Shape;68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7" name="Google Shape;687;p8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88" name="Google Shape;688;p8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8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8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8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3" name="Google Shape;693;p83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4" name="Google Shape;694;p83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5" name="Google Shape;695;p83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96" name="Google Shape;69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697" name="Google Shape;69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1" name="Google Shape;701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02" name="Google Shape;702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0" name="Google Shape;710;p84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1" name="Google Shape;711;p84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2" name="Google Shape;712;p84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13" name="Google Shape;713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714" name="Google Shape;71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8" name="Google Shape;718;p8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sp>
        <p:nvSpPr>
          <p:cNvPr id="719" name="Google Shape;719;p8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8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8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8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p8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8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ound like a storytell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3"/>
          <p:cNvPicPr preferRelativeResize="0"/>
          <p:nvPr/>
        </p:nvPicPr>
        <p:blipFill rotWithShape="1">
          <a:blip r:embed="rId2">
            <a:alphaModFix/>
          </a:blip>
          <a:srcRect b="12167" l="0" r="0" t="343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3"/>
          <p:cNvGrpSpPr/>
          <p:nvPr/>
        </p:nvGrpSpPr>
        <p:grpSpPr>
          <a:xfrm>
            <a:off x="0" y="5607050"/>
            <a:ext cx="12214225" cy="1252538"/>
            <a:chOff x="-33239" y="5603791"/>
            <a:chExt cx="9160525" cy="1252537"/>
          </a:xfrm>
        </p:grpSpPr>
        <p:sp>
          <p:nvSpPr>
            <p:cNvPr id="49" name="Google Shape;49;p63"/>
            <p:cNvSpPr/>
            <p:nvPr/>
          </p:nvSpPr>
          <p:spPr>
            <a:xfrm>
              <a:off x="-29667" y="5611729"/>
              <a:ext cx="9156953" cy="1244599"/>
            </a:xfrm>
            <a:prstGeom prst="rect">
              <a:avLst/>
            </a:prstGeom>
            <a:solidFill>
              <a:srgbClr val="FFFFFF">
                <a:alpha val="7921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" name="Google Shape;51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52" name="Google Shape;5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588" y="5918200"/>
            <a:ext cx="2339975" cy="71278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3"/>
          <p:cNvSpPr/>
          <p:nvPr/>
        </p:nvSpPr>
        <p:spPr>
          <a:xfrm>
            <a:off x="-4763" y="0"/>
            <a:ext cx="12223751" cy="5610225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44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4" name="Google Shape;734;p44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5" name="Google Shape;735;p44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6" name="Google Shape;736;p44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7" name="Google Shape;737;p44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38" name="Google Shape;73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740" name="Google Shape;740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2" name="Google Shape;742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6" name="Google Shape;746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7" name="Google Shape;747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Description automatically generated" id="752" name="Google Shape;75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175" y="1581150"/>
            <a:ext cx="6486525" cy="432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p51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4" name="Google Shape;754;p51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5" name="Google Shape;755;p51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6" name="Google Shape;756;p51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7" name="Google Shape;757;p51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8" name="Google Shape;758;p51"/>
          <p:cNvSpPr/>
          <p:nvPr/>
        </p:nvSpPr>
        <p:spPr>
          <a:xfrm>
            <a:off x="3813175" y="4637088"/>
            <a:ext cx="3808413" cy="1571625"/>
          </a:xfrm>
          <a:prstGeom prst="wedgeRoundRectCallout">
            <a:avLst>
              <a:gd fmla="val 42009" name="adj1"/>
              <a:gd fmla="val -88458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9" name="Google Shape;75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51"/>
          <p:cNvSpPr/>
          <p:nvPr/>
        </p:nvSpPr>
        <p:spPr>
          <a:xfrm>
            <a:off x="1587500" y="2771775"/>
            <a:ext cx="3800475" cy="1571625"/>
          </a:xfrm>
          <a:prstGeom prst="wedgeRoundRectCallout">
            <a:avLst>
              <a:gd fmla="val 77167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Description automatically generated" id="762" name="Google Shape;762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51"/>
          <p:cNvSpPr/>
          <p:nvPr/>
        </p:nvSpPr>
        <p:spPr>
          <a:xfrm>
            <a:off x="144463" y="1293813"/>
            <a:ext cx="3802062" cy="1571625"/>
          </a:xfrm>
          <a:prstGeom prst="wedgeRoundRectCallout">
            <a:avLst>
              <a:gd fmla="val 112824" name="adj1"/>
              <a:gd fmla="val -383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51"/>
          <p:cNvSpPr/>
          <p:nvPr/>
        </p:nvSpPr>
        <p:spPr>
          <a:xfrm>
            <a:off x="158750" y="4418013"/>
            <a:ext cx="3206750" cy="1571625"/>
          </a:xfrm>
          <a:prstGeom prst="wedgeRoundRectCallout">
            <a:avLst>
              <a:gd fmla="val 117824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6" name="Google Shape;766;p51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51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51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51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0175" y="1685925"/>
            <a:ext cx="5505450" cy="425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3" name="Google Shape;773;p52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4" name="Google Shape;774;p52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5" name="Google Shape;775;p52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6" name="Google Shape;776;p52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7" name="Google Shape;777;p52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78" name="Google Shape;778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52"/>
          <p:cNvSpPr/>
          <p:nvPr/>
        </p:nvSpPr>
        <p:spPr>
          <a:xfrm>
            <a:off x="8261350" y="2998788"/>
            <a:ext cx="3800475" cy="1570037"/>
          </a:xfrm>
          <a:prstGeom prst="wedgeRoundRectCallout">
            <a:avLst>
              <a:gd fmla="val -135681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Description automatically generated" id="781" name="Google Shape;781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52"/>
          <p:cNvSpPr/>
          <p:nvPr/>
        </p:nvSpPr>
        <p:spPr>
          <a:xfrm>
            <a:off x="5719763" y="1436688"/>
            <a:ext cx="3802062" cy="1571625"/>
          </a:xfrm>
          <a:prstGeom prst="wedgeRoundRectCallout">
            <a:avLst>
              <a:gd fmla="val -69407" name="adj1"/>
              <a:gd fmla="val 376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52"/>
          <p:cNvSpPr/>
          <p:nvPr/>
        </p:nvSpPr>
        <p:spPr>
          <a:xfrm>
            <a:off x="5840413" y="4511675"/>
            <a:ext cx="5788025" cy="1570038"/>
          </a:xfrm>
          <a:prstGeom prst="wedgeRoundRectCallout">
            <a:avLst>
              <a:gd fmla="val -71407" name="adj1"/>
              <a:gd fmla="val -9477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5" name="Google Shape;785;p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94"/>
          <p:cNvGrpSpPr/>
          <p:nvPr/>
        </p:nvGrpSpPr>
        <p:grpSpPr>
          <a:xfrm>
            <a:off x="0" y="5607050"/>
            <a:ext cx="12196763" cy="84138"/>
            <a:chOff x="-33239" y="5603791"/>
            <a:chExt cx="9147325" cy="83414"/>
          </a:xfrm>
        </p:grpSpPr>
        <p:cxnSp>
          <p:nvCxnSpPr>
            <p:cNvPr id="790" name="Google Shape;790;p9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1" name="Google Shape;791;p9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92" name="Google Shape;792;p9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3" name="Google Shape;793;p9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94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 1">
  <p:cSld name="2_Title, Pic 1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2" name="Google Shape;802;p46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3" name="Google Shape;803;p46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4" name="Google Shape;804;p46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5" name="Google Shape;805;p46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6" name="Google Shape;806;p46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07" name="Google Shape;80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809" name="Google Shape;80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1" name="Google Shape;811;p46"/>
          <p:cNvSpPr/>
          <p:nvPr>
            <p:ph idx="2" type="pic"/>
          </p:nvPr>
        </p:nvSpPr>
        <p:spPr>
          <a:xfrm>
            <a:off x="7008029" y="1831407"/>
            <a:ext cx="4476300" cy="4020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2" name="Google Shape;812;p46"/>
          <p:cNvSpPr txBox="1"/>
          <p:nvPr>
            <p:ph idx="1" type="body"/>
          </p:nvPr>
        </p:nvSpPr>
        <p:spPr>
          <a:xfrm>
            <a:off x="707631" y="1845496"/>
            <a:ext cx="52638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Google Shape;81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5" name="Google Shape;815;p50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6" name="Google Shape;816;p50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7" name="Google Shape;817;p50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18" name="Google Shape;81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9" name="Google Shape;819;p50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0" name="Google Shape;820;p50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21" name="Google Shape;82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822" name="Google Shape;822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4" name="Google Shape;824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8" name="Google Shape;828;p53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9" name="Google Shape;829;p53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0" name="Google Shape;830;p53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31" name="Google Shape;83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3" name="Google Shape;833;p53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4" name="Google Shape;834;p53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35" name="Google Shape;835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7" name="Google Shape;837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46" name="Google Shape;846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0" name="Google Shape;850;p65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1" name="Google Shape;851;p65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2" name="Google Shape;852;p65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3" name="Google Shape;853;p65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4" name="Google Shape;854;p65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5" name="Google Shape;85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857" name="Google Shape;857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9" name="Google Shape;859;p6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6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Google Shape;862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3" name="Google Shape;863;p66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4" name="Google Shape;864;p66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5" name="Google Shape;865;p66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6" name="Google Shape;866;p66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7" name="Google Shape;867;p66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68" name="Google Shape;86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870" name="Google Shape;870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2" name="Google Shape;882;p67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3" name="Google Shape;883;p67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4" name="Google Shape;884;p67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5" name="Google Shape;885;p67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6" name="Google Shape;886;p67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87" name="Google Shape;88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889" name="Google Shape;88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513" y="1666875"/>
            <a:ext cx="768350" cy="76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175" y="3130550"/>
            <a:ext cx="833438" cy="88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175" y="4872038"/>
            <a:ext cx="833438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4" name="Google Shape;894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7" name="Google Shape;897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4"/>
          <p:cNvSpPr/>
          <p:nvPr/>
        </p:nvSpPr>
        <p:spPr>
          <a:xfrm>
            <a:off x="0" y="0"/>
            <a:ext cx="12192000" cy="1290638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4"/>
          <p:cNvCxnSpPr/>
          <p:nvPr/>
        </p:nvCxnSpPr>
        <p:spPr>
          <a:xfrm>
            <a:off x="0" y="1290638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8" name="Google Shape;5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00" y="169863"/>
            <a:ext cx="2816225" cy="857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4"/>
          <p:cNvCxnSpPr/>
          <p:nvPr/>
        </p:nvCxnSpPr>
        <p:spPr>
          <a:xfrm>
            <a:off x="0" y="1290638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" name="Google Shape;6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00" y="169863"/>
            <a:ext cx="281622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elcome 4 Points, Pic">
  <p:cSld name="1_Welcome 4 Points, Pic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" name="Google Shape;89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0" name="Google Shape;900;p68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1" name="Google Shape;901;p68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2" name="Google Shape;902;p68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3" name="Google Shape;903;p68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4" name="Google Shape;904;p68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05" name="Google Shape;90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907" name="Google Shape;907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813" y="1630363"/>
            <a:ext cx="735012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813" y="3182938"/>
            <a:ext cx="735012" cy="77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600" y="4976813"/>
            <a:ext cx="833438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2" name="Google Shape;912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Google Shape;91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8" name="Google Shape;918;p69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9" name="Google Shape;919;p69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0" name="Google Shape;920;p69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1" name="Google Shape;921;p69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2" name="Google Shape;922;p69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23" name="Google Shape;92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925" name="Google Shape;925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1" name="Google Shape;931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, 3 points,content box">
  <p:cSld name="4_Title, 3 points,content box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oogle Shape;93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7" name="Google Shape;937;p70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8" name="Google Shape;938;p70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9" name="Google Shape;939;p70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40" name="Google Shape;94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2" name="Google Shape;942;p70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3" name="Google Shape;943;p70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44" name="Google Shape;94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imagen con un muchacho, niño, joven  Descripción generada con muchísima confianza" id="945" name="Google Shape;945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1613" y="2127250"/>
            <a:ext cx="5113337" cy="38401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46" name="Google Shape;946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7" name="Google Shape;947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, 3 points,content box">
  <p:cSld name="4_Title, 3 points,content box 2"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" name="Google Shape;95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p71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8" name="Google Shape;958;p71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9" name="Google Shape;959;p71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60" name="Google Shape;96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2" name="Google Shape;962;p71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3" name="Google Shape;963;p71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64" name="Google Shape;96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imagen con un muchacho, niño, joven  Descripción generada con muchísima confianza" id="965" name="Google Shape;96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288" y="3084513"/>
            <a:ext cx="3643312" cy="285591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66" name="Google Shape;966;p71"/>
          <p:cNvSpPr/>
          <p:nvPr/>
        </p:nvSpPr>
        <p:spPr>
          <a:xfrm>
            <a:off x="8181975" y="1374775"/>
            <a:ext cx="3802063" cy="1570038"/>
          </a:xfrm>
          <a:prstGeom prst="wedgeRoundRectCallout">
            <a:avLst>
              <a:gd fmla="val -43671" name="adj1"/>
              <a:gd fmla="val 91343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71"/>
          <p:cNvSpPr/>
          <p:nvPr/>
        </p:nvSpPr>
        <p:spPr>
          <a:xfrm>
            <a:off x="8851900" y="4379913"/>
            <a:ext cx="3206750" cy="1570037"/>
          </a:xfrm>
          <a:prstGeom prst="wedgeRoundRectCallout">
            <a:avLst>
              <a:gd fmla="val -55944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" name="Google Shape;98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1" name="Google Shape;981;p72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2" name="Google Shape;982;p72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3" name="Google Shape;983;p72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4" name="Google Shape;984;p72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5" name="Google Shape;985;p72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86" name="Google Shape;98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988" name="Google Shape;98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0" name="Google Shape;990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Google Shape;993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4" name="Google Shape;994;p73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5" name="Google Shape;995;p73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6" name="Google Shape;996;p73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97" name="Google Shape;99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9" name="Google Shape;999;p73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0" name="Google Shape;1000;p73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01" name="Google Shape;1001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3" name="Google Shape;1003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74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8" name="Google Shape;1008;p74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9" name="Google Shape;1009;p74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10" name="Google Shape;101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2" name="Google Shape;1012;p74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3" name="Google Shape;1013;p74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14" name="Google Shape;1014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6" name="Google Shape;1016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Google Shape;1024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5" name="Google Shape;1025;p75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6" name="Google Shape;1026;p75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7" name="Google Shape;1027;p75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28" name="Google Shape;102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9" name="Google Shape;1029;p75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0" name="Google Shape;1030;p75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31" name="Google Shape;103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032" name="Google Shape;1032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4" name="Google Shape;1034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Google Shape;1036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7" name="Google Shape;1037;p76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8" name="Google Shape;1038;p76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9" name="Google Shape;1039;p76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40" name="Google Shape;104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1" name="Google Shape;1041;p76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2" name="Google Shape;1042;p76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43" name="Google Shape;1043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044" name="Google Shape;1044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6" name="Google Shape;1046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7" name="Google Shape;1047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0" name="Google Shape;1050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34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34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" name="Google Shape;73;p34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" name="Google Shape;74;p34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p34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6" name="Google Shape;7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78" name="Google Shape;7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053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4" name="Google Shape;1054;p78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5" name="Google Shape;1055;p78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6" name="Google Shape;1056;p78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7" name="Google Shape;1057;p78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8" name="Google Shape;1058;p78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59" name="Google Shape;105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061" name="Google Shape;1061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3" name="Google Shape;1063;p78"/>
          <p:cNvSpPr/>
          <p:nvPr>
            <p:ph idx="2" type="pic"/>
          </p:nvPr>
        </p:nvSpPr>
        <p:spPr>
          <a:xfrm>
            <a:off x="8756005" y="1757309"/>
            <a:ext cx="2728200" cy="416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4" name="Google Shape;1064;p78"/>
          <p:cNvSpPr txBox="1"/>
          <p:nvPr>
            <p:ph idx="1" type="body"/>
          </p:nvPr>
        </p:nvSpPr>
        <p:spPr>
          <a:xfrm>
            <a:off x="3951499" y="1807844"/>
            <a:ext cx="40305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5" name="Google Shape;1065;p78"/>
          <p:cNvSpPr/>
          <p:nvPr>
            <p:ph idx="3" type="pic"/>
          </p:nvPr>
        </p:nvSpPr>
        <p:spPr>
          <a:xfrm>
            <a:off x="449278" y="1757309"/>
            <a:ext cx="2728200" cy="416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dc95bd318d_0_1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2" name="Google Shape;1072;g1dc95bd318d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3" name="Google Shape;1073;g1dc95bd318d_0_166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g1dc95bd318d_0_16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g1dc95bd318d_0_16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g1dc95bd318d_0_16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g1dc95bd318d_0_16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8" name="Google Shape;1078;g1dc95bd318d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g1dc95bd318d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0" name="Google Shape;1080;g1dc95bd318d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g1dc95bd318d_0_166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g1dc95bd318d_0_166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g1dc95bd318d_0_166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g1dc95bd318d_0_166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g1dc95bd318d_0_1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g1dc95bd318d_0_1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g1dc95bd318d_0_166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g1dc95bd318d_0_1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dc95bd318d_0_185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1" name="Google Shape;1091;g1dc95bd318d_0_185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1dc95bd318d_0_18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g1dc95bd318d_0_1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4" name="Google Shape;1094;g1dc95bd318d_0_18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95" name="Google Shape;1095;g1dc95bd318d_0_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6" name="Google Shape;1096;g1dc95bd318d_0_185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7" name="Google Shape;1097;g1dc95bd318d_0_18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g1dc95bd318d_0_18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1dc95bd318d_0_18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1dc95bd318d_0_18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g1dc95bd318d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g1dc95bd318d_0_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3" name="Google Shape;1103;g1dc95bd318d_0_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1dc95bd318d_0_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g1dc95bd318d_0_1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g1dc95bd318d_0_1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dc95bd318d_0_20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g1dc95bd318d_0_20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dc95bd318d_0_2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1" name="Google Shape;1111;g1dc95bd318d_0_20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12" name="Google Shape;1112;g1dc95bd318d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3" name="Google Shape;1113;g1dc95bd318d_0_203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g1dc95bd318d_0_20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g1dc95bd318d_0_20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g1dc95bd318d_0_20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1dc95bd318d_0_20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8" name="Google Shape;1118;g1dc95bd318d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g1dc95bd318d_0_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0" name="Google Shape;1120;g1dc95bd318d_0_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dc95bd318d_0_2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g1dc95bd318d_0_2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g1dc95bd318d_0_2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24" name="Google Shape;1124;g1dc95bd318d_0_20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dc95bd318d_0_221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g1dc95bd318d_0_221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g1dc95bd318d_0_221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dc95bd318d_0_221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c95bd318d_0_2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dc95bd318d_0_2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dc95bd318d_0_221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1dc95bd318d_0_2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g1dc95bd318d_0_22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35" name="Google Shape;1135;g1dc95bd318d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6" name="Google Shape;1136;g1dc95bd318d_0_221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g1dc95bd318d_0_22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g1dc95bd318d_0_22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g1dc95bd318d_0_22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g1dc95bd318d_0_22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1" name="Google Shape;1141;g1dc95bd318d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g1dc95bd318d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3" name="Google Shape;1143;g1dc95bd318d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1dc95bd318d_0_2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6" name="Google Shape;1146;g1dc95bd318d_0_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47" name="Google Shape;1147;g1dc95bd318d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8" name="Google Shape;1148;g1dc95bd318d_0_24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g1dc95bd318d_0_24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0" name="Google Shape;1150;g1dc95bd318d_0_24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1" name="Google Shape;1151;g1dc95bd318d_0_24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1dc95bd318d_0_24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3" name="Google Shape;1153;g1dc95bd318d_0_240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4" name="Google Shape;1154;g1dc95bd318d_0_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g1dc95bd318d_0_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g1dc95bd318d_0_240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57" name="Google Shape;1157;g1dc95bd318d_0_2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g1dc95bd318d_0_240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g1dc95bd318d_0_240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1dc95bd318d_0_240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g1dc95bd318d_0_240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g1dc95bd318d_0_240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g1dc95bd318d_0_24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Google Shape;1165;g1dc95bd318d_0_2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g1dc95bd318d_0_2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67" name="Google Shape;1167;g1dc95bd318d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8" name="Google Shape;1168;g1dc95bd318d_0_26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g1dc95bd318d_0_26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g1dc95bd318d_0_26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g1dc95bd318d_0_26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2" name="Google Shape;1172;g1dc95bd318d_0_26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3" name="Google Shape;1173;g1dc95bd318d_0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g1dc95bd318d_0_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g1dc95bd318d_0_260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76" name="Google Shape;1176;g1dc95bd318d_0_2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g1dc95bd318d_0_26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g1dc95bd318d_0_260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g1dc95bd318d_0_260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1dc95bd318d_0_260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g1dc95bd318d_0_260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dc95bd318d_0_27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4" name="Google Shape;1184;g1dc95bd318d_0_27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g1dc95bd318d_0_278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86" name="Google Shape;1186;g1dc95bd318d_0_278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187" name="Google Shape;1187;g1dc95bd318d_0_27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8" name="Google Shape;1188;g1dc95bd318d_0_27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2cb72f07149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6" name="Google Shape;1196;g2cb72f07149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g2cb72f07149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8" name="Google Shape;1198;g2cb72f07149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9" name="Google Shape;1199;g2cb72f07149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0" name="Google Shape;1200;g2cb72f07149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1" name="Google Shape;1201;g2cb72f07149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g2cb72f07149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g2cb72f07149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g2cb72f07149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5" name="Google Shape;1205;g2cb72f07149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2cb72f07149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8" name="Google Shape;1208;g2cb72f07149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g2cb72f07149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10" name="Google Shape;1210;g2cb72f07149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1" name="Google Shape;1211;g2cb72f07149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g2cb72f07149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3" name="Google Shape;1213;g2cb72f07149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4" name="Google Shape;1214;g2cb72f07149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g2cb72f07149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g2cb72f07149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17" name="Google Shape;1217;g2cb72f07149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18" name="Google Shape;1218;g2cb72f07149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g2cb72f07149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g2cb72f07149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g2cb72f07149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2" name="Google Shape;1222;g2cb72f07149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38"/>
          <p:cNvCxnSpPr/>
          <p:nvPr/>
        </p:nvCxnSpPr>
        <p:spPr>
          <a:xfrm>
            <a:off x="-46038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" name="Google Shape;92;p38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38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38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38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6" name="Google Shape;9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98" name="Google Shape;9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Description automatically generated" id="99" name="Google Shape;9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513" y="1658938"/>
            <a:ext cx="4254500" cy="419893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2cb72f07149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5" name="Google Shape;1225;g2cb72f07149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6" name="Google Shape;1226;g2cb72f07149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7" name="Google Shape;1227;g2cb72f07149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28" name="Google Shape;1228;g2cb72f07149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g2cb72f07149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g2cb72f07149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1" name="Google Shape;1231;g2cb72f07149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2" name="Google Shape;1232;g2cb72f07149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g2cb72f07149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g2cb72f07149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g2cb72f07149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2cb72f07149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2cb72f07149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2cb72f07149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2cb72f07149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1" name="Google Shape;1241;g2cb72f07149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g2cb72f07149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g2cb72f07149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2cb72f07149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45" name="Google Shape;1245;g2cb72f07149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6" name="Google Shape;1246;g2cb72f07149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g2cb72f07149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8" name="Google Shape;1248;g2cb72f07149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9" name="Google Shape;1249;g2cb72f07149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g2cb72f07149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g2cb72f07149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2cb72f07149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54" name="Google Shape;1254;g2cb72f07149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g2cb72f07149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g2cb72f07149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g2cb72f07149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8" name="Google Shape;1258;g2cb72f07149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g2cb72f07149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0" name="Google Shape;1260;g2cb72f07149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2cb72f07149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3" name="Google Shape;1263;g2cb72f07149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4" name="Google Shape;1264;g2cb72f07149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g2cb72f07149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6" name="Google Shape;1266;g2cb72f07149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7" name="Google Shape;1267;g2cb72f07149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g2cb72f07149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g2cb72f07149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2cb72f07149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2" name="Google Shape;1272;g2cb72f07149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g2cb72f07149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4" name="Google Shape;1274;g2cb72f07149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2cb72f07149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6" name="Google Shape;1276;g2cb72f07149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7" name="Google Shape;1277;g2cb72f07149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g2cb72f07149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2cb72f07149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1" name="Google Shape;1281;g2cb72f07149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2" name="Google Shape;1282;g2cb72f07149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3" name="Google Shape;1283;g2cb72f07149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4" name="Google Shape;1284;g2cb72f07149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5" name="Google Shape;1285;g2cb72f07149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6" name="Google Shape;1286;g2cb72f07149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g2cb72f07149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g2cb72f07149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g2cb72f07149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90" name="Google Shape;1290;g2cb72f07149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7" name="Google Shape;1297;p59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8" name="Google Shape;1298;p59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9" name="Google Shape;1299;p59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00" name="Google Shape;13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301" name="Google Shape;130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5" name="Google Shape;1305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306" name="Google Shape;1306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9" name="Google Shape;1309;p58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0" name="Google Shape;1310;p58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1" name="Google Shape;1311;p58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12" name="Google Shape;131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313" name="Google Shape;131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7" name="Google Shape;1317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8" name="Google Shape;1318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4" name="Google Shape;1324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6" name="Google Shape;1326;p60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7" name="Google Shape;1327;p60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8" name="Google Shape;1328;p60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29" name="Google Shape;132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330" name="Google Shape;133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4" name="Google Shape;1334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336" name="Google Shape;1336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7" name="Google Shape;1337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" name="Google Shape;1339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3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0" name="Google Shape;1340;p150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1" name="Google Shape;1341;p150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2" name="Google Shape;1342;p150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43" name="Google Shape;1343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345" name="Google Shape;1345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7" name="Google Shape;1347;p15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15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15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p15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p15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6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56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56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8" name="Google Shape;1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6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56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1" name="Google Shape;11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12" name="Google Shape;11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3" name="Google Shape;1353;p151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4" name="Google Shape;1354;p151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5" name="Google Shape;1355;p151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56" name="Google Shape;1356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357" name="Google Shape;1357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1" name="Google Shape;1361;p15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362" name="Google Shape;1362;p15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p15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4" name="Google Shape;1364;p15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5" name="Google Shape;1365;p15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6" name="Google Shape;1366;p15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p15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p15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p15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0" name="Google Shape;1370;p15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2" name="Google Shape;1372;p152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3" name="Google Shape;1373;p152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4" name="Google Shape;1374;p152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75" name="Google Shape;1375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376" name="Google Shape;1376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15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1" name="Google Shape;1381;p15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382" name="Google Shape;1382;p15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4" name="Google Shape;1384;p153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5" name="Google Shape;1385;p153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6" name="Google Shape;1386;p153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87" name="Google Shape;1387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388" name="Google Shape;1388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2" name="Google Shape;1392;p153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393" name="Google Shape;1393;p153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p153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p153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8" name="Google Shape;1398;p154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9" name="Google Shape;1399;p154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p154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p154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5" name="Google Shape;1405;p156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6" name="Google Shape;1406;p156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7" name="Google Shape;1407;p156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08" name="Google Shape;1408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409" name="Google Shape;1409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3" name="Google Shape;1413;p1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414" name="Google Shape;1414;p1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5" name="Google Shape;1415;p1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6" name="Google Shape;1416;p1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p1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9" name="Google Shape;1419;p157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0" name="Google Shape;1420;p157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1" name="Google Shape;1421;p157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22" name="Google Shape;1422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423" name="Google Shape;1423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7" name="Google Shape;1427;p1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428" name="Google Shape;1428;p1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9" name="Google Shape;1429;p1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0" name="Google Shape;1430;p1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1" name="Google Shape;1431;p1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2" name="Google Shape;1432;p1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3" name="Google Shape;1433;p1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4" name="Google Shape;1434;p1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6" name="Google Shape;1436;p158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7" name="Google Shape;1437;p158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8" name="Google Shape;1438;p158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39" name="Google Shape;1439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440" name="Google Shape;1440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3" name="Google Shape;1443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4" name="Google Shape;1444;p1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sp>
        <p:nvSpPr>
          <p:cNvPr id="1445" name="Google Shape;1445;p1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6" name="Google Shape;1446;p1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7" name="Google Shape;1447;p1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8" name="Google Shape;1448;p1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9" name="Google Shape;1449;p1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0" name="Google Shape;1450;p1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1" name="Google Shape;1451;p1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2" name="Google Shape;1452;p1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4" name="Google Shape;1454;p159"/>
          <p:cNvCxnSpPr/>
          <p:nvPr/>
        </p:nvCxnSpPr>
        <p:spPr>
          <a:xfrm flipH="1">
            <a:off x="3076575" y="3536950"/>
            <a:ext cx="2603500" cy="144303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5" name="Google Shape;1455;p159"/>
          <p:cNvCxnSpPr/>
          <p:nvPr/>
        </p:nvCxnSpPr>
        <p:spPr>
          <a:xfrm>
            <a:off x="5700713" y="3536950"/>
            <a:ext cx="1046162" cy="41116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6" name="Google Shape;1456;p159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7" name="Google Shape;1457;p159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8" name="Google Shape;1458;p159"/>
          <p:cNvCxnSpPr/>
          <p:nvPr/>
        </p:nvCxnSpPr>
        <p:spPr>
          <a:xfrm>
            <a:off x="57038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59" name="Google Shape;1459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460" name="Google Shape;1460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159"/>
          <p:cNvSpPr/>
          <p:nvPr/>
        </p:nvSpPr>
        <p:spPr>
          <a:xfrm>
            <a:off x="1296988" y="4872038"/>
            <a:ext cx="4160837" cy="769937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159"/>
          <p:cNvSpPr/>
          <p:nvPr/>
        </p:nvSpPr>
        <p:spPr>
          <a:xfrm>
            <a:off x="3055938" y="3892550"/>
            <a:ext cx="2560637" cy="769938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159"/>
          <p:cNvSpPr/>
          <p:nvPr/>
        </p:nvSpPr>
        <p:spPr>
          <a:xfrm>
            <a:off x="4676775" y="2716213"/>
            <a:ext cx="2560638" cy="769937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159"/>
          <p:cNvSpPr/>
          <p:nvPr/>
        </p:nvSpPr>
        <p:spPr>
          <a:xfrm>
            <a:off x="6145213" y="3924300"/>
            <a:ext cx="2344737" cy="771525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1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8" name="Google Shape;1468;p15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9" name="Google Shape;1469;p15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70" name="Google Shape;1470;p15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1" name="Google Shape;1471;p159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2" name="Google Shape;1472;p15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3" name="Google Shape;1473;p159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4" name="Google Shape;1474;p159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6" name="Google Shape;1476;p160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7" name="Google Shape;1477;p160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8" name="Google Shape;1478;p160"/>
          <p:cNvCxnSpPr/>
          <p:nvPr/>
        </p:nvCxnSpPr>
        <p:spPr>
          <a:xfrm>
            <a:off x="57038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79" name="Google Shape;1479;p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480" name="Google Shape;1480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483" name="Google Shape;1483;p1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4" name="Google Shape;1484;p16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5" name="Google Shape;1485;p16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86" name="Google Shape;1486;p16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1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6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98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/Relationships>
</file>

<file path=ppt/slideMasters/_rels/slideMaster1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2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10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6.xml.rels><?xml version="1.0" encoding="UTF-8" standalone="yes"?><Relationships xmlns="http://schemas.openxmlformats.org/package/2006/relationships"><Relationship Id="rId10" Type="http://schemas.openxmlformats.org/officeDocument/2006/relationships/theme" Target="../theme/theme9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theme" Target="../theme/theme7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4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57.xml"/><Relationship Id="rId19" Type="http://schemas.openxmlformats.org/officeDocument/2006/relationships/theme" Target="../theme/theme13.xml"/><Relationship Id="rId6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700" y="-11113"/>
            <a:ext cx="12204700" cy="1355726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2cb72f07149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1" name="Google Shape;1191;g2cb72f07149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2" name="Google Shape;1192;g2cb72f07149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g2cb72f07149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57"/>
          <p:cNvSpPr/>
          <p:nvPr/>
        </p:nvSpPr>
        <p:spPr>
          <a:xfrm>
            <a:off x="8655050" y="0"/>
            <a:ext cx="353695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3" name="Google Shape;1293;p57"/>
          <p:cNvCxnSpPr/>
          <p:nvPr/>
        </p:nvCxnSpPr>
        <p:spPr>
          <a:xfrm>
            <a:off x="8647113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4" name="Google Shape;1294;p57"/>
          <p:cNvSpPr txBox="1"/>
          <p:nvPr>
            <p:ph type="title"/>
          </p:nvPr>
        </p:nvSpPr>
        <p:spPr>
          <a:xfrm>
            <a:off x="0" y="0"/>
            <a:ext cx="8637588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5" name="Google Shape;1295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00" y="169863"/>
            <a:ext cx="2816225" cy="857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050"/>
            <a:ext cx="12214225" cy="1252538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667" y="5611729"/>
              <a:ext cx="9157047" cy="1244598"/>
            </a:xfrm>
            <a:prstGeom prst="rect">
              <a:avLst/>
            </a:prstGeom>
            <a:solidFill>
              <a:srgbClr val="FFFFFF">
                <a:alpha val="7921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113"/>
            <a:ext cx="12192000" cy="1273176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763" y="1260475"/>
            <a:ext cx="12192001" cy="0"/>
          </a:xfrm>
          <a:prstGeom prst="straightConnector1">
            <a:avLst/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33"/>
          <p:cNvSpPr/>
          <p:nvPr/>
        </p:nvSpPr>
        <p:spPr>
          <a:xfrm>
            <a:off x="0" y="0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00" y="117475"/>
            <a:ext cx="2816225" cy="857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8"/>
          <p:cNvSpPr/>
          <p:nvPr/>
        </p:nvSpPr>
        <p:spPr>
          <a:xfrm>
            <a:off x="0" y="0"/>
            <a:ext cx="353695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48"/>
          <p:cNvCxnSpPr/>
          <p:nvPr/>
        </p:nvCxnSpPr>
        <p:spPr>
          <a:xfrm>
            <a:off x="3536950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3" name="Google Shape;363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00" y="169863"/>
            <a:ext cx="281622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8"/>
          <p:cNvSpPr txBox="1"/>
          <p:nvPr>
            <p:ph type="title"/>
          </p:nvPr>
        </p:nvSpPr>
        <p:spPr>
          <a:xfrm>
            <a:off x="3536950" y="0"/>
            <a:ext cx="5683250" cy="1577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8"/>
          <p:cNvSpPr/>
          <p:nvPr/>
        </p:nvSpPr>
        <p:spPr>
          <a:xfrm>
            <a:off x="0" y="-11113"/>
            <a:ext cx="12192000" cy="1273176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0" name="Google Shape;500;p28"/>
          <p:cNvCxnSpPr/>
          <p:nvPr/>
        </p:nvCxnSpPr>
        <p:spPr>
          <a:xfrm>
            <a:off x="-4763" y="1260475"/>
            <a:ext cx="12192001" cy="0"/>
          </a:xfrm>
          <a:prstGeom prst="straightConnector1">
            <a:avLst/>
          </a:prstGeom>
          <a:noFill/>
          <a:ln cap="flat" cmpd="sng" w="762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1" name="Google Shape;501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00" y="117475"/>
            <a:ext cx="2816225" cy="857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1"/>
          <p:cNvSpPr/>
          <p:nvPr/>
        </p:nvSpPr>
        <p:spPr>
          <a:xfrm>
            <a:off x="8655050" y="0"/>
            <a:ext cx="353695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3" name="Google Shape;623;p41"/>
          <p:cNvCxnSpPr/>
          <p:nvPr/>
        </p:nvCxnSpPr>
        <p:spPr>
          <a:xfrm>
            <a:off x="8647113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4" name="Google Shape;624;p41"/>
          <p:cNvSpPr txBox="1"/>
          <p:nvPr>
            <p:ph type="title"/>
          </p:nvPr>
        </p:nvSpPr>
        <p:spPr>
          <a:xfrm>
            <a:off x="0" y="0"/>
            <a:ext cx="8637588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5" name="Google Shape;625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00" y="169863"/>
            <a:ext cx="2816225" cy="857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3"/>
          <p:cNvSpPr/>
          <p:nvPr/>
        </p:nvSpPr>
        <p:spPr>
          <a:xfrm>
            <a:off x="0" y="-11113"/>
            <a:ext cx="12192000" cy="1273176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9" name="Google Shape;729;p43"/>
          <p:cNvCxnSpPr/>
          <p:nvPr/>
        </p:nvCxnSpPr>
        <p:spPr>
          <a:xfrm>
            <a:off x="-4763" y="1260475"/>
            <a:ext cx="12192001" cy="0"/>
          </a:xfrm>
          <a:prstGeom prst="straightConnector1">
            <a:avLst/>
          </a:prstGeom>
          <a:noFill/>
          <a:ln cap="flat" cmpd="sng" w="762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30" name="Google Shape;730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00" y="117475"/>
            <a:ext cx="2816225" cy="857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2"/>
    <p:sldLayoutId id="2147483705" r:id="rId3"/>
    <p:sldLayoutId id="2147483706" r:id="rId4"/>
    <p:sldLayoutId id="214748370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5"/>
          <p:cNvSpPr/>
          <p:nvPr/>
        </p:nvSpPr>
        <p:spPr>
          <a:xfrm>
            <a:off x="0" y="-11113"/>
            <a:ext cx="12192000" cy="1273176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7" name="Google Shape;797;p45"/>
          <p:cNvCxnSpPr/>
          <p:nvPr/>
        </p:nvCxnSpPr>
        <p:spPr>
          <a:xfrm>
            <a:off x="-4763" y="1260475"/>
            <a:ext cx="12192001" cy="0"/>
          </a:xfrm>
          <a:prstGeom prst="straightConnector1">
            <a:avLst/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8" name="Google Shape;798;p45"/>
          <p:cNvSpPr/>
          <p:nvPr/>
        </p:nvSpPr>
        <p:spPr>
          <a:xfrm>
            <a:off x="0" y="0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9" name="Google Shape;799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00" y="117475"/>
            <a:ext cx="2816225" cy="857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dc95bd318d_0_162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8" name="Google Shape;1068;g1dc95bd318d_0_1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9" name="Google Shape;1069;g1dc95bd318d_0_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3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6.png"/><Relationship Id="rId4" Type="http://schemas.openxmlformats.org/officeDocument/2006/relationships/image" Target="../media/image6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jpg"/><Relationship Id="rId4" Type="http://schemas.openxmlformats.org/officeDocument/2006/relationships/image" Target="../media/image49.jpg"/><Relationship Id="rId5" Type="http://schemas.openxmlformats.org/officeDocument/2006/relationships/image" Target="../media/image47.jpg"/><Relationship Id="rId6" Type="http://schemas.openxmlformats.org/officeDocument/2006/relationships/image" Target="../media/image64.jpg"/><Relationship Id="rId7" Type="http://schemas.openxmlformats.org/officeDocument/2006/relationships/image" Target="../media/image4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jpg"/><Relationship Id="rId4" Type="http://schemas.openxmlformats.org/officeDocument/2006/relationships/image" Target="../media/image5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7.png"/><Relationship Id="rId4" Type="http://schemas.openxmlformats.org/officeDocument/2006/relationships/image" Target="../media/image56.png"/><Relationship Id="rId5" Type="http://schemas.openxmlformats.org/officeDocument/2006/relationships/image" Target="../media/image67.png"/><Relationship Id="rId6" Type="http://schemas.openxmlformats.org/officeDocument/2006/relationships/image" Target="../media/image5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"/>
          <p:cNvSpPr txBox="1"/>
          <p:nvPr>
            <p:ph type="title"/>
          </p:nvPr>
        </p:nvSpPr>
        <p:spPr>
          <a:xfrm>
            <a:off x="12700" y="-31750"/>
            <a:ext cx="9159875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JM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 b="1" i="0" sz="5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1"/>
          <p:cNvSpPr txBox="1"/>
          <p:nvPr>
            <p:ph idx="1" type="body"/>
          </p:nvPr>
        </p:nvSpPr>
        <p:spPr>
          <a:xfrm>
            <a:off x="0" y="5764213"/>
            <a:ext cx="12192000" cy="1093787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en-JM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Feeling </a:t>
            </a:r>
            <a:r>
              <a:rPr b="1" lang="en-JM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i="0" lang="en-JM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rustrated? That’s </a:t>
            </a:r>
            <a:r>
              <a:rPr b="1" lang="en-JM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0" lang="en-JM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1" i="0" lang="en-JM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i="0" lang="en-JM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Facilitator: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</a:pPr>
            <a:r>
              <a:rPr b="0" i="0" lang="en-JM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 </a:t>
            </a:r>
            <a:endParaRPr/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</a:pPr>
            <a:r>
              <a:rPr b="0" i="0" lang="en-JM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</a:t>
            </a:r>
            <a:endParaRPr/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</a:pPr>
            <a:r>
              <a:rPr b="0" i="0" lang="en-JM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/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</a:pPr>
            <a:r>
              <a:rPr b="0" i="0" lang="en-JM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b="0" i="0" sz="4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14"/>
          <p:cNvSpPr txBox="1"/>
          <p:nvPr>
            <p:ph type="title"/>
          </p:nvPr>
        </p:nvSpPr>
        <p:spPr>
          <a:xfrm>
            <a:off x="-7938" y="0"/>
            <a:ext cx="8639176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b="1" lang="en-JM" sz="5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Selebre siksè</a:t>
            </a:r>
            <a:endParaRPr/>
          </a:p>
        </p:txBody>
      </p:sp>
      <p:sp>
        <p:nvSpPr>
          <p:cNvPr id="1633" name="Google Shape;1633;p14"/>
          <p:cNvSpPr txBox="1"/>
          <p:nvPr>
            <p:ph idx="1" type="body"/>
          </p:nvPr>
        </p:nvSpPr>
        <p:spPr>
          <a:xfrm>
            <a:off x="500063" y="1587500"/>
            <a:ext cx="7521575" cy="4364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i="0" lang="en-JM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Pandan moman fwistrasyon yo, itilize yon sèten lwanj pou selebre siksè pitit ou.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0" i="0" lang="en-JM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Olye ou di…. “Bon jan lekti!”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0" i="0" lang="en-JM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Eseye di konsa “Mwen renmen toutbon fason ou te bloke avèk mo a epi ou pa t kite sa!”</a:t>
            </a:r>
            <a:endParaRPr/>
          </a:p>
        </p:txBody>
      </p:sp>
      <p:sp>
        <p:nvSpPr>
          <p:cNvPr id="1634" name="Google Shape;1634;p14"/>
          <p:cNvSpPr txBox="1"/>
          <p:nvPr>
            <p:ph idx="1" type="body"/>
          </p:nvPr>
        </p:nvSpPr>
        <p:spPr>
          <a:xfrm>
            <a:off x="9209088" y="4065588"/>
            <a:ext cx="2497137" cy="218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5" name="Google Shape;1635;p14"/>
          <p:cNvPicPr preferRelativeResize="0"/>
          <p:nvPr/>
        </p:nvPicPr>
        <p:blipFill rotWithShape="1">
          <a:blip r:embed="rId3">
            <a:alphaModFix/>
          </a:blip>
          <a:srcRect b="0" l="0" r="16478" t="0"/>
          <a:stretch/>
        </p:blipFill>
        <p:spPr>
          <a:xfrm>
            <a:off x="8920163" y="1250950"/>
            <a:ext cx="3076575" cy="2498725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JM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Fè Aksyon</a:t>
            </a:r>
            <a:endParaRPr/>
          </a:p>
        </p:txBody>
      </p:sp>
      <p:sp>
        <p:nvSpPr>
          <p:cNvPr id="1641" name="Google Shape;1641;p16"/>
          <p:cNvSpPr txBox="1"/>
          <p:nvPr>
            <p:ph idx="1" type="body"/>
          </p:nvPr>
        </p:nvSpPr>
        <p:spPr>
          <a:xfrm>
            <a:off x="647700" y="1692275"/>
            <a:ext cx="5368925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i="0" lang="en-JM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Si pitit ou..</a:t>
            </a:r>
            <a:endParaRPr/>
          </a:p>
          <a:p>
            <a:pPr indent="-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</a:pPr>
            <a:r>
              <a:rPr b="0" i="0" lang="en-JM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Ap debat avèk anpil mo nan yon paj</a:t>
            </a:r>
            <a:endParaRPr/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</a:pPr>
            <a:r>
              <a:rPr b="0" i="0" lang="en-JM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Ap li dousman ak yon fason ajite</a:t>
            </a:r>
            <a:endParaRPr/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</a:pPr>
            <a:r>
              <a:rPr b="0" i="0" lang="en-JM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Gen yon moman difisil pou konsantre sou liv la</a:t>
            </a:r>
            <a:endParaRPr/>
          </a:p>
        </p:txBody>
      </p:sp>
      <p:sp>
        <p:nvSpPr>
          <p:cNvPr id="1642" name="Google Shape;1642;p16"/>
          <p:cNvSpPr txBox="1"/>
          <p:nvPr>
            <p:ph idx="2" type="body"/>
          </p:nvPr>
        </p:nvSpPr>
        <p:spPr>
          <a:xfrm>
            <a:off x="6249988" y="1692275"/>
            <a:ext cx="4756150" cy="4100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i="0" lang="en-JM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Answit anvizaje...</a:t>
            </a:r>
            <a:endParaRPr/>
          </a:p>
          <a:p>
            <a:pPr indent="-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</a:pPr>
            <a:r>
              <a:rPr b="0" i="0" lang="en-JM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Chanje liv la</a:t>
            </a:r>
            <a:endParaRPr/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</a:pPr>
            <a:r>
              <a:rPr b="0" i="0" lang="en-JM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Reli pay la oswa liy lan</a:t>
            </a:r>
            <a:endParaRPr/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</a:pPr>
            <a:r>
              <a:rPr b="0" i="0" lang="en-JM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Pran yon ti repo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17"/>
          <p:cNvSpPr txBox="1"/>
          <p:nvPr>
            <p:ph type="ctrTitle"/>
          </p:nvPr>
        </p:nvSpPr>
        <p:spPr>
          <a:xfrm>
            <a:off x="820738" y="0"/>
            <a:ext cx="11371262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JM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Lekti  = konvèsasyon (K-1)</a:t>
            </a:r>
            <a:endParaRPr/>
          </a:p>
        </p:txBody>
      </p:sp>
      <p:sp>
        <p:nvSpPr>
          <p:cNvPr id="1648" name="Google Shape;1648;p17"/>
          <p:cNvSpPr txBox="1"/>
          <p:nvPr>
            <p:ph idx="1" type="body"/>
          </p:nvPr>
        </p:nvSpPr>
        <p:spPr>
          <a:xfrm>
            <a:off x="1743075" y="2940050"/>
            <a:ext cx="3487738" cy="1236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An nou sonje, kisa nou konnen sou lèt sa yo?</a:t>
            </a:r>
            <a:endParaRPr/>
          </a:p>
        </p:txBody>
      </p:sp>
      <p:sp>
        <p:nvSpPr>
          <p:cNvPr id="1649" name="Google Shape;1649;p17"/>
          <p:cNvSpPr txBox="1"/>
          <p:nvPr>
            <p:ph idx="2" type="body"/>
          </p:nvPr>
        </p:nvSpPr>
        <p:spPr>
          <a:xfrm>
            <a:off x="3890963" y="4724400"/>
            <a:ext cx="3489325" cy="139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" lvl="0" marL="231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Ki yon lòt estrateji ki kapab ede nou avèk sa?</a:t>
            </a:r>
            <a:endParaRPr/>
          </a:p>
        </p:txBody>
      </p:sp>
      <p:sp>
        <p:nvSpPr>
          <p:cNvPr id="1650" name="Google Shape;1650;p17"/>
          <p:cNvSpPr txBox="1"/>
          <p:nvPr>
            <p:ph idx="3" type="body"/>
          </p:nvPr>
        </p:nvSpPr>
        <p:spPr>
          <a:xfrm>
            <a:off x="241300" y="1446213"/>
            <a:ext cx="3865563" cy="1236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Sanble ou fwistre.  Èske se akòz liv la oswa yon lòt bagay?</a:t>
            </a:r>
            <a:endParaRPr/>
          </a:p>
        </p:txBody>
      </p:sp>
      <p:sp>
        <p:nvSpPr>
          <p:cNvPr id="1651" name="Google Shape;1651;p17"/>
          <p:cNvSpPr txBox="1"/>
          <p:nvPr>
            <p:ph idx="4" type="body"/>
          </p:nvPr>
        </p:nvSpPr>
        <p:spPr>
          <a:xfrm>
            <a:off x="319088" y="4495800"/>
            <a:ext cx="3306762" cy="1392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Pran yon moun epi respire anvan nou eseye fraz sa a ankò.</a:t>
            </a:r>
            <a:endParaRPr/>
          </a:p>
        </p:txBody>
      </p:sp>
      <p:pic>
        <p:nvPicPr>
          <p:cNvPr id="1652" name="Google Shape;1652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1300" y="87313"/>
            <a:ext cx="677863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18"/>
          <p:cNvSpPr txBox="1"/>
          <p:nvPr>
            <p:ph type="ctrTitle"/>
          </p:nvPr>
        </p:nvSpPr>
        <p:spPr>
          <a:xfrm>
            <a:off x="833438" y="0"/>
            <a:ext cx="11358562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JM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Lekti = konvèsasyon (2-3)</a:t>
            </a:r>
            <a:endParaRPr/>
          </a:p>
        </p:txBody>
      </p:sp>
      <p:sp>
        <p:nvSpPr>
          <p:cNvPr id="1658" name="Google Shape;1658;p18"/>
          <p:cNvSpPr txBox="1"/>
          <p:nvPr>
            <p:ph idx="1" type="body"/>
          </p:nvPr>
        </p:nvSpPr>
        <p:spPr>
          <a:xfrm>
            <a:off x="8450263" y="3165475"/>
            <a:ext cx="3487737" cy="1236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Ou te travay di sou fraz sa a!  An nou reli li san pwoblèm.</a:t>
            </a:r>
            <a:endParaRPr/>
          </a:p>
        </p:txBody>
      </p:sp>
      <p:sp>
        <p:nvSpPr>
          <p:cNvPr id="1659" name="Google Shape;1659;p18"/>
          <p:cNvSpPr txBox="1"/>
          <p:nvPr>
            <p:ph idx="2" type="body"/>
          </p:nvPr>
        </p:nvSpPr>
        <p:spPr>
          <a:xfrm>
            <a:off x="5816600" y="1589088"/>
            <a:ext cx="3487738" cy="1236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Èske ou bezwen pran yon ti repo kounye a?</a:t>
            </a:r>
            <a:endParaRPr/>
          </a:p>
        </p:txBody>
      </p:sp>
      <p:sp>
        <p:nvSpPr>
          <p:cNvPr id="1660" name="Google Shape;1660;p18"/>
          <p:cNvSpPr txBox="1"/>
          <p:nvPr>
            <p:ph idx="3" type="body"/>
          </p:nvPr>
        </p:nvSpPr>
        <p:spPr>
          <a:xfrm>
            <a:off x="6003925" y="4619625"/>
            <a:ext cx="5387975" cy="139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Èske ou panse ou bezwen chanje liv?  Ki lòt bagay ou ta renmen li?</a:t>
            </a:r>
            <a:endParaRPr/>
          </a:p>
        </p:txBody>
      </p:sp>
      <p:pic>
        <p:nvPicPr>
          <p:cNvPr id="1661" name="Google Shape;16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5" y="103188"/>
            <a:ext cx="677863" cy="9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1dc95bd318d_0_152"/>
          <p:cNvSpPr txBox="1"/>
          <p:nvPr>
            <p:ph type="ctrTitle"/>
          </p:nvPr>
        </p:nvSpPr>
        <p:spPr>
          <a:xfrm>
            <a:off x="0" y="0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667" name="Google Shape;1667;g1dc95bd318d_0_152"/>
          <p:cNvSpPr txBox="1"/>
          <p:nvPr>
            <p:ph idx="1" type="body"/>
          </p:nvPr>
        </p:nvSpPr>
        <p:spPr>
          <a:xfrm>
            <a:off x="4588065" y="1621852"/>
            <a:ext cx="54039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Bay pitit ou anpil ankourajman pou ede li devlope ladrès li nan lekti</a:t>
            </a:r>
            <a:r>
              <a:rPr lang="en-JM"/>
              <a:t> </a:t>
            </a:r>
            <a:endParaRPr/>
          </a:p>
        </p:txBody>
      </p:sp>
      <p:sp>
        <p:nvSpPr>
          <p:cNvPr id="1668" name="Google Shape;1668;g1dc95bd318d_0_152"/>
          <p:cNvSpPr txBox="1"/>
          <p:nvPr>
            <p:ph idx="2" type="body"/>
          </p:nvPr>
        </p:nvSpPr>
        <p:spPr>
          <a:xfrm>
            <a:off x="4588043" y="280291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Itilize sa avèk liv ki nan nenpòt lang.</a:t>
            </a:r>
            <a:r>
              <a:rPr lang="en-JM"/>
              <a:t> </a:t>
            </a:r>
            <a:endParaRPr/>
          </a:p>
        </p:txBody>
      </p:sp>
      <p:sp>
        <p:nvSpPr>
          <p:cNvPr id="1669" name="Google Shape;1669;g1dc95bd318d_0_152"/>
          <p:cNvSpPr txBox="1"/>
          <p:nvPr>
            <p:ph idx="3" type="body"/>
          </p:nvPr>
        </p:nvSpPr>
        <p:spPr>
          <a:xfrm>
            <a:off x="4588051" y="3904500"/>
            <a:ext cx="72057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Li ansanm avèk yon liv-odyo</a:t>
            </a:r>
            <a:r>
              <a:rPr lang="en-JM"/>
              <a:t> </a:t>
            </a:r>
            <a:endParaRPr/>
          </a:p>
        </p:txBody>
      </p:sp>
      <p:pic>
        <p:nvPicPr>
          <p:cNvPr id="1670" name="Google Shape;1670;g1dc95bd318d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688" y="4167612"/>
            <a:ext cx="66789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1" name="Google Shape;1671;g1dc95bd318d_0_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4399" y="1489800"/>
            <a:ext cx="99425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2" name="Google Shape;1672;g1dc95bd318d_0_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5325" y="2933225"/>
            <a:ext cx="994251" cy="91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JM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Tan pou Pratik</a:t>
            </a:r>
            <a:endParaRPr/>
          </a:p>
        </p:txBody>
      </p:sp>
      <p:sp>
        <p:nvSpPr>
          <p:cNvPr id="1678" name="Google Shape;1678;p19"/>
          <p:cNvSpPr txBox="1"/>
          <p:nvPr>
            <p:ph idx="1" type="body"/>
          </p:nvPr>
        </p:nvSpPr>
        <p:spPr>
          <a:xfrm>
            <a:off x="1639888" y="1374775"/>
            <a:ext cx="3394075" cy="1055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en-JM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Chwazi yon liv.</a:t>
            </a:r>
            <a:endParaRPr/>
          </a:p>
        </p:txBody>
      </p:sp>
      <p:sp>
        <p:nvSpPr>
          <p:cNvPr id="1679" name="Google Shape;1679;p19"/>
          <p:cNvSpPr txBox="1"/>
          <p:nvPr>
            <p:ph idx="2" type="body"/>
          </p:nvPr>
        </p:nvSpPr>
        <p:spPr>
          <a:xfrm>
            <a:off x="1628775" y="2592388"/>
            <a:ext cx="3392488" cy="3122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en-JM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Chèche siy fwistrasyon epi swiv konsèy (respire fò, selebre, verifye, fè aksyon).</a:t>
            </a:r>
            <a:endParaRPr/>
          </a:p>
        </p:txBody>
      </p:sp>
      <p:sp>
        <p:nvSpPr>
          <p:cNvPr id="1680" name="Google Shape;1680;p19"/>
          <p:cNvSpPr txBox="1"/>
          <p:nvPr>
            <p:ph idx="3" type="body"/>
          </p:nvPr>
        </p:nvSpPr>
        <p:spPr>
          <a:xfrm>
            <a:off x="698500" y="1377950"/>
            <a:ext cx="847725" cy="1055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i="0" lang="en-JM" sz="6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681" name="Google Shape;1681;p19"/>
          <p:cNvSpPr txBox="1"/>
          <p:nvPr>
            <p:ph idx="4" type="body"/>
          </p:nvPr>
        </p:nvSpPr>
        <p:spPr>
          <a:xfrm>
            <a:off x="698500" y="2592388"/>
            <a:ext cx="847725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b="1" i="0" lang="en-JM" sz="6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82" name="Google Shape;1682;p19"/>
          <p:cNvSpPr txBox="1"/>
          <p:nvPr>
            <p:ph idx="5" type="body"/>
          </p:nvPr>
        </p:nvSpPr>
        <p:spPr>
          <a:xfrm>
            <a:off x="5534025" y="1420813"/>
            <a:ext cx="2336800" cy="19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b="0" i="0" lang="en-JM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Rele mwen lè ou gen yon kesyon!</a:t>
            </a:r>
            <a:endParaRPr/>
          </a:p>
        </p:txBody>
      </p:sp>
      <p:sp>
        <p:nvSpPr>
          <p:cNvPr id="1683" name="Google Shape;1683;p19"/>
          <p:cNvSpPr/>
          <p:nvPr>
            <p:ph idx="9" type="pic"/>
          </p:nvPr>
        </p:nvSpPr>
        <p:spPr>
          <a:xfrm>
            <a:off x="7967663" y="1420813"/>
            <a:ext cx="3962400" cy="3122612"/>
          </a:xfrm>
          <a:prstGeom prst="rect">
            <a:avLst/>
          </a:prstGeom>
          <a:noFill/>
          <a:ln>
            <a:noFill/>
          </a:ln>
        </p:spPr>
      </p:sp>
      <p:pic>
        <p:nvPicPr>
          <p:cNvPr id="1684" name="Google Shape;1684;p19"/>
          <p:cNvPicPr preferRelativeResize="0"/>
          <p:nvPr/>
        </p:nvPicPr>
        <p:blipFill rotWithShape="1">
          <a:blip r:embed="rId3">
            <a:alphaModFix/>
          </a:blip>
          <a:srcRect b="0" l="7549" r="7538" t="0"/>
          <a:stretch/>
        </p:blipFill>
        <p:spPr>
          <a:xfrm>
            <a:off x="7967663" y="1420813"/>
            <a:ext cx="3962400" cy="312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2cb72f07149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690" name="Google Shape;1690;g2cb72f07149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691" name="Google Shape;1691;g2cb72f07149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692" name="Google Shape;1692;g2cb72f07149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24"/>
          <p:cNvSpPr txBox="1"/>
          <p:nvPr>
            <p:ph type="title"/>
          </p:nvPr>
        </p:nvSpPr>
        <p:spPr>
          <a:xfrm>
            <a:off x="-7938" y="0"/>
            <a:ext cx="8639176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b="1" lang="en-JM" sz="50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Remak, souple</a:t>
            </a:r>
            <a:endParaRPr/>
          </a:p>
        </p:txBody>
      </p:sp>
      <p:pic>
        <p:nvPicPr>
          <p:cNvPr id="1698" name="Google Shape;1698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1" l="274" r="274" t="-7980"/>
          <a:stretch/>
        </p:blipFill>
        <p:spPr>
          <a:xfrm>
            <a:off x="8953500" y="1444625"/>
            <a:ext cx="2916238" cy="25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9" name="Google Shape;1699;p24"/>
          <p:cNvSpPr txBox="1"/>
          <p:nvPr>
            <p:ph idx="1" type="body"/>
          </p:nvPr>
        </p:nvSpPr>
        <p:spPr>
          <a:xfrm>
            <a:off x="9163050" y="4075113"/>
            <a:ext cx="2497138" cy="236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Noto Sans Symbols"/>
              <a:buNone/>
            </a:pPr>
            <a:r>
              <a:rPr b="0" i="0" lang="en-JM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Remak ou ap amelyore ran nou ansanm!</a:t>
            </a:r>
            <a:endParaRPr/>
          </a:p>
        </p:txBody>
      </p:sp>
      <p:pic>
        <p:nvPicPr>
          <p:cNvPr descr="A picture containing person, indoor, blueDescription automatically generated" id="1700" name="Google Shape;1700;p2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21826" l="0" r="0" t="21827"/>
          <a:stretch/>
        </p:blipFill>
        <p:spPr>
          <a:xfrm>
            <a:off x="1620838" y="1733550"/>
            <a:ext cx="5124450" cy="384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4"/>
          <p:cNvSpPr txBox="1"/>
          <p:nvPr>
            <p:ph type="title"/>
          </p:nvPr>
        </p:nvSpPr>
        <p:spPr>
          <a:xfrm>
            <a:off x="0" y="5994400"/>
            <a:ext cx="91567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b="1" i="0" lang="en-JM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Ou santi ou fwistre?  Pa gen pwoblèm!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5"/>
          <p:cNvSpPr txBox="1"/>
          <p:nvPr>
            <p:ph idx="1" type="body"/>
          </p:nvPr>
        </p:nvSpPr>
        <p:spPr>
          <a:xfrm>
            <a:off x="1660525" y="1489075"/>
            <a:ext cx="3394075" cy="1055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en-JM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Byenveni </a:t>
            </a:r>
            <a:endParaRPr/>
          </a:p>
        </p:txBody>
      </p:sp>
      <p:sp>
        <p:nvSpPr>
          <p:cNvPr id="1552" name="Google Shape;1552;p5"/>
          <p:cNvSpPr txBox="1"/>
          <p:nvPr>
            <p:ph idx="1" type="body"/>
          </p:nvPr>
        </p:nvSpPr>
        <p:spPr>
          <a:xfrm>
            <a:off x="1660525" y="2652713"/>
            <a:ext cx="3394075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JM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Ti Konsèy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5"/>
          <p:cNvSpPr txBox="1"/>
          <p:nvPr>
            <p:ph idx="3" type="body"/>
          </p:nvPr>
        </p:nvSpPr>
        <p:spPr>
          <a:xfrm>
            <a:off x="1660525" y="3816350"/>
            <a:ext cx="3394075" cy="1055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en-JM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Tan pou Pratik</a:t>
            </a:r>
            <a:endParaRPr/>
          </a:p>
        </p:txBody>
      </p:sp>
      <p:sp>
        <p:nvSpPr>
          <p:cNvPr id="1554" name="Google Shape;1554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JM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Ajanda </a:t>
            </a:r>
            <a:endParaRPr/>
          </a:p>
        </p:txBody>
      </p:sp>
      <p:sp>
        <p:nvSpPr>
          <p:cNvPr id="1555" name="Google Shape;1555;p5"/>
          <p:cNvSpPr txBox="1"/>
          <p:nvPr>
            <p:ph idx="4" type="body"/>
          </p:nvPr>
        </p:nvSpPr>
        <p:spPr>
          <a:xfrm>
            <a:off x="1660525" y="4992688"/>
            <a:ext cx="3643313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en-JM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Refleksyon ak mizajou </a:t>
            </a:r>
            <a:endParaRPr/>
          </a:p>
        </p:txBody>
      </p:sp>
      <p:pic>
        <p:nvPicPr>
          <p:cNvPr id="1556" name="Google Shape;1556;p5"/>
          <p:cNvPicPr preferRelativeResize="0"/>
          <p:nvPr>
            <p:ph idx="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813" y="1504950"/>
            <a:ext cx="57308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p5"/>
          <p:cNvPicPr preferRelativeResize="0"/>
          <p:nvPr>
            <p:ph idx="6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0988"/>
            <a:ext cx="758825" cy="70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p5"/>
          <p:cNvPicPr preferRelativeResize="0"/>
          <p:nvPr>
            <p:ph idx="7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275" y="3937000"/>
            <a:ext cx="793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p5"/>
          <p:cNvPicPr preferRelativeResize="0"/>
          <p:nvPr>
            <p:ph idx="8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4538" y="5087938"/>
            <a:ext cx="657225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Description automatically generated" id="1560" name="Google Shape;1560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0" l="0" r="0" t="66"/>
          <a:stretch/>
        </p:blipFill>
        <p:spPr>
          <a:xfrm>
            <a:off x="6175375" y="155733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2df9bb4b308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JM"/>
              <a:t>Sondaj sou Konfidans Fanmi</a:t>
            </a:r>
            <a:endParaRPr/>
          </a:p>
        </p:txBody>
      </p:sp>
      <p:pic>
        <p:nvPicPr>
          <p:cNvPr id="1566" name="Google Shape;1566;g2df9bb4b308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g2df9bb4b308_0_63"/>
          <p:cNvSpPr txBox="1"/>
          <p:nvPr/>
        </p:nvSpPr>
        <p:spPr>
          <a:xfrm>
            <a:off x="1035333" y="2645700"/>
            <a:ext cx="4023300" cy="22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JM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Eskane kòd sa a pou pataje kijan w santi w konsènan  fè lekti ak pitit ou. </a:t>
            </a:r>
            <a:endParaRPr b="1" i="0" sz="37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5"/>
          <p:cNvSpPr txBox="1"/>
          <p:nvPr>
            <p:ph type="title"/>
          </p:nvPr>
        </p:nvSpPr>
        <p:spPr>
          <a:xfrm>
            <a:off x="3536950" y="0"/>
            <a:ext cx="5683250" cy="1577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b="1" lang="en-JM" sz="5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Verifikasyon</a:t>
            </a:r>
            <a:endParaRPr/>
          </a:p>
        </p:txBody>
      </p:sp>
      <p:sp>
        <p:nvSpPr>
          <p:cNvPr id="1573" name="Google Shape;1573;p15"/>
          <p:cNvSpPr txBox="1"/>
          <p:nvPr>
            <p:ph idx="1" type="body"/>
          </p:nvPr>
        </p:nvSpPr>
        <p:spPr>
          <a:xfrm>
            <a:off x="3790950" y="1577975"/>
            <a:ext cx="8140700" cy="415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JM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Ankouraje oto-refleksyon depi ou poze kesyon: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Calibri"/>
              <a:buChar char="●"/>
            </a:pPr>
            <a:r>
              <a:rPr b="0" i="0" lang="en-JM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Kijan ou santi ou pandan w ap li kounye a? Kijan ou santi ou nan kò ou?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Calibri"/>
              <a:buChar char="●"/>
            </a:pPr>
            <a:r>
              <a:rPr b="0" i="0" lang="en-JM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Èske ou remake w ap vin fwistre?  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Calibri"/>
              <a:buChar char="●"/>
            </a:pPr>
            <a:r>
              <a:rPr b="0" i="0" lang="en-JM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Kisa ki ta ede ou santi ou fwistre mwens kounye a?</a:t>
            </a:r>
            <a:endParaRPr/>
          </a:p>
        </p:txBody>
      </p:sp>
      <p:pic>
        <p:nvPicPr>
          <p:cNvPr descr="A group of people sitting at a tableDescription automatically generated" id="1574" name="Google Shape;1574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22" r="12722" t="0"/>
          <a:stretch/>
        </p:blipFill>
        <p:spPr>
          <a:xfrm>
            <a:off x="141288" y="1577975"/>
            <a:ext cx="3214687" cy="28876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575" name="Google Shape;1575;p15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254125" y="287338"/>
            <a:ext cx="67945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/>
          <p:nvPr>
            <p:ph idx="1" type="body"/>
          </p:nvPr>
        </p:nvSpPr>
        <p:spPr>
          <a:xfrm>
            <a:off x="4587875" y="1489075"/>
            <a:ext cx="7205663" cy="1055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1" name="Google Shape;1581;p6"/>
          <p:cNvSpPr txBox="1"/>
          <p:nvPr>
            <p:ph idx="2" type="body"/>
          </p:nvPr>
        </p:nvSpPr>
        <p:spPr>
          <a:xfrm>
            <a:off x="4587875" y="2652713"/>
            <a:ext cx="7205663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2" name="Google Shape;1582;p6"/>
          <p:cNvSpPr txBox="1"/>
          <p:nvPr>
            <p:ph idx="3" type="body"/>
          </p:nvPr>
        </p:nvSpPr>
        <p:spPr>
          <a:xfrm>
            <a:off x="4587875" y="3816350"/>
            <a:ext cx="7205663" cy="1055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3" name="Google Shape;1583;p6"/>
          <p:cNvSpPr txBox="1"/>
          <p:nvPr>
            <p:ph idx="4" type="body"/>
          </p:nvPr>
        </p:nvSpPr>
        <p:spPr>
          <a:xfrm>
            <a:off x="4587875" y="4992688"/>
            <a:ext cx="7205663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4" name="Google Shape;1584;p6"/>
          <p:cNvSpPr txBox="1"/>
          <p:nvPr>
            <p:ph idx="5" type="body"/>
          </p:nvPr>
        </p:nvSpPr>
        <p:spPr>
          <a:xfrm>
            <a:off x="1044575" y="1501775"/>
            <a:ext cx="3435350" cy="1042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en-JM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Prepare ou.</a:t>
            </a:r>
            <a:endParaRPr/>
          </a:p>
        </p:txBody>
      </p:sp>
      <p:sp>
        <p:nvSpPr>
          <p:cNvPr id="1585" name="Google Shape;1585;p6"/>
          <p:cNvSpPr txBox="1"/>
          <p:nvPr>
            <p:ph idx="6" type="body"/>
          </p:nvPr>
        </p:nvSpPr>
        <p:spPr>
          <a:xfrm>
            <a:off x="1046163" y="2652713"/>
            <a:ext cx="3433762" cy="1042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en-JM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Montre ou prezan.</a:t>
            </a:r>
            <a:endParaRPr/>
          </a:p>
        </p:txBody>
      </p:sp>
      <p:sp>
        <p:nvSpPr>
          <p:cNvPr id="1586" name="Google Shape;1586;p6"/>
          <p:cNvSpPr txBox="1"/>
          <p:nvPr>
            <p:ph idx="7" type="body"/>
          </p:nvPr>
        </p:nvSpPr>
        <p:spPr>
          <a:xfrm>
            <a:off x="1044575" y="3803650"/>
            <a:ext cx="3433763" cy="1042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en-JM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Montre ou gen koutwazi.</a:t>
            </a:r>
            <a:endParaRPr/>
          </a:p>
        </p:txBody>
      </p:sp>
      <p:sp>
        <p:nvSpPr>
          <p:cNvPr id="1587" name="Google Shape;1587;p6"/>
          <p:cNvSpPr txBox="1"/>
          <p:nvPr>
            <p:ph idx="8" type="body"/>
          </p:nvPr>
        </p:nvSpPr>
        <p:spPr>
          <a:xfrm>
            <a:off x="1044575" y="4959350"/>
            <a:ext cx="3433763" cy="1042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en-JM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Poze kesyon.</a:t>
            </a:r>
            <a:endParaRPr/>
          </a:p>
        </p:txBody>
      </p:sp>
      <p:sp>
        <p:nvSpPr>
          <p:cNvPr id="1588" name="Google Shape;1588;p6"/>
          <p:cNvSpPr txBox="1"/>
          <p:nvPr>
            <p:ph type="ctrTitle"/>
          </p:nvPr>
        </p:nvSpPr>
        <p:spPr>
          <a:xfrm>
            <a:off x="0" y="3175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JM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Gid pou atelye yo </a:t>
            </a:r>
            <a:endParaRPr/>
          </a:p>
        </p:txBody>
      </p:sp>
      <p:pic>
        <p:nvPicPr>
          <p:cNvPr descr="IconDescription automatically generated" id="1589" name="Google Shape;15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838" y="1601788"/>
            <a:ext cx="585787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Description automatically generated" id="1590" name="Google Shape;159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838" y="5187950"/>
            <a:ext cx="585787" cy="585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Description automatically generated" id="1591" name="Google Shape;159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838" y="4116388"/>
            <a:ext cx="585787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Description automatically generated" id="1592" name="Google Shape;159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425" y="2797175"/>
            <a:ext cx="328613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11"/>
          <p:cNvSpPr txBox="1"/>
          <p:nvPr>
            <p:ph type="title"/>
          </p:nvPr>
        </p:nvSpPr>
        <p:spPr>
          <a:xfrm>
            <a:off x="-7938" y="0"/>
            <a:ext cx="8639176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None/>
            </a:pPr>
            <a:r>
              <a:rPr b="1" lang="en-JM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Ou santi ou fwistre? Pa gen pwoblèm!</a:t>
            </a:r>
            <a:endParaRPr/>
          </a:p>
        </p:txBody>
      </p:sp>
      <p:sp>
        <p:nvSpPr>
          <p:cNvPr id="1598" name="Google Shape;1598;p11"/>
          <p:cNvSpPr txBox="1"/>
          <p:nvPr>
            <p:ph idx="1" type="body"/>
          </p:nvPr>
        </p:nvSpPr>
        <p:spPr>
          <a:xfrm>
            <a:off x="9223375" y="4748213"/>
            <a:ext cx="26479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Kenbe fwistrasyon an ba avèk etap sa yo!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0" i="0" sz="26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9" name="Google Shape;1599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113" y="1903413"/>
            <a:ext cx="237807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0" name="Google Shape;1600;p11"/>
          <p:cNvSpPr txBox="1"/>
          <p:nvPr>
            <p:ph idx="3" type="title"/>
          </p:nvPr>
        </p:nvSpPr>
        <p:spPr>
          <a:xfrm>
            <a:off x="371475" y="2473325"/>
            <a:ext cx="969963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lang="en-JM" sz="50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01" name="Google Shape;1601;p11"/>
          <p:cNvSpPr txBox="1"/>
          <p:nvPr>
            <p:ph idx="4" type="title"/>
          </p:nvPr>
        </p:nvSpPr>
        <p:spPr>
          <a:xfrm>
            <a:off x="371475" y="4910138"/>
            <a:ext cx="969963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lang="en-JM" sz="50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602" name="Google Shape;1602;p11"/>
          <p:cNvSpPr txBox="1"/>
          <p:nvPr>
            <p:ph idx="5" type="title"/>
          </p:nvPr>
        </p:nvSpPr>
        <p:spPr>
          <a:xfrm>
            <a:off x="371475" y="3624263"/>
            <a:ext cx="969963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lang="en-JM" sz="50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03" name="Google Shape;1603;p11"/>
          <p:cNvSpPr txBox="1"/>
          <p:nvPr>
            <p:ph idx="1" type="body"/>
          </p:nvPr>
        </p:nvSpPr>
        <p:spPr>
          <a:xfrm>
            <a:off x="1341438" y="1350963"/>
            <a:ext cx="4916487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en-JM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Respire fò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11"/>
          <p:cNvSpPr txBox="1"/>
          <p:nvPr>
            <p:ph idx="6" type="body"/>
          </p:nvPr>
        </p:nvSpPr>
        <p:spPr>
          <a:xfrm>
            <a:off x="1341438" y="2473325"/>
            <a:ext cx="4916487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en-JM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Selebre siksè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11"/>
          <p:cNvSpPr txBox="1"/>
          <p:nvPr>
            <p:ph idx="7" type="body"/>
          </p:nvPr>
        </p:nvSpPr>
        <p:spPr>
          <a:xfrm>
            <a:off x="1341438" y="3624263"/>
            <a:ext cx="49164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en-JM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Verifikasyon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11"/>
          <p:cNvSpPr txBox="1"/>
          <p:nvPr>
            <p:ph idx="8" type="body"/>
          </p:nvPr>
        </p:nvSpPr>
        <p:spPr>
          <a:xfrm>
            <a:off x="1341438" y="4910138"/>
            <a:ext cx="49164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en-JM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Fè Aksyon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11"/>
          <p:cNvSpPr txBox="1"/>
          <p:nvPr>
            <p:ph idx="13" type="title"/>
          </p:nvPr>
        </p:nvSpPr>
        <p:spPr>
          <a:xfrm>
            <a:off x="371475" y="1350963"/>
            <a:ext cx="969963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lang="en-JM" sz="50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2"/>
          <p:cNvSpPr txBox="1"/>
          <p:nvPr>
            <p:ph idx="1" type="body"/>
          </p:nvPr>
        </p:nvSpPr>
        <p:spPr>
          <a:xfrm>
            <a:off x="4587875" y="1489075"/>
            <a:ext cx="7205663" cy="1055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12"/>
          <p:cNvSpPr txBox="1"/>
          <p:nvPr>
            <p:ph idx="2" type="body"/>
          </p:nvPr>
        </p:nvSpPr>
        <p:spPr>
          <a:xfrm>
            <a:off x="4587875" y="2652713"/>
            <a:ext cx="7205663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12"/>
          <p:cNvSpPr txBox="1"/>
          <p:nvPr>
            <p:ph idx="3" type="body"/>
          </p:nvPr>
        </p:nvSpPr>
        <p:spPr>
          <a:xfrm>
            <a:off x="4587875" y="3816350"/>
            <a:ext cx="7205663" cy="1055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12"/>
          <p:cNvSpPr txBox="1"/>
          <p:nvPr>
            <p:ph idx="4" type="body"/>
          </p:nvPr>
        </p:nvSpPr>
        <p:spPr>
          <a:xfrm>
            <a:off x="4587875" y="4992688"/>
            <a:ext cx="7205663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6" name="Google Shape;1616;p12"/>
          <p:cNvSpPr txBox="1"/>
          <p:nvPr>
            <p:ph idx="5" type="body"/>
          </p:nvPr>
        </p:nvSpPr>
        <p:spPr>
          <a:xfrm>
            <a:off x="690563" y="1501775"/>
            <a:ext cx="3435350" cy="104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7" name="Google Shape;1617;p12"/>
          <p:cNvSpPr txBox="1"/>
          <p:nvPr>
            <p:ph idx="6" type="body"/>
          </p:nvPr>
        </p:nvSpPr>
        <p:spPr>
          <a:xfrm>
            <a:off x="693738" y="2652713"/>
            <a:ext cx="3432175" cy="104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p12"/>
          <p:cNvSpPr txBox="1"/>
          <p:nvPr>
            <p:ph idx="7" type="body"/>
          </p:nvPr>
        </p:nvSpPr>
        <p:spPr>
          <a:xfrm>
            <a:off x="690563" y="3803650"/>
            <a:ext cx="3433762" cy="104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Google Shape;1619;p12"/>
          <p:cNvSpPr txBox="1"/>
          <p:nvPr>
            <p:ph idx="8" type="body"/>
          </p:nvPr>
        </p:nvSpPr>
        <p:spPr>
          <a:xfrm>
            <a:off x="690563" y="4959350"/>
            <a:ext cx="3433762" cy="1042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0" name="Google Shape;1620;p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JM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Check in on literacy terms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JM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Respire fò</a:t>
            </a:r>
            <a:endParaRPr/>
          </a:p>
        </p:txBody>
      </p:sp>
      <p:sp>
        <p:nvSpPr>
          <p:cNvPr id="1626" name="Google Shape;1626;p13"/>
          <p:cNvSpPr txBox="1"/>
          <p:nvPr>
            <p:ph idx="1" type="body"/>
          </p:nvPr>
        </p:nvSpPr>
        <p:spPr>
          <a:xfrm>
            <a:off x="708025" y="1846263"/>
            <a:ext cx="5264150" cy="4065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9738" lvl="0" marL="45720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0" lang="en-JM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Estrateji 4-3-4</a:t>
            </a:r>
            <a:endParaRPr/>
          </a:p>
          <a:p>
            <a:pPr indent="-439738" lvl="0" marL="45720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3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9738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Calibri"/>
              <a:buAutoNum type="arabicPeriod"/>
            </a:pPr>
            <a:r>
              <a:rPr b="0" i="0" lang="en-JM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Rale lè pandan w ap konte jiska kat</a:t>
            </a:r>
            <a:endParaRPr/>
          </a:p>
          <a:p>
            <a:pPr indent="-439738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Calibri"/>
              <a:buAutoNum type="arabicPeriod"/>
            </a:pPr>
            <a:r>
              <a:rPr b="0" i="0" lang="en-JM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Kenbe pandan w ap konte jiska twa</a:t>
            </a:r>
            <a:endParaRPr/>
          </a:p>
          <a:p>
            <a:pPr indent="-439738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Calibri"/>
              <a:buAutoNum type="arabicPeriod"/>
            </a:pPr>
            <a:r>
              <a:rPr b="0" i="0" lang="en-JM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Pouse lè soti pandan w ap konte jiska kat</a:t>
            </a:r>
            <a:endParaRPr/>
          </a:p>
        </p:txBody>
      </p:sp>
      <p:pic>
        <p:nvPicPr>
          <p:cNvPr id="1627" name="Google Shape;1627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33671" t="4697"/>
          <a:stretch/>
        </p:blipFill>
        <p:spPr>
          <a:xfrm>
            <a:off x="7392988" y="1846263"/>
            <a:ext cx="4000500" cy="3830637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owner</dc:creator>
</cp:coreProperties>
</file>