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6" r:id="rId6"/>
    <p:sldMasterId id="2147483677" r:id="rId7"/>
    <p:sldMasterId id="2147483685" r:id="rId8"/>
    <p:sldMasterId id="2147483698" r:id="rId9"/>
    <p:sldMasterId id="2147483710" r:id="rId10"/>
    <p:sldMasterId id="2147483718" r:id="rId11"/>
    <p:sldMasterId id="2147483727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jf10vXxVOB3rpIThrQ3GfhI7rK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6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customschemas.google.com/relationships/presentationmetadata" Target="metadata"/><Relationship Id="rId30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notesMaster" Target="notesMasters/notesMaster1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6" name="Google Shape;1096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15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9" name="Google Shape;1189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6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7" name="Google Shape;1197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4" name="Google Shape;1204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4" name="Google Shape;1214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1dc972dbd06_0_152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3" name="Google Shape;1223;g1dc972dbd06_0_15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4" name="Google Shape;1234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cb7304b81d_0_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6" name="Google Shape;1246;g2cb7304b81d_0_0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4" name="Google Shape;1254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3" name="Google Shape;1103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8" name="Google Shape;1108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272172fe819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2" name="Google Shape;1122;g272172fe819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9" name="Google Shape;1129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6" name="Google Shape;1146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1" name="Google Shape;1161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13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4" name="Google Shape;1174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4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1" name="Google Shape;1181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1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20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27.png"/><Relationship Id="rId7" Type="http://schemas.openxmlformats.org/officeDocument/2006/relationships/image" Target="../media/image26.png"/><Relationship Id="rId8" Type="http://schemas.openxmlformats.org/officeDocument/2006/relationships/image" Target="../media/image2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3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28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2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31.jp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jp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27.png"/><Relationship Id="rId7" Type="http://schemas.openxmlformats.org/officeDocument/2006/relationships/image" Target="../media/image26.png"/><Relationship Id="rId8" Type="http://schemas.openxmlformats.org/officeDocument/2006/relationships/image" Target="../media/image2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34.jpg"/><Relationship Id="rId5" Type="http://schemas.openxmlformats.org/officeDocument/2006/relationships/image" Target="../media/image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3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36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36.jp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36.jp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36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27.png"/><Relationship Id="rId7" Type="http://schemas.openxmlformats.org/officeDocument/2006/relationships/image" Target="../media/image26.png"/><Relationship Id="rId8" Type="http://schemas.openxmlformats.org/officeDocument/2006/relationships/image" Target="../media/image2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34.jpg"/><Relationship Id="rId5" Type="http://schemas.openxmlformats.org/officeDocument/2006/relationships/image" Target="../media/image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3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31.jp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0.jp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36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7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1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4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" name="Google Shape;118;p4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p4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" name="Google Shape;12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4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4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" name="Google Shape;124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4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4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4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4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4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4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4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4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49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49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4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2" name="Google Shape;14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3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" name="Google Shape;144;p3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" name="Google Shape;145;p3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" name="Google Shape;146;p3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" name="Google Shape;147;p3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" name="Google Shape;14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0" name="Google Shape;15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3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3" name="Google Shape;153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6" name="Google Shape;15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37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" name="Google Shape;158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" name="Google Shape;159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0" name="Google Shape;160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" name="Google Shape;161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2" name="Google Shape;16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64" name="Google Shape;164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7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37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67" name="Google Shape;167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5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5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2" name="Google Shape;172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4" name="Google Shape;174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5" name="Google Shape;175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6" name="Google Shape;176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7" name="Google Shape;177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8" name="Google Shape;17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0" name="Google Shape;180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5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5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5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59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59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59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59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5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91" name="Google Shape;191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4" name="Google Shape;194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5" name="Google Shape;195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7" name="Google Shape;19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99" name="Google Shape;199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6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6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6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6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6" name="Google Shape;206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8" name="Google Shape;208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9" name="Google Shape;209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0" name="Google Shape;210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1" name="Google Shape;211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2" name="Google Shape;21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14" name="Google Shape;214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6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6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Google Shape;221;p6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6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3" name="Google Shape;223;p6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4" name="Google Shape;224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6" name="Google Shape;226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7" name="Google Shape;227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8" name="Google Shape;228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0" name="Google Shape;23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2" name="Google Shape;232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6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6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6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6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6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62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62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62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62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6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6" name="Google Shape;246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Google Shape;247;p6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6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6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0" name="Google Shape;250;p6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6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4" name="Google Shape;254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8" name="Google Shape;258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9" name="Google Shape;259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0" name="Google Shape;26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4" name="Google Shape;264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6" name="Google Shape;266;p6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6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6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6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6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Google Shape;271;p6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Google Shape;272;p6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Google Shape;273;p6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74" name="Google Shape;274;p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8" name="Google Shape;278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9" name="Google Shape;279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0" name="Google Shape;280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Google Shape;282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3" name="Google Shape;283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4" name="Google Shape;284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6" name="Google Shape;286;p6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6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6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p6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6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6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Google Shape;292;p6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p6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64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95" name="Google Shape;295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96" name="Google Shape;296;p6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6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64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2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1" name="Google Shape;301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2" name="Google Shape;302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6" name="Google Shape;306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08" name="Google Shape;308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0" name="Google Shape;310;p65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1" name="Google Shape;311;p65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" name="Google Shape;314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5" name="Google Shape;315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7" name="Google Shape;31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9" name="Google Shape;319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1" name="Google Shape;321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3" name="Google Shape;323;p66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4" name="Google Shape;324;p66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7" name="Google Shape;327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8" name="Google Shape;328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9" name="Google Shape;329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0" name="Google Shape;33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2" name="Google Shape;332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3" name="Google Shape;333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4" name="Google Shape;334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6" name="Google Shape;336;p67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Google Shape;337;p67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p67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Google Shape;339;p67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0" name="Google Shape;340;p67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1" name="Google Shape;341;p67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2" name="Google Shape;342;p67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68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7" name="Google Shape;357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8" name="Google Shape;358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0" name="Google Shape;36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1" name="Google Shape;361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4" name="Google Shape;364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6" name="Google Shape;366;p6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6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0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70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">
  <p:cSld name="3_Title, Pic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7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7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7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7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7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7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71"/>
          <p:cNvSpPr/>
          <p:nvPr>
            <p:ph idx="2" type="pic"/>
          </p:nvPr>
        </p:nvSpPr>
        <p:spPr>
          <a:xfrm>
            <a:off x="8756005" y="1757309"/>
            <a:ext cx="2728200" cy="416820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71"/>
          <p:cNvSpPr txBox="1"/>
          <p:nvPr>
            <p:ph idx="1" type="body"/>
          </p:nvPr>
        </p:nvSpPr>
        <p:spPr>
          <a:xfrm>
            <a:off x="3951499" y="1807844"/>
            <a:ext cx="40305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5" name="Google Shape;385;p71"/>
          <p:cNvSpPr/>
          <p:nvPr>
            <p:ph idx="3" type="pic"/>
          </p:nvPr>
        </p:nvSpPr>
        <p:spPr>
          <a:xfrm>
            <a:off x="449278" y="1757309"/>
            <a:ext cx="2728200" cy="416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2" name="Google Shape;392;p3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3" name="Google Shape;393;p3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4" name="Google Shape;394;p3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5" name="Google Shape;395;p3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6" name="Google Shape;396;p3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7" name="Google Shape;397;p3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3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3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0" name="Google Shape;40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1" name="Google Shape;401;p3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2" name="Google Shape;402;p3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3" name="Google Shape;403;p3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4" name="Google Shape;404;p3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5" name="Google Shape;405;p3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6" name="Google Shape;40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08" name="Google Shape;408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11" name="Google Shape;41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4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4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4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4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4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1" name="Google Shape;421;p41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41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3" name="Google Shape;423;p41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4" name="Google Shape;424;p4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5" name="Google Shape;425;p4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6" name="Google Shape;426;p41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7" name="Google Shape;427;p4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30" name="Google Shape;43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31" name="Google Shape;43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p4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3" name="Google Shape;433;p4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4" name="Google Shape;434;p4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5" name="Google Shape;435;p4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6" name="Google Shape;436;p4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7" name="Google Shape;437;p4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41" name="Google Shape;441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4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4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5" name="Google Shape;445;p4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6" name="Google Shape;446;p4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7" name="Google Shape;447;p4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4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5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5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5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5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5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4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51" name="Google Shape;45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2" name="Google Shape;452;p4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3" name="Google Shape;453;p4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4" name="Google Shape;454;p4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5" name="Google Shape;455;p4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6" name="Google Shape;456;p4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7" name="Google Shape;457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8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60" name="Google Shape;460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8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48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48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Google Shape;464;p48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5" name="Google Shape;465;p48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9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2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9" name="Google Shape;469;p29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0" name="Google Shape;470;p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1" name="Google Shape;471;p29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72" name="Google Shape;47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3" name="Google Shape;473;p2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4" name="Google Shape;474;p2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5" name="Google Shape;475;p2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6" name="Google Shape;476;p2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7" name="Google Shape;477;p2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8" name="Google Shape;47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80" name="Google Shape;48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6" name="Google Shape;486;p3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7" name="Google Shape;487;p3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8" name="Google Shape;488;p3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89" name="Google Shape;48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0" name="Google Shape;490;p3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3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3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3" name="Google Shape;493;p3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4" name="Google Shape;494;p3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5" name="Google Shape;49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7" name="Google Shape;49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01" name="Google Shape;501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7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4" name="Google Shape;504;p87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87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506" name="Google Shape;506;p87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507" name="Google Shape;507;p8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8" name="Google Shape;508;p8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16" name="Google Shape;516;p4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7" name="Google Shape;517;p4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8" name="Google Shape;518;p4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9" name="Google Shape;51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0" name="Google Shape;52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40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524" name="Google Shape;524;p40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5" name="Google Shape;525;p40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6" name="Google Shape;526;p40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7" name="Google Shape;527;p40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8" name="Google Shape;528;p40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9" name="Google Shape;529;p40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40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40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2" name="Google Shape;532;p40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5" name="Google Shape;535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6" name="Google Shape;536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8" name="Google Shape;538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9" name="Google Shape;53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43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43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44" name="Google Shape;544;p43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7" name="Google Shape;547;p52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48" name="Google Shape;548;p52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49" name="Google Shape;549;p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0" name="Google Shape;550;p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1" name="Google Shape;551;p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2" name="Google Shape;55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3" name="Google Shape;55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52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9" name="Google Shape;55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0" name="Google Shape;560;p3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1" name="Google Shape;561;p3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2" name="Google Shape;562;p3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3" name="Google Shape;56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5" name="Google Shape;565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39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39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39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39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39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3" name="Google Shape;573;p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4" name="Google Shape;574;p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6" name="Google Shape;576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7" name="Google Shape;57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5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Google Shape;581;p5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5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5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5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5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5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5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3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90" name="Google Shape;590;p53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53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92" name="Google Shape;592;p53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93" name="Google Shape;593;p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4" name="Google Shape;594;p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5" name="Google Shape;595;p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6" name="Google Shape;596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7" name="Google Shape;59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5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5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5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5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55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5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03" name="Google Shape;603;p7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4" name="Google Shape;604;p7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5" name="Google Shape;605;p7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6" name="Google Shape;606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7" name="Google Shape;60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72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611" name="Google Shape;611;p72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2" name="Google Shape;612;p72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Google Shape;613;p72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6" name="Google Shape;616;p73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7" name="Google Shape;617;p73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8" name="Google Shape;618;p73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73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7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24" name="Google Shape;624;p7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p7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7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7" name="Google Shape;627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8" name="Google Shape;62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75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32" name="Google Shape;632;p75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3" name="Google Shape;633;p75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p75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75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7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38" name="Google Shape;638;p7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7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7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2" name="Google Shape;642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76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46" name="Google Shape;646;p76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7" name="Google Shape;647;p7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76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7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0" name="Google Shape;650;p7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76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7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7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5" name="Google Shape;655;p77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56" name="Google Shape;656;p7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7" name="Google Shape;657;p7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8" name="Google Shape;658;p7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9" name="Google Shape;659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0" name="Google Shape;660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77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4" name="Google Shape;664;p77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77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77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77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8" name="Google Shape;668;p77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9" name="Google Shape;669;p77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0" name="Google Shape;670;p77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8" name="Google Shape;678;p45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45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0" name="Google Shape;680;p45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1" name="Google Shape;681;p45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82" name="Google Shape;682;p4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4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4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5" name="Google Shape;68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6" name="Google Shape;68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50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91" name="Google Shape;691;p5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2" name="Google Shape;692;p5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3" name="Google Shape;693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4" name="Google Shape;69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5" name="Google Shape;695;p5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6" name="Google Shape;696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50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50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00" name="Google Shape;700;p50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7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3" name="Google Shape;703;p78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78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05" name="Google Shape;705;p7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6" name="Google Shape;706;p7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7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8" name="Google Shape;708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9" name="Google Shape;709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12" name="Google Shape;712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13" name="Google Shape;713;p78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78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78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Google Shape;716;p78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78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7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0" name="Google Shape;720;p79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p79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79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23" name="Google Shape;723;p7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7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7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6" name="Google Shape;726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7" name="Google Shape;727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79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p79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2" name="Google Shape;732;p79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3" name="Google Shape;733;p79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56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5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5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5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5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5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56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8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36" name="Google Shape;736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7" name="Google Shape;737;p8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p8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9" name="Google Shape;739;p8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0" name="Google Shape;74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2" name="Google Shape;742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8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5" name="Google Shape;745;p8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8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8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8" name="Google Shape;748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9" name="Google Shape;749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8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4" name="Google Shape;754;p8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8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6" name="Google Shape;756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8" name="Google Shape;758;p8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9" name="Google Shape;759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83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63" name="Google Shape;763;p8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4" name="Google Shape;764;p8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5" name="Google Shape;765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6" name="Google Shape;766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7" name="Google Shape;767;p8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8" name="Google Shape;768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83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p83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72" name="Google Shape;772;p83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_1"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8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5" name="Google Shape;775;p84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6" name="Google Shape;776;p84"/>
          <p:cNvSpPr txBox="1"/>
          <p:nvPr>
            <p:ph idx="2" type="body"/>
          </p:nvPr>
        </p:nvSpPr>
        <p:spPr>
          <a:xfrm>
            <a:off x="138544" y="1343824"/>
            <a:ext cx="3200400" cy="49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77" name="Google Shape;777;p8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8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9" name="Google Shape;779;p8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0" name="Google Shape;780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1" name="Google Shape;781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84" name="Google Shape;784;p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85" name="Google Shape;785;p84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84"/>
          <p:cNvSpPr/>
          <p:nvPr/>
        </p:nvSpPr>
        <p:spPr>
          <a:xfrm flipH="1" rot="-2036332">
            <a:off x="3547022" y="1592615"/>
            <a:ext cx="3487322" cy="267074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84"/>
          <p:cNvSpPr txBox="1"/>
          <p:nvPr>
            <p:ph idx="3" type="body"/>
          </p:nvPr>
        </p:nvSpPr>
        <p:spPr>
          <a:xfrm rot="-2153726">
            <a:off x="3800681" y="1966443"/>
            <a:ext cx="2787103" cy="160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8" name="Google Shape;788;p84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2">
  <p:cSld name="2 Reading tip with pic and conversation bubbles_2"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8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1" name="Google Shape;791;p85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2" name="Google Shape;792;p85"/>
          <p:cNvSpPr txBox="1"/>
          <p:nvPr>
            <p:ph idx="2" type="body"/>
          </p:nvPr>
        </p:nvSpPr>
        <p:spPr>
          <a:xfrm>
            <a:off x="138544" y="1343824"/>
            <a:ext cx="3200400" cy="49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93" name="Google Shape;793;p8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4" name="Google Shape;794;p8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5" name="Google Shape;795;p8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6" name="Google Shape;796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7" name="Google Shape;797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800" name="Google Shape;800;p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01" name="Google Shape;801;p8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85"/>
          <p:cNvSpPr/>
          <p:nvPr/>
        </p:nvSpPr>
        <p:spPr>
          <a:xfrm flipH="1" rot="-2036332">
            <a:off x="3547022" y="1592615"/>
            <a:ext cx="3487322" cy="267074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85"/>
          <p:cNvSpPr txBox="1"/>
          <p:nvPr>
            <p:ph idx="3" type="body"/>
          </p:nvPr>
        </p:nvSpPr>
        <p:spPr>
          <a:xfrm rot="-2153726">
            <a:off x="3800681" y="1966443"/>
            <a:ext cx="2787103" cy="160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4" name="Google Shape;804;p8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3">
  <p:cSld name="2 Reading tip with pic and conversation bubbles_3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8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7" name="Google Shape;807;p86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8" name="Google Shape;808;p86"/>
          <p:cNvSpPr txBox="1"/>
          <p:nvPr>
            <p:ph idx="2" type="body"/>
          </p:nvPr>
        </p:nvSpPr>
        <p:spPr>
          <a:xfrm>
            <a:off x="138544" y="1343824"/>
            <a:ext cx="3200400" cy="49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09" name="Google Shape;809;p8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p8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p8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2" name="Google Shape;81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3" name="Google Shape;81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816" name="Google Shape;816;p8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17" name="Google Shape;817;p86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86"/>
          <p:cNvSpPr/>
          <p:nvPr/>
        </p:nvSpPr>
        <p:spPr>
          <a:xfrm flipH="1" rot="-2036332">
            <a:off x="3547022" y="1592615"/>
            <a:ext cx="3487322" cy="267074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86"/>
          <p:cNvSpPr txBox="1"/>
          <p:nvPr>
            <p:ph idx="3" type="body"/>
          </p:nvPr>
        </p:nvSpPr>
        <p:spPr>
          <a:xfrm rot="-2153726">
            <a:off x="3800681" y="1966443"/>
            <a:ext cx="2787103" cy="160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0" name="Google Shape;820;p86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dc972dbd06_0_1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7" name="Google Shape;827;g1dc972dbd06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8" name="Google Shape;828;g1dc972dbd06_0_166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9" name="Google Shape;829;g1dc972dbd06_0_166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g1dc972dbd06_0_166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g1dc972dbd06_0_166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2" name="Google Shape;832;g1dc972dbd06_0_166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3" name="Google Shape;833;g1dc972dbd06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g1dc972dbd06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5" name="Google Shape;835;g1dc972dbd06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g1dc972dbd06_0_166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g1dc972dbd06_0_166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g1dc972dbd06_0_166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g1dc972dbd06_0_166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g1dc972dbd06_0_16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1" name="Google Shape;841;g1dc972dbd06_0_16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g1dc972dbd06_0_166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g1dc972dbd06_0_16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1dc972dbd06_0_185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6" name="Google Shape;846;g1dc972dbd06_0_185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g1dc972dbd06_0_18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g1dc972dbd06_0_18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9" name="Google Shape;849;g1dc972dbd06_0_18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50" name="Google Shape;850;g1dc972dbd06_0_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1" name="Google Shape;851;g1dc972dbd06_0_185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2" name="Google Shape;852;g1dc972dbd06_0_185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3" name="Google Shape;853;g1dc972dbd06_0_185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g1dc972dbd06_0_185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g1dc972dbd06_0_185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6" name="Google Shape;856;g1dc972dbd06_0_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g1dc972dbd06_0_1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8" name="Google Shape;858;g1dc972dbd06_0_1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g1dc972dbd06_0_1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g1dc972dbd06_0_18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g1dc972dbd06_0_18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1dc972dbd06_0_203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4" name="Google Shape;864;g1dc972dbd06_0_203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5" name="Google Shape;865;g1dc972dbd06_0_2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6" name="Google Shape;866;g1dc972dbd06_0_203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67" name="Google Shape;867;g1dc972dbd06_0_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8" name="Google Shape;868;g1dc972dbd06_0_203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9" name="Google Shape;869;g1dc972dbd06_0_203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0" name="Google Shape;870;g1dc972dbd06_0_203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1" name="Google Shape;871;g1dc972dbd06_0_203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2" name="Google Shape;872;g1dc972dbd06_0_203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3" name="Google Shape;873;g1dc972dbd06_0_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g1dc972dbd06_0_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5" name="Google Shape;875;g1dc972dbd06_0_2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g1dc972dbd06_0_2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g1dc972dbd06_0_2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g1dc972dbd06_0_2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879" name="Google Shape;879;g1dc972dbd06_0_20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7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57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57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5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5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5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1dc972dbd06_0_221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2" name="Google Shape;882;g1dc972dbd06_0_221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3" name="Google Shape;883;g1dc972dbd06_0_221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4" name="Google Shape;884;g1dc972dbd06_0_221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g1dc972dbd06_0_22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6" name="Google Shape;886;g1dc972dbd06_0_22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g1dc972dbd06_0_221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g1dc972dbd06_0_22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g1dc972dbd06_0_221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90" name="Google Shape;890;g1dc972dbd06_0_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1" name="Google Shape;891;g1dc972dbd06_0_221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2" name="Google Shape;892;g1dc972dbd06_0_221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3" name="Google Shape;893;g1dc972dbd06_0_221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4" name="Google Shape;894;g1dc972dbd06_0_221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g1dc972dbd06_0_221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6" name="Google Shape;896;g1dc972dbd06_0_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g1dc972dbd06_0_2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8" name="Google Shape;898;g1dc972dbd06_0_2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1dc972dbd06_0_24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01" name="Google Shape;901;g1dc972dbd06_0_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902" name="Google Shape;902;g1dc972dbd06_0_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3" name="Google Shape;903;g1dc972dbd06_0_240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4" name="Google Shape;904;g1dc972dbd06_0_240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5" name="Google Shape;905;g1dc972dbd06_0_240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6" name="Google Shape;906;g1dc972dbd06_0_240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g1dc972dbd06_0_240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8" name="Google Shape;908;g1dc972dbd06_0_240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9" name="Google Shape;909;g1dc972dbd06_0_2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g1dc972dbd06_0_2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g1dc972dbd06_0_240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912" name="Google Shape;912;g1dc972dbd06_0_2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g1dc972dbd06_0_240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g1dc972dbd06_0_240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g1dc972dbd06_0_240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g1dc972dbd06_0_240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g1dc972dbd06_0_240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g1dc972dbd06_0_240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0" name="Google Shape;920;g1dc972dbd06_0_2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g1dc972dbd06_0_26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2" name="Google Shape;922;g1dc972dbd06_0_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3" name="Google Shape;923;g1dc972dbd06_0_260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4" name="Google Shape;924;g1dc972dbd06_0_260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g1dc972dbd06_0_260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g1dc972dbd06_0_260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g1dc972dbd06_0_260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8" name="Google Shape;928;g1dc972dbd06_0_2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g1dc972dbd06_0_2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930" name="Google Shape;930;g1dc972dbd06_0_260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931" name="Google Shape;931;g1dc972dbd06_0_2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g1dc972dbd06_0_260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g1dc972dbd06_0_260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g1dc972dbd06_0_260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5" name="Google Shape;935;g1dc972dbd06_0_260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g1dc972dbd06_0_260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1dc972dbd06_0_278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9" name="Google Shape;939;g1dc972dbd06_0_278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0" name="Google Shape;940;g1dc972dbd06_0_278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941" name="Google Shape;941;g1dc972dbd06_0_278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942" name="Google Shape;942;g1dc972dbd06_0_278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43" name="Google Shape;943;g1dc972dbd06_0_27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2c4ea3e6790_0_154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51" name="Google Shape;951;g2c4ea3e6790_0_15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2" name="Google Shape;952;g2c4ea3e6790_0_15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3" name="Google Shape;953;g2c4ea3e6790_0_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4" name="Google Shape;954;g2c4ea3e6790_0_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5" name="Google Shape;955;g2c4ea3e6790_0_15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6" name="Google Shape;956;g2c4ea3e6790_0_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g2c4ea3e6790_0_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g2c4ea3e6790_0_154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9" name="Google Shape;959;g2c4ea3e6790_0_154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960" name="Google Shape;960;g2c4ea3e6790_0_154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2c4ea3e6790_0_12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3" name="Google Shape;963;g2c4ea3e6790_0_121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4" name="Google Shape;964;g2c4ea3e6790_0_121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65" name="Google Shape;965;g2c4ea3e6790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6" name="Google Shape;966;g2c4ea3e6790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7" name="Google Shape;967;g2c4ea3e6790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8" name="Google Shape;968;g2c4ea3e6790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9" name="Google Shape;969;g2c4ea3e6790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g2c4ea3e6790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g2c4ea3e6790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972" name="Google Shape;972;g2c4ea3e6790_0_1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73" name="Google Shape;973;g2c4ea3e6790_0_121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g2c4ea3e6790_0_121"/>
          <p:cNvSpPr/>
          <p:nvPr/>
        </p:nvSpPr>
        <p:spPr>
          <a:xfrm flipH="1" rot="-2036003">
            <a:off x="3537616" y="1994864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g2c4ea3e6790_0_121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g2c4ea3e6790_0_121"/>
          <p:cNvSpPr txBox="1"/>
          <p:nvPr>
            <p:ph idx="4" type="body"/>
          </p:nvPr>
        </p:nvSpPr>
        <p:spPr>
          <a:xfrm rot="860265">
            <a:off x="9153636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g2c4ea3e6790_0_121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2c4ea3e6790_0_13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0" name="Google Shape;980;g2c4ea3e6790_0_138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g2c4ea3e6790_0_138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2" name="Google Shape;982;g2c4ea3e6790_0_138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83" name="Google Shape;983;g2c4ea3e6790_0_13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g2c4ea3e6790_0_13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g2c4ea3e6790_0_13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6" name="Google Shape;986;g2c4ea3e6790_0_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7" name="Google Shape;987;g2c4ea3e6790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g2c4ea3e6790_0_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g2c4ea3e6790_0_1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90" name="Google Shape;990;g2c4ea3e6790_0_138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1" name="Google Shape;991;g2c4ea3e6790_0_138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2" name="Google Shape;992;g2c4ea3e6790_0_138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3" name="Google Shape;993;g2c4ea3e6790_0_138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2c4ea3e6790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6" name="Google Shape;996;g2c4ea3e6790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7" name="Google Shape;997;g2c4ea3e6790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g2c4ea3e6790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9" name="Google Shape;999;g2c4ea3e6790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00" name="Google Shape;1000;g2c4ea3e6790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1" name="Google Shape;1001;g2c4ea3e6790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2" name="Google Shape;1002;g2c4ea3e6790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3" name="Google Shape;1003;g2c4ea3e6790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4" name="Google Shape;1004;g2c4ea3e6790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g2c4ea3e6790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g2c4ea3e6790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2c4ea3e6790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09" name="Google Shape;1009;g2c4ea3e6790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0" name="Google Shape;1010;g2c4ea3e6790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1" name="Google Shape;1011;g2c4ea3e6790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g2c4ea3e6790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3" name="Google Shape;1013;g2c4ea3e6790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g2c4ea3e6790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5" name="Google Shape;1015;g2c4ea3e6790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2c4ea3e6790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18" name="Google Shape;1018;g2c4ea3e6790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9" name="Google Shape;1019;g2c4ea3e6790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0" name="Google Shape;1020;g2c4ea3e6790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1" name="Google Shape;1021;g2c4ea3e6790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2" name="Google Shape;1022;g2c4ea3e6790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g2c4ea3e6790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g2c4ea3e6790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2c4ea3e6790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27" name="Google Shape;1027;g2c4ea3e6790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g2c4ea3e6790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9" name="Google Shape;1029;g2c4ea3e6790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g2c4ea3e6790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1" name="Google Shape;1031;g2c4ea3e6790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2" name="Google Shape;1032;g2c4ea3e6790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g2c4ea3e6790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2c4ea3e6790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6" name="Google Shape;1036;g2c4ea3e6790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g2c4ea3e6790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8" name="Google Shape;1038;g2c4ea3e6790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9" name="Google Shape;1039;g2c4ea3e6790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0" name="Google Shape;1040;g2c4ea3e6790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1" name="Google Shape;1041;g2c4ea3e6790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g2c4ea3e6790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g2c4ea3e6790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4" name="Google Shape;1044;g2c4ea3e6790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45" name="Google Shape;1045;g2c4ea3e6790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272172fe819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9" name="Google Shape;1049;g272172fe819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0" name="Google Shape;1050;g272172fe819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1" name="Google Shape;1051;g272172fe819_0_70"/>
          <p:cNvCxnSpPr>
            <a:endCxn id="1048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2" name="Google Shape;1052;g272172fe819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Google Shape;1053;g272172fe819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4" name="Google Shape;1054;g272172fe819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g272172fe819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272172fe819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9" name="Google Shape;1059;g272172fe819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272172fe819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2" name="Google Shape;1062;g272172fe819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g272172fe819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272172fe819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6" name="Google Shape;1066;g272172fe819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7" name="Google Shape;1067;g272172fe819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8" name="Google Shape;1068;g272172fe819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272172fe819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1" name="Google Shape;1071;g272172fe819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272172fe819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4" name="Google Shape;1074;g272172fe819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5" name="Google Shape;1075;g272172fe819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272172fe819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8" name="Google Shape;1078;g272172fe819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 1">
  <p:cSld name="3_Title, Pic 2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4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4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4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4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4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2"/>
          <p:cNvSpPr/>
          <p:nvPr>
            <p:ph idx="2" type="pic"/>
          </p:nvPr>
        </p:nvSpPr>
        <p:spPr>
          <a:xfrm>
            <a:off x="7008029" y="1831407"/>
            <a:ext cx="4476300" cy="40200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42"/>
          <p:cNvSpPr txBox="1"/>
          <p:nvPr>
            <p:ph idx="1" type="body"/>
          </p:nvPr>
        </p:nvSpPr>
        <p:spPr>
          <a:xfrm>
            <a:off x="707631" y="1845496"/>
            <a:ext cx="52638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272172fe819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g272172fe819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2" name="Google Shape;1082;g272172fe819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3" name="Google Shape;1083;g272172fe819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4" name="Google Shape;1084;g272172fe819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272172fe819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087" name="Google Shape;1087;g272172fe819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272172fe819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090" name="Google Shape;1090;g272172fe819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1" name="Google Shape;1091;g272172fe819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272172fe819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4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" name="Google Shape;105;p4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4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" name="Google Shape;10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4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" name="Google Shape;109;p4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" name="Google Shape;110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" name="Google Shape;111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4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4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16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7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56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/Relationships>
</file>

<file path=ppt/slideMasters/_rels/slideMaster8.xml.rels><?xml version="1.0" encoding="UTF-8" standalone="yes"?><Relationships xmlns="http://schemas.openxmlformats.org/package/2006/relationships"><Relationship Id="rId10" Type="http://schemas.openxmlformats.org/officeDocument/2006/relationships/theme" Target="../theme/theme10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3" Type="http://schemas.openxmlformats.org/officeDocument/2006/relationships/theme" Target="../theme/theme9.xml"/><Relationship Id="rId1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8" name="Google Shape;388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9" name="Google Shape;389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8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1" name="Google Shape;511;p38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2" name="Google Shape;512;p3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13" name="Google Shape;513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4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3" name="Google Shape;673;p44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4" name="Google Shape;674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4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1dc972dbd06_0_162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3" name="Google Shape;823;g1dc972dbd06_0_16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4" name="Google Shape;824;g1dc972dbd06_0_16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2c4ea3e6790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6" name="Google Shape;946;g2c4ea3e6790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7" name="Google Shape;947;g2c4ea3e6790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Google Shape;948;g2c4ea3e6790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3.jpg"/><Relationship Id="rId4" Type="http://schemas.openxmlformats.org/officeDocument/2006/relationships/image" Target="../media/image5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4.png"/><Relationship Id="rId4" Type="http://schemas.openxmlformats.org/officeDocument/2006/relationships/image" Target="../media/image53.png"/><Relationship Id="rId5" Type="http://schemas.openxmlformats.org/officeDocument/2006/relationships/image" Target="../media/image5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7.png"/><Relationship Id="rId4" Type="http://schemas.openxmlformats.org/officeDocument/2006/relationships/image" Target="../media/image6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3.jpg"/><Relationship Id="rId4" Type="http://schemas.openxmlformats.org/officeDocument/2006/relationships/image" Target="../media/image42.jpg"/><Relationship Id="rId5" Type="http://schemas.openxmlformats.org/officeDocument/2006/relationships/image" Target="../media/image48.jpg"/><Relationship Id="rId6" Type="http://schemas.openxmlformats.org/officeDocument/2006/relationships/image" Target="../media/image64.jpg"/><Relationship Id="rId7" Type="http://schemas.openxmlformats.org/officeDocument/2006/relationships/image" Target="../media/image5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9.png"/><Relationship Id="rId6" Type="http://schemas.openxmlformats.org/officeDocument/2006/relationships/image" Target="../media/image4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zh-TW"/>
              <a:t>Workshop guide</a:t>
            </a:r>
            <a:endParaRPr/>
          </a:p>
        </p:txBody>
      </p:sp>
      <p:sp>
        <p:nvSpPr>
          <p:cNvPr id="1099" name="Google Shape;1099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zh-TW">
                <a:solidFill>
                  <a:srgbClr val="006FB6"/>
                </a:solidFill>
              </a:rPr>
              <a:t>Feeling Frustrated? That’s Ok!</a:t>
            </a:r>
            <a:endParaRPr/>
          </a:p>
        </p:txBody>
      </p:sp>
      <p:sp>
        <p:nvSpPr>
          <p:cNvPr id="1100" name="Google Shape;1100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zh-TW" sz="4000">
                <a:solidFill>
                  <a:srgbClr val="006FB6"/>
                </a:solidFill>
              </a:rPr>
              <a:t>Read notes to prepare.See English file.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zh-TW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zh-TW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zh-TW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5000">
                <a:solidFill>
                  <a:srgbClr val="2E75B5"/>
                </a:solidFill>
              </a:rPr>
              <a:t>檢查</a:t>
            </a:r>
            <a:endParaRPr sz="5000">
              <a:solidFill>
                <a:srgbClr val="2E75B5"/>
              </a:solidFill>
            </a:endParaRPr>
          </a:p>
        </p:txBody>
      </p:sp>
      <p:sp>
        <p:nvSpPr>
          <p:cNvPr id="1192" name="Google Shape;1192;p15"/>
          <p:cNvSpPr txBox="1"/>
          <p:nvPr>
            <p:ph idx="4" type="body"/>
          </p:nvPr>
        </p:nvSpPr>
        <p:spPr>
          <a:xfrm>
            <a:off x="3790950" y="15773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400"/>
              <a:t>通過詢問孩子，鼓勵自我反思：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zh-TW" sz="3400"/>
              <a:t>您現在閱讀時感覺如何？您現在的身體感覺如何？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zh-TW" sz="3400"/>
              <a:t>您注意到您變得沮喪了嗎？  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zh-TW" sz="3400"/>
              <a:t>什麼可以幫助您感覺不那麼沮喪？</a:t>
            </a:r>
            <a:endParaRPr/>
          </a:p>
        </p:txBody>
      </p:sp>
      <p:pic>
        <p:nvPicPr>
          <p:cNvPr descr="A group of people sitting at a table&#10;&#10;Description automatically generated" id="1193" name="Google Shape;1193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725" r="12725" t="0"/>
          <a:stretch/>
        </p:blipFill>
        <p:spPr>
          <a:xfrm>
            <a:off x="141100" y="1577400"/>
            <a:ext cx="3215200" cy="288744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194" name="Google Shape;1194;p15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254875" y="28655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採取行動</a:t>
            </a:r>
            <a:endParaRPr/>
          </a:p>
        </p:txBody>
      </p:sp>
      <p:sp>
        <p:nvSpPr>
          <p:cNvPr id="1200" name="Google Shape;1200;p16"/>
          <p:cNvSpPr txBox="1"/>
          <p:nvPr>
            <p:ph idx="1" type="body"/>
          </p:nvPr>
        </p:nvSpPr>
        <p:spPr>
          <a:xfrm>
            <a:off x="349250" y="1692275"/>
            <a:ext cx="5901055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zh-TW"/>
              <a:t>如果您的孩子……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zh-TW"/>
              <a:t>在一個頁面上纠结多個單詞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zh-TW"/>
              <a:t>讀得很慢而且斷斷續續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zh-TW"/>
              <a:t>很難專注於這本書</a:t>
            </a:r>
            <a:endParaRPr/>
          </a:p>
        </p:txBody>
      </p:sp>
      <p:sp>
        <p:nvSpPr>
          <p:cNvPr id="1201" name="Google Shape;1201;p16"/>
          <p:cNvSpPr txBox="1"/>
          <p:nvPr>
            <p:ph idx="2" type="body"/>
          </p:nvPr>
        </p:nvSpPr>
        <p:spPr>
          <a:xfrm>
            <a:off x="6250305" y="1692275"/>
            <a:ext cx="5666392" cy="4100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zh-TW"/>
              <a:t>那麼請考慮……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zh-TW"/>
              <a:t>換本書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zh-TW"/>
              <a:t>重讀某頁面或某行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zh-TW"/>
              <a:t>休息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閱讀=對話 (K-1)</a:t>
            </a:r>
            <a:endParaRPr/>
          </a:p>
        </p:txBody>
      </p:sp>
      <p:sp>
        <p:nvSpPr>
          <p:cNvPr id="1207" name="Google Shape;1207;p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讓我們提醒自己，我們自身對這些文字瞭解多少？</a:t>
            </a:r>
            <a:endParaRPr/>
          </a:p>
        </p:txBody>
      </p:sp>
      <p:sp>
        <p:nvSpPr>
          <p:cNvPr id="1208" name="Google Shape;1208;p17"/>
          <p:cNvSpPr txBox="1"/>
          <p:nvPr>
            <p:ph idx="2" type="body"/>
          </p:nvPr>
        </p:nvSpPr>
        <p:spPr>
          <a:xfrm>
            <a:off x="3891650" y="4724950"/>
            <a:ext cx="34881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079" lvl="0" marL="23368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>
                <a:solidFill>
                  <a:srgbClr val="006FB6"/>
                </a:solidFill>
              </a:rPr>
              <a:t>還有什麼策略可以幫助我們解決這個問題？</a:t>
            </a:r>
            <a:endParaRPr/>
          </a:p>
        </p:txBody>
      </p:sp>
      <p:sp>
        <p:nvSpPr>
          <p:cNvPr id="1209" name="Google Shape;1209;p17"/>
          <p:cNvSpPr txBox="1"/>
          <p:nvPr>
            <p:ph idx="3" type="body"/>
          </p:nvPr>
        </p:nvSpPr>
        <p:spPr>
          <a:xfrm>
            <a:off x="240665" y="1445895"/>
            <a:ext cx="3651885" cy="1236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您看起來沮喪。  是因為書還是別的事情？</a:t>
            </a:r>
            <a:endParaRPr/>
          </a:p>
        </p:txBody>
      </p:sp>
      <p:sp>
        <p:nvSpPr>
          <p:cNvPr id="1210" name="Google Shape;1210;p17"/>
          <p:cNvSpPr txBox="1"/>
          <p:nvPr>
            <p:ph idx="4" type="body"/>
          </p:nvPr>
        </p:nvSpPr>
        <p:spPr>
          <a:xfrm>
            <a:off x="319500" y="4495575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>
                <a:solidFill>
                  <a:srgbClr val="006FB6"/>
                </a:solidFill>
              </a:rPr>
              <a:t>在我們重新嘗試這句話之前，讓我們休息一下，深呼吸。</a:t>
            </a:r>
            <a:endParaRPr/>
          </a:p>
        </p:txBody>
      </p:sp>
      <p:pic>
        <p:nvPicPr>
          <p:cNvPr id="1211" name="Google Shape;1211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閱讀=對話 (2-3)</a:t>
            </a:r>
            <a:endParaRPr/>
          </a:p>
        </p:txBody>
      </p:sp>
      <p:sp>
        <p:nvSpPr>
          <p:cNvPr id="1217" name="Google Shape;1217;p1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您非常努力地讀這句話！  讓我們流暢地再讀一次。</a:t>
            </a:r>
            <a:endParaRPr/>
          </a:p>
        </p:txBody>
      </p:sp>
      <p:sp>
        <p:nvSpPr>
          <p:cNvPr id="1218" name="Google Shape;1218;p1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您現在需要休息一下嗎？</a:t>
            </a:r>
            <a:endParaRPr/>
          </a:p>
        </p:txBody>
      </p:sp>
      <p:sp>
        <p:nvSpPr>
          <p:cNvPr id="1219" name="Google Shape;1219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您覺得自己需要換書嗎？  您還想讀什麼？</a:t>
            </a:r>
            <a:endParaRPr/>
          </a:p>
        </p:txBody>
      </p:sp>
      <p:pic>
        <p:nvPicPr>
          <p:cNvPr id="1220" name="Google Shape;12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1dc972dbd06_0_152"/>
          <p:cNvSpPr txBox="1"/>
          <p:nvPr>
            <p:ph idx="1" type="body"/>
          </p:nvPr>
        </p:nvSpPr>
        <p:spPr>
          <a:xfrm>
            <a:off x="4588065" y="1621852"/>
            <a:ext cx="54039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給很多鼓勵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zh-TW">
                <a:latin typeface="Calibri"/>
                <a:ea typeface="Calibri"/>
                <a:cs typeface="Calibri"/>
                <a:sym typeface="Calibri"/>
              </a:rPr>
              <a:t>幫助培養閱讀能力</a:t>
            </a:r>
            <a:r>
              <a:rPr lang="zh-TW"/>
              <a:t> </a:t>
            </a:r>
            <a:endParaRPr/>
          </a:p>
        </p:txBody>
      </p:sp>
      <p:sp>
        <p:nvSpPr>
          <p:cNvPr id="1226" name="Google Shape;1226;g1dc972dbd06_0_152"/>
          <p:cNvSpPr txBox="1"/>
          <p:nvPr>
            <p:ph idx="2" type="body"/>
          </p:nvPr>
        </p:nvSpPr>
        <p:spPr>
          <a:xfrm>
            <a:off x="4588043" y="2802915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Microsoft YaHei"/>
                <a:ea typeface="Microsoft YaHei"/>
                <a:cs typeface="Microsoft YaHei"/>
                <a:sym typeface="Microsoft YaHei"/>
              </a:rPr>
              <a:t>將此策略用於任何語言的書籍</a:t>
            </a:r>
            <a:r>
              <a:rPr lang="zh-TW"/>
              <a:t> </a:t>
            </a:r>
            <a:endParaRPr/>
          </a:p>
        </p:txBody>
      </p:sp>
      <p:sp>
        <p:nvSpPr>
          <p:cNvPr id="1227" name="Google Shape;1227;g1dc972dbd06_0_152"/>
          <p:cNvSpPr txBox="1"/>
          <p:nvPr>
            <p:ph idx="3" type="body"/>
          </p:nvPr>
        </p:nvSpPr>
        <p:spPr>
          <a:xfrm>
            <a:off x="4588051" y="3904500"/>
            <a:ext cx="72057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與有聲讀物一起閱讀</a:t>
            </a:r>
            <a:r>
              <a:rPr lang="zh-TW"/>
              <a:t> </a:t>
            </a:r>
            <a:endParaRPr/>
          </a:p>
        </p:txBody>
      </p:sp>
      <p:pic>
        <p:nvPicPr>
          <p:cNvPr id="1228" name="Google Shape;1228;g1dc972dbd06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7688" y="4167612"/>
            <a:ext cx="667892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g1dc972dbd06_0_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4399" y="1489800"/>
            <a:ext cx="994256" cy="10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0" name="Google Shape;1230;g1dc972dbd06_0_1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zh-TW"/>
              <a:t>多語言家庭</a:t>
            </a:r>
            <a:endParaRPr/>
          </a:p>
        </p:txBody>
      </p:sp>
      <p:pic>
        <p:nvPicPr>
          <p:cNvPr id="1231" name="Google Shape;1231;g1dc972dbd06_0_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45325" y="2933225"/>
            <a:ext cx="994251" cy="91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練習時間</a:t>
            </a:r>
            <a:endParaRPr/>
          </a:p>
        </p:txBody>
      </p:sp>
      <p:sp>
        <p:nvSpPr>
          <p:cNvPr id="1237" name="Google Shape;1237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/>
              <a:t>選擇一本書。</a:t>
            </a:r>
            <a:endParaRPr/>
          </a:p>
        </p:txBody>
      </p:sp>
      <p:sp>
        <p:nvSpPr>
          <p:cNvPr id="1238" name="Google Shape;1238;p19"/>
          <p:cNvSpPr txBox="1"/>
          <p:nvPr>
            <p:ph idx="2" type="body"/>
          </p:nvPr>
        </p:nvSpPr>
        <p:spPr>
          <a:xfrm>
            <a:off x="1628000" y="2592250"/>
            <a:ext cx="3393900" cy="31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/>
              <a:t>尋找沮喪的跡象並遵循提示（深呼吸、慶祝、檢查、採取行動）。</a:t>
            </a:r>
            <a:endParaRPr/>
          </a:p>
        </p:txBody>
      </p:sp>
      <p:sp>
        <p:nvSpPr>
          <p:cNvPr id="1239" name="Google Shape;1239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/>
              <a:t>1</a:t>
            </a:r>
            <a:endParaRPr/>
          </a:p>
        </p:txBody>
      </p:sp>
      <p:sp>
        <p:nvSpPr>
          <p:cNvPr id="1240" name="Google Shape;1240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/>
              <a:t>2</a:t>
            </a:r>
            <a:endParaRPr/>
          </a:p>
        </p:txBody>
      </p:sp>
      <p:sp>
        <p:nvSpPr>
          <p:cNvPr id="1241" name="Google Shape;1241;p1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zh-TW" sz="3000"/>
              <a:t>有問題就告訴我！</a:t>
            </a:r>
            <a:endParaRPr/>
          </a:p>
        </p:txBody>
      </p:sp>
      <p:sp>
        <p:nvSpPr>
          <p:cNvPr id="1242" name="Google Shape;1242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43" name="Google Shape;1243;p19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2cb7304b81d_0_0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zh-TW"/>
              <a:t>反思  </a:t>
            </a:r>
            <a:endParaRPr/>
          </a:p>
        </p:txBody>
      </p:sp>
      <p:sp>
        <p:nvSpPr>
          <p:cNvPr id="1249" name="Google Shape;1249;g2cb7304b81d_0_0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對這個閱讀技巧還有疑問嗎？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轉身與您的孩子交談：我們準備好在家嘗試這個閱讀技巧了嗎？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請分享您如何在家中使用此技巧。</a:t>
            </a:r>
            <a:endParaRPr/>
          </a:p>
        </p:txBody>
      </p:sp>
      <p:sp>
        <p:nvSpPr>
          <p:cNvPr id="1250" name="Google Shape;1250;g2cb7304b81d_0_0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zh-TW"/>
              <a:t>您的問題將對房間裡的其他人有所幫助！</a:t>
            </a:r>
            <a:endParaRPr/>
          </a:p>
        </p:txBody>
      </p:sp>
      <p:pic>
        <p:nvPicPr>
          <p:cNvPr descr="A close up of a logo&#10;&#10;Description automatically generated" id="1251" name="Google Shape;1251;g2cb7304b81d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zh-TW"/>
              <a:t>請給我們反饋</a:t>
            </a:r>
            <a:endParaRPr/>
          </a:p>
        </p:txBody>
      </p:sp>
      <p:pic>
        <p:nvPicPr>
          <p:cNvPr id="1257" name="Google Shape;1257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258" name="Google Shape;1258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zh-TW"/>
              <a:t>您的意見能改善我們合作的成效！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259" name="Google Shape;1259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zh-TW" sz="4400"/>
              <a:t>感到沮喪嗎？  沒關係！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歡迎</a:t>
            </a:r>
            <a:endParaRPr/>
          </a:p>
        </p:txBody>
      </p:sp>
      <p:sp>
        <p:nvSpPr>
          <p:cNvPr id="1111" name="Google Shape;1111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閱讀提示</a:t>
            </a:r>
            <a:endParaRPr/>
          </a:p>
        </p:txBody>
      </p:sp>
      <p:sp>
        <p:nvSpPr>
          <p:cNvPr id="1112" name="Google Shape;1112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練習時間</a:t>
            </a:r>
            <a:endParaRPr/>
          </a:p>
        </p:txBody>
      </p:sp>
      <p:sp>
        <p:nvSpPr>
          <p:cNvPr id="1113" name="Google Shape;1113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議程</a:t>
            </a:r>
            <a:endParaRPr/>
          </a:p>
        </p:txBody>
      </p:sp>
      <p:sp>
        <p:nvSpPr>
          <p:cNvPr id="1114" name="Google Shape;1114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反思與更新</a:t>
            </a:r>
            <a:endParaRPr/>
          </a:p>
        </p:txBody>
      </p:sp>
      <p:pic>
        <p:nvPicPr>
          <p:cNvPr id="1115" name="Google Shape;1115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119" name="Google Shape;1119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272172fe819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家庭信心調查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5" name="Google Shape;1125;g272172fe819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126" name="Google Shape;1126;g272172fe819_0_63"/>
          <p:cNvSpPr txBox="1"/>
          <p:nvPr/>
        </p:nvSpPr>
        <p:spPr>
          <a:xfrm>
            <a:off x="1035333" y="2645700"/>
            <a:ext cx="40233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7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請掃描此二維碼，分享您與孩子一起閱讀的感受。</a:t>
            </a:r>
            <a:endParaRPr b="0" i="0" sz="3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132" name="Google Shape;1132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133" name="Google Shape;1133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134" name="Google Shape;1134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135" name="Google Shape;1135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做好準備。</a:t>
            </a:r>
            <a:endParaRPr/>
          </a:p>
        </p:txBody>
      </p:sp>
      <p:sp>
        <p:nvSpPr>
          <p:cNvPr id="1136" name="Google Shape;1136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保持專注。</a:t>
            </a:r>
            <a:endParaRPr/>
          </a:p>
        </p:txBody>
      </p:sp>
      <p:sp>
        <p:nvSpPr>
          <p:cNvPr id="1137" name="Google Shape;1137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保持禮貌。</a:t>
            </a:r>
            <a:endParaRPr/>
          </a:p>
        </p:txBody>
      </p:sp>
      <p:sp>
        <p:nvSpPr>
          <p:cNvPr id="1138" name="Google Shape;1138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提出問題。</a:t>
            </a:r>
            <a:endParaRPr/>
          </a:p>
        </p:txBody>
      </p:sp>
      <p:sp>
        <p:nvSpPr>
          <p:cNvPr id="1139" name="Google Shape;1139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工作坊指引</a:t>
            </a:r>
            <a:endParaRPr/>
          </a:p>
        </p:txBody>
      </p:sp>
      <p:pic>
        <p:nvPicPr>
          <p:cNvPr descr="Icon&#10;&#10;Description automatically generated" id="1140" name="Google Shape;11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141" name="Google Shape;114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142" name="Google Shape;114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143" name="Google Shape;114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>
                <a:solidFill>
                  <a:srgbClr val="006FB6"/>
                </a:solidFill>
              </a:rPr>
              <a:t>感到沮喪嗎？沒關係！</a:t>
            </a:r>
            <a:endParaRPr/>
          </a:p>
        </p:txBody>
      </p:sp>
      <p:sp>
        <p:nvSpPr>
          <p:cNvPr id="1149" name="Google Shape;1149;p11"/>
          <p:cNvSpPr txBox="1"/>
          <p:nvPr>
            <p:ph idx="1" type="body"/>
          </p:nvPr>
        </p:nvSpPr>
        <p:spPr>
          <a:xfrm>
            <a:off x="9222900" y="4748875"/>
            <a:ext cx="26487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zh-TW"/>
              <a:t>用這些方法降低沮喪！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150" name="Google Shape;1150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1903927"/>
            <a:ext cx="2377500" cy="193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2</a:t>
            </a:r>
            <a:endParaRPr/>
          </a:p>
        </p:txBody>
      </p:sp>
      <p:sp>
        <p:nvSpPr>
          <p:cNvPr id="1152" name="Google Shape;1152;p1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4</a:t>
            </a:r>
            <a:endParaRPr/>
          </a:p>
        </p:txBody>
      </p:sp>
      <p:sp>
        <p:nvSpPr>
          <p:cNvPr id="1153" name="Google Shape;1153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3</a:t>
            </a:r>
            <a:endParaRPr/>
          </a:p>
        </p:txBody>
      </p:sp>
      <p:sp>
        <p:nvSpPr>
          <p:cNvPr id="1154" name="Google Shape;1154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深呼吸</a:t>
            </a:r>
            <a:endParaRPr/>
          </a:p>
        </p:txBody>
      </p:sp>
      <p:sp>
        <p:nvSpPr>
          <p:cNvPr id="1155" name="Google Shape;1155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慶祝成功</a:t>
            </a:r>
            <a:endParaRPr/>
          </a:p>
        </p:txBody>
      </p:sp>
      <p:sp>
        <p:nvSpPr>
          <p:cNvPr id="1156" name="Google Shape;1156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檢查</a:t>
            </a:r>
            <a:endParaRPr/>
          </a:p>
        </p:txBody>
      </p:sp>
      <p:sp>
        <p:nvSpPr>
          <p:cNvPr id="1157" name="Google Shape;1157;p1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採取行動</a:t>
            </a:r>
            <a:endParaRPr/>
          </a:p>
        </p:txBody>
      </p:sp>
      <p:sp>
        <p:nvSpPr>
          <p:cNvPr id="1158" name="Google Shape;1158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164" name="Google Shape;1164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165" name="Google Shape;1165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166" name="Google Shape;1166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167" name="Google Shape;1167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168" name="Google Shape;1168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169" name="Google Shape;1169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170" name="Google Shape;1170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171" name="Google Shape;1171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查看文學術語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深呼吸</a:t>
            </a:r>
            <a:endParaRPr/>
          </a:p>
        </p:txBody>
      </p:sp>
      <p:sp>
        <p:nvSpPr>
          <p:cNvPr id="1177" name="Google Shape;1177;p13"/>
          <p:cNvSpPr txBox="1"/>
          <p:nvPr>
            <p:ph idx="1" type="body"/>
          </p:nvPr>
        </p:nvSpPr>
        <p:spPr>
          <a:xfrm>
            <a:off x="707631" y="1845496"/>
            <a:ext cx="52638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zh-TW">
                <a:latin typeface="Calibri"/>
                <a:ea typeface="Calibri"/>
                <a:cs typeface="Calibri"/>
                <a:sym typeface="Calibri"/>
              </a:rPr>
              <a:t>4-3-4 策略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00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AutoNum type="arabicPeriod"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吸氣時數到四</a:t>
            </a:r>
            <a:endParaRPr/>
          </a:p>
          <a:p>
            <a:pPr indent="-4400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AutoNum type="arabicPeriod"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憋氣時數到三</a:t>
            </a:r>
            <a:endParaRPr/>
          </a:p>
          <a:p>
            <a:pPr indent="-4400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AutoNum type="arabicPeriod"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吐氣時數到四</a:t>
            </a:r>
            <a:endParaRPr/>
          </a:p>
        </p:txBody>
      </p:sp>
      <p:pic>
        <p:nvPicPr>
          <p:cNvPr id="1178" name="Google Shape;1178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33671" t="4698"/>
          <a:stretch/>
        </p:blipFill>
        <p:spPr>
          <a:xfrm>
            <a:off x="7392825" y="1845500"/>
            <a:ext cx="4000502" cy="3831101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1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rgbClr val="006FB6"/>
                </a:solidFill>
              </a:rPr>
              <a:t>慶祝成功</a:t>
            </a:r>
            <a:endParaRPr/>
          </a:p>
        </p:txBody>
      </p:sp>
      <p:sp>
        <p:nvSpPr>
          <p:cNvPr id="1184" name="Google Shape;1184;p14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200"/>
              <a:t>在沮喪的時候，用具體的稱讚來慶祝您孩子的成功。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200"/>
              <a:t>不要說……「讀得不錯！」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zh-TW" sz="3200"/>
              <a:t>試試說…… 「我真的很欣賞您堅持使用這個詞而且沒有放棄！」</a:t>
            </a:r>
            <a:endParaRPr/>
          </a:p>
        </p:txBody>
      </p:sp>
      <p:sp>
        <p:nvSpPr>
          <p:cNvPr id="1185" name="Google Shape;1185;p14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1186" name="Google Shape;1186;p14"/>
          <p:cNvPicPr preferRelativeResize="0"/>
          <p:nvPr/>
        </p:nvPicPr>
        <p:blipFill rotWithShape="1">
          <a:blip r:embed="rId3">
            <a:alphaModFix/>
          </a:blip>
          <a:srcRect b="0" l="0" r="16478" t="0"/>
          <a:stretch/>
        </p:blipFill>
        <p:spPr>
          <a:xfrm>
            <a:off x="8920088" y="1251300"/>
            <a:ext cx="3076224" cy="2499001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2022-03-14T11:41:56Z</dcterms:created>
  <dc:creator>Li, Ying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10FD7B9AACCF4BD696C2DA95DEA9A781</vt:lpwstr>
  </property>
  <property fmtid="{D5CDD505-2E9C-101B-9397-08002B2CF9AE}" pid="3" name="KSOProductBuildVer">
    <vt:lpwstr>2052-11.1.0.11365</vt:lpwstr>
  </property>
</Properties>
</file>