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56" r:id="rId6"/>
    <p:sldMasterId id="2147483675" r:id="rId7"/>
    <p:sldMasterId id="2147483682" r:id="rId8"/>
    <p:sldMasterId id="2147483695" r:id="rId9"/>
    <p:sldMasterId id="2147483700" r:id="rId10"/>
    <p:sldMasterId id="2147483721" r:id="rId11"/>
    <p:sldMasterId id="2147483733" r:id="rId12"/>
    <p:sldMasterId id="2147483741" r:id="rId13"/>
    <p:sldMasterId id="2147483750" r:id="rId14"/>
    <p:sldMasterId id="2147483763"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4" roundtripDataSignature="AMtx7mhna9aLGUNzSAviOT8W33CB5Aa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4.xml"/><Relationship Id="rId22" Type="http://schemas.openxmlformats.org/officeDocument/2006/relationships/slide" Target="slides/slide6.xml"/><Relationship Id="rId21" Type="http://schemas.openxmlformats.org/officeDocument/2006/relationships/slide" Target="slides/slide5.xml"/><Relationship Id="rId24" Type="http://schemas.openxmlformats.org/officeDocument/2006/relationships/slide" Target="slides/slide8.xml"/><Relationship Id="rId23" Type="http://schemas.openxmlformats.org/officeDocument/2006/relationships/slide" Target="slides/slide7.xml"/><Relationship Id="rId1" Type="http://schemas.openxmlformats.org/officeDocument/2006/relationships/theme" Target="theme/theme8.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0.xml"/><Relationship Id="rId25" Type="http://schemas.openxmlformats.org/officeDocument/2006/relationships/slide" Target="slides/slide9.xml"/><Relationship Id="rId28" Type="http://schemas.openxmlformats.org/officeDocument/2006/relationships/slide" Target="slides/slide12.xml"/><Relationship Id="rId27" Type="http://schemas.openxmlformats.org/officeDocument/2006/relationships/slide" Target="slides/slide11.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5.xml"/><Relationship Id="rId30" Type="http://schemas.openxmlformats.org/officeDocument/2006/relationships/slide" Target="slides/slide14.xml"/><Relationship Id="rId11" Type="http://schemas.openxmlformats.org/officeDocument/2006/relationships/slideMaster" Target="slideMasters/slideMaster8.xml"/><Relationship Id="rId33" Type="http://schemas.openxmlformats.org/officeDocument/2006/relationships/slide" Target="slides/slide17.xml"/><Relationship Id="rId10" Type="http://schemas.openxmlformats.org/officeDocument/2006/relationships/slideMaster" Target="slideMasters/slideMaster7.xml"/><Relationship Id="rId32" Type="http://schemas.openxmlformats.org/officeDocument/2006/relationships/slide" Target="slides/slide16.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34" Type="http://customschemas.google.com/relationships/presentationmetadata" Target="metadata"/><Relationship Id="rId15" Type="http://schemas.openxmlformats.org/officeDocument/2006/relationships/slideMaster" Target="slideMasters/slideMaster12.xml"/><Relationship Id="rId14" Type="http://schemas.openxmlformats.org/officeDocument/2006/relationships/slideMaster" Target="slideMasters/slideMaster11.xml"/><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slide" Target="slides/slide3.xml"/><Relationship Id="rId1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1jFERb5G_Q-LFl2xRq6k1DN7roAaaQSJeRsuDmsND2R8/copy" TargetMode="External"/><Relationship Id="rId3" Type="http://schemas.openxmlformats.org/officeDocument/2006/relationships/hyperlink" Target="https://www.tfaforms.com/4732928"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en-US"/>
              <a:t>Overview and rationale:</a:t>
            </a:r>
            <a:endParaRPr b="1"/>
          </a:p>
          <a:p>
            <a:pPr indent="0" lvl="0" marL="0" rtl="0" algn="l">
              <a:lnSpc>
                <a:spcPct val="100000"/>
              </a:lnSpc>
              <a:spcBef>
                <a:spcPts val="0"/>
              </a:spcBef>
              <a:spcAft>
                <a:spcPts val="0"/>
              </a:spcAft>
              <a:buSzPts val="1100"/>
              <a:buNone/>
            </a:pPr>
            <a:r>
              <a:rPr lang="en-US"/>
              <a:t>This workshop focused on the reading skill of </a:t>
            </a:r>
            <a:r>
              <a:rPr b="1" lang="en-US"/>
              <a:t>engage and enjoy.</a:t>
            </a:r>
            <a:r>
              <a:rPr lang="en-US"/>
              <a:t> In this workshop, families learn the importance of building self-reflection skills while reading.  Understanding when moments of frustration occur during reading can help children overcome these feelings. Families learn about the importance of specific praise, how to use a calming technique, and how to encourage children to check in with themselves and problem-solve.  These steps help lower frustration, which is important for struggling readers.</a:t>
            </a:r>
            <a:endParaRPr/>
          </a:p>
          <a:p>
            <a:pPr indent="0" lvl="0" marL="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Corresponding </a:t>
            </a:r>
            <a:r>
              <a:rPr lang="en-US"/>
              <a:t>r</a:t>
            </a:r>
            <a:r>
              <a:rPr b="0" i="0" lang="en-US" sz="1200" u="none" cap="none" strike="noStrike">
                <a:solidFill>
                  <a:schemeClr val="dk1"/>
                </a:solidFill>
                <a:latin typeface="Calibri"/>
                <a:ea typeface="Calibri"/>
                <a:cs typeface="Calibri"/>
                <a:sym typeface="Calibri"/>
              </a:rPr>
              <a:t>eading tip sheet (in the languages the families need)</a:t>
            </a:r>
            <a:endParaRPr/>
          </a:p>
          <a:p>
            <a:pPr indent="-279400" lvl="0" marL="457200" marR="0" rtl="0" algn="l">
              <a:lnSpc>
                <a:spcPct val="100000"/>
              </a:lnSpc>
              <a:spcBef>
                <a:spcPts val="0"/>
              </a:spcBef>
              <a:spcAft>
                <a:spcPts val="0"/>
              </a:spcAft>
              <a:buSzPts val="800"/>
              <a:buFont typeface="Calibri"/>
              <a:buChar char="●"/>
            </a:pPr>
            <a:r>
              <a:rPr b="0" i="0" lang="en-US" sz="1200" u="none" cap="none" strike="noStrike">
                <a:solidFill>
                  <a:schemeClr val="dk1"/>
                </a:solidFill>
                <a:latin typeface="Calibri"/>
                <a:ea typeface="Calibri"/>
                <a:cs typeface="Calibri"/>
                <a:sym typeface="Calibri"/>
              </a:rPr>
              <a:t>Family workshop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79400" lvl="0" marL="457200" marR="0" rtl="0" algn="l">
              <a:lnSpc>
                <a:spcPct val="100000"/>
              </a:lnSpc>
              <a:spcBef>
                <a:spcPts val="0"/>
              </a:spcBef>
              <a:spcAft>
                <a:spcPts val="0"/>
              </a:spcAft>
              <a:buSzPts val="800"/>
              <a:buFont typeface="Calibri"/>
              <a:buChar char="●"/>
            </a:pPr>
            <a:r>
              <a:rPr lang="en-US"/>
              <a:t>Books for families to use during the reading tip explanation and practice time. This strategy works with both fiction and nonfiction texts.</a:t>
            </a:r>
            <a:endParaRPr/>
          </a:p>
          <a:p>
            <a:pPr indent="-279400" lvl="0" marL="457200" marR="0" rtl="0" algn="l">
              <a:lnSpc>
                <a:spcPct val="100000"/>
              </a:lnSpc>
              <a:spcBef>
                <a:spcPts val="0"/>
              </a:spcBef>
              <a:spcAft>
                <a:spcPts val="0"/>
              </a:spcAft>
              <a:buSzPts val="800"/>
              <a:buFont typeface="Calibri"/>
              <a:buChar char="●"/>
            </a:pPr>
            <a:r>
              <a:rPr lang="en-US"/>
              <a:t>Projector to display slides</a:t>
            </a:r>
            <a:endParaRPr/>
          </a:p>
          <a:p>
            <a:pPr indent="-279400" lvl="0" marL="457200" marR="0" rtl="0" algn="l">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Font typeface="Calibri"/>
              <a:buChar char="●"/>
            </a:pPr>
            <a:r>
              <a:rPr lang="en-US"/>
              <a:t>Name tags (optional but highly recommended)</a:t>
            </a:r>
            <a:endParaRPr/>
          </a:p>
          <a:p>
            <a:pPr indent="-279400" lvl="0" marL="457200" marR="0" rtl="0" algn="l">
              <a:lnSpc>
                <a:spcPct val="100000"/>
              </a:lnSpc>
              <a:spcBef>
                <a:spcPts val="0"/>
              </a:spcBef>
              <a:spcAft>
                <a:spcPts val="0"/>
              </a:spcAft>
              <a:buSzPts val="800"/>
              <a:buFont typeface="Calibri"/>
              <a:buChar char="●"/>
            </a:pPr>
            <a:r>
              <a:rPr lang="en-US"/>
              <a:t>Icebreaker materials (optional; see the “Welcome” slide note)</a:t>
            </a:r>
            <a:endParaRPr b="1"/>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how to minimize frustration in a variety of ways.  </a:t>
            </a:r>
            <a:endParaRPr/>
          </a:p>
          <a:p>
            <a:pPr indent="-298450" lvl="0" marL="457200" rtl="0" algn="l">
              <a:lnSpc>
                <a:spcPct val="100000"/>
              </a:lnSpc>
              <a:spcBef>
                <a:spcPts val="0"/>
              </a:spcBef>
              <a:spcAft>
                <a:spcPts val="0"/>
              </a:spcAft>
              <a:buSzPts val="1100"/>
              <a:buFont typeface="Calibri"/>
              <a:buChar char="•"/>
            </a:pPr>
            <a:r>
              <a:rPr lang="en-US"/>
              <a:t>Preview the light blue slides and choose the ones that are appropriate for your context (virtual vs. in-person, needs of the families, grade level).</a:t>
            </a:r>
            <a:endParaRPr/>
          </a:p>
          <a:p>
            <a:pPr indent="-298450" lvl="0" marL="457200" rtl="0" algn="l">
              <a:lnSpc>
                <a:spcPct val="100000"/>
              </a:lnSpc>
              <a:spcBef>
                <a:spcPts val="0"/>
              </a:spcBef>
              <a:spcAft>
                <a:spcPts val="0"/>
              </a:spcAft>
              <a:buSzPts val="1100"/>
              <a:buFont typeface="Calibri"/>
              <a:buChar char="•"/>
            </a:pPr>
            <a:r>
              <a:rPr b="0" i="0" lang="en-US" sz="1200" u="none" cap="none" strike="noStrike">
                <a:solidFill>
                  <a:schemeClr val="dk1"/>
                </a:solidFill>
                <a:latin typeface="Calibri"/>
                <a:ea typeface="Calibri"/>
                <a:cs typeface="Calibri"/>
                <a:sym typeface="Calibri"/>
              </a:rPr>
              <a:t>Study the slides in the reading tip section. Think through how you will model and guide practice for</a:t>
            </a:r>
            <a:r>
              <a:rPr b="0" lang="en-US" u="none"/>
              <a:t> </a:t>
            </a:r>
            <a:r>
              <a:rPr lang="en-US"/>
              <a:t>each step of the tip.</a:t>
            </a:r>
            <a:r>
              <a:rPr b="0" i="0" lang="en-US" sz="1200" u="none" cap="none" strike="noStrike">
                <a:solidFill>
                  <a:schemeClr val="dk1"/>
                </a:solidFill>
                <a:latin typeface="Calibri"/>
                <a:ea typeface="Calibri"/>
                <a:cs typeface="Calibri"/>
                <a:sym typeface="Calibri"/>
              </a:rPr>
              <a:t> </a:t>
            </a:r>
            <a:endParaRPr/>
          </a:p>
          <a:p>
            <a:pPr indent="-171450" lvl="1" marL="628650" rtl="0" algn="l">
              <a:lnSpc>
                <a:spcPct val="100000"/>
              </a:lnSpc>
              <a:spcBef>
                <a:spcPts val="0"/>
              </a:spcBef>
              <a:spcAft>
                <a:spcPts val="0"/>
              </a:spcAft>
              <a:buSzPts val="1400"/>
              <a:buFont typeface="Arial"/>
              <a:buChar char="•"/>
            </a:pPr>
            <a:r>
              <a:rPr b="0" lang="en-US" u="none"/>
              <a:t>You may want to practice </a:t>
            </a:r>
            <a:r>
              <a:rPr lang="en-US"/>
              <a:t>the breathing strategy whole group</a:t>
            </a:r>
            <a:r>
              <a:rPr b="0" lang="en-US" u="none"/>
              <a:t>. It is best to learn this be</a:t>
            </a:r>
            <a:r>
              <a:rPr lang="en-US"/>
              <a:t>fore students get frustrated and need to take a breath.</a:t>
            </a:r>
            <a:r>
              <a:rPr b="0" lang="en-US" u="none"/>
              <a:t> </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i="1" lang="en-US"/>
              <a:t>at</a:t>
            </a:r>
            <a:r>
              <a:rPr lang="en-US"/>
              <a:t> them.</a:t>
            </a:r>
            <a:endParaRPr/>
          </a:p>
          <a:p>
            <a:pPr indent="-298450" lvl="0" marL="457200" rtl="0" algn="l">
              <a:lnSpc>
                <a:spcPct val="100000"/>
              </a:lnSpc>
              <a:spcBef>
                <a:spcPts val="0"/>
              </a:spcBef>
              <a:spcAft>
                <a:spcPts val="0"/>
              </a:spcAft>
              <a:buSzPts val="1100"/>
              <a:buFont typeface="Calibri"/>
              <a:buChar char="•"/>
            </a:pPr>
            <a:r>
              <a:rPr b="0" i="0" lang="en-US" sz="1200" u="none" cap="none" strike="noStrike">
                <a:solidFill>
                  <a:schemeClr val="dk1"/>
                </a:solidFill>
                <a:latin typeface="Calibri"/>
                <a:ea typeface="Calibri"/>
                <a:cs typeface="Calibri"/>
                <a:sym typeface="Calibri"/>
              </a:rPr>
              <a:t>Post directions for the icebreaker (optional). See the </a:t>
            </a:r>
            <a:r>
              <a:rPr lang="en-US"/>
              <a:t>“</a:t>
            </a:r>
            <a:r>
              <a:rPr b="0" lang="en-US" sz="1200" u="none" cap="none" strike="noStrike">
                <a:solidFill>
                  <a:schemeClr val="dk1"/>
                </a:solidFill>
                <a:latin typeface="Calibri"/>
                <a:ea typeface="Calibri"/>
                <a:cs typeface="Calibri"/>
                <a:sym typeface="Calibri"/>
              </a:rPr>
              <a:t>Wel</a:t>
            </a:r>
            <a:r>
              <a:rPr lang="en-US"/>
              <a:t>come” slide.</a:t>
            </a:r>
            <a:endParaRPr/>
          </a:p>
          <a:p>
            <a:pPr indent="-298450" lvl="0" marL="457200" rtl="0" algn="l">
              <a:lnSpc>
                <a:spcPct val="100000"/>
              </a:lnSpc>
              <a:spcBef>
                <a:spcPts val="0"/>
              </a:spcBef>
              <a:spcAft>
                <a:spcPts val="0"/>
              </a:spcAft>
              <a:buSzPts val="1100"/>
              <a:buFont typeface="Calibri"/>
              <a:buChar char="•"/>
            </a:pPr>
            <a:r>
              <a:rPr lang="en-US"/>
              <a:t>If this is the first family workshop, consider playing a video entitled: “Introducing the Springboard family workshops” (available on Springboard’s Youtube channel)</a:t>
            </a:r>
            <a:endParaRPr/>
          </a:p>
          <a:p>
            <a:pPr indent="0" lvl="0" marL="45720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a:t>
            </a:r>
            <a:r>
              <a:rPr lang="en-US"/>
              <a:t>the </a:t>
            </a:r>
            <a:r>
              <a:rPr b="0" i="0" lang="en-US" sz="1200" u="none" cap="none" strike="noStrike">
                <a:solidFill>
                  <a:schemeClr val="dk1"/>
                </a:solidFill>
                <a:latin typeface="Calibri"/>
                <a:ea typeface="Calibri"/>
                <a:cs typeface="Calibri"/>
                <a:sym typeface="Calibri"/>
              </a:rPr>
              <a:t>“Practice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indent="-317500" lvl="0" marL="457200" rtl="0" algn="l">
              <a:lnSpc>
                <a:spcPct val="100000"/>
              </a:lnSpc>
              <a:spcBef>
                <a:spcPts val="0"/>
              </a:spcBef>
              <a:spcAft>
                <a:spcPts val="0"/>
              </a:spcAft>
              <a:buSzPts val="1400"/>
              <a:buChar char="•"/>
            </a:pPr>
            <a:r>
              <a:rPr lang="en-US"/>
              <a:t>Many online libraries have multiple versions of the same text. As a scaffold, children can start on the less complex version and then keep reading more complex versions. While they are not getting new content, they will get practice with more complex words and sentences.</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marR="0" rtl="0" algn="l">
              <a:lnSpc>
                <a:spcPct val="100000"/>
              </a:lnSpc>
              <a:spcBef>
                <a:spcPts val="0"/>
              </a:spcBef>
              <a:spcAft>
                <a:spcPts val="0"/>
              </a:spcAft>
              <a:buSzPts val="1400"/>
              <a:buChar char="•"/>
            </a:pPr>
            <a:r>
              <a:rPr lang="en-US"/>
              <a:t>Choose the appropriate “Reading = conversation” slide. </a:t>
            </a:r>
            <a:endParaRPr/>
          </a:p>
          <a:p>
            <a:pPr indent="-317500" lvl="1" marL="914400" rtl="0" algn="l">
              <a:lnSpc>
                <a:spcPct val="100000"/>
              </a:lnSpc>
              <a:spcBef>
                <a:spcPts val="0"/>
              </a:spcBef>
              <a:spcAft>
                <a:spcPts val="0"/>
              </a:spcAft>
              <a:buSzPts val="1400"/>
              <a:buChar char="•"/>
            </a:pPr>
            <a:r>
              <a:rPr lang="en-US"/>
              <a:t>Remind families that reading a text aloud to their child, as their child follows along, can minimize frustration. Another bonus is that reading aloud helps their child be exposed to more complex sentences and words.</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a:t>
            </a:r>
            <a:endParaRPr/>
          </a:p>
          <a:p>
            <a:pPr indent="-317500" lvl="1" marL="914400" rtl="0" algn="l">
              <a:lnSpc>
                <a:spcPct val="100000"/>
              </a:lnSpc>
              <a:spcBef>
                <a:spcPts val="0"/>
              </a:spcBef>
              <a:spcAft>
                <a:spcPts val="0"/>
              </a:spcAft>
              <a:buClr>
                <a:schemeClr val="dk1"/>
              </a:buClr>
              <a:buSzPts val="1400"/>
              <a:buChar char="•"/>
            </a:pPr>
            <a:r>
              <a:rPr lang="en-US"/>
              <a:t>Remind families that being exposed to and reading grade level texts is important for all children, and that productive struggle – that is, a child reading a book that is just beyond their current abilities – can be effective. But if a book is really too hard, it can be detrimental to the child’s motivation. As parents, they know their child best and should monitor for when their child becomes overly frustrated. Parents should feel empowered to lessen the reading burden by either reading in smaller chunks, rereading when needed reading a difficult (but still on grade-level text) aloud to their child.</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ELL families</a:t>
            </a:r>
            <a:r>
              <a:rPr lang="en-US"/>
              <a:t>:</a:t>
            </a:r>
            <a:endParaRPr b="1"/>
          </a:p>
          <a:p>
            <a:pPr indent="-298450" lvl="1" marL="914400" rtl="0" algn="l">
              <a:lnSpc>
                <a:spcPct val="100000"/>
              </a:lnSpc>
              <a:spcBef>
                <a:spcPts val="0"/>
              </a:spcBef>
              <a:spcAft>
                <a:spcPts val="0"/>
              </a:spcAft>
              <a:buClr>
                <a:schemeClr val="dk1"/>
              </a:buClr>
              <a:buSzPts val="1100"/>
              <a:buFont typeface="Calibri"/>
              <a:buChar char="•"/>
            </a:pPr>
            <a:r>
              <a:rPr lang="en-US"/>
              <a:t>Be sure to impart to parents the importance of patience and encouragement in this process. Frustration can be a formidable barrier for children who are learning a new language in addition to learning how to read.</a:t>
            </a:r>
            <a:endParaRPr/>
          </a:p>
          <a:p>
            <a:pPr indent="-298450" lvl="1" marL="914400" rtl="0" algn="l">
              <a:lnSpc>
                <a:spcPct val="100000"/>
              </a:lnSpc>
              <a:spcBef>
                <a:spcPts val="0"/>
              </a:spcBef>
              <a:spcAft>
                <a:spcPts val="0"/>
              </a:spcAft>
              <a:buSzPts val="1100"/>
              <a:buFont typeface="Calibri"/>
              <a:buChar char="•"/>
            </a:pPr>
            <a:r>
              <a:rPr lang="en-US"/>
              <a:t>Assure them that if their child needs to take frequent breaks, that’s ok. </a:t>
            </a:r>
            <a:endParaRPr/>
          </a:p>
          <a:p>
            <a:pPr indent="-298450" lvl="1" marL="914400" rtl="0" algn="l">
              <a:lnSpc>
                <a:spcPct val="100000"/>
              </a:lnSpc>
              <a:spcBef>
                <a:spcPts val="0"/>
              </a:spcBef>
              <a:spcAft>
                <a:spcPts val="0"/>
              </a:spcAft>
              <a:buSzPts val="1100"/>
              <a:buFont typeface="Calibri"/>
              <a:buChar char="•"/>
            </a:pPr>
            <a:r>
              <a:rPr lang="en-US"/>
              <a:t>Model trying to do things in English (or another language they’re less familiar with) themselves will be helpful. </a:t>
            </a:r>
            <a:endParaRPr/>
          </a:p>
          <a:p>
            <a:pPr indent="-298450" lvl="1" marL="914400" rtl="0" algn="l">
              <a:lnSpc>
                <a:spcPct val="100000"/>
              </a:lnSpc>
              <a:spcBef>
                <a:spcPts val="0"/>
              </a:spcBef>
              <a:spcAft>
                <a:spcPts val="0"/>
              </a:spcAft>
              <a:buSzPts val="1100"/>
              <a:buFont typeface="Calibri"/>
              <a:buChar char="•"/>
            </a:pPr>
            <a:r>
              <a:rPr lang="en-US"/>
              <a:t>Remind families that reading skills from the child’s home language will transfer to their reading in English with time. </a:t>
            </a:r>
            <a:endParaRPr/>
          </a:p>
          <a:p>
            <a:pPr indent="-298450" lvl="1" marL="914400" rtl="0" algn="l">
              <a:lnSpc>
                <a:spcPct val="100000"/>
              </a:lnSpc>
              <a:spcBef>
                <a:spcPts val="0"/>
              </a:spcBef>
              <a:spcAft>
                <a:spcPts val="0"/>
              </a:spcAft>
              <a:buSzPts val="1100"/>
              <a:buFont typeface="Calibri"/>
              <a:buChar char="•"/>
            </a:pPr>
            <a:r>
              <a:rPr lang="en-US"/>
              <a:t>Encourage families to use books with an audio feature so children can listen to particularly challenging parts before they attempt to read them.</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0" lvl="1" marL="0" rtl="0" algn="l">
              <a:lnSpc>
                <a:spcPct val="100000"/>
              </a:lnSpc>
              <a:spcBef>
                <a:spcPts val="0"/>
              </a:spcBef>
              <a:spcAft>
                <a:spcPts val="0"/>
              </a:spcAft>
              <a:buSzPts val="1400"/>
              <a:buFont typeface="Arial"/>
              <a:buNone/>
            </a:pPr>
            <a:r>
              <a:t/>
            </a:r>
            <a:endParaRPr/>
          </a:p>
          <a:p>
            <a:pPr indent="0" lvl="0" marL="0" marR="0" rtl="0" algn="l">
              <a:lnSpc>
                <a:spcPct val="100000"/>
              </a:lnSpc>
              <a:spcBef>
                <a:spcPts val="0"/>
              </a:spcBef>
              <a:spcAft>
                <a:spcPts val="0"/>
              </a:spcAft>
              <a:buClr>
                <a:schemeClr val="dk1"/>
              </a:buClr>
              <a:buSzPts val="1200"/>
              <a:buFont typeface="Calibri"/>
              <a:buNone/>
            </a:pPr>
            <a:r>
              <a:rPr b="0" i="0" lang="en-US" sz="1200" u="sng" cap="none" strike="noStrike">
                <a:solidFill>
                  <a:schemeClr val="dk1"/>
                </a:solidFill>
                <a:latin typeface="Calibri"/>
                <a:ea typeface="Calibri"/>
                <a:cs typeface="Calibri"/>
                <a:sym typeface="Calibri"/>
              </a:rPr>
              <a:t>Considerations for workshops in a virtual setting</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If you’re hosting a virtual family workshop consider amending the following slides:</a:t>
            </a:r>
            <a:endParaRPr b="0"/>
          </a:p>
          <a:p>
            <a:pPr indent="-209550" lvl="0" marL="457200" rtl="0" algn="l">
              <a:lnSpc>
                <a:spcPct val="100000"/>
              </a:lnSpc>
              <a:spcBef>
                <a:spcPts val="0"/>
              </a:spcBef>
              <a:spcAft>
                <a:spcPts val="0"/>
              </a:spcAft>
              <a:buSzPts val="1100"/>
              <a:buFont typeface="Calibri"/>
              <a:buChar char="•"/>
            </a:pPr>
            <a:r>
              <a:rPr b="0" lang="en-US" sz="1200" u="none" cap="none" strike="noStrike">
                <a:solidFill>
                  <a:schemeClr val="dk1"/>
                </a:solidFill>
                <a:latin typeface="Calibri"/>
                <a:ea typeface="Calibri"/>
                <a:cs typeface="Calibri"/>
                <a:sym typeface="Calibri"/>
              </a:rPr>
              <a:t>Welcome</a:t>
            </a:r>
            <a:r>
              <a:rPr lang="en-US"/>
              <a:t>:</a:t>
            </a:r>
            <a:r>
              <a:rPr b="0" i="0" lang="en-US" sz="1200" u="none" cap="none" strike="noStrike">
                <a:solidFill>
                  <a:schemeClr val="dk1"/>
                </a:solidFill>
                <a:latin typeface="Calibri"/>
                <a:ea typeface="Calibri"/>
                <a:cs typeface="Calibri"/>
                <a:sym typeface="Calibri"/>
              </a:rPr>
              <a:t> Edit so participants answer a warm-up question. (See sample icebreaker questions </a:t>
            </a:r>
            <a:r>
              <a:rPr lang="en-US"/>
              <a:t>in the in-person “Welcome” slide.</a:t>
            </a:r>
            <a:r>
              <a:rPr b="0" i="0" lang="en-US"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209550" lvl="0" marL="457200" rtl="0" algn="l">
              <a:lnSpc>
                <a:spcPct val="100000"/>
              </a:lnSpc>
              <a:spcBef>
                <a:spcPts val="0"/>
              </a:spcBef>
              <a:spcAft>
                <a:spcPts val="0"/>
              </a:spcAft>
              <a:buSzPts val="1100"/>
              <a:buFont typeface="Calibri"/>
              <a:buChar char="•"/>
            </a:pPr>
            <a:r>
              <a:rPr b="0" lang="en-US" sz="1200" u="none" cap="none" strike="noStrike">
                <a:solidFill>
                  <a:schemeClr val="dk1"/>
                </a:solidFill>
                <a:latin typeface="Calibri"/>
                <a:ea typeface="Calibri"/>
                <a:cs typeface="Calibri"/>
                <a:sym typeface="Calibri"/>
              </a:rPr>
              <a:t>Find your materials</a:t>
            </a:r>
            <a:r>
              <a:rPr b="0" i="1" lang="en-US" sz="1200" u="none" cap="none" strike="noStrike">
                <a:solidFill>
                  <a:schemeClr val="dk1"/>
                </a:solidFill>
                <a:latin typeface="Calibri"/>
                <a:ea typeface="Calibri"/>
                <a:cs typeface="Calibri"/>
                <a:sym typeface="Calibri"/>
              </a:rPr>
              <a:t>:</a:t>
            </a:r>
            <a:r>
              <a:rPr b="0" i="0" lang="en-US" sz="1200" u="none" cap="none" strike="noStrike">
                <a:solidFill>
                  <a:schemeClr val="dk1"/>
                </a:solidFill>
                <a:latin typeface="Calibri"/>
                <a:ea typeface="Calibri"/>
                <a:cs typeface="Calibri"/>
                <a:sym typeface="Calibri"/>
              </a:rPr>
              <a:t> Decide what materials you expect families to have in front of them for the workshop. Consider texting an image of the reading tip sheet before the workshop.</a:t>
            </a:r>
            <a:endParaRPr/>
          </a:p>
          <a:p>
            <a:pPr indent="-209550" lvl="0" marL="457200" marR="0" rtl="0" algn="l">
              <a:lnSpc>
                <a:spcPct val="100000"/>
              </a:lnSpc>
              <a:spcBef>
                <a:spcPts val="0"/>
              </a:spcBef>
              <a:spcAft>
                <a:spcPts val="0"/>
              </a:spcAft>
              <a:buClr>
                <a:srgbClr val="000000"/>
              </a:buClr>
              <a:buSzPts val="1100"/>
              <a:buFont typeface="Calibri"/>
              <a:buChar char="•"/>
            </a:pPr>
            <a:r>
              <a:rPr b="0" lang="en-US" sz="1200" u="none" cap="none" strike="noStrike">
                <a:solidFill>
                  <a:schemeClr val="dk1"/>
                </a:solidFill>
                <a:latin typeface="Calibri"/>
                <a:ea typeface="Calibri"/>
                <a:cs typeface="Calibri"/>
                <a:sym typeface="Calibri"/>
              </a:rPr>
              <a:t>Kids A-Z</a:t>
            </a:r>
            <a:r>
              <a:rPr b="0" i="1" lang="en-US" sz="1200" u="none" cap="none" strike="noStrike">
                <a:solidFill>
                  <a:schemeClr val="dk1"/>
                </a:solidFill>
                <a:latin typeface="Calibri"/>
                <a:ea typeface="Calibri"/>
                <a:cs typeface="Calibri"/>
                <a:sym typeface="Calibri"/>
              </a:rPr>
              <a:t>:</a:t>
            </a:r>
            <a:r>
              <a:rPr b="0" i="0" lang="en-US" sz="1200" u="none" cap="none" strike="noStrike">
                <a:solidFill>
                  <a:schemeClr val="dk1"/>
                </a:solidFill>
                <a:latin typeface="Calibri"/>
                <a:ea typeface="Calibri"/>
                <a:cs typeface="Calibri"/>
                <a:sym typeface="Calibri"/>
              </a:rPr>
              <a:t> If you want families to use e-books to practice any part of the reading tip, consider moving this slide up to the beginning of the workshop. </a:t>
            </a:r>
            <a:endParaRPr/>
          </a:p>
          <a:p>
            <a:pPr indent="-209550" lvl="0" marL="457200" rtl="0" algn="l">
              <a:lnSpc>
                <a:spcPct val="100000"/>
              </a:lnSpc>
              <a:spcBef>
                <a:spcPts val="0"/>
              </a:spcBef>
              <a:spcAft>
                <a:spcPts val="0"/>
              </a:spcAft>
              <a:buSzPts val="1100"/>
              <a:buFont typeface="Calibri"/>
              <a:buChar char="•"/>
            </a:pPr>
            <a:r>
              <a:rPr b="0" lang="en-US" sz="1200" u="none" cap="none" strike="noStrike">
                <a:solidFill>
                  <a:schemeClr val="dk1"/>
                </a:solidFill>
                <a:latin typeface="Calibri"/>
                <a:ea typeface="Calibri"/>
                <a:cs typeface="Calibri"/>
                <a:sym typeface="Calibri"/>
              </a:rPr>
              <a:t>Practice time:</a:t>
            </a:r>
            <a:r>
              <a:rPr b="0" i="1"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Consider removing or amending this slide as you will likely not have extended practice time. Prioritize opportunities for families to practice parts of the reading tip as you go through slides in the reading tip section. </a:t>
            </a:r>
            <a:r>
              <a:rPr lang="en-US"/>
              <a:t>Remember, </a:t>
            </a:r>
            <a:r>
              <a:rPr b="1" lang="en-US"/>
              <a:t>modeling the reading tip and providing opportunities to practice</a:t>
            </a:r>
            <a:r>
              <a:rPr lang="en-US"/>
              <a:t> are the most important parts of the family workshop. If you’re sharing the screen to show the slides, be sure you stop sharing the screen, turn on your camera, and model at specific points.</a:t>
            </a:r>
            <a:endParaRPr/>
          </a:p>
          <a:p>
            <a:pPr indent="-209550" lvl="0" marL="457200" marR="0" rtl="0" algn="l">
              <a:lnSpc>
                <a:spcPct val="100000"/>
              </a:lnSpc>
              <a:spcBef>
                <a:spcPts val="0"/>
              </a:spcBef>
              <a:spcAft>
                <a:spcPts val="0"/>
              </a:spcAft>
              <a:buClr>
                <a:srgbClr val="000000"/>
              </a:buClr>
              <a:buSzPts val="1100"/>
              <a:buFont typeface="Calibri"/>
              <a:buChar char="•"/>
            </a:pPr>
            <a:r>
              <a:rPr b="0" lang="en-US" sz="1200" u="none" cap="none" strike="noStrike">
                <a:solidFill>
                  <a:schemeClr val="dk1"/>
                </a:solidFill>
                <a:latin typeface="Calibri"/>
                <a:ea typeface="Calibri"/>
                <a:cs typeface="Calibri"/>
                <a:sym typeface="Calibri"/>
              </a:rPr>
              <a:t>Feedback, please</a:t>
            </a:r>
            <a:r>
              <a:rPr b="0" i="0" lang="en-US" sz="1200" u="none" cap="none" strike="noStrike">
                <a:solidFill>
                  <a:schemeClr val="dk1"/>
                </a:solidFill>
                <a:latin typeface="Calibri"/>
                <a:ea typeface="Calibri"/>
                <a:cs typeface="Calibri"/>
                <a:sym typeface="Calibri"/>
              </a:rPr>
              <a:t>: In lieu of the paper feedback form in the family workshop notetaker, create an electronic feedback form. Use this link to help you create one: </a:t>
            </a:r>
            <a:r>
              <a:rPr b="0" i="0" lang="en-US"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https://docs.google.com/forms/d/1jFERb5G_Q-LFl2xRq6k1DN7roAaaQSJeRsuDmsND2R8/copy</a:t>
            </a:r>
            <a:r>
              <a:rPr b="0" i="0" lang="en-US" sz="1200" u="none" cap="none" strike="noStrike">
                <a:solidFill>
                  <a:schemeClr val="dk1"/>
                </a:solidFill>
                <a:latin typeface="Calibri"/>
                <a:ea typeface="Calibri"/>
                <a:cs typeface="Calibri"/>
                <a:sym typeface="Calibri"/>
              </a:rPr>
              <a:t>. Include a QR code or link on the slide for families to complete the electronic form.</a:t>
            </a:r>
            <a:endParaRPr/>
          </a:p>
          <a:p>
            <a:pPr indent="-196850" lvl="0" marL="285750" rtl="0" algn="l">
              <a:lnSpc>
                <a:spcPct val="100000"/>
              </a:lnSpc>
              <a:spcBef>
                <a:spcPts val="0"/>
              </a:spcBef>
              <a:spcAft>
                <a:spcPts val="0"/>
              </a:spcAft>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Timing considerations for a 60 min workshop</a:t>
            </a:r>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Calibri"/>
                <a:ea typeface="Calibri"/>
                <a:cs typeface="Calibri"/>
                <a:sym typeface="Calibri"/>
              </a:rPr>
              <a:t>10-15 mins for Welcome</a:t>
            </a:r>
            <a:r>
              <a:rPr b="0" i="0" lang="en-US" sz="1200" u="none" cap="none" strike="noStrike">
                <a:solidFill>
                  <a:schemeClr val="dk1"/>
                </a:solidFill>
                <a:latin typeface="Calibri"/>
                <a:ea typeface="Calibri"/>
                <a:cs typeface="Calibri"/>
                <a:sym typeface="Calibri"/>
              </a:rPr>
              <a:t> (slides 2-</a:t>
            </a:r>
            <a:r>
              <a:rPr lang="en-US"/>
              <a:t>10</a:t>
            </a:r>
            <a:r>
              <a:rPr b="0" i="0" lang="en-US" sz="1200" u="none" cap="none" strike="noStrike">
                <a:solidFill>
                  <a:schemeClr val="dk1"/>
                </a:solidFill>
                <a:latin typeface="Calibri"/>
                <a:ea typeface="Calibri"/>
                <a:cs typeface="Calibri"/>
                <a:sym typeface="Calibri"/>
              </a:rPr>
              <a:t>, including ice-breaker, agenda, orienting to family workshop) </a:t>
            </a:r>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Calibri"/>
                <a:ea typeface="Calibri"/>
                <a:cs typeface="Calibri"/>
                <a:sym typeface="Calibri"/>
              </a:rPr>
              <a:t>15-20 mins for Reading tip </a:t>
            </a:r>
            <a:r>
              <a:rPr b="0" i="0" lang="en-US" sz="1200" u="none" cap="none" strike="noStrike">
                <a:solidFill>
                  <a:schemeClr val="dk1"/>
                </a:solidFill>
                <a:latin typeface="Calibri"/>
                <a:ea typeface="Calibri"/>
                <a:cs typeface="Calibri"/>
                <a:sym typeface="Calibri"/>
              </a:rPr>
              <a:t>(slides </a:t>
            </a:r>
            <a:r>
              <a:rPr lang="en-US"/>
              <a:t>11</a:t>
            </a:r>
            <a:r>
              <a:rPr b="0" i="0" lang="en-US" sz="1200" u="none" cap="none" strike="noStrike">
                <a:solidFill>
                  <a:schemeClr val="dk1"/>
                </a:solidFill>
                <a:latin typeface="Calibri"/>
                <a:ea typeface="Calibri"/>
                <a:cs typeface="Calibri"/>
                <a:sym typeface="Calibri"/>
              </a:rPr>
              <a:t>-</a:t>
            </a:r>
            <a:r>
              <a:rPr lang="en-US"/>
              <a:t>17</a:t>
            </a:r>
            <a:r>
              <a:rPr b="0" i="0" lang="en-US" sz="1200" u="none" cap="none" strike="noStrike">
                <a:solidFill>
                  <a:schemeClr val="dk1"/>
                </a:solidFill>
                <a:latin typeface="Calibri"/>
                <a:ea typeface="Calibri"/>
                <a:cs typeface="Calibri"/>
                <a:sym typeface="Calibri"/>
              </a:rPr>
              <a:t>, including introducing tip, modeling and guided practice)</a:t>
            </a:r>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Calibri"/>
                <a:ea typeface="Calibri"/>
                <a:cs typeface="Calibri"/>
                <a:sym typeface="Calibri"/>
              </a:rPr>
              <a:t>15-20 mins for Practice </a:t>
            </a:r>
            <a:r>
              <a:rPr b="0" i="0" lang="en-US" sz="1200" u="none" cap="none" strike="noStrike">
                <a:solidFill>
                  <a:schemeClr val="dk1"/>
                </a:solidFill>
                <a:latin typeface="Calibri"/>
                <a:ea typeface="Calibri"/>
                <a:cs typeface="Calibri"/>
                <a:sym typeface="Calibri"/>
              </a:rPr>
              <a:t>(slide </a:t>
            </a:r>
            <a:r>
              <a:rPr lang="en-US"/>
              <a:t>18</a:t>
            </a:r>
            <a:r>
              <a:rPr b="0" i="0" lang="en-US" sz="1200" u="none" cap="none" strike="noStrike">
                <a:solidFill>
                  <a:schemeClr val="dk1"/>
                </a:solidFill>
                <a:latin typeface="Calibri"/>
                <a:ea typeface="Calibri"/>
                <a:cs typeface="Calibri"/>
                <a:sym typeface="Calibri"/>
              </a:rPr>
              <a:t>, including quick review and practice) </a:t>
            </a:r>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Calibri"/>
                <a:ea typeface="Calibri"/>
                <a:cs typeface="Calibri"/>
                <a:sym typeface="Calibri"/>
              </a:rPr>
              <a:t>10-15 mins for Reflection and updates</a:t>
            </a:r>
            <a:r>
              <a:rPr b="0" i="0" lang="en-US" sz="1200" u="none" cap="none" strike="noStrike">
                <a:solidFill>
                  <a:schemeClr val="dk1"/>
                </a:solidFill>
                <a:latin typeface="Calibri"/>
                <a:ea typeface="Calibri"/>
                <a:cs typeface="Calibri"/>
                <a:sym typeface="Calibri"/>
              </a:rPr>
              <a:t> (slides </a:t>
            </a:r>
            <a:r>
              <a:rPr lang="en-US"/>
              <a:t>19</a:t>
            </a:r>
            <a:r>
              <a:rPr b="0" i="0" lang="en-US" sz="1200" u="none" cap="none" strike="noStrike">
                <a:solidFill>
                  <a:schemeClr val="dk1"/>
                </a:solidFill>
                <a:latin typeface="Calibri"/>
                <a:ea typeface="Calibri"/>
                <a:cs typeface="Calibri"/>
                <a:sym typeface="Calibri"/>
              </a:rPr>
              <a:t>+, including time for participant questions, reflection, and feedback)</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family workshop facilitator feedback form at </a:t>
            </a:r>
            <a:r>
              <a:rPr b="0" i="0" lang="en-US"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https://www.tfaforms.com/4732928</a:t>
            </a:r>
            <a:r>
              <a:rPr b="0" i="0" lang="en-US" sz="1200" u="none" cap="none" strike="noStrike">
                <a:solidFill>
                  <a:schemeClr val="dk1"/>
                </a:solidFill>
                <a:latin typeface="Calibri"/>
                <a:ea typeface="Calibri"/>
                <a:cs typeface="Calibri"/>
                <a:sym typeface="Calibri"/>
              </a:rPr>
              <a:t>.</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603" name="Google Shape;1603;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p15: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7" name="Google Shape;1697;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p16: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5" name="Google Shape;1705;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0" name="Shape 1710"/>
        <p:cNvGrpSpPr/>
        <p:nvPr/>
      </p:nvGrpSpPr>
      <p:grpSpPr>
        <a:xfrm>
          <a:off x="0" y="0"/>
          <a:ext cx="0" cy="0"/>
          <a:chOff x="0" y="0"/>
          <a:chExt cx="0" cy="0"/>
        </a:xfrm>
      </p:grpSpPr>
      <p:sp>
        <p:nvSpPr>
          <p:cNvPr id="1711" name="Google Shape;1711;p17: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712" name="Google Shape;1712;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0" name="Shape 1720"/>
        <p:cNvGrpSpPr/>
        <p:nvPr/>
      </p:nvGrpSpPr>
      <p:grpSpPr>
        <a:xfrm>
          <a:off x="0" y="0"/>
          <a:ext cx="0" cy="0"/>
          <a:chOff x="0" y="0"/>
          <a:chExt cx="0" cy="0"/>
        </a:xfrm>
      </p:grpSpPr>
      <p:sp>
        <p:nvSpPr>
          <p:cNvPr id="1721" name="Google Shape;1721;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722" name="Google Shape;1722;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g1ddb7e49dfe_0_152:notes"/>
          <p:cNvSpPr/>
          <p:nvPr>
            <p:ph idx="2" type="sldImg"/>
          </p:nvPr>
        </p:nvSpPr>
        <p:spPr>
          <a:xfrm>
            <a:off x="73479" y="105565"/>
            <a:ext cx="11679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1" name="Google Shape;1731;g1ddb7e49dfe_0_15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p19: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2" name="Google Shape;1742;p19: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Timing: 20-25 minutes (</a:t>
            </a:r>
            <a:r>
              <a:rPr lang="en-US"/>
              <a:t>1</a:t>
            </a:r>
            <a:r>
              <a:rPr b="0" i="0" lang="en-US" sz="1200" u="none" cap="none" strike="noStrike">
                <a:solidFill>
                  <a:schemeClr val="dk1"/>
                </a:solidFill>
                <a:latin typeface="Calibri"/>
                <a:ea typeface="Calibri"/>
                <a:cs typeface="Calibri"/>
                <a:sym typeface="Calibri"/>
              </a:rPr>
              <a:t> slide)</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►ELL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a:t>
            </a:r>
            <a:r>
              <a:rPr lang="en-US"/>
              <a:t>/use prompts</a:t>
            </a:r>
            <a:r>
              <a:rPr b="0" i="0" lang="en-US" sz="1200" u="none" cap="none" strike="noStrike">
                <a:solidFill>
                  <a:schemeClr val="dk1"/>
                </a:solidFill>
                <a:latin typeface="Calibri"/>
                <a:ea typeface="Calibri"/>
                <a:cs typeface="Calibri"/>
                <a:sym typeface="Calibri"/>
              </a:rPr>
              <a:t>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sample questions on the reading tip sheet.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questions/prompts on the reading tip sheet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2" name="Shape 1752"/>
        <p:cNvGrpSpPr/>
        <p:nvPr/>
      </p:nvGrpSpPr>
      <p:grpSpPr>
        <a:xfrm>
          <a:off x="0" y="0"/>
          <a:ext cx="0" cy="0"/>
          <a:chOff x="0" y="0"/>
          <a:chExt cx="0" cy="0"/>
        </a:xfrm>
      </p:grpSpPr>
      <p:sp>
        <p:nvSpPr>
          <p:cNvPr id="1753" name="Google Shape;1753;g2cb6e58f926_0_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754" name="Google Shape;1754;g2cb6e58f926_0_0: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0" name="Shape 1760"/>
        <p:cNvGrpSpPr/>
        <p:nvPr/>
      </p:nvGrpSpPr>
      <p:grpSpPr>
        <a:xfrm>
          <a:off x="0" y="0"/>
          <a:ext cx="0" cy="0"/>
          <a:chOff x="0" y="0"/>
          <a:chExt cx="0" cy="0"/>
        </a:xfrm>
      </p:grpSpPr>
      <p:sp>
        <p:nvSpPr>
          <p:cNvPr id="1761" name="Google Shape;1761;p2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762" name="Google Shape;1762;p2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p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a:p>
        </p:txBody>
      </p:sp>
      <p:sp>
        <p:nvSpPr>
          <p:cNvPr id="1610" name="Google Shape;1610;p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15" name="Google Shape;1615;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g27217fbd00f_0_63:notes"/>
          <p:cNvSpPr/>
          <p:nvPr>
            <p:ph idx="2" type="sldImg"/>
          </p:nvPr>
        </p:nvSpPr>
        <p:spPr>
          <a:xfrm>
            <a:off x="508000" y="514350"/>
            <a:ext cx="81279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0" name="Google Shape;1630;g27217fbd00f_0_6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p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None/>
            </a:pPr>
            <a:r>
              <a:t/>
            </a:r>
            <a:endParaRPr/>
          </a:p>
        </p:txBody>
      </p:sp>
      <p:sp>
        <p:nvSpPr>
          <p:cNvPr id="1637" name="Google Shape;1637;p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i="1"/>
          </a:p>
        </p:txBody>
      </p:sp>
      <p:sp>
        <p:nvSpPr>
          <p:cNvPr id="1654" name="Google Shape;1654;p11: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7" name="Shape 1667"/>
        <p:cNvGrpSpPr/>
        <p:nvPr/>
      </p:nvGrpSpPr>
      <p:grpSpPr>
        <a:xfrm>
          <a:off x="0" y="0"/>
          <a:ext cx="0" cy="0"/>
          <a:chOff x="0" y="0"/>
          <a:chExt cx="0" cy="0"/>
        </a:xfrm>
      </p:grpSpPr>
      <p:sp>
        <p:nvSpPr>
          <p:cNvPr id="1668" name="Google Shape;1668;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9" name="Google Shape;1669;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0" name="Shape 1680"/>
        <p:cNvGrpSpPr/>
        <p:nvPr/>
      </p:nvGrpSpPr>
      <p:grpSpPr>
        <a:xfrm>
          <a:off x="0" y="0"/>
          <a:ext cx="0" cy="0"/>
          <a:chOff x="0" y="0"/>
          <a:chExt cx="0" cy="0"/>
        </a:xfrm>
      </p:grpSpPr>
      <p:sp>
        <p:nvSpPr>
          <p:cNvPr id="1681" name="Google Shape;1681;p13: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2" name="Google Shape;1682;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p14: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9" name="Google Shape;1689;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 Id="rId6" Type="http://schemas.openxmlformats.org/officeDocument/2006/relationships/image" Target="../media/image18.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42.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34.png"/><Relationship Id="rId6" Type="http://schemas.openxmlformats.org/officeDocument/2006/relationships/image" Target="../media/image2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34.png"/><Relationship Id="rId6" Type="http://schemas.openxmlformats.org/officeDocument/2006/relationships/image" Target="../media/image2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34.png"/><Relationship Id="rId6" Type="http://schemas.openxmlformats.org/officeDocument/2006/relationships/image" Target="../media/image2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3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3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4.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4.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9" Type="http://schemas.openxmlformats.org/officeDocument/2006/relationships/image" Target="../media/image32.jp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31.jpg"/><Relationship Id="rId4" Type="http://schemas.openxmlformats.org/officeDocument/2006/relationships/image" Target="../media/image7.png"/><Relationship Id="rId5" Type="http://schemas.openxmlformats.org/officeDocument/2006/relationships/image" Target="../media/image27.png"/><Relationship Id="rId6"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0.jpg"/><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27.png"/><Relationship Id="rId6"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31.jpg"/><Relationship Id="rId4" Type="http://schemas.openxmlformats.org/officeDocument/2006/relationships/image" Target="../media/image7.png"/><Relationship Id="rId5" Type="http://schemas.openxmlformats.org/officeDocument/2006/relationships/image" Target="../media/image27.png"/><Relationship Id="rId6"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0.jpg"/><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27.png"/><Relationship Id="rId6"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14.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 Id="rId6"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 Id="rId6" Type="http://schemas.openxmlformats.org/officeDocument/2006/relationships/image" Target="../media/image25.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34.png"/><Relationship Id="rId6" Type="http://schemas.openxmlformats.org/officeDocument/2006/relationships/image" Target="../media/image28.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34.png"/><Relationship Id="rId6" Type="http://schemas.openxmlformats.org/officeDocument/2006/relationships/image" Target="../media/image2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3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3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14.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14.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39.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39.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39.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39.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7.png"/><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 Id="rId6" Type="http://schemas.openxmlformats.org/officeDocument/2006/relationships/image" Target="../media/image25.jp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9" Type="http://schemas.openxmlformats.org/officeDocument/2006/relationships/image" Target="../media/image32.jp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2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7.png"/><Relationship Id="rId3" Type="http://schemas.openxmlformats.org/officeDocument/2006/relationships/image" Target="../media/image31.jpg"/><Relationship Id="rId4" Type="http://schemas.openxmlformats.org/officeDocument/2006/relationships/image" Target="../media/image7.png"/><Relationship Id="rId5" Type="http://schemas.openxmlformats.org/officeDocument/2006/relationships/image" Target="../media/image27.png"/><Relationship Id="rId6" Type="http://schemas.openxmlformats.org/officeDocument/2006/relationships/image" Target="../media/image1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0.jpg"/><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27.png"/><Relationship Id="rId6" Type="http://schemas.openxmlformats.org/officeDocument/2006/relationships/image" Target="../media/image1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image" Target="../media/image39.jp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4.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34.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1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4.png"/><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7"/>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7"/>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7"/>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116" name="Shape 116"/>
        <p:cNvGrpSpPr/>
        <p:nvPr/>
      </p:nvGrpSpPr>
      <p:grpSpPr>
        <a:xfrm>
          <a:off x="0" y="0"/>
          <a:ext cx="0" cy="0"/>
          <a:chOff x="0" y="0"/>
          <a:chExt cx="0" cy="0"/>
        </a:xfrm>
      </p:grpSpPr>
      <p:sp>
        <p:nvSpPr>
          <p:cNvPr id="117" name="Google Shape;117;p119"/>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119"/>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119"/>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11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1" name="Google Shape;121;p1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2" name="Google Shape;122;p1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 name="Google Shape;123;p1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 name="Google Shape;124;p1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 name="Google Shape;125;p1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 name="Google Shape;126;p1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7" name="Google Shape;127;p1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8" name="Google Shape;128;p1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 name="Google Shape;129;p1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0" name="Google Shape;130;p119"/>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119"/>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2" name="Google Shape;132;p119"/>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96" name="Shape 1496"/>
        <p:cNvGrpSpPr/>
        <p:nvPr/>
      </p:nvGrpSpPr>
      <p:grpSpPr>
        <a:xfrm>
          <a:off x="0" y="0"/>
          <a:ext cx="0" cy="0"/>
          <a:chOff x="0" y="0"/>
          <a:chExt cx="0" cy="0"/>
        </a:xfrm>
      </p:grpSpPr>
      <p:sp>
        <p:nvSpPr>
          <p:cNvPr id="1497" name="Google Shape;1497;p13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8" name="Google Shape;1498;p137"/>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9" name="Google Shape;1499;p137"/>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0" name="Google Shape;1500;p137"/>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1" name="Google Shape;1501;p137"/>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02" name="Shape 1502"/>
        <p:cNvGrpSpPr/>
        <p:nvPr/>
      </p:nvGrpSpPr>
      <p:grpSpPr>
        <a:xfrm>
          <a:off x="0" y="0"/>
          <a:ext cx="0" cy="0"/>
          <a:chOff x="0" y="0"/>
          <a:chExt cx="0" cy="0"/>
        </a:xfrm>
      </p:grpSpPr>
      <p:sp>
        <p:nvSpPr>
          <p:cNvPr id="1503" name="Google Shape;1503;p13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504" name="Shape 1504"/>
        <p:cNvGrpSpPr/>
        <p:nvPr/>
      </p:nvGrpSpPr>
      <p:grpSpPr>
        <a:xfrm>
          <a:off x="0" y="0"/>
          <a:ext cx="0" cy="0"/>
          <a:chOff x="0" y="0"/>
          <a:chExt cx="0" cy="0"/>
        </a:xfrm>
      </p:grpSpPr>
      <p:sp>
        <p:nvSpPr>
          <p:cNvPr id="1505" name="Google Shape;1505;p1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06" name="Google Shape;1506;p1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07" name="Google Shape;1507;p1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508" name="Google Shape;1508;p1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09" name="Google Shape;1509;p1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510" name="Google Shape;1510;p1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11" name="Google Shape;1511;p1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512" name="Google Shape;1512;p139"/>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513" name="Google Shape;1513;p139"/>
          <p:cNvSpPr/>
          <p:nvPr>
            <p:ph idx="2" type="pic"/>
          </p:nvPr>
        </p:nvSpPr>
        <p:spPr>
          <a:xfrm>
            <a:off x="8916576" y="1661249"/>
            <a:ext cx="2990100" cy="2715900"/>
          </a:xfrm>
          <a:prstGeom prst="rect">
            <a:avLst/>
          </a:prstGeom>
          <a:noFill/>
          <a:ln>
            <a:noFill/>
          </a:ln>
        </p:spPr>
      </p:sp>
      <p:sp>
        <p:nvSpPr>
          <p:cNvPr id="1514" name="Google Shape;1514;p139"/>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5" name="Google Shape;1515;p139"/>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6" name="Google Shape;1516;p139"/>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7" name="Google Shape;1517;p139"/>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518" name="Shape 1518"/>
        <p:cNvGrpSpPr/>
        <p:nvPr/>
      </p:nvGrpSpPr>
      <p:grpSpPr>
        <a:xfrm>
          <a:off x="0" y="0"/>
          <a:ext cx="0" cy="0"/>
          <a:chOff x="0" y="0"/>
          <a:chExt cx="0" cy="0"/>
        </a:xfrm>
      </p:grpSpPr>
      <p:sp>
        <p:nvSpPr>
          <p:cNvPr id="1519" name="Google Shape;1519;p14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20" name="Google Shape;1520;p14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21" name="Google Shape;1521;p14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22" name="Google Shape;1522;p14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23" name="Google Shape;1523;p14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524" name="Google Shape;1524;p1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25" name="Google Shape;1525;p140"/>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526" name="Google Shape;1526;p14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527" name="Google Shape;1527;p140"/>
          <p:cNvSpPr/>
          <p:nvPr>
            <p:ph idx="2" type="pic"/>
          </p:nvPr>
        </p:nvSpPr>
        <p:spPr>
          <a:xfrm>
            <a:off x="9093038" y="1058781"/>
            <a:ext cx="2715900" cy="2715900"/>
          </a:xfrm>
          <a:prstGeom prst="rect">
            <a:avLst/>
          </a:prstGeom>
          <a:noFill/>
          <a:ln>
            <a:noFill/>
          </a:ln>
        </p:spPr>
      </p:sp>
      <p:sp>
        <p:nvSpPr>
          <p:cNvPr id="1528" name="Google Shape;1528;p140"/>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9" name="Google Shape;1529;p140"/>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0" name="Google Shape;1530;p140"/>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1" name="Google Shape;1531;p140"/>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2" name="Google Shape;1532;p140"/>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3" name="Google Shape;1533;p140"/>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4" name="Google Shape;1534;p140"/>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535" name="Shape 1535"/>
        <p:cNvGrpSpPr/>
        <p:nvPr/>
      </p:nvGrpSpPr>
      <p:grpSpPr>
        <a:xfrm>
          <a:off x="0" y="0"/>
          <a:ext cx="0" cy="0"/>
          <a:chOff x="0" y="0"/>
          <a:chExt cx="0" cy="0"/>
        </a:xfrm>
      </p:grpSpPr>
      <p:sp>
        <p:nvSpPr>
          <p:cNvPr id="1536" name="Google Shape;1536;p14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7" name="Google Shape;1537;p141"/>
          <p:cNvSpPr/>
          <p:nvPr>
            <p:ph idx="2" type="pic"/>
          </p:nvPr>
        </p:nvSpPr>
        <p:spPr>
          <a:xfrm>
            <a:off x="9510134" y="1431036"/>
            <a:ext cx="1965900" cy="3996000"/>
          </a:xfrm>
          <a:prstGeom prst="rect">
            <a:avLst/>
          </a:prstGeom>
          <a:noFill/>
          <a:ln>
            <a:noFill/>
          </a:ln>
        </p:spPr>
      </p:sp>
      <p:cxnSp>
        <p:nvCxnSpPr>
          <p:cNvPr id="1538" name="Google Shape;1538;p14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39" name="Google Shape;1539;p14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0" name="Google Shape;1540;p14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41" name="Google Shape;1541;p1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542" name="Google Shape;1542;p1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43" name="Google Shape;1543;p14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544" name="Google Shape;1544;p1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545" name="Google Shape;1545;p141"/>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6" name="Google Shape;1546;p141"/>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7" name="Google Shape;1547;p141"/>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8" name="Google Shape;1548;p141"/>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9" name="Google Shape;1549;p141"/>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0" name="Google Shape;1550;p141"/>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1" name="Google Shape;1551;p141"/>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2" name="Google Shape;1552;p141"/>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554" name="Shape 1554"/>
        <p:cNvGrpSpPr/>
        <p:nvPr/>
      </p:nvGrpSpPr>
      <p:grpSpPr>
        <a:xfrm>
          <a:off x="0" y="0"/>
          <a:ext cx="0" cy="0"/>
          <a:chOff x="0" y="0"/>
          <a:chExt cx="0" cy="0"/>
        </a:xfrm>
      </p:grpSpPr>
      <p:sp>
        <p:nvSpPr>
          <p:cNvPr id="1555" name="Google Shape;1555;g27217fbd00f_0_70"/>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cxnSp>
        <p:nvCxnSpPr>
          <p:cNvPr id="1556" name="Google Shape;1556;g27217fbd00f_0_70"/>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557" name="Google Shape;1557;g27217fbd00f_0_70"/>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cxnSp>
        <p:nvCxnSpPr>
          <p:cNvPr id="1558" name="Google Shape;1558;g27217fbd00f_0_70"/>
          <p:cNvCxnSpPr>
            <a:endCxn id="1555"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559" name="Google Shape;1559;g27217fbd00f_0_70"/>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sp>
        <p:nvSpPr>
          <p:cNvPr id="1560" name="Google Shape;1560;g27217fbd00f_0_70"/>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100"/>
              <a:buFont typeface="Calibri"/>
              <a:buNone/>
              <a:defRPr b="1" i="0" sz="51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561" name="Google Shape;1561;g27217fbd00f_0_70"/>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1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562" name="Google Shape;1562;g27217fbd00f_0_70"/>
          <p:cNvSpPr txBox="1"/>
          <p:nvPr>
            <p:ph idx="2" type="body"/>
          </p:nvPr>
        </p:nvSpPr>
        <p:spPr>
          <a:xfrm>
            <a:off x="0" y="1657351"/>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1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63" name="Shape 1563"/>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64" name="Shape 1564"/>
        <p:cNvGrpSpPr/>
        <p:nvPr/>
      </p:nvGrpSpPr>
      <p:grpSpPr>
        <a:xfrm>
          <a:off x="0" y="0"/>
          <a:ext cx="0" cy="0"/>
          <a:chOff x="0" y="0"/>
          <a:chExt cx="0" cy="0"/>
        </a:xfrm>
      </p:grpSpPr>
      <p:sp>
        <p:nvSpPr>
          <p:cNvPr id="1565" name="Google Shape;1565;g27217fbd00f_0_80"/>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1566" name="Google Shape;1566;g27217fbd00f_0_80"/>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67" name="Shape 1567"/>
        <p:cNvGrpSpPr/>
        <p:nvPr/>
      </p:nvGrpSpPr>
      <p:grpSpPr>
        <a:xfrm>
          <a:off x="0" y="0"/>
          <a:ext cx="0" cy="0"/>
          <a:chOff x="0" y="0"/>
          <a:chExt cx="0" cy="0"/>
        </a:xfrm>
      </p:grpSpPr>
      <p:sp>
        <p:nvSpPr>
          <p:cNvPr id="1568" name="Google Shape;1568;g27217fbd00f_0_83"/>
          <p:cNvSpPr/>
          <p:nvPr/>
        </p:nvSpPr>
        <p:spPr>
          <a:xfrm>
            <a:off x="0" y="6134533"/>
            <a:ext cx="12192000" cy="723600"/>
          </a:xfrm>
          <a:prstGeom prst="rect">
            <a:avLst/>
          </a:prstGeom>
          <a:solidFill>
            <a:srgbClr val="96C93E"/>
          </a:solidFill>
          <a:ln cap="flat" cmpd="sng" w="9525">
            <a:solidFill>
              <a:srgbClr val="96C93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96C93E"/>
              </a:solidFill>
              <a:latin typeface="Arial"/>
              <a:ea typeface="Arial"/>
              <a:cs typeface="Arial"/>
              <a:sym typeface="Arial"/>
            </a:endParaRPr>
          </a:p>
        </p:txBody>
      </p:sp>
      <p:pic>
        <p:nvPicPr>
          <p:cNvPr id="1569" name="Google Shape;1569;g27217fbd00f_0_83"/>
          <p:cNvPicPr preferRelativeResize="0"/>
          <p:nvPr/>
        </p:nvPicPr>
        <p:blipFill rotWithShape="1">
          <a:blip r:embed="rId2">
            <a:alphaModFix/>
          </a:blip>
          <a:srcRect b="0" l="0" r="0" t="0"/>
          <a:stretch/>
        </p:blipFill>
        <p:spPr>
          <a:xfrm>
            <a:off x="10278039" y="6206733"/>
            <a:ext cx="1807058" cy="549699"/>
          </a:xfrm>
          <a:prstGeom prst="rect">
            <a:avLst/>
          </a:prstGeom>
          <a:noFill/>
          <a:ln>
            <a:noFill/>
          </a:ln>
        </p:spPr>
      </p:pic>
      <p:sp>
        <p:nvSpPr>
          <p:cNvPr id="1570" name="Google Shape;1570;g27217fbd00f_0_83"/>
          <p:cNvSpPr/>
          <p:nvPr/>
        </p:nvSpPr>
        <p:spPr>
          <a:xfrm>
            <a:off x="0" y="0"/>
            <a:ext cx="12192000" cy="963300"/>
          </a:xfrm>
          <a:prstGeom prst="rect">
            <a:avLst/>
          </a:prstGeom>
          <a:solidFill>
            <a:srgbClr val="006FB6"/>
          </a:solidFill>
          <a:ln cap="flat" cmpd="sng" w="9525">
            <a:solidFill>
              <a:srgbClr val="006FB6"/>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6FB6"/>
              </a:solidFill>
              <a:latin typeface="Arial"/>
              <a:ea typeface="Arial"/>
              <a:cs typeface="Arial"/>
              <a:sym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71" name="Shape 1571"/>
        <p:cNvGrpSpPr/>
        <p:nvPr/>
      </p:nvGrpSpPr>
      <p:grpSpPr>
        <a:xfrm>
          <a:off x="0" y="0"/>
          <a:ext cx="0" cy="0"/>
          <a:chOff x="0" y="0"/>
          <a:chExt cx="0" cy="0"/>
        </a:xfrm>
      </p:grpSpPr>
      <p:sp>
        <p:nvSpPr>
          <p:cNvPr id="1572" name="Google Shape;1572;g27217fbd00f_0_87"/>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573" name="Google Shape;1573;g27217fbd00f_0_87"/>
          <p:cNvSpPr txBox="1"/>
          <p:nvPr>
            <p:ph idx="1" type="body"/>
          </p:nvPr>
        </p:nvSpPr>
        <p:spPr>
          <a:xfrm>
            <a:off x="4156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574" name="Google Shape;1574;g27217fbd00f_0_87"/>
          <p:cNvSpPr txBox="1"/>
          <p:nvPr>
            <p:ph idx="2" type="body"/>
          </p:nvPr>
        </p:nvSpPr>
        <p:spPr>
          <a:xfrm>
            <a:off x="64432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575" name="Google Shape;1575;g27217fbd00f_0_8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33" name="Shape 133"/>
        <p:cNvGrpSpPr/>
        <p:nvPr/>
      </p:nvGrpSpPr>
      <p:grpSpPr>
        <a:xfrm>
          <a:off x="0" y="0"/>
          <a:ext cx="0" cy="0"/>
          <a:chOff x="0" y="0"/>
          <a:chExt cx="0" cy="0"/>
        </a:xfrm>
      </p:grpSpPr>
      <p:sp>
        <p:nvSpPr>
          <p:cNvPr id="134" name="Google Shape;134;p1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p120"/>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120"/>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12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8" name="Google Shape;138;p12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9" name="Google Shape;139;p1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 name="Google Shape;140;p12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1" name="Google Shape;141;p1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 name="Google Shape;142;p1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3" name="Google Shape;143;p1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4" name="Google Shape;144;p12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5" name="Google Shape;145;p1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76" name="Shape 1576"/>
        <p:cNvGrpSpPr/>
        <p:nvPr/>
      </p:nvGrpSpPr>
      <p:grpSpPr>
        <a:xfrm>
          <a:off x="0" y="0"/>
          <a:ext cx="0" cy="0"/>
          <a:chOff x="0" y="0"/>
          <a:chExt cx="0" cy="0"/>
        </a:xfrm>
      </p:grpSpPr>
      <p:sp>
        <p:nvSpPr>
          <p:cNvPr id="1577" name="Google Shape;1577;g27217fbd00f_0_92"/>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578" name="Google Shape;1578;g27217fbd00f_0_9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79" name="Shape 1579"/>
        <p:cNvGrpSpPr/>
        <p:nvPr/>
      </p:nvGrpSpPr>
      <p:grpSpPr>
        <a:xfrm>
          <a:off x="0" y="0"/>
          <a:ext cx="0" cy="0"/>
          <a:chOff x="0" y="0"/>
          <a:chExt cx="0" cy="0"/>
        </a:xfrm>
      </p:grpSpPr>
      <p:sp>
        <p:nvSpPr>
          <p:cNvPr id="1580" name="Google Shape;1580;g27217fbd00f_0_95"/>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9pPr>
          </a:lstStyle>
          <a:p/>
        </p:txBody>
      </p:sp>
      <p:sp>
        <p:nvSpPr>
          <p:cNvPr id="1581" name="Google Shape;1581;g27217fbd00f_0_95"/>
          <p:cNvSpPr txBox="1"/>
          <p:nvPr>
            <p:ph idx="1" type="body"/>
          </p:nvPr>
        </p:nvSpPr>
        <p:spPr>
          <a:xfrm>
            <a:off x="415600" y="1852800"/>
            <a:ext cx="3744000" cy="4239300"/>
          </a:xfrm>
          <a:prstGeom prst="rect">
            <a:avLst/>
          </a:prstGeom>
          <a:noFill/>
          <a:ln>
            <a:noFill/>
          </a:ln>
        </p:spPr>
        <p:txBody>
          <a:bodyPr anchorCtr="0" anchor="ctr" bIns="121900" lIns="121900" spcFirstLastPara="1" rIns="121900" wrap="square" tIns="121900">
            <a:noAutofit/>
          </a:bodyPr>
          <a:lstStyle>
            <a:lvl1pPr indent="-330200" lvl="0" marL="457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1582" name="Google Shape;1582;g27217fbd00f_0_9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83" name="Shape 1583"/>
        <p:cNvGrpSpPr/>
        <p:nvPr/>
      </p:nvGrpSpPr>
      <p:grpSpPr>
        <a:xfrm>
          <a:off x="0" y="0"/>
          <a:ext cx="0" cy="0"/>
          <a:chOff x="0" y="0"/>
          <a:chExt cx="0" cy="0"/>
        </a:xfrm>
      </p:grpSpPr>
      <p:sp>
        <p:nvSpPr>
          <p:cNvPr id="1584" name="Google Shape;1584;g27217fbd00f_0_99"/>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9pPr>
          </a:lstStyle>
          <a:p/>
        </p:txBody>
      </p:sp>
      <p:sp>
        <p:nvSpPr>
          <p:cNvPr id="1585" name="Google Shape;1585;g27217fbd00f_0_9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86" name="Shape 1586"/>
        <p:cNvGrpSpPr/>
        <p:nvPr/>
      </p:nvGrpSpPr>
      <p:grpSpPr>
        <a:xfrm>
          <a:off x="0" y="0"/>
          <a:ext cx="0" cy="0"/>
          <a:chOff x="0" y="0"/>
          <a:chExt cx="0" cy="0"/>
        </a:xfrm>
      </p:grpSpPr>
      <p:sp>
        <p:nvSpPr>
          <p:cNvPr id="1587" name="Google Shape;1587;g27217fbd00f_0_10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88" name="Google Shape;1588;g27217fbd00f_0_102"/>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9pPr>
          </a:lstStyle>
          <a:p/>
        </p:txBody>
      </p:sp>
      <p:sp>
        <p:nvSpPr>
          <p:cNvPr id="1589" name="Google Shape;1589;g27217fbd00f_0_102"/>
          <p:cNvSpPr txBox="1"/>
          <p:nvPr>
            <p:ph idx="1" type="subTitle"/>
          </p:nvPr>
        </p:nvSpPr>
        <p:spPr>
          <a:xfrm>
            <a:off x="354000" y="3737433"/>
            <a:ext cx="5393700" cy="16467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590" name="Google Shape;1590;g27217fbd00f_0_102"/>
          <p:cNvSpPr txBox="1"/>
          <p:nvPr>
            <p:ph idx="2" type="body"/>
          </p:nvPr>
        </p:nvSpPr>
        <p:spPr>
          <a:xfrm>
            <a:off x="6586000" y="965433"/>
            <a:ext cx="5115600" cy="49269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591" name="Google Shape;1591;g27217fbd00f_0_10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92" name="Shape 1592"/>
        <p:cNvGrpSpPr/>
        <p:nvPr/>
      </p:nvGrpSpPr>
      <p:grpSpPr>
        <a:xfrm>
          <a:off x="0" y="0"/>
          <a:ext cx="0" cy="0"/>
          <a:chOff x="0" y="0"/>
          <a:chExt cx="0" cy="0"/>
        </a:xfrm>
      </p:grpSpPr>
      <p:sp>
        <p:nvSpPr>
          <p:cNvPr id="1593" name="Google Shape;1593;g27217fbd00f_0_108"/>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stStyle>
          <a:p/>
        </p:txBody>
      </p:sp>
      <p:sp>
        <p:nvSpPr>
          <p:cNvPr id="1594" name="Google Shape;1594;g27217fbd00f_0_10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95" name="Shape 1595"/>
        <p:cNvGrpSpPr/>
        <p:nvPr/>
      </p:nvGrpSpPr>
      <p:grpSpPr>
        <a:xfrm>
          <a:off x="0" y="0"/>
          <a:ext cx="0" cy="0"/>
          <a:chOff x="0" y="0"/>
          <a:chExt cx="0" cy="0"/>
        </a:xfrm>
      </p:grpSpPr>
      <p:sp>
        <p:nvSpPr>
          <p:cNvPr id="1596" name="Google Shape;1596;g27217fbd00f_0_111"/>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9pPr>
          </a:lstStyle>
          <a:p>
            <a:r>
              <a:t>xx%</a:t>
            </a:r>
          </a:p>
        </p:txBody>
      </p:sp>
      <p:sp>
        <p:nvSpPr>
          <p:cNvPr id="1597" name="Google Shape;1597;g27217fbd00f_0_111"/>
          <p:cNvSpPr txBox="1"/>
          <p:nvPr>
            <p:ph idx="1" type="body"/>
          </p:nvPr>
        </p:nvSpPr>
        <p:spPr>
          <a:xfrm>
            <a:off x="415600" y="4202967"/>
            <a:ext cx="11360700" cy="1734300"/>
          </a:xfrm>
          <a:prstGeom prst="rect">
            <a:avLst/>
          </a:prstGeom>
          <a:noFill/>
          <a:ln>
            <a:noFill/>
          </a:ln>
        </p:spPr>
        <p:txBody>
          <a:bodyPr anchorCtr="0" anchor="ctr" bIns="121900" lIns="121900" spcFirstLastPara="1" rIns="121900" wrap="square" tIns="121900">
            <a:noAutofit/>
          </a:bodyPr>
          <a:lstStyle>
            <a:lvl1pPr indent="-349250" lvl="0" marL="4572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ctr">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1598" name="Google Shape;1598;g27217fbd00f_0_111"/>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99" name="Shape 1599"/>
        <p:cNvGrpSpPr/>
        <p:nvPr/>
      </p:nvGrpSpPr>
      <p:grpSpPr>
        <a:xfrm>
          <a:off x="0" y="0"/>
          <a:ext cx="0" cy="0"/>
          <a:chOff x="0" y="0"/>
          <a:chExt cx="0" cy="0"/>
        </a:xfrm>
      </p:grpSpPr>
      <p:sp>
        <p:nvSpPr>
          <p:cNvPr id="1600" name="Google Shape;1600;g27217fbd00f_0_115"/>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146" name="Shape 146"/>
        <p:cNvGrpSpPr/>
        <p:nvPr/>
      </p:nvGrpSpPr>
      <p:grpSpPr>
        <a:xfrm>
          <a:off x="0" y="0"/>
          <a:ext cx="0" cy="0"/>
          <a:chOff x="0" y="0"/>
          <a:chExt cx="0" cy="0"/>
        </a:xfrm>
      </p:grpSpPr>
      <p:pic>
        <p:nvPicPr>
          <p:cNvPr id="147" name="Google Shape;147;p1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8" name="Google Shape;148;p1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9" name="Google Shape;149;p1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0" name="Google Shape;150;p1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1" name="Google Shape;151;p1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2" name="Google Shape;152;p1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53" name="Google Shape;153;p1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 name="Google Shape;154;p1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5" name="Google Shape;155;p1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6" name="Google Shape;156;p1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7" name="Google Shape;157;p1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1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1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121"/>
          <p:cNvSpPr/>
          <p:nvPr>
            <p:ph idx="9" type="pic"/>
          </p:nvPr>
        </p:nvSpPr>
        <p:spPr>
          <a:xfrm>
            <a:off x="7967502" y="1420398"/>
            <a:ext cx="3962100" cy="3122700"/>
          </a:xfrm>
          <a:prstGeom prst="rect">
            <a:avLst/>
          </a:prstGeom>
          <a:noFill/>
          <a:ln>
            <a:noFill/>
          </a:ln>
        </p:spPr>
      </p:sp>
      <p:sp>
        <p:nvSpPr>
          <p:cNvPr id="166" name="Google Shape;166;p121"/>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7" name="Google Shape;167;p121"/>
          <p:cNvPicPr preferRelativeResize="0"/>
          <p:nvPr/>
        </p:nvPicPr>
        <p:blipFill rotWithShape="1">
          <a:blip r:embed="rId6">
            <a:alphaModFix/>
          </a:blip>
          <a:srcRect b="0" l="0" r="0" t="0"/>
          <a:stretch/>
        </p:blipFill>
        <p:spPr>
          <a:xfrm>
            <a:off x="5314535" y="4975017"/>
            <a:ext cx="982993" cy="1105644"/>
          </a:xfrm>
          <a:prstGeom prst="rect">
            <a:avLst/>
          </a:prstGeom>
          <a:noFill/>
          <a:ln>
            <a:noFill/>
          </a:ln>
        </p:spPr>
      </p:pic>
      <p:sp>
        <p:nvSpPr>
          <p:cNvPr id="168" name="Google Shape;168;p121"/>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9" name="Shape 169"/>
        <p:cNvGrpSpPr/>
        <p:nvPr/>
      </p:nvGrpSpPr>
      <p:grpSpPr>
        <a:xfrm>
          <a:off x="0" y="0"/>
          <a:ext cx="0" cy="0"/>
          <a:chOff x="0" y="0"/>
          <a:chExt cx="0" cy="0"/>
        </a:xfrm>
      </p:grpSpPr>
      <p:sp>
        <p:nvSpPr>
          <p:cNvPr id="170" name="Google Shape;170;p122"/>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122"/>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122"/>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122"/>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122"/>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122"/>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22"/>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122"/>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12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9" name="Google Shape;179;p1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0" name="Google Shape;180;p12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1" name="Google Shape;181;p1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2" name="Google Shape;182;p12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 name="Google Shape;183;p1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4" name="Google Shape;184;p1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85" name="Google Shape;185;p1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86" name="Google Shape;186;p12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87" name="Google Shape;187;p1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188" name="Shape 188"/>
        <p:cNvGrpSpPr/>
        <p:nvPr/>
      </p:nvGrpSpPr>
      <p:grpSpPr>
        <a:xfrm>
          <a:off x="0" y="0"/>
          <a:ext cx="0" cy="0"/>
          <a:chOff x="0" y="0"/>
          <a:chExt cx="0" cy="0"/>
        </a:xfrm>
      </p:grpSpPr>
      <p:sp>
        <p:nvSpPr>
          <p:cNvPr id="189" name="Google Shape;189;p123"/>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0" name="Google Shape;190;p123"/>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p123"/>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1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3" name="Google Shape;193;p123"/>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4" name="Google Shape;194;p1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95" name="Google Shape;195;p12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6" name="Google Shape;196;p1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7" name="Google Shape;197;p12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8" name="Google Shape;198;p1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9" name="Google Shape;199;p1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0" name="Google Shape;200;p1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1" name="Google Shape;201;p12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02" name="Google Shape;202;p1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03" name="Google Shape;203;p123"/>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04" name="Google Shape;204;p123"/>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05" name="Google Shape;205;p123"/>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206" name="Shape 206"/>
        <p:cNvGrpSpPr/>
        <p:nvPr/>
      </p:nvGrpSpPr>
      <p:grpSpPr>
        <a:xfrm>
          <a:off x="0" y="0"/>
          <a:ext cx="0" cy="0"/>
          <a:chOff x="0" y="0"/>
          <a:chExt cx="0" cy="0"/>
        </a:xfrm>
      </p:grpSpPr>
      <p:sp>
        <p:nvSpPr>
          <p:cNvPr id="207" name="Google Shape;207;p12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08" name="Google Shape;208;p12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9" name="Google Shape;209;p12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0" name="Google Shape;210;p1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1" name="Google Shape;211;p12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2" name="Google Shape;212;p1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13" name="Google Shape;213;p12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4" name="Google Shape;214;p12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15" name="Google Shape;215;p12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6" name="Google Shape;216;p12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17" name="Google Shape;217;p1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18" name="Google Shape;218;p1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9" name="Google Shape;219;p12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0" name="Google Shape;220;p12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1" name="Google Shape;221;p124"/>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22" name="Google Shape;222;p124"/>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23" name="Google Shape;223;p124"/>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24" name="Shape 224"/>
        <p:cNvGrpSpPr/>
        <p:nvPr/>
      </p:nvGrpSpPr>
      <p:grpSpPr>
        <a:xfrm>
          <a:off x="0" y="0"/>
          <a:ext cx="0" cy="0"/>
          <a:chOff x="0" y="0"/>
          <a:chExt cx="0" cy="0"/>
        </a:xfrm>
      </p:grpSpPr>
      <p:sp>
        <p:nvSpPr>
          <p:cNvPr id="225" name="Google Shape;225;p12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12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12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12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12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0" name="Google Shape;230;p12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12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2" name="Google Shape;232;p12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3" name="Google Shape;233;p12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4" name="Google Shape;234;p1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35" name="Google Shape;235;p12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6" name="Google Shape;236;p12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37" name="Google Shape;237;p12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8" name="Google Shape;238;p12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39" name="Google Shape;239;p1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0" name="Google Shape;240;p1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1" name="Google Shape;241;p12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2" name="Google Shape;242;p12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243" name="Shape 243"/>
        <p:cNvGrpSpPr/>
        <p:nvPr/>
      </p:nvGrpSpPr>
      <p:grpSpPr>
        <a:xfrm>
          <a:off x="0" y="0"/>
          <a:ext cx="0" cy="0"/>
          <a:chOff x="0" y="0"/>
          <a:chExt cx="0" cy="0"/>
        </a:xfrm>
      </p:grpSpPr>
      <p:pic>
        <p:nvPicPr>
          <p:cNvPr id="244" name="Google Shape;244;p1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45" name="Google Shape;245;p1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1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7" name="Google Shape;247;p12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12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12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0" name="Google Shape;250;p1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1" name="Google Shape;251;p12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52" name="Google Shape;252;p12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53" name="Google Shape;253;p1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4" name="Google Shape;254;p126"/>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126"/>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p126"/>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7" name="Google Shape;257;p126"/>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8" name="Google Shape;258;p126"/>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126"/>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0" name="Google Shape;260;p126"/>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1" name="Google Shape;261;p126"/>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62" name="Google Shape;262;p126"/>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63" name="Shape 263"/>
        <p:cNvGrpSpPr/>
        <p:nvPr/>
      </p:nvGrpSpPr>
      <p:grpSpPr>
        <a:xfrm>
          <a:off x="0" y="0"/>
          <a:ext cx="0" cy="0"/>
          <a:chOff x="0" y="0"/>
          <a:chExt cx="0" cy="0"/>
        </a:xfrm>
      </p:grpSpPr>
      <p:pic>
        <p:nvPicPr>
          <p:cNvPr id="264" name="Google Shape;264;p1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65" name="Google Shape;265;p1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6" name="Google Shape;266;p1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7" name="Google Shape;267;p12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68" name="Google Shape;268;p12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9" name="Google Shape;269;p12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0" name="Google Shape;270;p1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1" name="Google Shape;271;p12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72" name="Google Shape;272;p12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73" name="Google Shape;273;p1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4" name="Google Shape;274;p12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127"/>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127"/>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127"/>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127"/>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9" name="Google Shape;279;p127"/>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0" name="Google Shape;280;p127"/>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1" name="Google Shape;281;p127"/>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2" name="Google Shape;282;p127"/>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83" name="Google Shape;283;p127"/>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84" name="Google Shape;284;p127"/>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127"/>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6" name="Google Shape;286;p127"/>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7" name="Shape 287"/>
        <p:cNvGrpSpPr/>
        <p:nvPr/>
      </p:nvGrpSpPr>
      <p:grpSpPr>
        <a:xfrm>
          <a:off x="0" y="0"/>
          <a:ext cx="0" cy="0"/>
          <a:chOff x="0" y="0"/>
          <a:chExt cx="0" cy="0"/>
        </a:xfrm>
      </p:grpSpPr>
      <p:pic>
        <p:nvPicPr>
          <p:cNvPr id="288" name="Google Shape;288;p128"/>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89" name="Google Shape;289;p12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0" name="Google Shape;290;p12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1" name="Google Shape;291;p12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2" name="Google Shape;292;p12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3" name="Google Shape;293;p12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94" name="Google Shape;294;p12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95" name="Google Shape;295;p12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96" name="Google Shape;296;p12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97" name="Google Shape;297;p1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8" name="Google Shape;298;p128"/>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128"/>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19" name="Shape 19"/>
        <p:cNvGrpSpPr/>
        <p:nvPr/>
      </p:nvGrpSpPr>
      <p:grpSpPr>
        <a:xfrm>
          <a:off x="0" y="0"/>
          <a:ext cx="0" cy="0"/>
          <a:chOff x="0" y="0"/>
          <a:chExt cx="0" cy="0"/>
        </a:xfrm>
      </p:grpSpPr>
      <p:pic>
        <p:nvPicPr>
          <p:cNvPr id="20" name="Google Shape;20;p32"/>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21" name="Google Shape;21;p32"/>
          <p:cNvGrpSpPr/>
          <p:nvPr/>
        </p:nvGrpSpPr>
        <p:grpSpPr>
          <a:xfrm>
            <a:off x="1" y="5607273"/>
            <a:ext cx="12213728" cy="1252537"/>
            <a:chOff x="-33239" y="5603791"/>
            <a:chExt cx="9160525" cy="1252537"/>
          </a:xfrm>
        </p:grpSpPr>
        <p:sp>
          <p:nvSpPr>
            <p:cNvPr id="22" name="Google Shape;22;p32"/>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3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3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32"/>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32"/>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32"/>
          <p:cNvSpPr/>
          <p:nvPr/>
        </p:nvSpPr>
        <p:spPr>
          <a:xfrm>
            <a:off x="-4587"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0" name="Shape 300"/>
        <p:cNvGrpSpPr/>
        <p:nvPr/>
      </p:nvGrpSpPr>
      <p:grpSpPr>
        <a:xfrm>
          <a:off x="0" y="0"/>
          <a:ext cx="0" cy="0"/>
          <a:chOff x="0" y="0"/>
          <a:chExt cx="0" cy="0"/>
        </a:xfrm>
      </p:grpSpPr>
      <p:pic>
        <p:nvPicPr>
          <p:cNvPr id="301" name="Google Shape;301;p129"/>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02" name="Google Shape;302;p12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3" name="Google Shape;303;p12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4" name="Google Shape;304;p12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5" name="Google Shape;305;p1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6" name="Google Shape;306;p12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07" name="Google Shape;307;p12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8" name="Google Shape;308;p12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09" name="Google Shape;309;p12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0" name="Google Shape;310;p1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1" name="Google Shape;311;p129"/>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2" name="Google Shape;312;p129"/>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13" name="Shape 313"/>
        <p:cNvGrpSpPr/>
        <p:nvPr/>
      </p:nvGrpSpPr>
      <p:grpSpPr>
        <a:xfrm>
          <a:off x="0" y="0"/>
          <a:ext cx="0" cy="0"/>
          <a:chOff x="0" y="0"/>
          <a:chExt cx="0" cy="0"/>
        </a:xfrm>
      </p:grpSpPr>
      <p:pic>
        <p:nvPicPr>
          <p:cNvPr id="314" name="Google Shape;314;p13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5" name="Google Shape;315;p13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13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7" name="Google Shape;317;p1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8" name="Google Shape;318;p1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9" name="Google Shape;319;p13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0" name="Google Shape;320;p13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1" name="Google Shape;321;p13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22" name="Google Shape;322;p13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23" name="Google Shape;323;p1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4" name="Google Shape;324;p130"/>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p130"/>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130"/>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130"/>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8" name="Google Shape;328;p130"/>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p130"/>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0" name="Google Shape;330;p130"/>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1" name="Shape 331"/>
        <p:cNvGrpSpPr/>
        <p:nvPr/>
      </p:nvGrpSpPr>
      <p:grpSpPr>
        <a:xfrm>
          <a:off x="0" y="0"/>
          <a:ext cx="0" cy="0"/>
          <a:chOff x="0" y="0"/>
          <a:chExt cx="0" cy="0"/>
        </a:xfrm>
      </p:grpSpPr>
      <p:pic>
        <p:nvPicPr>
          <p:cNvPr id="332" name="Google Shape;332;p13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33" name="Google Shape;333;p1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4" name="Google Shape;334;p13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5" name="Google Shape;335;p131"/>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6" name="Google Shape;336;p131"/>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37" name="Google Shape;337;p13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8" name="Google Shape;338;p13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39" name="Google Shape;339;p13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0" name="Google Shape;340;p1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1" name="Google Shape;341;p1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2" name="Google Shape;342;p131"/>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43" name="Shape 343"/>
        <p:cNvGrpSpPr/>
        <p:nvPr/>
      </p:nvGrpSpPr>
      <p:grpSpPr>
        <a:xfrm>
          <a:off x="0" y="0"/>
          <a:ext cx="0" cy="0"/>
          <a:chOff x="0" y="0"/>
          <a:chExt cx="0" cy="0"/>
        </a:xfrm>
      </p:grpSpPr>
      <p:pic>
        <p:nvPicPr>
          <p:cNvPr id="344" name="Google Shape;344;p1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5" name="Google Shape;345;p1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13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7" name="Google Shape;347;p132"/>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8" name="Google Shape;348;p13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9" name="Google Shape;349;p13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0" name="Google Shape;350;p13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1" name="Google Shape;351;p13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52" name="Google Shape;352;p13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53" name="Google Shape;353;p1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4" name="Google Shape;354;p132"/>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5" name="Google Shape;355;p132"/>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56" name="Shape 356"/>
        <p:cNvGrpSpPr/>
        <p:nvPr/>
      </p:nvGrpSpPr>
      <p:grpSpPr>
        <a:xfrm>
          <a:off x="0" y="0"/>
          <a:ext cx="0" cy="0"/>
          <a:chOff x="0" y="0"/>
          <a:chExt cx="0" cy="0"/>
        </a:xfrm>
      </p:grpSpPr>
      <p:sp>
        <p:nvSpPr>
          <p:cNvPr id="357" name="Google Shape;357;p133"/>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58" name="Google Shape;358;p133"/>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9" name="Google Shape;359;p1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4" name="Shape 364"/>
        <p:cNvGrpSpPr/>
        <p:nvPr/>
      </p:nvGrpSpPr>
      <p:grpSpPr>
        <a:xfrm>
          <a:off x="0" y="0"/>
          <a:ext cx="0" cy="0"/>
          <a:chOff x="0" y="0"/>
          <a:chExt cx="0" cy="0"/>
        </a:xfrm>
      </p:grpSpPr>
      <p:sp>
        <p:nvSpPr>
          <p:cNvPr id="365" name="Google Shape;365;p3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6" name="Google Shape;366;p3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3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 name="Google Shape;368;p3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 name="Google Shape;369;p3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3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3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3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 name="Google Shape;373;p3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4" name="Google Shape;374;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75" name="Google Shape;375;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6" name="Google Shape;376;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77" name="Google Shape;377;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8" name="Google Shape;378;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9" name="Google Shape;379;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0" name="Google Shape;380;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1" name="Google Shape;381;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82" name="Google Shape;382;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83" name="Shape 383"/>
        <p:cNvGrpSpPr/>
        <p:nvPr/>
      </p:nvGrpSpPr>
      <p:grpSpPr>
        <a:xfrm>
          <a:off x="0" y="0"/>
          <a:ext cx="0" cy="0"/>
          <a:chOff x="0" y="0"/>
          <a:chExt cx="0" cy="0"/>
        </a:xfrm>
      </p:grpSpPr>
      <p:sp>
        <p:nvSpPr>
          <p:cNvPr id="384" name="Google Shape;384;p2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385" name="Google Shape;385;p2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6" name="Google Shape;386;p2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7" name="Google Shape;387;p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8" name="Google Shape;388;p2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89" name="Google Shape;389;p2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0" name="Google Shape;390;p2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1" name="Google Shape;391;p2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2" name="Google Shape;392;p2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3" name="Google Shape;393;p2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4" name="Google Shape;394;p2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5" name="Google Shape;395;p2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6" name="Google Shape;396;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7" name="Google Shape;397;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398" name="Google Shape;398;p2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399" name="Google Shape;399;p2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00" name="Google Shape;400;p2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01" name="Shape 401"/>
        <p:cNvGrpSpPr/>
        <p:nvPr/>
      </p:nvGrpSpPr>
      <p:grpSpPr>
        <a:xfrm>
          <a:off x="0" y="0"/>
          <a:ext cx="0" cy="0"/>
          <a:chOff x="0" y="0"/>
          <a:chExt cx="0" cy="0"/>
        </a:xfrm>
      </p:grpSpPr>
      <p:sp>
        <p:nvSpPr>
          <p:cNvPr id="402" name="Google Shape;402;p3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3" name="Google Shape;403;p30"/>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5" name="Google Shape;405;p30"/>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06" name="Google Shape;406;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07" name="Google Shape;407;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8" name="Google Shape;408;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9" name="Google Shape;409;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0" name="Google Shape;410;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1" name="Google Shape;411;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12" name="Google Shape;412;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13" name="Google Shape;413;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14" name="Google Shape;414;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15" name="Google Shape;415;p3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16" name="Google Shape;416;p3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17" name="Google Shape;417;p3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18" name="Google Shape;418;p30"/>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9" name="Shape 419"/>
        <p:cNvGrpSpPr/>
        <p:nvPr/>
      </p:nvGrpSpPr>
      <p:grpSpPr>
        <a:xfrm>
          <a:off x="0" y="0"/>
          <a:ext cx="0" cy="0"/>
          <a:chOff x="0" y="0"/>
          <a:chExt cx="0" cy="0"/>
        </a:xfrm>
      </p:grpSpPr>
      <p:sp>
        <p:nvSpPr>
          <p:cNvPr id="420" name="Google Shape;420;p1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1" name="Google Shape;421;p1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22" name="Google Shape;422;p116"/>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23" name="Google Shape;423;p1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4" name="Google Shape;424;p11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5" name="Google Shape;425;p11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6" name="Google Shape;426;p11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7" name="Google Shape;427;p11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28" name="Google Shape;428;p116"/>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9" name="Google Shape;429;p116"/>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0" name="Google Shape;430;p116"/>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31" name="Google Shape;431;p116"/>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32" name="Google Shape;432;p116"/>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33" name="Google Shape;433;p116"/>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4" name="Google Shape;434;p116"/>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5" name="Google Shape;435;p116"/>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6" name="Google Shape;436;p116"/>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7" name="Google Shape;437;p116"/>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8" name="Google Shape;438;p116"/>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9" name="Shape 439"/>
        <p:cNvGrpSpPr/>
        <p:nvPr/>
      </p:nvGrpSpPr>
      <p:grpSpPr>
        <a:xfrm>
          <a:off x="0" y="0"/>
          <a:ext cx="0" cy="0"/>
          <a:chOff x="0" y="0"/>
          <a:chExt cx="0" cy="0"/>
        </a:xfrm>
      </p:grpSpPr>
      <p:pic>
        <p:nvPicPr>
          <p:cNvPr id="440" name="Google Shape;440;p117"/>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41" name="Google Shape;441;p1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2" name="Google Shape;442;p117"/>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43" name="Google Shape;443;p11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44" name="Google Shape;444;p1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5" name="Google Shape;445;p11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46" name="Google Shape;446;p1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47" name="Google Shape;447;p1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48" name="Google Shape;448;p117"/>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9" name="Google Shape;449;p11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50" name="Google Shape;450;p117"/>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51" name="Google Shape;451;p117"/>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52" name="Google Shape;452;p117"/>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3" name="Google Shape;453;p117"/>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4" name="Google Shape;454;p117"/>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5" name="Google Shape;455;p117"/>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6" name="Google Shape;456;p117"/>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60"/>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60"/>
          <p:cNvGrpSpPr/>
          <p:nvPr/>
        </p:nvGrpSpPr>
        <p:grpSpPr>
          <a:xfrm>
            <a:off x="0" y="5607273"/>
            <a:ext cx="12214159" cy="1252536"/>
            <a:chOff x="-33239" y="5603791"/>
            <a:chExt cx="9160619" cy="1252536"/>
          </a:xfrm>
        </p:grpSpPr>
        <p:sp>
          <p:nvSpPr>
            <p:cNvPr id="31" name="Google Shape;31;p60"/>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60"/>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60"/>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60"/>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60"/>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60"/>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57" name="Shape 457"/>
        <p:cNvGrpSpPr/>
        <p:nvPr/>
      </p:nvGrpSpPr>
      <p:grpSpPr>
        <a:xfrm>
          <a:off x="0" y="0"/>
          <a:ext cx="0" cy="0"/>
          <a:chOff x="0" y="0"/>
          <a:chExt cx="0" cy="0"/>
        </a:xfrm>
      </p:grpSpPr>
      <p:sp>
        <p:nvSpPr>
          <p:cNvPr id="458" name="Google Shape;458;p118"/>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9" name="Google Shape;459;p118"/>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0" name="Google Shape;460;p118"/>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61" name="Google Shape;461;p118"/>
          <p:cNvGrpSpPr/>
          <p:nvPr/>
        </p:nvGrpSpPr>
        <p:grpSpPr>
          <a:xfrm>
            <a:off x="1" y="5607273"/>
            <a:ext cx="12196128" cy="83414"/>
            <a:chOff x="-33239" y="5603791"/>
            <a:chExt cx="9147325" cy="83414"/>
          </a:xfrm>
        </p:grpSpPr>
        <p:cxnSp>
          <p:nvCxnSpPr>
            <p:cNvPr id="462" name="Google Shape;462;p118"/>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63" name="Google Shape;463;p118"/>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69" name="Shape 469"/>
        <p:cNvGrpSpPr/>
        <p:nvPr/>
      </p:nvGrpSpPr>
      <p:grpSpPr>
        <a:xfrm>
          <a:off x="0" y="0"/>
          <a:ext cx="0" cy="0"/>
          <a:chOff x="0" y="0"/>
          <a:chExt cx="0" cy="0"/>
        </a:xfrm>
      </p:grpSpPr>
      <p:sp>
        <p:nvSpPr>
          <p:cNvPr id="470" name="Google Shape;470;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71" name="Google Shape;471;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2" name="Google Shape;472;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73" name="Google Shape;473;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4" name="Google Shape;474;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75" name="Google Shape;475;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76" name="Google Shape;476;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77" name="Google Shape;477;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78" name="Google Shape;478;p42"/>
          <p:cNvSpPr/>
          <p:nvPr>
            <p:ph idx="2" type="pic"/>
          </p:nvPr>
        </p:nvSpPr>
        <p:spPr>
          <a:xfrm>
            <a:off x="9282749" y="1283634"/>
            <a:ext cx="2377440" cy="3172968"/>
          </a:xfrm>
          <a:prstGeom prst="rect">
            <a:avLst/>
          </a:prstGeom>
          <a:noFill/>
          <a:ln>
            <a:noFill/>
          </a:ln>
        </p:spPr>
      </p:sp>
      <p:sp>
        <p:nvSpPr>
          <p:cNvPr id="479" name="Google Shape;479;p42"/>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0" name="Google Shape;480;p4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1" name="Google Shape;481;p42"/>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2" name="Google Shape;482;p4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p4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4" name="Google Shape;484;p4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5" name="Google Shape;485;p4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6" name="Google Shape;486;p42"/>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7" name="Google Shape;487;p4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488" name="Shape 488"/>
        <p:cNvGrpSpPr/>
        <p:nvPr/>
      </p:nvGrpSpPr>
      <p:grpSpPr>
        <a:xfrm>
          <a:off x="0" y="0"/>
          <a:ext cx="0" cy="0"/>
          <a:chOff x="0" y="0"/>
          <a:chExt cx="0" cy="0"/>
        </a:xfrm>
      </p:grpSpPr>
      <p:sp>
        <p:nvSpPr>
          <p:cNvPr id="489" name="Google Shape;489;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0" name="Google Shape;490;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1" name="Google Shape;491;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492" name="Google Shape;492;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93" name="Google Shape;493;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494" name="Google Shape;494;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95" name="Google Shape;495;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496" name="Google Shape;496;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497" name="Google Shape;497;p47"/>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8" name="Google Shape;498;p47"/>
          <p:cNvSpPr/>
          <p:nvPr>
            <p:ph idx="2" type="pic"/>
          </p:nvPr>
        </p:nvSpPr>
        <p:spPr>
          <a:xfrm>
            <a:off x="8832388" y="1251284"/>
            <a:ext cx="3251581" cy="2498913"/>
          </a:xfrm>
          <a:prstGeom prst="rect">
            <a:avLst/>
          </a:prstGeom>
          <a:noFill/>
          <a:ln>
            <a:noFill/>
          </a:ln>
        </p:spPr>
      </p:sp>
      <p:sp>
        <p:nvSpPr>
          <p:cNvPr id="499" name="Google Shape;499;p47"/>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00" name="Shape 500"/>
        <p:cNvGrpSpPr/>
        <p:nvPr/>
      </p:nvGrpSpPr>
      <p:grpSpPr>
        <a:xfrm>
          <a:off x="0" y="0"/>
          <a:ext cx="0" cy="0"/>
          <a:chOff x="0" y="0"/>
          <a:chExt cx="0" cy="0"/>
        </a:xfrm>
      </p:grpSpPr>
      <p:sp>
        <p:nvSpPr>
          <p:cNvPr id="501" name="Google Shape;501;p8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02" name="Google Shape;502;p81"/>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03" name="Google Shape;503;p81"/>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4" name="Google Shape;504;p8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05" name="Google Shape;505;p8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6" name="Google Shape;506;p8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07" name="Google Shape;507;p8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08" name="Google Shape;508;p8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09" name="Google Shape;509;p81"/>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0" name="Google Shape;510;p81"/>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1" name="Google Shape;511;p81"/>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2" name="Google Shape;512;p81"/>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3" name="Google Shape;513;p81"/>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14" name="Shape 514"/>
        <p:cNvGrpSpPr/>
        <p:nvPr/>
      </p:nvGrpSpPr>
      <p:grpSpPr>
        <a:xfrm>
          <a:off x="0" y="0"/>
          <a:ext cx="0" cy="0"/>
          <a:chOff x="0" y="0"/>
          <a:chExt cx="0" cy="0"/>
        </a:xfrm>
      </p:grpSpPr>
      <p:sp>
        <p:nvSpPr>
          <p:cNvPr id="515" name="Google Shape;515;p8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6" name="Google Shape;516;p8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17" name="Google Shape;517;p8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18" name="Google Shape;518;p8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19" name="Google Shape;519;p8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0" name="Google Shape;520;p8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1" name="Google Shape;521;p8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22" name="Google Shape;522;p8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23" name="Google Shape;523;p82"/>
          <p:cNvSpPr/>
          <p:nvPr>
            <p:ph idx="2" type="pic"/>
          </p:nvPr>
        </p:nvSpPr>
        <p:spPr>
          <a:xfrm>
            <a:off x="9093038" y="1058781"/>
            <a:ext cx="2715768" cy="2715768"/>
          </a:xfrm>
          <a:prstGeom prst="rect">
            <a:avLst/>
          </a:prstGeom>
          <a:noFill/>
          <a:ln>
            <a:noFill/>
          </a:ln>
        </p:spPr>
      </p:sp>
      <p:sp>
        <p:nvSpPr>
          <p:cNvPr id="524" name="Google Shape;524;p82"/>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82"/>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82"/>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82"/>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82"/>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9" name="Google Shape;529;p82"/>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0" name="Google Shape;530;p82"/>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31" name="Shape 531"/>
        <p:cNvGrpSpPr/>
        <p:nvPr/>
      </p:nvGrpSpPr>
      <p:grpSpPr>
        <a:xfrm>
          <a:off x="0" y="0"/>
          <a:ext cx="0" cy="0"/>
          <a:chOff x="0" y="0"/>
          <a:chExt cx="0" cy="0"/>
        </a:xfrm>
      </p:grpSpPr>
      <p:sp>
        <p:nvSpPr>
          <p:cNvPr id="532" name="Google Shape;532;p8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3" name="Google Shape;533;p83"/>
          <p:cNvSpPr/>
          <p:nvPr>
            <p:ph idx="2" type="pic"/>
          </p:nvPr>
        </p:nvSpPr>
        <p:spPr>
          <a:xfrm>
            <a:off x="8953152" y="1444919"/>
            <a:ext cx="2916936" cy="2596896"/>
          </a:xfrm>
          <a:prstGeom prst="rect">
            <a:avLst/>
          </a:prstGeom>
          <a:noFill/>
          <a:ln>
            <a:noFill/>
          </a:ln>
        </p:spPr>
      </p:sp>
      <p:sp>
        <p:nvSpPr>
          <p:cNvPr id="534" name="Google Shape;534;p83"/>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35" name="Google Shape;535;p8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6" name="Google Shape;536;p8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7" name="Google Shape;537;p8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38" name="Google Shape;538;p8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9" name="Google Shape;539;p8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0" name="Google Shape;540;p8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1" name="Google Shape;541;p8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42" name="Google Shape;542;p83"/>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43" name="Shape 543"/>
        <p:cNvGrpSpPr/>
        <p:nvPr/>
      </p:nvGrpSpPr>
      <p:grpSpPr>
        <a:xfrm>
          <a:off x="0" y="0"/>
          <a:ext cx="0" cy="0"/>
          <a:chOff x="0" y="0"/>
          <a:chExt cx="0" cy="0"/>
        </a:xfrm>
      </p:grpSpPr>
      <p:sp>
        <p:nvSpPr>
          <p:cNvPr id="544" name="Google Shape;544;p84"/>
          <p:cNvSpPr/>
          <p:nvPr>
            <p:ph idx="2" type="pic"/>
          </p:nvPr>
        </p:nvSpPr>
        <p:spPr>
          <a:xfrm>
            <a:off x="9810967" y="1562916"/>
            <a:ext cx="1152144" cy="1143000"/>
          </a:xfrm>
          <a:prstGeom prst="rect">
            <a:avLst/>
          </a:prstGeom>
          <a:noFill/>
          <a:ln>
            <a:noFill/>
          </a:ln>
        </p:spPr>
      </p:sp>
      <p:sp>
        <p:nvSpPr>
          <p:cNvPr id="545" name="Google Shape;545;p84"/>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6" name="Google Shape;546;p84"/>
          <p:cNvSpPr/>
          <p:nvPr>
            <p:ph idx="3" type="pic"/>
          </p:nvPr>
        </p:nvSpPr>
        <p:spPr>
          <a:xfrm>
            <a:off x="9757009" y="3260706"/>
            <a:ext cx="1216152" cy="987552"/>
          </a:xfrm>
          <a:prstGeom prst="rect">
            <a:avLst/>
          </a:prstGeom>
          <a:noFill/>
          <a:ln>
            <a:noFill/>
          </a:ln>
        </p:spPr>
      </p:sp>
      <p:sp>
        <p:nvSpPr>
          <p:cNvPr id="547" name="Google Shape;547;p84"/>
          <p:cNvSpPr/>
          <p:nvPr>
            <p:ph idx="4" type="pic"/>
          </p:nvPr>
        </p:nvSpPr>
        <p:spPr>
          <a:xfrm>
            <a:off x="9810967" y="4777725"/>
            <a:ext cx="1143000" cy="1143000"/>
          </a:xfrm>
          <a:prstGeom prst="rect">
            <a:avLst/>
          </a:prstGeom>
          <a:noFill/>
          <a:ln>
            <a:noFill/>
          </a:ln>
        </p:spPr>
      </p:sp>
      <p:cxnSp>
        <p:nvCxnSpPr>
          <p:cNvPr id="548" name="Google Shape;548;p8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9" name="Google Shape;549;p8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0" name="Google Shape;550;p8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51" name="Google Shape;551;p8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52" name="Google Shape;552;p8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53" name="Google Shape;553;p8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54" name="Google Shape;554;p8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5" name="Google Shape;555;p8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56" name="Shape 556"/>
        <p:cNvGrpSpPr/>
        <p:nvPr/>
      </p:nvGrpSpPr>
      <p:grpSpPr>
        <a:xfrm>
          <a:off x="0" y="0"/>
          <a:ext cx="0" cy="0"/>
          <a:chOff x="0" y="0"/>
          <a:chExt cx="0" cy="0"/>
        </a:xfrm>
      </p:grpSpPr>
      <p:sp>
        <p:nvSpPr>
          <p:cNvPr id="557" name="Google Shape;557;p8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8" name="Google Shape;558;p85"/>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59" name="Google Shape;559;p85"/>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60" name="Google Shape;560;p85"/>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61" name="Google Shape;561;p8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62" name="Google Shape;562;p8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3" name="Google Shape;563;p8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64" name="Google Shape;564;p85"/>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65" name="Google Shape;565;p85"/>
          <p:cNvSpPr/>
          <p:nvPr>
            <p:ph idx="2" type="pic"/>
          </p:nvPr>
        </p:nvSpPr>
        <p:spPr>
          <a:xfrm>
            <a:off x="9209369" y="1251283"/>
            <a:ext cx="2404501" cy="2950013"/>
          </a:xfrm>
          <a:prstGeom prst="rect">
            <a:avLst/>
          </a:prstGeom>
          <a:noFill/>
          <a:ln>
            <a:noFill/>
          </a:ln>
        </p:spPr>
      </p:sp>
      <p:sp>
        <p:nvSpPr>
          <p:cNvPr id="566" name="Google Shape;566;p85"/>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7" name="Google Shape;567;p85"/>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8" name="Google Shape;568;p85"/>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69" name="Shape 569"/>
        <p:cNvGrpSpPr/>
        <p:nvPr/>
      </p:nvGrpSpPr>
      <p:grpSpPr>
        <a:xfrm>
          <a:off x="0" y="0"/>
          <a:ext cx="0" cy="0"/>
          <a:chOff x="0" y="0"/>
          <a:chExt cx="0" cy="0"/>
        </a:xfrm>
      </p:grpSpPr>
      <p:sp>
        <p:nvSpPr>
          <p:cNvPr id="570" name="Google Shape;570;p8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1" name="Google Shape;571;p86"/>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2" name="Google Shape;572;p86"/>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86"/>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4" name="Google Shape;574;p86"/>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75" name="Shape 575"/>
        <p:cNvGrpSpPr/>
        <p:nvPr/>
      </p:nvGrpSpPr>
      <p:grpSpPr>
        <a:xfrm>
          <a:off x="0" y="0"/>
          <a:ext cx="0" cy="0"/>
          <a:chOff x="0" y="0"/>
          <a:chExt cx="0" cy="0"/>
        </a:xfrm>
      </p:grpSpPr>
      <p:sp>
        <p:nvSpPr>
          <p:cNvPr id="576" name="Google Shape;576;p8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37" name="Shape 37"/>
        <p:cNvGrpSpPr/>
        <p:nvPr/>
      </p:nvGrpSpPr>
      <p:grpSpPr>
        <a:xfrm>
          <a:off x="0" y="0"/>
          <a:ext cx="0" cy="0"/>
          <a:chOff x="0" y="0"/>
          <a:chExt cx="0" cy="0"/>
        </a:xfrm>
      </p:grpSpPr>
      <p:pic>
        <p:nvPicPr>
          <p:cNvPr id="38" name="Google Shape;38;p61"/>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9" name="Google Shape;39;p61"/>
          <p:cNvGrpSpPr/>
          <p:nvPr/>
        </p:nvGrpSpPr>
        <p:grpSpPr>
          <a:xfrm>
            <a:off x="1" y="5607273"/>
            <a:ext cx="12213728" cy="1252537"/>
            <a:chOff x="-33239" y="5603791"/>
            <a:chExt cx="9160525" cy="1252537"/>
          </a:xfrm>
        </p:grpSpPr>
        <p:sp>
          <p:nvSpPr>
            <p:cNvPr id="40" name="Google Shape;40;p61"/>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1"/>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1"/>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1"/>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1"/>
          <p:cNvSpPr/>
          <p:nvPr/>
        </p:nvSpPr>
        <p:spPr>
          <a:xfrm>
            <a:off x="-1545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77" name="Shape 577"/>
        <p:cNvGrpSpPr/>
        <p:nvPr/>
      </p:nvGrpSpPr>
      <p:grpSpPr>
        <a:xfrm>
          <a:off x="0" y="0"/>
          <a:ext cx="0" cy="0"/>
          <a:chOff x="0" y="0"/>
          <a:chExt cx="0" cy="0"/>
        </a:xfrm>
      </p:grpSpPr>
      <p:sp>
        <p:nvSpPr>
          <p:cNvPr id="578" name="Google Shape;578;p8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79" name="Google Shape;579;p8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0" name="Google Shape;580;p8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1" name="Google Shape;581;p8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2" name="Google Shape;582;p8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3" name="Google Shape;583;p8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4" name="Google Shape;584;p8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85" name="Google Shape;585;p8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86" name="Google Shape;586;p88"/>
          <p:cNvSpPr/>
          <p:nvPr>
            <p:ph idx="2" type="pic"/>
          </p:nvPr>
        </p:nvSpPr>
        <p:spPr>
          <a:xfrm>
            <a:off x="8916576" y="1661249"/>
            <a:ext cx="2990088" cy="2715768"/>
          </a:xfrm>
          <a:prstGeom prst="rect">
            <a:avLst/>
          </a:prstGeom>
          <a:noFill/>
          <a:ln>
            <a:noFill/>
          </a:ln>
        </p:spPr>
      </p:sp>
      <p:sp>
        <p:nvSpPr>
          <p:cNvPr id="587" name="Google Shape;587;p88"/>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8" name="Google Shape;588;p88"/>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9" name="Google Shape;589;p88"/>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88"/>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591" name="Shape 591"/>
        <p:cNvGrpSpPr/>
        <p:nvPr/>
      </p:nvGrpSpPr>
      <p:grpSpPr>
        <a:xfrm>
          <a:off x="0" y="0"/>
          <a:ext cx="0" cy="0"/>
          <a:chOff x="0" y="0"/>
          <a:chExt cx="0" cy="0"/>
        </a:xfrm>
      </p:grpSpPr>
      <p:sp>
        <p:nvSpPr>
          <p:cNvPr id="592" name="Google Shape;592;p8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93" name="Google Shape;593;p8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4" name="Google Shape;594;p8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5" name="Google Shape;595;p8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6" name="Google Shape;596;p8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7" name="Google Shape;597;p8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8" name="Google Shape;598;p8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9" name="Google Shape;599;p8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00" name="Google Shape;600;p89"/>
          <p:cNvSpPr/>
          <p:nvPr>
            <p:ph idx="2" type="pic"/>
          </p:nvPr>
        </p:nvSpPr>
        <p:spPr>
          <a:xfrm>
            <a:off x="9093038" y="1058781"/>
            <a:ext cx="2715768" cy="2715768"/>
          </a:xfrm>
          <a:prstGeom prst="rect">
            <a:avLst/>
          </a:prstGeom>
          <a:noFill/>
          <a:ln>
            <a:noFill/>
          </a:ln>
        </p:spPr>
      </p:sp>
      <p:sp>
        <p:nvSpPr>
          <p:cNvPr id="601" name="Google Shape;601;p89"/>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89"/>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89"/>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89"/>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5" name="Google Shape;605;p89"/>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6" name="Google Shape;606;p89"/>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89"/>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08" name="Shape 608"/>
        <p:cNvGrpSpPr/>
        <p:nvPr/>
      </p:nvGrpSpPr>
      <p:grpSpPr>
        <a:xfrm>
          <a:off x="0" y="0"/>
          <a:ext cx="0" cy="0"/>
          <a:chOff x="0" y="0"/>
          <a:chExt cx="0" cy="0"/>
        </a:xfrm>
      </p:grpSpPr>
      <p:sp>
        <p:nvSpPr>
          <p:cNvPr id="609" name="Google Shape;609;p9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0" name="Google Shape;610;p90"/>
          <p:cNvSpPr/>
          <p:nvPr>
            <p:ph idx="2" type="pic"/>
          </p:nvPr>
        </p:nvSpPr>
        <p:spPr>
          <a:xfrm>
            <a:off x="9510134" y="1431036"/>
            <a:ext cx="1965960" cy="3995928"/>
          </a:xfrm>
          <a:prstGeom prst="rect">
            <a:avLst/>
          </a:prstGeom>
          <a:noFill/>
          <a:ln>
            <a:noFill/>
          </a:ln>
        </p:spPr>
      </p:sp>
      <p:cxnSp>
        <p:nvCxnSpPr>
          <p:cNvPr id="611" name="Google Shape;611;p9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12" name="Google Shape;612;p9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13" name="Google Shape;613;p9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14" name="Google Shape;614;p9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15" name="Google Shape;615;p9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6" name="Google Shape;616;p9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17" name="Google Shape;617;p9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18" name="Google Shape;618;p90"/>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90"/>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90"/>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90"/>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90"/>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90"/>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90"/>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p90"/>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630" name="Shape 630"/>
        <p:cNvGrpSpPr/>
        <p:nvPr/>
      </p:nvGrpSpPr>
      <p:grpSpPr>
        <a:xfrm>
          <a:off x="0" y="0"/>
          <a:ext cx="0" cy="0"/>
          <a:chOff x="0" y="0"/>
          <a:chExt cx="0" cy="0"/>
        </a:xfrm>
      </p:grpSpPr>
      <p:sp>
        <p:nvSpPr>
          <p:cNvPr id="631" name="Google Shape;631;p4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32" name="Google Shape;632;p4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33" name="Google Shape;633;p4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34" name="Google Shape;634;p4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35" name="Google Shape;635;p4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36" name="Google Shape;636;p4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37" name="Google Shape;637;p4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38" name="Google Shape;638;p4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39" name="Google Shape;639;p4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40" name="Google Shape;640;p4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41" name="Google Shape;641;p4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42" name="Google Shape;642;p4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43" name="Google Shape;643;p4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44" name="Google Shape;644;p4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45" name="Google Shape;645;p4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46" name="Google Shape;646;p44"/>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47" name="Google Shape;647;p4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48" name="Google Shape;648;p44"/>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49" name="Shape 649"/>
        <p:cNvGrpSpPr/>
        <p:nvPr/>
      </p:nvGrpSpPr>
      <p:grpSpPr>
        <a:xfrm>
          <a:off x="0" y="0"/>
          <a:ext cx="0" cy="0"/>
          <a:chOff x="0" y="0"/>
          <a:chExt cx="0" cy="0"/>
        </a:xfrm>
      </p:grpSpPr>
      <p:sp>
        <p:nvSpPr>
          <p:cNvPr id="650" name="Google Shape;650;p5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51" name="Google Shape;651;p5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652" name="Google Shape;652;p51"/>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653" name="Google Shape;653;p5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4" name="Google Shape;654;p5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55" name="Google Shape;655;p5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56" name="Google Shape;656;p5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7" name="Google Shape;657;p5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658" name="Google Shape;658;p51"/>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59" name="Google Shape;659;p5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60" name="Google Shape;660;p5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61" name="Google Shape;661;p5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62" name="Google Shape;662;p5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63" name="Google Shape;663;p5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4" name="Google Shape;664;p5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5" name="Google Shape;665;p5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6" name="Google Shape;666;p5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7" name="Google Shape;667;p51"/>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8" name="Google Shape;668;p5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69" name="Shape 669"/>
        <p:cNvGrpSpPr/>
        <p:nvPr/>
      </p:nvGrpSpPr>
      <p:grpSpPr>
        <a:xfrm>
          <a:off x="0" y="0"/>
          <a:ext cx="0" cy="0"/>
          <a:chOff x="0" y="0"/>
          <a:chExt cx="0" cy="0"/>
        </a:xfrm>
      </p:grpSpPr>
      <p:pic>
        <p:nvPicPr>
          <p:cNvPr id="670" name="Google Shape;670;p52"/>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671" name="Google Shape;671;p5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72" name="Google Shape;672;p52"/>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673" name="Google Shape;673;p5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4" name="Google Shape;674;p5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5" name="Google Shape;675;p5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6" name="Google Shape;676;p5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7" name="Google Shape;677;p5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8" name="Google Shape;678;p5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79" name="Google Shape;679;p5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80" name="Google Shape;680;p52"/>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81" name="Google Shape;681;p5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82" name="Google Shape;682;p52"/>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3" name="Google Shape;683;p52"/>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4" name="Google Shape;684;p52"/>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2"/>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2"/>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87" name="Shape 687"/>
        <p:cNvGrpSpPr/>
        <p:nvPr/>
      </p:nvGrpSpPr>
      <p:grpSpPr>
        <a:xfrm>
          <a:off x="0" y="0"/>
          <a:ext cx="0" cy="0"/>
          <a:chOff x="0" y="0"/>
          <a:chExt cx="0" cy="0"/>
        </a:xfrm>
      </p:grpSpPr>
      <p:sp>
        <p:nvSpPr>
          <p:cNvPr id="688" name="Google Shape;688;p101"/>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9" name="Google Shape;689;p101"/>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p101"/>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91" name="Google Shape;691;p101"/>
          <p:cNvGrpSpPr/>
          <p:nvPr/>
        </p:nvGrpSpPr>
        <p:grpSpPr>
          <a:xfrm>
            <a:off x="1" y="5607273"/>
            <a:ext cx="12196128" cy="83414"/>
            <a:chOff x="-33239" y="5603791"/>
            <a:chExt cx="9147325" cy="83414"/>
          </a:xfrm>
        </p:grpSpPr>
        <p:cxnSp>
          <p:nvCxnSpPr>
            <p:cNvPr id="692" name="Google Shape;692;p101"/>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693" name="Google Shape;693;p10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Pic 1">
  <p:cSld name="3_Title, Pic 2">
    <p:spTree>
      <p:nvGrpSpPr>
        <p:cNvPr id="699" name="Shape 699"/>
        <p:cNvGrpSpPr/>
        <p:nvPr/>
      </p:nvGrpSpPr>
      <p:grpSpPr>
        <a:xfrm>
          <a:off x="0" y="0"/>
          <a:ext cx="0" cy="0"/>
          <a:chOff x="0" y="0"/>
          <a:chExt cx="0" cy="0"/>
        </a:xfrm>
      </p:grpSpPr>
      <p:sp>
        <p:nvSpPr>
          <p:cNvPr id="700" name="Google Shape;700;p4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Arial"/>
              <a:buNone/>
              <a:defRPr b="1" i="0" sz="5000" u="none" cap="none" strike="noStrike">
                <a:solidFill>
                  <a:srgbClr val="006FB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01" name="Google Shape;701;p4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02" name="Google Shape;702;p4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03" name="Google Shape;703;p4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4" name="Google Shape;704;p4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5" name="Google Shape;705;p4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06" name="Google Shape;706;p4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07" name="Google Shape;707;p4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08" name="Google Shape;708;p4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09" name="Google Shape;709;p4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10" name="Google Shape;710;p46"/>
          <p:cNvSpPr/>
          <p:nvPr>
            <p:ph idx="2" type="pic"/>
          </p:nvPr>
        </p:nvSpPr>
        <p:spPr>
          <a:xfrm>
            <a:off x="7008029" y="1831407"/>
            <a:ext cx="4476300" cy="4020000"/>
          </a:xfrm>
          <a:prstGeom prst="rect">
            <a:avLst/>
          </a:prstGeom>
          <a:noFill/>
          <a:ln cap="flat" cmpd="sng" w="19050">
            <a:solidFill>
              <a:srgbClr val="666666"/>
            </a:solidFill>
            <a:prstDash val="solid"/>
            <a:round/>
            <a:headEnd len="sm" w="sm" type="none"/>
            <a:tailEnd len="sm" w="sm" type="none"/>
          </a:ln>
        </p:spPr>
      </p:sp>
      <p:sp>
        <p:nvSpPr>
          <p:cNvPr id="711" name="Google Shape;711;p46"/>
          <p:cNvSpPr txBox="1"/>
          <p:nvPr>
            <p:ph idx="1" type="body"/>
          </p:nvPr>
        </p:nvSpPr>
        <p:spPr>
          <a:xfrm>
            <a:off x="707631" y="1845496"/>
            <a:ext cx="5263800" cy="4067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712" name="Shape 712"/>
        <p:cNvGrpSpPr/>
        <p:nvPr/>
      </p:nvGrpSpPr>
      <p:grpSpPr>
        <a:xfrm>
          <a:off x="0" y="0"/>
          <a:ext cx="0" cy="0"/>
          <a:chOff x="0" y="0"/>
          <a:chExt cx="0" cy="0"/>
        </a:xfrm>
      </p:grpSpPr>
      <p:pic>
        <p:nvPicPr>
          <p:cNvPr id="713" name="Google Shape;713;p5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14" name="Google Shape;714;p5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15" name="Google Shape;715;p5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16" name="Google Shape;716;p50"/>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17" name="Google Shape;717;p50"/>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718" name="Google Shape;718;p5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19" name="Google Shape;719;p5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20" name="Google Shape;720;p5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1" name="Google Shape;721;p5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22" name="Google Shape;722;p5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3" name="Google Shape;723;p50"/>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4" name="Google Shape;724;p50"/>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725" name="Shape 725"/>
        <p:cNvGrpSpPr/>
        <p:nvPr/>
      </p:nvGrpSpPr>
      <p:grpSpPr>
        <a:xfrm>
          <a:off x="0" y="0"/>
          <a:ext cx="0" cy="0"/>
          <a:chOff x="0" y="0"/>
          <a:chExt cx="0" cy="0"/>
        </a:xfrm>
      </p:grpSpPr>
      <p:pic>
        <p:nvPicPr>
          <p:cNvPr id="726" name="Google Shape;726;p5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27" name="Google Shape;727;p5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8" name="Google Shape;728;p5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9" name="Google Shape;729;p5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0" name="Google Shape;730;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1" name="Google Shape;731;p5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732" name="Google Shape;732;p5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3" name="Google Shape;733;p5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34" name="Google Shape;734;p5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735" name="Google Shape;735;p5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6" name="Google Shape;736;p5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7" name="Google Shape;737;p5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8" name="Google Shape;738;p5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9" name="Google Shape;739;p5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0" name="Google Shape;740;p5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5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p5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5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4" name="Google Shape;744;p53"/>
          <p:cNvSpPr/>
          <p:nvPr>
            <p:ph idx="9" type="pic"/>
          </p:nvPr>
        </p:nvSpPr>
        <p:spPr>
          <a:xfrm>
            <a:off x="7967502" y="1420398"/>
            <a:ext cx="3962194" cy="3122713"/>
          </a:xfrm>
          <a:prstGeom prst="rect">
            <a:avLst/>
          </a:prstGeom>
          <a:noFill/>
          <a:ln>
            <a:noFill/>
          </a:ln>
        </p:spPr>
      </p:sp>
      <p:sp>
        <p:nvSpPr>
          <p:cNvPr id="745" name="Google Shape;745;p53"/>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6" name="Google Shape;746;p53"/>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46" name="Shape 46"/>
        <p:cNvGrpSpPr/>
        <p:nvPr/>
      </p:nvGrpSpPr>
      <p:grpSpPr>
        <a:xfrm>
          <a:off x="0" y="0"/>
          <a:ext cx="0" cy="0"/>
          <a:chOff x="0" y="0"/>
          <a:chExt cx="0" cy="0"/>
        </a:xfrm>
      </p:grpSpPr>
      <p:pic>
        <p:nvPicPr>
          <p:cNvPr id="47" name="Google Shape;47;p62"/>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48" name="Google Shape;48;p62"/>
          <p:cNvGrpSpPr/>
          <p:nvPr/>
        </p:nvGrpSpPr>
        <p:grpSpPr>
          <a:xfrm>
            <a:off x="1" y="5607273"/>
            <a:ext cx="12213728" cy="1252537"/>
            <a:chOff x="-33239" y="5603791"/>
            <a:chExt cx="9160525" cy="1252537"/>
          </a:xfrm>
        </p:grpSpPr>
        <p:sp>
          <p:nvSpPr>
            <p:cNvPr id="49" name="Google Shape;49;p62"/>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6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6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62"/>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62"/>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62"/>
          <p:cNvSpPr/>
          <p:nvPr/>
        </p:nvSpPr>
        <p:spPr>
          <a:xfrm>
            <a:off x="-460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747" name="Shape 747"/>
        <p:cNvGrpSpPr/>
        <p:nvPr/>
      </p:nvGrpSpPr>
      <p:grpSpPr>
        <a:xfrm>
          <a:off x="0" y="0"/>
          <a:ext cx="0" cy="0"/>
          <a:chOff x="0" y="0"/>
          <a:chExt cx="0" cy="0"/>
        </a:xfrm>
      </p:grpSpPr>
      <p:sp>
        <p:nvSpPr>
          <p:cNvPr id="748" name="Google Shape;748;p64"/>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749" name="Google Shape;749;p6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0" name="Google Shape;750;p6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1" name="Google Shape;751;p64"/>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3" name="Google Shape;753;p64"/>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4" name="Google Shape;754;p6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55" name="Google Shape;755;p6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6" name="Google Shape;756;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7" name="Google Shape;757;p6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8" name="Google Shape;758;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9" name="Google Shape;759;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0" name="Google Shape;760;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61" name="Google Shape;761;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62" name="Google Shape;762;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63" name="Google Shape;763;p6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4" name="Google Shape;764;p64"/>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5" name="Google Shape;765;p64"/>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6" name="Google Shape;766;p6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67" name="Shape 767"/>
        <p:cNvGrpSpPr/>
        <p:nvPr/>
      </p:nvGrpSpPr>
      <p:grpSpPr>
        <a:xfrm>
          <a:off x="0" y="0"/>
          <a:ext cx="0" cy="0"/>
          <a:chOff x="0" y="0"/>
          <a:chExt cx="0" cy="0"/>
        </a:xfrm>
      </p:grpSpPr>
      <p:sp>
        <p:nvSpPr>
          <p:cNvPr id="768" name="Google Shape;768;p65"/>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9" name="Google Shape;769;p65"/>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0" name="Google Shape;770;p65"/>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1" name="Google Shape;771;p6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72" name="Google Shape;772;p6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3" name="Google Shape;773;p6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74" name="Google Shape;774;p6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75" name="Google Shape;775;p6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76" name="Google Shape;776;p6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77" name="Google Shape;777;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78" name="Google Shape;778;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9" name="Google Shape;779;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80" name="Google Shape;780;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81" name="Google Shape;781;p65"/>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2" name="Google Shape;782;p65"/>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83" name="Google Shape;783;p65"/>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784" name="Shape 784"/>
        <p:cNvGrpSpPr/>
        <p:nvPr/>
      </p:nvGrpSpPr>
      <p:grpSpPr>
        <a:xfrm>
          <a:off x="0" y="0"/>
          <a:ext cx="0" cy="0"/>
          <a:chOff x="0" y="0"/>
          <a:chExt cx="0" cy="0"/>
        </a:xfrm>
      </p:grpSpPr>
      <p:sp>
        <p:nvSpPr>
          <p:cNvPr id="785" name="Google Shape;785;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86" name="Google Shape;786;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87" name="Google Shape;787;p66"/>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8" name="Google Shape;788;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9" name="Google Shape;789;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0" name="Google Shape;790;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1" name="Google Shape;791;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2" name="Google Shape;792;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3" name="Google Shape;793;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94" name="Google Shape;794;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95" name="Google Shape;795;p66"/>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6" name="Google Shape;796;p66"/>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797" name="Google Shape;797;p66"/>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98" name="Shape 798"/>
        <p:cNvGrpSpPr/>
        <p:nvPr/>
      </p:nvGrpSpPr>
      <p:grpSpPr>
        <a:xfrm>
          <a:off x="0" y="0"/>
          <a:ext cx="0" cy="0"/>
          <a:chOff x="0" y="0"/>
          <a:chExt cx="0" cy="0"/>
        </a:xfrm>
      </p:grpSpPr>
      <p:sp>
        <p:nvSpPr>
          <p:cNvPr id="799" name="Google Shape;799;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0" name="Google Shape;800;p6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6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2" name="Google Shape;802;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03" name="Google Shape;803;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4" name="Google Shape;804;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5" name="Google Shape;805;p6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6" name="Google Shape;806;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7" name="Google Shape;807;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8" name="Google Shape;808;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9" name="Google Shape;809;p6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10" name="Google Shape;810;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11" name="Shape 811"/>
        <p:cNvGrpSpPr/>
        <p:nvPr/>
      </p:nvGrpSpPr>
      <p:grpSpPr>
        <a:xfrm>
          <a:off x="0" y="0"/>
          <a:ext cx="0" cy="0"/>
          <a:chOff x="0" y="0"/>
          <a:chExt cx="0" cy="0"/>
        </a:xfrm>
      </p:grpSpPr>
      <p:sp>
        <p:nvSpPr>
          <p:cNvPr id="812" name="Google Shape;812;p68"/>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68"/>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4" name="Google Shape;814;p68"/>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5" name="Google Shape;815;p68"/>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8"/>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8"/>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68"/>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8"/>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0" name="Google Shape;820;p68"/>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21" name="Google Shape;821;p6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22" name="Google Shape;822;p6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3" name="Google Shape;823;p6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4" name="Google Shape;824;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5" name="Google Shape;825;p6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6" name="Google Shape;826;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7" name="Google Shape;827;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8" name="Google Shape;828;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29" name="Google Shape;829;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30" name="Shape 830"/>
        <p:cNvGrpSpPr/>
        <p:nvPr/>
      </p:nvGrpSpPr>
      <p:grpSpPr>
        <a:xfrm>
          <a:off x="0" y="0"/>
          <a:ext cx="0" cy="0"/>
          <a:chOff x="0" y="0"/>
          <a:chExt cx="0" cy="0"/>
        </a:xfrm>
      </p:grpSpPr>
      <p:sp>
        <p:nvSpPr>
          <p:cNvPr id="831" name="Google Shape;831;p6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32" name="Google Shape;832;p6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3" name="Google Shape;833;p6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5" name="Google Shape;835;p6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6" name="Google Shape;836;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7" name="Google Shape;837;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8" name="Google Shape;838;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9" name="Google Shape;839;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0" name="Google Shape;840;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1" name="Google Shape;841;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2" name="Google Shape;842;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3" name="Google Shape;843;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4" name="Google Shape;844;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45" name="Google Shape;845;p69"/>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46" name="Google Shape;846;p69"/>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47" name="Google Shape;847;p69"/>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48" name="Shape 848"/>
        <p:cNvGrpSpPr/>
        <p:nvPr/>
      </p:nvGrpSpPr>
      <p:grpSpPr>
        <a:xfrm>
          <a:off x="0" y="0"/>
          <a:ext cx="0" cy="0"/>
          <a:chOff x="0" y="0"/>
          <a:chExt cx="0" cy="0"/>
        </a:xfrm>
      </p:grpSpPr>
      <p:sp>
        <p:nvSpPr>
          <p:cNvPr id="849" name="Google Shape;849;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50" name="Google Shape;850;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3" name="Google Shape;853;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4" name="Google Shape;854;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55" name="Google Shape;855;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6" name="Google Shape;856;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7" name="Google Shape;857;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8" name="Google Shape;858;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9" name="Google Shape;859;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0" name="Google Shape;860;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1" name="Google Shape;861;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62" name="Google Shape;862;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63" name="Google Shape;863;p70"/>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64" name="Google Shape;864;p70"/>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65" name="Google Shape;865;p70"/>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66" name="Shape 866"/>
        <p:cNvGrpSpPr/>
        <p:nvPr/>
      </p:nvGrpSpPr>
      <p:grpSpPr>
        <a:xfrm>
          <a:off x="0" y="0"/>
          <a:ext cx="0" cy="0"/>
          <a:chOff x="0" y="0"/>
          <a:chExt cx="0" cy="0"/>
        </a:xfrm>
      </p:grpSpPr>
      <p:sp>
        <p:nvSpPr>
          <p:cNvPr id="867" name="Google Shape;867;p71"/>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p71"/>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71"/>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71"/>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1" name="Google Shape;871;p71"/>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2" name="Google Shape;872;p71"/>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3" name="Google Shape;873;p71"/>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4" name="Google Shape;874;p71"/>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5" name="Google Shape;875;p71"/>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76" name="Google Shape;876;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77" name="Google Shape;877;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8" name="Google Shape;878;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9" name="Google Shape;879;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0" name="Google Shape;880;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1" name="Google Shape;881;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2" name="Google Shape;882;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3" name="Google Shape;883;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4" name="Google Shape;884;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85" name="Shape 885"/>
        <p:cNvGrpSpPr/>
        <p:nvPr/>
      </p:nvGrpSpPr>
      <p:grpSpPr>
        <a:xfrm>
          <a:off x="0" y="0"/>
          <a:ext cx="0" cy="0"/>
          <a:chOff x="0" y="0"/>
          <a:chExt cx="0" cy="0"/>
        </a:xfrm>
      </p:grpSpPr>
      <p:pic>
        <p:nvPicPr>
          <p:cNvPr id="886" name="Google Shape;886;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87" name="Google Shape;887;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8" name="Google Shape;888;p7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9" name="Google Shape;889;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0" name="Google Shape;890;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1" name="Google Shape;891;p7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92" name="Google Shape;892;p7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4" name="Google Shape;894;p7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95" name="Google Shape;895;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6" name="Google Shape;896;p7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7" name="Google Shape;897;p7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8" name="Google Shape;898;p7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9" name="Google Shape;899;p7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7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1" name="Google Shape;901;p7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7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3" name="Google Shape;903;p7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04" name="Google Shape;904;p72"/>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05" name="Shape 905"/>
        <p:cNvGrpSpPr/>
        <p:nvPr/>
      </p:nvGrpSpPr>
      <p:grpSpPr>
        <a:xfrm>
          <a:off x="0" y="0"/>
          <a:ext cx="0" cy="0"/>
          <a:chOff x="0" y="0"/>
          <a:chExt cx="0" cy="0"/>
        </a:xfrm>
      </p:grpSpPr>
      <p:pic>
        <p:nvPicPr>
          <p:cNvPr id="906" name="Google Shape;906;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7" name="Google Shape;907;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8" name="Google Shape;908;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9" name="Google Shape;909;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0" name="Google Shape;910;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1" name="Google Shape;911;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12" name="Google Shape;912;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3" name="Google Shape;913;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4" name="Google Shape;914;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5" name="Google Shape;915;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6" name="Google Shape;916;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0" name="Google Shape;920;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3" name="Google Shape;923;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4" name="Google Shape;924;p73"/>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25" name="Google Shape;925;p73"/>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926" name="Google Shape;926;p73"/>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27" name="Google Shape;927;p73"/>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28" name="Google Shape;928;p73"/>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63"/>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63"/>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6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63"/>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6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63"/>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6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6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29" name="Shape 929"/>
        <p:cNvGrpSpPr/>
        <p:nvPr/>
      </p:nvGrpSpPr>
      <p:grpSpPr>
        <a:xfrm>
          <a:off x="0" y="0"/>
          <a:ext cx="0" cy="0"/>
          <a:chOff x="0" y="0"/>
          <a:chExt cx="0" cy="0"/>
        </a:xfrm>
      </p:grpSpPr>
      <p:pic>
        <p:nvPicPr>
          <p:cNvPr id="930" name="Google Shape;930;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1" name="Google Shape;931;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2" name="Google Shape;932;p7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3" name="Google Shape;933;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4" name="Google Shape;934;p7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5" name="Google Shape;935;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6" name="Google Shape;936;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7" name="Google Shape;937;p7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38" name="Google Shape;938;p7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39" name="Google Shape;939;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0" name="Google Shape;940;p74"/>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4"/>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42" name="Shape 942"/>
        <p:cNvGrpSpPr/>
        <p:nvPr/>
      </p:nvGrpSpPr>
      <p:grpSpPr>
        <a:xfrm>
          <a:off x="0" y="0"/>
          <a:ext cx="0" cy="0"/>
          <a:chOff x="0" y="0"/>
          <a:chExt cx="0" cy="0"/>
        </a:xfrm>
      </p:grpSpPr>
      <p:pic>
        <p:nvPicPr>
          <p:cNvPr id="943" name="Google Shape;943;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44" name="Google Shape;944;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5" name="Google Shape;945;p7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6" name="Google Shape;946;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7" name="Google Shape;947;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48" name="Google Shape;948;p7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49" name="Google Shape;949;p7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0" name="Google Shape;950;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51" name="Google Shape;951;p7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52" name="Google Shape;952;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3" name="Google Shape;953;p75"/>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4" name="Google Shape;954;p75"/>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55" name="Shape 955"/>
        <p:cNvGrpSpPr/>
        <p:nvPr/>
      </p:nvGrpSpPr>
      <p:grpSpPr>
        <a:xfrm>
          <a:off x="0" y="0"/>
          <a:ext cx="0" cy="0"/>
          <a:chOff x="0" y="0"/>
          <a:chExt cx="0" cy="0"/>
        </a:xfrm>
      </p:grpSpPr>
      <p:pic>
        <p:nvPicPr>
          <p:cNvPr id="956" name="Google Shape;956;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57" name="Google Shape;957;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8" name="Google Shape;958;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9" name="Google Shape;959;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0" name="Google Shape;960;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61" name="Google Shape;961;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62" name="Google Shape;962;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3" name="Google Shape;963;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64" name="Google Shape;964;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65" name="Google Shape;965;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6" name="Google Shape;966;p76"/>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6"/>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8" name="Google Shape;968;p76"/>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9" name="Google Shape;969;p76"/>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0" name="Google Shape;970;p76"/>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1" name="Google Shape;971;p76"/>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2" name="Google Shape;972;p76"/>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73" name="Shape 973"/>
        <p:cNvGrpSpPr/>
        <p:nvPr/>
      </p:nvGrpSpPr>
      <p:grpSpPr>
        <a:xfrm>
          <a:off x="0" y="0"/>
          <a:ext cx="0" cy="0"/>
          <a:chOff x="0" y="0"/>
          <a:chExt cx="0" cy="0"/>
        </a:xfrm>
      </p:grpSpPr>
      <p:pic>
        <p:nvPicPr>
          <p:cNvPr id="974" name="Google Shape;974;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5" name="Google Shape;975;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6" name="Google Shape;976;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7" name="Google Shape;977;p7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78" name="Google Shape;978;p7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79" name="Google Shape;979;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0" name="Google Shape;980;p7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1" name="Google Shape;981;p7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82" name="Google Shape;982;p7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83" name="Google Shape;983;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4" name="Google Shape;984;p77"/>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85" name="Shape 985"/>
        <p:cNvGrpSpPr/>
        <p:nvPr/>
      </p:nvGrpSpPr>
      <p:grpSpPr>
        <a:xfrm>
          <a:off x="0" y="0"/>
          <a:ext cx="0" cy="0"/>
          <a:chOff x="0" y="0"/>
          <a:chExt cx="0" cy="0"/>
        </a:xfrm>
      </p:grpSpPr>
      <p:pic>
        <p:nvPicPr>
          <p:cNvPr id="986" name="Google Shape;986;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87" name="Google Shape;987;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8" name="Google Shape;988;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9" name="Google Shape;989;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90" name="Google Shape;990;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91" name="Google Shape;991;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2" name="Google Shape;992;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3" name="Google Shape;993;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4" name="Google Shape;994;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95" name="Google Shape;995;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6" name="Google Shape;996;p7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7" name="Google Shape;997;p78"/>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98" name="Shape 998"/>
        <p:cNvGrpSpPr/>
        <p:nvPr/>
      </p:nvGrpSpPr>
      <p:grpSpPr>
        <a:xfrm>
          <a:off x="0" y="0"/>
          <a:ext cx="0" cy="0"/>
          <a:chOff x="0" y="0"/>
          <a:chExt cx="0" cy="0"/>
        </a:xfrm>
      </p:grpSpPr>
      <p:sp>
        <p:nvSpPr>
          <p:cNvPr id="999" name="Google Shape;999;p79"/>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00" name="Google Shape;1000;p79"/>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1" name="Google Shape;1001;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Pic">
  <p:cSld name="3_Title, Pic">
    <p:spTree>
      <p:nvGrpSpPr>
        <p:cNvPr id="1002" name="Shape 1002"/>
        <p:cNvGrpSpPr/>
        <p:nvPr/>
      </p:nvGrpSpPr>
      <p:grpSpPr>
        <a:xfrm>
          <a:off x="0" y="0"/>
          <a:ext cx="0" cy="0"/>
          <a:chOff x="0" y="0"/>
          <a:chExt cx="0" cy="0"/>
        </a:xfrm>
      </p:grpSpPr>
      <p:sp>
        <p:nvSpPr>
          <p:cNvPr id="1003" name="Google Shape;1003;p8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Arial"/>
              <a:buNone/>
              <a:defRPr b="1" i="0" sz="5000" u="none" cap="none" strike="noStrike">
                <a:solidFill>
                  <a:srgbClr val="006FB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04" name="Google Shape;1004;p8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05" name="Google Shape;1005;p8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06" name="Google Shape;1006;p8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7" name="Google Shape;1007;p8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8" name="Google Shape;1008;p8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09" name="Google Shape;1009;p8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10" name="Google Shape;1010;p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1" name="Google Shape;1011;p80"/>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12" name="Google Shape;1012;p8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13" name="Google Shape;1013;p80"/>
          <p:cNvSpPr/>
          <p:nvPr>
            <p:ph idx="2" type="pic"/>
          </p:nvPr>
        </p:nvSpPr>
        <p:spPr>
          <a:xfrm>
            <a:off x="8756005" y="1757309"/>
            <a:ext cx="2728200" cy="4168200"/>
          </a:xfrm>
          <a:prstGeom prst="rect">
            <a:avLst/>
          </a:prstGeom>
          <a:noFill/>
          <a:ln>
            <a:noFill/>
          </a:ln>
        </p:spPr>
      </p:sp>
      <p:sp>
        <p:nvSpPr>
          <p:cNvPr id="1014" name="Google Shape;1014;p80"/>
          <p:cNvSpPr txBox="1"/>
          <p:nvPr>
            <p:ph idx="1" type="body"/>
          </p:nvPr>
        </p:nvSpPr>
        <p:spPr>
          <a:xfrm>
            <a:off x="3951499" y="1807844"/>
            <a:ext cx="4030500" cy="4067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15" name="Google Shape;1015;p80"/>
          <p:cNvSpPr/>
          <p:nvPr>
            <p:ph idx="3" type="pic"/>
          </p:nvPr>
        </p:nvSpPr>
        <p:spPr>
          <a:xfrm>
            <a:off x="449278" y="1757309"/>
            <a:ext cx="2728200" cy="4168200"/>
          </a:xfrm>
          <a:prstGeom prst="rect">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21" name="Shape 1021"/>
        <p:cNvGrpSpPr/>
        <p:nvPr/>
      </p:nvGrpSpPr>
      <p:grpSpPr>
        <a:xfrm>
          <a:off x="0" y="0"/>
          <a:ext cx="0" cy="0"/>
          <a:chOff x="0" y="0"/>
          <a:chExt cx="0" cy="0"/>
        </a:xfrm>
      </p:grpSpPr>
      <p:sp>
        <p:nvSpPr>
          <p:cNvPr id="1022" name="Google Shape;1022;p4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3" name="Google Shape;1023;p49"/>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4" name="Google Shape;1024;p49"/>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5" name="Google Shape;1025;p49"/>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6" name="Google Shape;1026;p49"/>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27" name="Google Shape;1027;p4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8" name="Google Shape;1028;p4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29" name="Google Shape;1029;p4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0" name="Google Shape;1030;p4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31" name="Google Shape;1031;p4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32" name="Google Shape;1032;p4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33" name="Google Shape;1033;p4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034" name="Shape 1034"/>
        <p:cNvGrpSpPr/>
        <p:nvPr/>
      </p:nvGrpSpPr>
      <p:grpSpPr>
        <a:xfrm>
          <a:off x="0" y="0"/>
          <a:ext cx="0" cy="0"/>
          <a:chOff x="0" y="0"/>
          <a:chExt cx="0" cy="0"/>
        </a:xfrm>
      </p:grpSpPr>
      <p:sp>
        <p:nvSpPr>
          <p:cNvPr id="1035" name="Google Shape;1035;p9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6" name="Google Shape;1036;p91"/>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7" name="Google Shape;1037;p91"/>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38" name="Google Shape;1038;p91"/>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9" name="Google Shape;1039;p91"/>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40" name="Google Shape;1040;p91"/>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1" name="Google Shape;1041;p9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42" name="Google Shape;1042;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43" name="Google Shape;1043;p9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44" name="Google Shape;1044;p91"/>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1045" name="Google Shape;1045;p91"/>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1046" name="Google Shape;1046;p91"/>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7" name="Google Shape;1047;p91"/>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8" name="Google Shape;1048;p91"/>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9" name="Google Shape;1049;p91"/>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0" name="Google Shape;1050;p91"/>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051" name="Shape 1051"/>
        <p:cNvGrpSpPr/>
        <p:nvPr/>
      </p:nvGrpSpPr>
      <p:grpSpPr>
        <a:xfrm>
          <a:off x="0" y="0"/>
          <a:ext cx="0" cy="0"/>
          <a:chOff x="0" y="0"/>
          <a:chExt cx="0" cy="0"/>
        </a:xfrm>
      </p:grpSpPr>
      <p:sp>
        <p:nvSpPr>
          <p:cNvPr id="1052" name="Google Shape;1052;p9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3" name="Google Shape;1053;p92"/>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4" name="Google Shape;1054;p92"/>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5" name="Google Shape;1055;p92"/>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56" name="Google Shape;1056;p92"/>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7" name="Google Shape;1057;p92"/>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58" name="Google Shape;1058;p92"/>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9" name="Google Shape;1059;p9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60" name="Google Shape;1060;p9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61" name="Google Shape;1061;p9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62" name="Google Shape;1062;p92"/>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1063" name="Google Shape;1063;p92"/>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4" name="Google Shape;1064;p92"/>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5" name="Google Shape;1065;p92"/>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6" name="Google Shape;1066;p92"/>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69" name="Shape 69"/>
        <p:cNvGrpSpPr/>
        <p:nvPr/>
      </p:nvGrpSpPr>
      <p:grpSpPr>
        <a:xfrm>
          <a:off x="0" y="0"/>
          <a:ext cx="0" cy="0"/>
          <a:chOff x="0" y="0"/>
          <a:chExt cx="0" cy="0"/>
        </a:xfrm>
      </p:grpSpPr>
      <p:sp>
        <p:nvSpPr>
          <p:cNvPr id="70" name="Google Shape;70;p34"/>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34"/>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34"/>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34"/>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34"/>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34"/>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4"/>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34"/>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67" name="Shape 1067"/>
        <p:cNvGrpSpPr/>
        <p:nvPr/>
      </p:nvGrpSpPr>
      <p:grpSpPr>
        <a:xfrm>
          <a:off x="0" y="0"/>
          <a:ext cx="0" cy="0"/>
          <a:chOff x="0" y="0"/>
          <a:chExt cx="0" cy="0"/>
        </a:xfrm>
      </p:grpSpPr>
      <p:sp>
        <p:nvSpPr>
          <p:cNvPr id="1068" name="Google Shape;1068;p93"/>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69" name="Google Shape;1069;p93"/>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0" name="Google Shape;1070;p93"/>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71" name="Google Shape;1071;p9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72" name="Google Shape;1072;p9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73" name="Google Shape;1073;p93"/>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74" name="Google Shape;1074;p93"/>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75" name="Google Shape;1075;p9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76" name="Google Shape;1076;p93"/>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7" name="Google Shape;1077;p93"/>
          <p:cNvSpPr/>
          <p:nvPr>
            <p:ph idx="2" type="pic"/>
          </p:nvPr>
        </p:nvSpPr>
        <p:spPr>
          <a:xfrm>
            <a:off x="457146" y="524736"/>
            <a:ext cx="2514600" cy="2935224"/>
          </a:xfrm>
          <a:prstGeom prst="rect">
            <a:avLst/>
          </a:prstGeom>
          <a:noFill/>
          <a:ln>
            <a:noFill/>
          </a:ln>
        </p:spPr>
      </p:sp>
      <p:sp>
        <p:nvSpPr>
          <p:cNvPr id="1078" name="Google Shape;1078;p93"/>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79" name="Shape 1079"/>
        <p:cNvGrpSpPr/>
        <p:nvPr/>
      </p:nvGrpSpPr>
      <p:grpSpPr>
        <a:xfrm>
          <a:off x="0" y="0"/>
          <a:ext cx="0" cy="0"/>
          <a:chOff x="0" y="0"/>
          <a:chExt cx="0" cy="0"/>
        </a:xfrm>
      </p:grpSpPr>
      <p:sp>
        <p:nvSpPr>
          <p:cNvPr id="1080" name="Google Shape;1080;p9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81" name="Google Shape;1081;p94"/>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1082" name="Google Shape;1082;p9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3" name="Google Shape;1083;p94"/>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4" name="Google Shape;1084;p9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5" name="Google Shape;1085;p94"/>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086" name="Google Shape;1086;p94"/>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87" name="Google Shape;1087;p94"/>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88" name="Shape 1088"/>
        <p:cNvGrpSpPr/>
        <p:nvPr/>
      </p:nvGrpSpPr>
      <p:grpSpPr>
        <a:xfrm>
          <a:off x="0" y="0"/>
          <a:ext cx="0" cy="0"/>
          <a:chOff x="0" y="0"/>
          <a:chExt cx="0" cy="0"/>
        </a:xfrm>
      </p:grpSpPr>
      <p:sp>
        <p:nvSpPr>
          <p:cNvPr id="1089" name="Google Shape;1089;p9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90" name="Google Shape;1090;p9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91" name="Google Shape;1091;p9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92" name="Google Shape;1092;p9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93" name="Google Shape;1093;p9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94" name="Google Shape;1094;p9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95" name="Google Shape;1095;p9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96" name="Google Shape;1096;p9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97" name="Shape 1097"/>
        <p:cNvGrpSpPr/>
        <p:nvPr/>
      </p:nvGrpSpPr>
      <p:grpSpPr>
        <a:xfrm>
          <a:off x="0" y="0"/>
          <a:ext cx="0" cy="0"/>
          <a:chOff x="0" y="0"/>
          <a:chExt cx="0" cy="0"/>
        </a:xfrm>
      </p:grpSpPr>
      <p:sp>
        <p:nvSpPr>
          <p:cNvPr id="1098" name="Google Shape;1098;p9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99" name="Google Shape;1099;p9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100" name="Google Shape;1100;p96"/>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01" name="Google Shape;1101;p9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02" name="Google Shape;1102;p96"/>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03" name="Google Shape;1103;p96"/>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104" name="Google Shape;1104;p96"/>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105" name="Google Shape;1105;p96"/>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06" name="Shape 1106"/>
        <p:cNvGrpSpPr/>
        <p:nvPr/>
      </p:nvGrpSpPr>
      <p:grpSpPr>
        <a:xfrm>
          <a:off x="0" y="0"/>
          <a:ext cx="0" cy="0"/>
          <a:chOff x="0" y="0"/>
          <a:chExt cx="0" cy="0"/>
        </a:xfrm>
      </p:grpSpPr>
      <p:sp>
        <p:nvSpPr>
          <p:cNvPr id="1107" name="Google Shape;1107;p97"/>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8" name="Google Shape;1108;p97"/>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09" name="Google Shape;1109;p97"/>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110" name="Google Shape;1110;p97"/>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11" name="Google Shape;1111;p9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12" name="Google Shape;1112;p97"/>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113" name="Google Shape;1113;p97"/>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114" name="Google Shape;1114;p97"/>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15" name="Google Shape;1115;p97"/>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6" name="Google Shape;1116;p97"/>
          <p:cNvSpPr/>
          <p:nvPr>
            <p:ph idx="2" type="pic"/>
          </p:nvPr>
        </p:nvSpPr>
        <p:spPr>
          <a:xfrm>
            <a:off x="457146" y="524736"/>
            <a:ext cx="2514600" cy="2935224"/>
          </a:xfrm>
          <a:prstGeom prst="rect">
            <a:avLst/>
          </a:prstGeom>
          <a:noFill/>
          <a:ln>
            <a:noFill/>
          </a:ln>
        </p:spPr>
      </p:sp>
      <p:sp>
        <p:nvSpPr>
          <p:cNvPr id="1117" name="Google Shape;1117;p97"/>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2 Reading tip with pic and conversation bubbles_1">
    <p:spTree>
      <p:nvGrpSpPr>
        <p:cNvPr id="1118" name="Shape 1118"/>
        <p:cNvGrpSpPr/>
        <p:nvPr/>
      </p:nvGrpSpPr>
      <p:grpSpPr>
        <a:xfrm>
          <a:off x="0" y="0"/>
          <a:ext cx="0" cy="0"/>
          <a:chOff x="0" y="0"/>
          <a:chExt cx="0" cy="0"/>
        </a:xfrm>
      </p:grpSpPr>
      <p:sp>
        <p:nvSpPr>
          <p:cNvPr id="1119" name="Google Shape;1119;p9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0" name="Google Shape;1120;p98"/>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1" name="Google Shape;1121;p98"/>
          <p:cNvSpPr txBox="1"/>
          <p:nvPr>
            <p:ph idx="2" type="body"/>
          </p:nvPr>
        </p:nvSpPr>
        <p:spPr>
          <a:xfrm>
            <a:off x="138544" y="1343824"/>
            <a:ext cx="3200400" cy="4980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122" name="Google Shape;1122;p9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3" name="Google Shape;1123;p9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24" name="Google Shape;1124;p9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25" name="Google Shape;1125;p9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26" name="Google Shape;1126;p9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27" name="Google Shape;1127;p9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28" name="Google Shape;1128;p9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29" name="Google Shape;1129;p98"/>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30" name="Google Shape;1130;p98"/>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31" name="Google Shape;1131;p98"/>
          <p:cNvSpPr/>
          <p:nvPr/>
        </p:nvSpPr>
        <p:spPr>
          <a:xfrm flipH="1" rot="-2036332">
            <a:off x="3547022" y="1592615"/>
            <a:ext cx="3487322" cy="2670740"/>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2" name="Google Shape;1132;p98"/>
          <p:cNvSpPr txBox="1"/>
          <p:nvPr>
            <p:ph idx="3" type="body"/>
          </p:nvPr>
        </p:nvSpPr>
        <p:spPr>
          <a:xfrm rot="-2153726">
            <a:off x="3800681" y="1966443"/>
            <a:ext cx="2787103" cy="1607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33" name="Google Shape;1133;p98"/>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2">
  <p:cSld name="2 Reading tip with pic and conversation bubbles_2">
    <p:spTree>
      <p:nvGrpSpPr>
        <p:cNvPr id="1134" name="Shape 1134"/>
        <p:cNvGrpSpPr/>
        <p:nvPr/>
      </p:nvGrpSpPr>
      <p:grpSpPr>
        <a:xfrm>
          <a:off x="0" y="0"/>
          <a:ext cx="0" cy="0"/>
          <a:chOff x="0" y="0"/>
          <a:chExt cx="0" cy="0"/>
        </a:xfrm>
      </p:grpSpPr>
      <p:sp>
        <p:nvSpPr>
          <p:cNvPr id="1135" name="Google Shape;1135;p9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6" name="Google Shape;1136;p99"/>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37" name="Google Shape;1137;p99"/>
          <p:cNvSpPr txBox="1"/>
          <p:nvPr>
            <p:ph idx="2" type="body"/>
          </p:nvPr>
        </p:nvSpPr>
        <p:spPr>
          <a:xfrm>
            <a:off x="138544" y="1343824"/>
            <a:ext cx="3200400" cy="4980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138" name="Google Shape;1138;p9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9" name="Google Shape;1139;p9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0" name="Google Shape;1140;p9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1" name="Google Shape;1141;p9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42" name="Google Shape;1142;p9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43" name="Google Shape;1143;p9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44" name="Google Shape;1144;p9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45" name="Google Shape;1145;p99"/>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46" name="Google Shape;1146;p99"/>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47" name="Google Shape;1147;p99"/>
          <p:cNvSpPr/>
          <p:nvPr/>
        </p:nvSpPr>
        <p:spPr>
          <a:xfrm flipH="1" rot="-2036332">
            <a:off x="3547022" y="1592615"/>
            <a:ext cx="3487322" cy="2670740"/>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48" name="Google Shape;1148;p99"/>
          <p:cNvSpPr txBox="1"/>
          <p:nvPr>
            <p:ph idx="3" type="body"/>
          </p:nvPr>
        </p:nvSpPr>
        <p:spPr>
          <a:xfrm rot="-2153726">
            <a:off x="3800681" y="1966443"/>
            <a:ext cx="2787103" cy="1607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49" name="Google Shape;1149;p99"/>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3">
  <p:cSld name="2 Reading tip with pic and conversation bubbles_3">
    <p:spTree>
      <p:nvGrpSpPr>
        <p:cNvPr id="1150" name="Shape 1150"/>
        <p:cNvGrpSpPr/>
        <p:nvPr/>
      </p:nvGrpSpPr>
      <p:grpSpPr>
        <a:xfrm>
          <a:off x="0" y="0"/>
          <a:ext cx="0" cy="0"/>
          <a:chOff x="0" y="0"/>
          <a:chExt cx="0" cy="0"/>
        </a:xfrm>
      </p:grpSpPr>
      <p:sp>
        <p:nvSpPr>
          <p:cNvPr id="1151" name="Google Shape;1151;p10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2" name="Google Shape;1152;p100"/>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3" name="Google Shape;1153;p100"/>
          <p:cNvSpPr txBox="1"/>
          <p:nvPr>
            <p:ph idx="2" type="body"/>
          </p:nvPr>
        </p:nvSpPr>
        <p:spPr>
          <a:xfrm>
            <a:off x="138544" y="1343824"/>
            <a:ext cx="3200400" cy="4980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1154" name="Google Shape;1154;p10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5" name="Google Shape;1155;p10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6" name="Google Shape;1156;p10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7" name="Google Shape;1157;p10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8" name="Google Shape;1158;p10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9" name="Google Shape;1159;p10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60" name="Google Shape;1160;p10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61" name="Google Shape;1161;p100"/>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62" name="Google Shape;1162;p100"/>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63" name="Google Shape;1163;p100"/>
          <p:cNvSpPr/>
          <p:nvPr/>
        </p:nvSpPr>
        <p:spPr>
          <a:xfrm flipH="1" rot="-2036332">
            <a:off x="3547022" y="1592615"/>
            <a:ext cx="3487322" cy="2670740"/>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4" name="Google Shape;1164;p100"/>
          <p:cNvSpPr txBox="1"/>
          <p:nvPr>
            <p:ph idx="3" type="body"/>
          </p:nvPr>
        </p:nvSpPr>
        <p:spPr>
          <a:xfrm rot="-2153726">
            <a:off x="3800681" y="1966443"/>
            <a:ext cx="2787103" cy="1607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65" name="Google Shape;1165;p100"/>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1170" name="Shape 1170"/>
        <p:cNvGrpSpPr/>
        <p:nvPr/>
      </p:nvGrpSpPr>
      <p:grpSpPr>
        <a:xfrm>
          <a:off x="0" y="0"/>
          <a:ext cx="0" cy="0"/>
          <a:chOff x="0" y="0"/>
          <a:chExt cx="0" cy="0"/>
        </a:xfrm>
      </p:grpSpPr>
      <p:sp>
        <p:nvSpPr>
          <p:cNvPr id="1171" name="Google Shape;1171;g1ddb7e49dfe_0_26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172" name="Google Shape;1172;g1ddb7e49dfe_0_266"/>
          <p:cNvPicPr preferRelativeResize="0"/>
          <p:nvPr/>
        </p:nvPicPr>
        <p:blipFill rotWithShape="1">
          <a:blip r:embed="rId2">
            <a:alphaModFix/>
          </a:blip>
          <a:srcRect b="0" l="0" r="0" t="0"/>
          <a:stretch/>
        </p:blipFill>
        <p:spPr>
          <a:xfrm>
            <a:off x="2097147" y="6246434"/>
            <a:ext cx="309934" cy="493984"/>
          </a:xfrm>
          <a:prstGeom prst="rect">
            <a:avLst/>
          </a:prstGeom>
          <a:noFill/>
          <a:ln>
            <a:noFill/>
          </a:ln>
        </p:spPr>
      </p:pic>
      <p:cxnSp>
        <p:nvCxnSpPr>
          <p:cNvPr id="1173" name="Google Shape;1173;g1ddb7e49dfe_0_266"/>
          <p:cNvCxnSpPr/>
          <p:nvPr/>
        </p:nvCxnSpPr>
        <p:spPr>
          <a:xfrm>
            <a:off x="-30396" y="6567434"/>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174" name="Google Shape;1174;g1ddb7e49dfe_0_266"/>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175" name="Google Shape;1175;g1ddb7e49dfe_0_266"/>
          <p:cNvCxnSpPr/>
          <p:nvPr/>
        </p:nvCxnSpPr>
        <p:spPr>
          <a:xfrm>
            <a:off x="4925549"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176" name="Google Shape;1176;g1ddb7e49dfe_0_266"/>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177" name="Google Shape;1177;g1ddb7e49dfe_0_266"/>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pic>
        <p:nvPicPr>
          <p:cNvPr id="1178" name="Google Shape;1178;g1ddb7e49dfe_0_266"/>
          <p:cNvPicPr preferRelativeResize="0"/>
          <p:nvPr/>
        </p:nvPicPr>
        <p:blipFill rotWithShape="1">
          <a:blip r:embed="rId3">
            <a:alphaModFix/>
          </a:blip>
          <a:srcRect b="0" l="0" r="0" t="0"/>
          <a:stretch/>
        </p:blipFill>
        <p:spPr>
          <a:xfrm>
            <a:off x="9702615" y="6196177"/>
            <a:ext cx="491969" cy="536173"/>
          </a:xfrm>
          <a:prstGeom prst="rect">
            <a:avLst/>
          </a:prstGeom>
          <a:noFill/>
          <a:ln>
            <a:noFill/>
          </a:ln>
        </p:spPr>
      </p:pic>
      <p:pic>
        <p:nvPicPr>
          <p:cNvPr id="1179" name="Google Shape;1179;g1ddb7e49dfe_0_26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180" name="Google Shape;1180;g1ddb7e49dfe_0_266"/>
          <p:cNvPicPr preferRelativeResize="0"/>
          <p:nvPr/>
        </p:nvPicPr>
        <p:blipFill rotWithShape="1">
          <a:blip r:embed="rId5">
            <a:alphaModFix/>
          </a:blip>
          <a:srcRect b="0" l="0" r="0" t="0"/>
          <a:stretch/>
        </p:blipFill>
        <p:spPr>
          <a:xfrm>
            <a:off x="6981274" y="6196177"/>
            <a:ext cx="687747" cy="615554"/>
          </a:xfrm>
          <a:prstGeom prst="rect">
            <a:avLst/>
          </a:prstGeom>
          <a:noFill/>
          <a:ln>
            <a:noFill/>
          </a:ln>
        </p:spPr>
      </p:pic>
      <p:sp>
        <p:nvSpPr>
          <p:cNvPr id="1181" name="Google Shape;1181;g1ddb7e49dfe_0_266"/>
          <p:cNvSpPr txBox="1"/>
          <p:nvPr>
            <p:ph idx="1" type="body"/>
          </p:nvPr>
        </p:nvSpPr>
        <p:spPr>
          <a:xfrm>
            <a:off x="4588042" y="1489802"/>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82" name="Google Shape;1182;g1ddb7e49dfe_0_266"/>
          <p:cNvSpPr txBox="1"/>
          <p:nvPr>
            <p:ph idx="2" type="body"/>
          </p:nvPr>
        </p:nvSpPr>
        <p:spPr>
          <a:xfrm>
            <a:off x="4588042" y="2653440"/>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83" name="Google Shape;1183;g1ddb7e49dfe_0_266"/>
          <p:cNvSpPr txBox="1"/>
          <p:nvPr>
            <p:ph idx="3" type="body"/>
          </p:nvPr>
        </p:nvSpPr>
        <p:spPr>
          <a:xfrm>
            <a:off x="4588042" y="3817079"/>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84" name="Google Shape;1184;g1ddb7e49dfe_0_266"/>
          <p:cNvSpPr txBox="1"/>
          <p:nvPr>
            <p:ph idx="4" type="body"/>
          </p:nvPr>
        </p:nvSpPr>
        <p:spPr>
          <a:xfrm>
            <a:off x="4588042" y="4992079"/>
            <a:ext cx="72057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85" name="Google Shape;1185;g1ddb7e49dfe_0_26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86" name="Google Shape;1186;g1ddb7e49dfe_0_26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87" name="Google Shape;1187;g1ddb7e49dfe_0_26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188" name="Google Shape;1188;g1ddb7e49dfe_0_26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1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189" name="Shape 1189"/>
        <p:cNvGrpSpPr/>
        <p:nvPr/>
      </p:nvGrpSpPr>
      <p:grpSpPr>
        <a:xfrm>
          <a:off x="0" y="0"/>
          <a:ext cx="0" cy="0"/>
          <a:chOff x="0" y="0"/>
          <a:chExt cx="0" cy="0"/>
        </a:xfrm>
      </p:grpSpPr>
      <p:sp>
        <p:nvSpPr>
          <p:cNvPr id="1190" name="Google Shape;1190;g1ddb7e49dfe_0_166"/>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191" name="Google Shape;1191;g1ddb7e49dfe_0_16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192" name="Google Shape;1192;g1ddb7e49dfe_0_166"/>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193" name="Google Shape;1193;g1ddb7e49dfe_0_16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94" name="Google Shape;1194;g1ddb7e49dfe_0_166"/>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pic>
        <p:nvPicPr>
          <p:cNvPr id="1195" name="Google Shape;1195;g1ddb7e49dfe_0_166"/>
          <p:cNvPicPr preferRelativeResize="0"/>
          <p:nvPr/>
        </p:nvPicPr>
        <p:blipFill rotWithShape="1">
          <a:blip r:embed="rId2">
            <a:alphaModFix/>
          </a:blip>
          <a:srcRect b="0" l="0" r="0" t="0"/>
          <a:stretch/>
        </p:blipFill>
        <p:spPr>
          <a:xfrm>
            <a:off x="2097147" y="6246434"/>
            <a:ext cx="309934" cy="493984"/>
          </a:xfrm>
          <a:prstGeom prst="rect">
            <a:avLst/>
          </a:prstGeom>
          <a:noFill/>
          <a:ln>
            <a:noFill/>
          </a:ln>
        </p:spPr>
      </p:pic>
      <p:cxnSp>
        <p:nvCxnSpPr>
          <p:cNvPr id="1196" name="Google Shape;1196;g1ddb7e49dfe_0_166"/>
          <p:cNvCxnSpPr/>
          <p:nvPr/>
        </p:nvCxnSpPr>
        <p:spPr>
          <a:xfrm>
            <a:off x="-30396" y="6567434"/>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197" name="Google Shape;1197;g1ddb7e49dfe_0_166"/>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198" name="Google Shape;1198;g1ddb7e49dfe_0_166"/>
          <p:cNvCxnSpPr/>
          <p:nvPr/>
        </p:nvCxnSpPr>
        <p:spPr>
          <a:xfrm>
            <a:off x="492554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199" name="Google Shape;1199;g1ddb7e49dfe_0_166"/>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00" name="Google Shape;1200;g1ddb7e49dfe_0_166"/>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pic>
        <p:nvPicPr>
          <p:cNvPr id="1201" name="Google Shape;1201;g1ddb7e49dfe_0_166"/>
          <p:cNvPicPr preferRelativeResize="0"/>
          <p:nvPr/>
        </p:nvPicPr>
        <p:blipFill rotWithShape="1">
          <a:blip r:embed="rId3">
            <a:alphaModFix/>
          </a:blip>
          <a:srcRect b="0" l="0" r="0" t="0"/>
          <a:stretch/>
        </p:blipFill>
        <p:spPr>
          <a:xfrm>
            <a:off x="9702615" y="6196177"/>
            <a:ext cx="491969" cy="536173"/>
          </a:xfrm>
          <a:prstGeom prst="rect">
            <a:avLst/>
          </a:prstGeom>
          <a:noFill/>
          <a:ln>
            <a:noFill/>
          </a:ln>
        </p:spPr>
      </p:pic>
      <p:pic>
        <p:nvPicPr>
          <p:cNvPr id="1202" name="Google Shape;1202;g1ddb7e49dfe_0_1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03" name="Google Shape;1203;g1ddb7e49dfe_0_166"/>
          <p:cNvPicPr preferRelativeResize="0"/>
          <p:nvPr/>
        </p:nvPicPr>
        <p:blipFill rotWithShape="1">
          <a:blip r:embed="rId5">
            <a:alphaModFix/>
          </a:blip>
          <a:srcRect b="0" l="0" r="0" t="0"/>
          <a:stretch/>
        </p:blipFill>
        <p:spPr>
          <a:xfrm>
            <a:off x="6981274" y="6196177"/>
            <a:ext cx="687747" cy="615554"/>
          </a:xfrm>
          <a:prstGeom prst="rect">
            <a:avLst/>
          </a:prstGeom>
          <a:noFill/>
          <a:ln>
            <a:noFill/>
          </a:ln>
        </p:spPr>
      </p:pic>
      <p:pic>
        <p:nvPicPr>
          <p:cNvPr id="1204" name="Google Shape;1204;g1ddb7e49dfe_0_166"/>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205" name="Google Shape;1205;g1ddb7e49dfe_0_166"/>
          <p:cNvPicPr preferRelativeResize="0"/>
          <p:nvPr/>
        </p:nvPicPr>
        <p:blipFill rotWithShape="1">
          <a:blip r:embed="rId7">
            <a:alphaModFix/>
          </a:blip>
          <a:srcRect b="0" l="0" r="0" t="0"/>
          <a:stretch/>
        </p:blipFill>
        <p:spPr>
          <a:xfrm>
            <a:off x="511220" y="3130840"/>
            <a:ext cx="834098" cy="883999"/>
          </a:xfrm>
          <a:prstGeom prst="rect">
            <a:avLst/>
          </a:prstGeom>
          <a:noFill/>
          <a:ln>
            <a:noFill/>
          </a:ln>
        </p:spPr>
      </p:pic>
      <p:pic>
        <p:nvPicPr>
          <p:cNvPr id="1206" name="Google Shape;1206;g1ddb7e49dfe_0_166"/>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9" name="Shape 89"/>
        <p:cNvGrpSpPr/>
        <p:nvPr/>
      </p:nvGrpSpPr>
      <p:grpSpPr>
        <a:xfrm>
          <a:off x="0" y="0"/>
          <a:ext cx="0" cy="0"/>
          <a:chOff x="0" y="0"/>
          <a:chExt cx="0" cy="0"/>
        </a:xfrm>
      </p:grpSpPr>
      <p:sp>
        <p:nvSpPr>
          <p:cNvPr id="90" name="Google Shape;90;p3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 name="Google Shape;91;p3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2" name="Google Shape;92;p38"/>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 name="Google Shape;93;p3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 name="Google Shape;94;p3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 name="Google Shape;95;p3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6" name="Google Shape;96;p3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7" name="Google Shape;97;p3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 name="Google Shape;98;p3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 name="Google Shape;99;p3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0" name="Google Shape;100;p38"/>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38"/>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02" name="Google Shape;102;p38"/>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07" name="Shape 1207"/>
        <p:cNvGrpSpPr/>
        <p:nvPr/>
      </p:nvGrpSpPr>
      <p:grpSpPr>
        <a:xfrm>
          <a:off x="0" y="0"/>
          <a:ext cx="0" cy="0"/>
          <a:chOff x="0" y="0"/>
          <a:chExt cx="0" cy="0"/>
        </a:xfrm>
      </p:grpSpPr>
      <p:sp>
        <p:nvSpPr>
          <p:cNvPr id="1208" name="Google Shape;1208;g1ddb7e49dfe_0_18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09" name="Google Shape;1209;g1ddb7e49dfe_0_184"/>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10" name="Google Shape;1210;g1ddb7e49dfe_0_18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211" name="Google Shape;1211;g1ddb7e49dfe_0_184"/>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pic>
        <p:nvPicPr>
          <p:cNvPr id="1212" name="Google Shape;1212;g1ddb7e49dfe_0_184"/>
          <p:cNvPicPr preferRelativeResize="0"/>
          <p:nvPr/>
        </p:nvPicPr>
        <p:blipFill rotWithShape="1">
          <a:blip r:embed="rId2">
            <a:alphaModFix/>
          </a:blip>
          <a:srcRect b="0" l="0" r="0" t="0"/>
          <a:stretch/>
        </p:blipFill>
        <p:spPr>
          <a:xfrm>
            <a:off x="2097147" y="6246434"/>
            <a:ext cx="309934" cy="493984"/>
          </a:xfrm>
          <a:prstGeom prst="rect">
            <a:avLst/>
          </a:prstGeom>
          <a:noFill/>
          <a:ln>
            <a:noFill/>
          </a:ln>
        </p:spPr>
      </p:pic>
      <p:cxnSp>
        <p:nvCxnSpPr>
          <p:cNvPr id="1213" name="Google Shape;1213;g1ddb7e49dfe_0_184"/>
          <p:cNvCxnSpPr/>
          <p:nvPr/>
        </p:nvCxnSpPr>
        <p:spPr>
          <a:xfrm>
            <a:off x="-30396" y="6567434"/>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14" name="Google Shape;1214;g1ddb7e49dfe_0_184"/>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15" name="Google Shape;1215;g1ddb7e49dfe_0_184"/>
          <p:cNvCxnSpPr/>
          <p:nvPr/>
        </p:nvCxnSpPr>
        <p:spPr>
          <a:xfrm>
            <a:off x="492554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16" name="Google Shape;1216;g1ddb7e49dfe_0_184"/>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17" name="Google Shape;1217;g1ddb7e49dfe_0_184"/>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pic>
        <p:nvPicPr>
          <p:cNvPr id="1218" name="Google Shape;1218;g1ddb7e49dfe_0_184"/>
          <p:cNvPicPr preferRelativeResize="0"/>
          <p:nvPr/>
        </p:nvPicPr>
        <p:blipFill rotWithShape="1">
          <a:blip r:embed="rId3">
            <a:alphaModFix/>
          </a:blip>
          <a:srcRect b="0" l="0" r="0" t="0"/>
          <a:stretch/>
        </p:blipFill>
        <p:spPr>
          <a:xfrm>
            <a:off x="9702615" y="6196177"/>
            <a:ext cx="491969" cy="536173"/>
          </a:xfrm>
          <a:prstGeom prst="rect">
            <a:avLst/>
          </a:prstGeom>
          <a:noFill/>
          <a:ln>
            <a:noFill/>
          </a:ln>
        </p:spPr>
      </p:pic>
      <p:pic>
        <p:nvPicPr>
          <p:cNvPr id="1219" name="Google Shape;1219;g1ddb7e49dfe_0_18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20" name="Google Shape;1220;g1ddb7e49dfe_0_184"/>
          <p:cNvPicPr preferRelativeResize="0"/>
          <p:nvPr/>
        </p:nvPicPr>
        <p:blipFill rotWithShape="1">
          <a:blip r:embed="rId5">
            <a:alphaModFix/>
          </a:blip>
          <a:srcRect b="0" l="0" r="0" t="0"/>
          <a:stretch/>
        </p:blipFill>
        <p:spPr>
          <a:xfrm>
            <a:off x="6981274" y="6196177"/>
            <a:ext cx="687747" cy="615554"/>
          </a:xfrm>
          <a:prstGeom prst="rect">
            <a:avLst/>
          </a:prstGeom>
          <a:noFill/>
          <a:ln>
            <a:noFill/>
          </a:ln>
        </p:spPr>
      </p:pic>
      <p:pic>
        <p:nvPicPr>
          <p:cNvPr id="1221" name="Google Shape;1221;g1ddb7e49dfe_0_184"/>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222" name="Google Shape;1222;g1ddb7e49dfe_0_184"/>
          <p:cNvPicPr preferRelativeResize="0"/>
          <p:nvPr/>
        </p:nvPicPr>
        <p:blipFill rotWithShape="1">
          <a:blip r:embed="rId7">
            <a:alphaModFix/>
          </a:blip>
          <a:srcRect b="0" l="0" r="0" t="0"/>
          <a:stretch/>
        </p:blipFill>
        <p:spPr>
          <a:xfrm>
            <a:off x="531600" y="3183039"/>
            <a:ext cx="735594" cy="779603"/>
          </a:xfrm>
          <a:prstGeom prst="rect">
            <a:avLst/>
          </a:prstGeom>
          <a:noFill/>
          <a:ln>
            <a:noFill/>
          </a:ln>
        </p:spPr>
      </p:pic>
      <p:pic>
        <p:nvPicPr>
          <p:cNvPr id="1223" name="Google Shape;1223;g1ddb7e49dfe_0_184"/>
          <p:cNvPicPr preferRelativeResize="0"/>
          <p:nvPr/>
        </p:nvPicPr>
        <p:blipFill rotWithShape="1">
          <a:blip r:embed="rId8">
            <a:alphaModFix/>
          </a:blip>
          <a:srcRect b="0" l="0" r="0" t="0"/>
          <a:stretch/>
        </p:blipFill>
        <p:spPr>
          <a:xfrm>
            <a:off x="482348" y="4977591"/>
            <a:ext cx="834098" cy="704746"/>
          </a:xfrm>
          <a:prstGeom prst="rect">
            <a:avLst/>
          </a:prstGeom>
          <a:noFill/>
          <a:ln>
            <a:noFill/>
          </a:ln>
        </p:spPr>
      </p:pic>
      <p:pic>
        <p:nvPicPr>
          <p:cNvPr descr="A group of people in a room&#10;&#10;Description automatically generated with low confidence" id="1224" name="Google Shape;1224;g1ddb7e49dfe_0_184"/>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25" name="Shape 1225"/>
        <p:cNvGrpSpPr/>
        <p:nvPr/>
      </p:nvGrpSpPr>
      <p:grpSpPr>
        <a:xfrm>
          <a:off x="0" y="0"/>
          <a:ext cx="0" cy="0"/>
          <a:chOff x="0" y="0"/>
          <a:chExt cx="0" cy="0"/>
        </a:xfrm>
      </p:grpSpPr>
      <p:sp>
        <p:nvSpPr>
          <p:cNvPr id="1226" name="Google Shape;1226;g1ddb7e49dfe_0_202"/>
          <p:cNvSpPr txBox="1"/>
          <p:nvPr>
            <p:ph idx="1" type="body"/>
          </p:nvPr>
        </p:nvSpPr>
        <p:spPr>
          <a:xfrm>
            <a:off x="4588042" y="1489802"/>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27" name="Google Shape;1227;g1ddb7e49dfe_0_202"/>
          <p:cNvSpPr txBox="1"/>
          <p:nvPr>
            <p:ph idx="2" type="body"/>
          </p:nvPr>
        </p:nvSpPr>
        <p:spPr>
          <a:xfrm>
            <a:off x="4588042" y="2653440"/>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28" name="Google Shape;1228;g1ddb7e49dfe_0_202"/>
          <p:cNvSpPr txBox="1"/>
          <p:nvPr>
            <p:ph idx="3" type="body"/>
          </p:nvPr>
        </p:nvSpPr>
        <p:spPr>
          <a:xfrm>
            <a:off x="4588042" y="3817079"/>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29" name="Google Shape;1229;g1ddb7e49dfe_0_202"/>
          <p:cNvSpPr txBox="1"/>
          <p:nvPr>
            <p:ph idx="4" type="body"/>
          </p:nvPr>
        </p:nvSpPr>
        <p:spPr>
          <a:xfrm>
            <a:off x="4588042" y="4992079"/>
            <a:ext cx="72057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100"/>
              </a:spcBef>
              <a:spcAft>
                <a:spcPts val="0"/>
              </a:spcAft>
              <a:buClr>
                <a:srgbClr val="006FB6"/>
              </a:buClr>
              <a:buSzPts val="3100"/>
              <a:buFont typeface="Arial"/>
              <a:buNone/>
              <a:defRPr b="0" i="0" sz="3100" u="none" cap="none" strike="noStrike">
                <a:solidFill>
                  <a:srgbClr val="006FB6"/>
                </a:solidFill>
                <a:latin typeface="Calibri"/>
                <a:ea typeface="Calibri"/>
                <a:cs typeface="Calibri"/>
                <a:sym typeface="Calibri"/>
              </a:defRPr>
            </a:lvl1pPr>
            <a:lvl2pPr indent="-425450" lvl="1" marL="9144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2pPr>
            <a:lvl3pPr indent="-425450" lvl="2" marL="13716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5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30" name="Google Shape;1230;g1ddb7e49dfe_0_20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31" name="Google Shape;1231;g1ddb7e49dfe_0_20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32" name="Google Shape;1232;g1ddb7e49dfe_0_20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33" name="Google Shape;1233;g1ddb7e49dfe_0_20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34" name="Google Shape;1234;g1ddb7e49dfe_0_20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235" name="Google Shape;1235;g1ddb7e49dfe_0_202"/>
          <p:cNvPicPr preferRelativeResize="0"/>
          <p:nvPr/>
        </p:nvPicPr>
        <p:blipFill rotWithShape="1">
          <a:blip r:embed="rId2">
            <a:alphaModFix/>
          </a:blip>
          <a:srcRect b="0" l="0" r="0" t="0"/>
          <a:stretch/>
        </p:blipFill>
        <p:spPr>
          <a:xfrm>
            <a:off x="2097147" y="6246434"/>
            <a:ext cx="309934" cy="493984"/>
          </a:xfrm>
          <a:prstGeom prst="rect">
            <a:avLst/>
          </a:prstGeom>
          <a:noFill/>
          <a:ln>
            <a:noFill/>
          </a:ln>
        </p:spPr>
      </p:pic>
      <p:cxnSp>
        <p:nvCxnSpPr>
          <p:cNvPr id="1236" name="Google Shape;1236;g1ddb7e49dfe_0_202"/>
          <p:cNvCxnSpPr/>
          <p:nvPr/>
        </p:nvCxnSpPr>
        <p:spPr>
          <a:xfrm>
            <a:off x="-30396" y="6567434"/>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37" name="Google Shape;1237;g1ddb7e49dfe_0_202"/>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38" name="Google Shape;1238;g1ddb7e49dfe_0_202"/>
          <p:cNvCxnSpPr/>
          <p:nvPr/>
        </p:nvCxnSpPr>
        <p:spPr>
          <a:xfrm>
            <a:off x="492554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39" name="Google Shape;1239;g1ddb7e49dfe_0_202"/>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40" name="Google Shape;1240;g1ddb7e49dfe_0_202"/>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pic>
        <p:nvPicPr>
          <p:cNvPr id="1241" name="Google Shape;1241;g1ddb7e49dfe_0_202"/>
          <p:cNvPicPr preferRelativeResize="0"/>
          <p:nvPr/>
        </p:nvPicPr>
        <p:blipFill rotWithShape="1">
          <a:blip r:embed="rId3">
            <a:alphaModFix/>
          </a:blip>
          <a:srcRect b="0" l="0" r="0" t="0"/>
          <a:stretch/>
        </p:blipFill>
        <p:spPr>
          <a:xfrm>
            <a:off x="9702615" y="6196177"/>
            <a:ext cx="491969" cy="536173"/>
          </a:xfrm>
          <a:prstGeom prst="rect">
            <a:avLst/>
          </a:prstGeom>
          <a:noFill/>
          <a:ln>
            <a:noFill/>
          </a:ln>
        </p:spPr>
      </p:pic>
      <p:pic>
        <p:nvPicPr>
          <p:cNvPr id="1242" name="Google Shape;1242;g1ddb7e49dfe_0_20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43" name="Google Shape;1243;g1ddb7e49dfe_0_202"/>
          <p:cNvPicPr preferRelativeResize="0"/>
          <p:nvPr/>
        </p:nvPicPr>
        <p:blipFill rotWithShape="1">
          <a:blip r:embed="rId5">
            <a:alphaModFix/>
          </a:blip>
          <a:srcRect b="0" l="0" r="0" t="0"/>
          <a:stretch/>
        </p:blipFill>
        <p:spPr>
          <a:xfrm>
            <a:off x="6981274" y="6196177"/>
            <a:ext cx="687747" cy="615554"/>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44" name="Shape 1244"/>
        <p:cNvGrpSpPr/>
        <p:nvPr/>
      </p:nvGrpSpPr>
      <p:grpSpPr>
        <a:xfrm>
          <a:off x="0" y="0"/>
          <a:ext cx="0" cy="0"/>
          <a:chOff x="0" y="0"/>
          <a:chExt cx="0" cy="0"/>
        </a:xfrm>
      </p:grpSpPr>
      <p:sp>
        <p:nvSpPr>
          <p:cNvPr id="1245" name="Google Shape;1245;g1ddb7e49dfe_0_2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246" name="Google Shape;1246;g1ddb7e49dfe_0_221"/>
          <p:cNvPicPr preferRelativeResize="0"/>
          <p:nvPr/>
        </p:nvPicPr>
        <p:blipFill rotWithShape="1">
          <a:blip r:embed="rId2">
            <a:alphaModFix/>
          </a:blip>
          <a:srcRect b="0" l="0" r="0" t="0"/>
          <a:stretch/>
        </p:blipFill>
        <p:spPr>
          <a:xfrm>
            <a:off x="2097147" y="6246434"/>
            <a:ext cx="309929" cy="493984"/>
          </a:xfrm>
          <a:prstGeom prst="rect">
            <a:avLst/>
          </a:prstGeom>
          <a:noFill/>
          <a:ln>
            <a:noFill/>
          </a:ln>
        </p:spPr>
      </p:pic>
      <p:pic>
        <p:nvPicPr>
          <p:cNvPr descr="A picture containing text, person, indoor, table&#10;&#10;Description automatically generated" id="1247" name="Google Shape;1247;g1ddb7e49dfe_0_221"/>
          <p:cNvPicPr preferRelativeResize="0"/>
          <p:nvPr/>
        </p:nvPicPr>
        <p:blipFill rotWithShape="1">
          <a:blip r:embed="rId3">
            <a:alphaModFix/>
          </a:blip>
          <a:srcRect b="0" l="0" r="0" t="0"/>
          <a:stretch/>
        </p:blipFill>
        <p:spPr>
          <a:xfrm>
            <a:off x="5464911" y="1581644"/>
            <a:ext cx="6486175" cy="4320883"/>
          </a:xfrm>
          <a:prstGeom prst="rect">
            <a:avLst/>
          </a:prstGeom>
          <a:noFill/>
          <a:ln>
            <a:noFill/>
          </a:ln>
        </p:spPr>
      </p:pic>
      <p:cxnSp>
        <p:nvCxnSpPr>
          <p:cNvPr id="1248" name="Google Shape;1248;g1ddb7e49dfe_0_221"/>
          <p:cNvCxnSpPr/>
          <p:nvPr/>
        </p:nvCxnSpPr>
        <p:spPr>
          <a:xfrm>
            <a:off x="-30396" y="6567434"/>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49" name="Google Shape;1249;g1ddb7e49dfe_0_221"/>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50" name="Google Shape;1250;g1ddb7e49dfe_0_221"/>
          <p:cNvCxnSpPr/>
          <p:nvPr/>
        </p:nvCxnSpPr>
        <p:spPr>
          <a:xfrm>
            <a:off x="4925549"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51" name="Google Shape;1251;g1ddb7e49dfe_0_221"/>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52" name="Google Shape;1252;g1ddb7e49dfe_0_221"/>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sp>
        <p:nvSpPr>
          <p:cNvPr id="1253" name="Google Shape;1253;g1ddb7e49dfe_0_221"/>
          <p:cNvSpPr/>
          <p:nvPr/>
        </p:nvSpPr>
        <p:spPr>
          <a:xfrm>
            <a:off x="3812820" y="4636967"/>
            <a:ext cx="38085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1254" name="Google Shape;1254;g1ddb7e49dfe_0_221"/>
          <p:cNvPicPr preferRelativeResize="0"/>
          <p:nvPr/>
        </p:nvPicPr>
        <p:blipFill rotWithShape="1">
          <a:blip r:embed="rId4">
            <a:alphaModFix/>
          </a:blip>
          <a:srcRect b="0" l="0" r="0" t="0"/>
          <a:stretch/>
        </p:blipFill>
        <p:spPr>
          <a:xfrm>
            <a:off x="9702615" y="6196177"/>
            <a:ext cx="491969" cy="536173"/>
          </a:xfrm>
          <a:prstGeom prst="rect">
            <a:avLst/>
          </a:prstGeom>
          <a:noFill/>
          <a:ln>
            <a:noFill/>
          </a:ln>
        </p:spPr>
      </p:pic>
      <p:pic>
        <p:nvPicPr>
          <p:cNvPr id="1255" name="Google Shape;1255;g1ddb7e49dfe_0_22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256" name="Google Shape;1256;g1ddb7e49dfe_0_22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257" name="Google Shape;1257;g1ddb7e49dfe_0_221"/>
          <p:cNvPicPr preferRelativeResize="0"/>
          <p:nvPr/>
        </p:nvPicPr>
        <p:blipFill rotWithShape="1">
          <a:blip r:embed="rId6">
            <a:alphaModFix/>
          </a:blip>
          <a:srcRect b="0" l="0" r="0" t="0"/>
          <a:stretch/>
        </p:blipFill>
        <p:spPr>
          <a:xfrm>
            <a:off x="6981274" y="6196177"/>
            <a:ext cx="687747" cy="615554"/>
          </a:xfrm>
          <a:prstGeom prst="rect">
            <a:avLst/>
          </a:prstGeom>
          <a:noFill/>
          <a:ln>
            <a:noFill/>
          </a:ln>
        </p:spPr>
      </p:pic>
      <p:sp>
        <p:nvSpPr>
          <p:cNvPr id="1258" name="Google Shape;1258;g1ddb7e49dfe_0_22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59" name="Google Shape;1259;g1ddb7e49dfe_0_22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60" name="Google Shape;1260;g1ddb7e49dfe_0_221"/>
          <p:cNvSpPr txBox="1"/>
          <p:nvPr>
            <p:ph idx="1" type="body"/>
          </p:nvPr>
        </p:nvSpPr>
        <p:spPr>
          <a:xfrm>
            <a:off x="1743463" y="2939667"/>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61" name="Google Shape;1261;g1ddb7e49dfe_0_22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62" name="Google Shape;1262;g1ddb7e49dfe_0_221"/>
          <p:cNvSpPr txBox="1"/>
          <p:nvPr>
            <p:ph idx="3" type="body"/>
          </p:nvPr>
        </p:nvSpPr>
        <p:spPr>
          <a:xfrm>
            <a:off x="240914" y="1445813"/>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63" name="Google Shape;1263;g1ddb7e49dfe_0_22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264" name="Shape 1264"/>
        <p:cNvGrpSpPr/>
        <p:nvPr/>
      </p:nvGrpSpPr>
      <p:grpSpPr>
        <a:xfrm>
          <a:off x="0" y="0"/>
          <a:ext cx="0" cy="0"/>
          <a:chOff x="0" y="0"/>
          <a:chExt cx="0" cy="0"/>
        </a:xfrm>
      </p:grpSpPr>
      <p:pic>
        <p:nvPicPr>
          <p:cNvPr id="1265" name="Google Shape;1265;g1ddb7e49dfe_0_241"/>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1266" name="Google Shape;1266;g1ddb7e49dfe_0_24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100"/>
              <a:buFont typeface="Calibri"/>
              <a:buNone/>
              <a:defRPr b="1" i="0" sz="51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pic>
        <p:nvPicPr>
          <p:cNvPr id="1267" name="Google Shape;1267;g1ddb7e49dfe_0_241"/>
          <p:cNvPicPr preferRelativeResize="0"/>
          <p:nvPr/>
        </p:nvPicPr>
        <p:blipFill rotWithShape="1">
          <a:blip r:embed="rId3">
            <a:alphaModFix/>
          </a:blip>
          <a:srcRect b="0" l="0" r="0" t="0"/>
          <a:stretch/>
        </p:blipFill>
        <p:spPr>
          <a:xfrm>
            <a:off x="2097147" y="6246434"/>
            <a:ext cx="309929" cy="493984"/>
          </a:xfrm>
          <a:prstGeom prst="rect">
            <a:avLst/>
          </a:prstGeom>
          <a:noFill/>
          <a:ln>
            <a:noFill/>
          </a:ln>
        </p:spPr>
      </p:pic>
      <p:cxnSp>
        <p:nvCxnSpPr>
          <p:cNvPr id="1268" name="Google Shape;1268;g1ddb7e49dfe_0_241"/>
          <p:cNvCxnSpPr/>
          <p:nvPr/>
        </p:nvCxnSpPr>
        <p:spPr>
          <a:xfrm>
            <a:off x="-30396" y="6567434"/>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69" name="Google Shape;1269;g1ddb7e49dfe_0_241"/>
          <p:cNvCxnSpPr/>
          <p:nvPr/>
        </p:nvCxnSpPr>
        <p:spPr>
          <a:xfrm>
            <a:off x="2289544"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70" name="Google Shape;1270;g1ddb7e49dfe_0_241"/>
          <p:cNvCxnSpPr/>
          <p:nvPr/>
        </p:nvCxnSpPr>
        <p:spPr>
          <a:xfrm>
            <a:off x="4925549" y="6565900"/>
            <a:ext cx="2082900" cy="0"/>
          </a:xfrm>
          <a:prstGeom prst="straightConnector1">
            <a:avLst/>
          </a:prstGeom>
          <a:noFill/>
          <a:ln cap="flat" cmpd="sng" w="25400">
            <a:solidFill>
              <a:srgbClr val="96C934"/>
            </a:solidFill>
            <a:prstDash val="solid"/>
            <a:miter lim="800000"/>
            <a:headEnd len="sm" w="sm" type="none"/>
            <a:tailEnd len="sm" w="sm" type="none"/>
          </a:ln>
        </p:spPr>
      </p:cxnSp>
      <p:cxnSp>
        <p:nvCxnSpPr>
          <p:cNvPr id="1271" name="Google Shape;1271;g1ddb7e49dfe_0_241"/>
          <p:cNvCxnSpPr/>
          <p:nvPr/>
        </p:nvCxnSpPr>
        <p:spPr>
          <a:xfrm>
            <a:off x="7620999" y="6565900"/>
            <a:ext cx="2082900" cy="0"/>
          </a:xfrm>
          <a:prstGeom prst="straightConnector1">
            <a:avLst/>
          </a:prstGeom>
          <a:noFill/>
          <a:ln cap="flat" cmpd="sng" w="25400">
            <a:solidFill>
              <a:srgbClr val="006FB6"/>
            </a:solidFill>
            <a:prstDash val="solid"/>
            <a:miter lim="800000"/>
            <a:headEnd len="sm" w="sm" type="none"/>
            <a:tailEnd len="sm" w="sm" type="none"/>
          </a:ln>
        </p:spPr>
      </p:cxnSp>
      <p:cxnSp>
        <p:nvCxnSpPr>
          <p:cNvPr id="1272" name="Google Shape;1272;g1ddb7e49dfe_0_241"/>
          <p:cNvCxnSpPr/>
          <p:nvPr/>
        </p:nvCxnSpPr>
        <p:spPr>
          <a:xfrm>
            <a:off x="10120153" y="6584021"/>
            <a:ext cx="2082900" cy="0"/>
          </a:xfrm>
          <a:prstGeom prst="straightConnector1">
            <a:avLst/>
          </a:prstGeom>
          <a:noFill/>
          <a:ln cap="flat" cmpd="sng" w="25400">
            <a:solidFill>
              <a:srgbClr val="006FB6"/>
            </a:solidFill>
            <a:prstDash val="solid"/>
            <a:miter lim="800000"/>
            <a:headEnd len="sm" w="sm" type="none"/>
            <a:tailEnd len="sm" w="sm" type="none"/>
          </a:ln>
        </p:spPr>
      </p:cxnSp>
      <p:pic>
        <p:nvPicPr>
          <p:cNvPr id="1273" name="Google Shape;1273;g1ddb7e49dfe_0_241"/>
          <p:cNvPicPr preferRelativeResize="0"/>
          <p:nvPr/>
        </p:nvPicPr>
        <p:blipFill rotWithShape="1">
          <a:blip r:embed="rId4">
            <a:alphaModFix/>
          </a:blip>
          <a:srcRect b="0" l="0" r="0" t="0"/>
          <a:stretch/>
        </p:blipFill>
        <p:spPr>
          <a:xfrm>
            <a:off x="9702615" y="6196177"/>
            <a:ext cx="491969" cy="536173"/>
          </a:xfrm>
          <a:prstGeom prst="rect">
            <a:avLst/>
          </a:prstGeom>
          <a:noFill/>
          <a:ln>
            <a:noFill/>
          </a:ln>
        </p:spPr>
      </p:pic>
      <p:pic>
        <p:nvPicPr>
          <p:cNvPr id="1274" name="Google Shape;1274;g1ddb7e49dfe_0_24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275" name="Google Shape;1275;g1ddb7e49dfe_0_241"/>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276" name="Google Shape;1276;g1ddb7e49dfe_0_241"/>
          <p:cNvPicPr preferRelativeResize="0"/>
          <p:nvPr/>
        </p:nvPicPr>
        <p:blipFill rotWithShape="1">
          <a:blip r:embed="rId6">
            <a:alphaModFix/>
          </a:blip>
          <a:srcRect b="0" l="0" r="0" t="0"/>
          <a:stretch/>
        </p:blipFill>
        <p:spPr>
          <a:xfrm>
            <a:off x="6981274" y="6196177"/>
            <a:ext cx="687747" cy="615554"/>
          </a:xfrm>
          <a:prstGeom prst="rect">
            <a:avLst/>
          </a:prstGeom>
          <a:noFill/>
          <a:ln>
            <a:noFill/>
          </a:ln>
        </p:spPr>
      </p:pic>
      <p:sp>
        <p:nvSpPr>
          <p:cNvPr id="1277" name="Google Shape;1277;g1ddb7e49dfe_0_241"/>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78" name="Google Shape;1278;g1ddb7e49dfe_0_241"/>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79" name="Google Shape;1279;g1ddb7e49dfe_0_241"/>
          <p:cNvSpPr txBox="1"/>
          <p:nvPr>
            <p:ph idx="1" type="body"/>
          </p:nvPr>
        </p:nvSpPr>
        <p:spPr>
          <a:xfrm>
            <a:off x="8450575" y="3165416"/>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80" name="Google Shape;1280;g1ddb7e49dfe_0_241"/>
          <p:cNvSpPr txBox="1"/>
          <p:nvPr>
            <p:ph idx="2" type="body"/>
          </p:nvPr>
        </p:nvSpPr>
        <p:spPr>
          <a:xfrm>
            <a:off x="5816498" y="1588544"/>
            <a:ext cx="3488100" cy="1236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81" name="Google Shape;1281;g1ddb7e49dfe_0_241"/>
          <p:cNvSpPr txBox="1"/>
          <p:nvPr>
            <p:ph idx="3" type="body"/>
          </p:nvPr>
        </p:nvSpPr>
        <p:spPr>
          <a:xfrm>
            <a:off x="6003646" y="4619956"/>
            <a:ext cx="5388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1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82" name="Shape 1282"/>
        <p:cNvGrpSpPr/>
        <p:nvPr/>
      </p:nvGrpSpPr>
      <p:grpSpPr>
        <a:xfrm>
          <a:off x="0" y="0"/>
          <a:ext cx="0" cy="0"/>
          <a:chOff x="0" y="0"/>
          <a:chExt cx="0" cy="0"/>
        </a:xfrm>
      </p:grpSpPr>
      <p:sp>
        <p:nvSpPr>
          <p:cNvPr id="1283" name="Google Shape;1283;g1ddb7e49dfe_0_259"/>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100"/>
              <a:buFont typeface="Calibri"/>
              <a:buNone/>
              <a:defRPr b="1" i="0" sz="51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284" name="Google Shape;1284;g1ddb7e49dfe_0_259"/>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1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285" name="Google Shape;1285;g1ddb7e49dfe_0_259"/>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1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grpSp>
        <p:nvGrpSpPr>
          <p:cNvPr id="1286" name="Google Shape;1286;g1ddb7e49dfe_0_259"/>
          <p:cNvGrpSpPr/>
          <p:nvPr/>
        </p:nvGrpSpPr>
        <p:grpSpPr>
          <a:xfrm>
            <a:off x="1" y="5607273"/>
            <a:ext cx="12196128" cy="83414"/>
            <a:chOff x="-33239" y="5603791"/>
            <a:chExt cx="9147325" cy="83414"/>
          </a:xfrm>
        </p:grpSpPr>
        <p:cxnSp>
          <p:nvCxnSpPr>
            <p:cNvPr id="1287" name="Google Shape;1287;g1ddb7e49dfe_0_259"/>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1288" name="Google Shape;1288;g1ddb7e49dfe_0_259"/>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294" name="Shape 1294"/>
        <p:cNvGrpSpPr/>
        <p:nvPr/>
      </p:nvGrpSpPr>
      <p:grpSpPr>
        <a:xfrm>
          <a:off x="0" y="0"/>
          <a:ext cx="0" cy="0"/>
          <a:chOff x="0" y="0"/>
          <a:chExt cx="0" cy="0"/>
        </a:xfrm>
      </p:grpSpPr>
      <p:sp>
        <p:nvSpPr>
          <p:cNvPr id="1295" name="Google Shape;1295;g2c4ead567ee_0_154"/>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6" name="Google Shape;1296;g2c4ead567ee_0_154"/>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7" name="Google Shape;1297;g2c4ead567ee_0_154"/>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98" name="Google Shape;1298;g2c4ead567ee_0_154"/>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99" name="Google Shape;1299;g2c4ead567ee_0_1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300" name="Google Shape;1300;g2c4ead567ee_0_154"/>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01" name="Google Shape;1301;g2c4ead567ee_0_154"/>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302" name="Google Shape;1302;g2c4ead567ee_0_154"/>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303" name="Google Shape;1303;g2c4ead567ee_0_154"/>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4" name="Google Shape;1304;g2c4ead567ee_0_154"/>
          <p:cNvSpPr/>
          <p:nvPr>
            <p:ph idx="2" type="pic"/>
          </p:nvPr>
        </p:nvSpPr>
        <p:spPr>
          <a:xfrm>
            <a:off x="457146" y="524736"/>
            <a:ext cx="2514600" cy="2935200"/>
          </a:xfrm>
          <a:prstGeom prst="rect">
            <a:avLst/>
          </a:prstGeom>
          <a:noFill/>
          <a:ln>
            <a:noFill/>
          </a:ln>
        </p:spPr>
      </p:sp>
      <p:sp>
        <p:nvSpPr>
          <p:cNvPr id="1305" name="Google Shape;1305;g2c4ead567ee_0_154"/>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306" name="Shape 1306"/>
        <p:cNvGrpSpPr/>
        <p:nvPr/>
      </p:nvGrpSpPr>
      <p:grpSpPr>
        <a:xfrm>
          <a:off x="0" y="0"/>
          <a:ext cx="0" cy="0"/>
          <a:chOff x="0" y="0"/>
          <a:chExt cx="0" cy="0"/>
        </a:xfrm>
      </p:grpSpPr>
      <p:sp>
        <p:nvSpPr>
          <p:cNvPr id="1307" name="Google Shape;1307;g2c4ead567ee_0_12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8" name="Google Shape;1308;g2c4ead567ee_0_121"/>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9" name="Google Shape;1309;g2c4ead567ee_0_121"/>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10" name="Google Shape;1310;g2c4ead567ee_0_12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1" name="Google Shape;1311;g2c4ead567ee_0_12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12" name="Google Shape;1312;g2c4ead567ee_0_12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3" name="Google Shape;1313;g2c4ead567ee_0_12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14" name="Google Shape;1314;g2c4ead567ee_0_12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15" name="Google Shape;1315;g2c4ead567ee_0_12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16" name="Google Shape;1316;g2c4ead567ee_0_121"/>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317" name="Google Shape;1317;g2c4ead567ee_0_121"/>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318" name="Google Shape;1318;g2c4ead567ee_0_121"/>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9" name="Google Shape;1319;g2c4ead567ee_0_121"/>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0" name="Google Shape;1320;g2c4ead567ee_0_121"/>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1" name="Google Shape;1321;g2c4ead567ee_0_121"/>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2" name="Google Shape;1322;g2c4ead567ee_0_121"/>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323" name="Shape 1323"/>
        <p:cNvGrpSpPr/>
        <p:nvPr/>
      </p:nvGrpSpPr>
      <p:grpSpPr>
        <a:xfrm>
          <a:off x="0" y="0"/>
          <a:ext cx="0" cy="0"/>
          <a:chOff x="0" y="0"/>
          <a:chExt cx="0" cy="0"/>
        </a:xfrm>
      </p:grpSpPr>
      <p:sp>
        <p:nvSpPr>
          <p:cNvPr id="1324" name="Google Shape;1324;g2c4ead567ee_0_13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5" name="Google Shape;1325;g2c4ead567ee_0_138"/>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6" name="Google Shape;1326;g2c4ead567ee_0_138"/>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7" name="Google Shape;1327;g2c4ead567ee_0_138"/>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28" name="Google Shape;1328;g2c4ead567ee_0_13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9" name="Google Shape;1329;g2c4ead567ee_0_13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30" name="Google Shape;1330;g2c4ead567ee_0_13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31" name="Google Shape;1331;g2c4ead567ee_0_13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32" name="Google Shape;1332;g2c4ead567ee_0_13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33" name="Google Shape;1333;g2c4ead567ee_0_13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34" name="Google Shape;1334;g2c4ead567ee_0_138"/>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335" name="Google Shape;1335;g2c4ead567ee_0_138"/>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g2c4ead567ee_0_138"/>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g2c4ead567ee_0_138"/>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8" name="Google Shape;1338;g2c4ead567ee_0_138"/>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39" name="Shape 1339"/>
        <p:cNvGrpSpPr/>
        <p:nvPr/>
      </p:nvGrpSpPr>
      <p:grpSpPr>
        <a:xfrm>
          <a:off x="0" y="0"/>
          <a:ext cx="0" cy="0"/>
          <a:chOff x="0" y="0"/>
          <a:chExt cx="0" cy="0"/>
        </a:xfrm>
      </p:grpSpPr>
      <p:sp>
        <p:nvSpPr>
          <p:cNvPr id="1340" name="Google Shape;1340;g2c4ead567ee_0_16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1" name="Google Shape;1341;g2c4ead567ee_0_16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2" name="Google Shape;1342;g2c4ead567ee_0_16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3" name="Google Shape;1343;g2c4ead567ee_0_16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4" name="Google Shape;1344;g2c4ead567ee_0_16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45" name="Google Shape;1345;g2c4ead567ee_0_16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46" name="Google Shape;1346;g2c4ead567ee_0_16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47" name="Google Shape;1347;g2c4ead567ee_0_16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48" name="Google Shape;1348;g2c4ead567ee_0_16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49" name="Google Shape;1349;g2c4ead567ee_0_1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50" name="Google Shape;1350;g2c4ead567ee_0_16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51" name="Google Shape;1351;g2c4ead567ee_0_166"/>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52" name="Shape 1352"/>
        <p:cNvGrpSpPr/>
        <p:nvPr/>
      </p:nvGrpSpPr>
      <p:grpSpPr>
        <a:xfrm>
          <a:off x="0" y="0"/>
          <a:ext cx="0" cy="0"/>
          <a:chOff x="0" y="0"/>
          <a:chExt cx="0" cy="0"/>
        </a:xfrm>
      </p:grpSpPr>
      <p:sp>
        <p:nvSpPr>
          <p:cNvPr id="1353" name="Google Shape;1353;g2c4ead567ee_0_1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54" name="Google Shape;1354;g2c4ead567ee_0_179"/>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355" name="Google Shape;1355;g2c4ead567ee_0_17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6" name="Google Shape;1356;g2c4ead567ee_0_17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7" name="Google Shape;1357;g2c4ead567ee_0_17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58" name="Google Shape;1358;g2c4ead567ee_0_179"/>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359" name="Google Shape;1359;g2c4ead567ee_0_179"/>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60" name="Google Shape;1360;g2c4ead567ee_0_179"/>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03" name="Shape 103"/>
        <p:cNvGrpSpPr/>
        <p:nvPr/>
      </p:nvGrpSpPr>
      <p:grpSpPr>
        <a:xfrm>
          <a:off x="0" y="0"/>
          <a:ext cx="0" cy="0"/>
          <a:chOff x="0" y="0"/>
          <a:chExt cx="0" cy="0"/>
        </a:xfrm>
      </p:grpSpPr>
      <p:pic>
        <p:nvPicPr>
          <p:cNvPr id="104" name="Google Shape;104;p5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05" name="Google Shape;105;p5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 name="Google Shape;106;p5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 name="Google Shape;107;p5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8" name="Google Shape;108;p5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9" name="Google Shape;109;p5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 name="Google Shape;110;p5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 name="Google Shape;111;p5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2" name="Google Shape;112;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3" name="Google Shape;113;p5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 name="Google Shape;114;p5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57"/>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61" name="Shape 1361"/>
        <p:cNvGrpSpPr/>
        <p:nvPr/>
      </p:nvGrpSpPr>
      <p:grpSpPr>
        <a:xfrm>
          <a:off x="0" y="0"/>
          <a:ext cx="0" cy="0"/>
          <a:chOff x="0" y="0"/>
          <a:chExt cx="0" cy="0"/>
        </a:xfrm>
      </p:grpSpPr>
      <p:sp>
        <p:nvSpPr>
          <p:cNvPr id="1362" name="Google Shape;1362;g2c4ead567ee_0_1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63" name="Google Shape;1363;g2c4ead567ee_0_1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4" name="Google Shape;1364;g2c4ead567ee_0_1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65" name="Google Shape;1365;g2c4ead567ee_0_1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6" name="Google Shape;1366;g2c4ead567ee_0_1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67" name="Google Shape;1367;g2c4ead567ee_0_1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68" name="Google Shape;1368;g2c4ead567ee_0_1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69" name="Google Shape;1369;g2c4ead567ee_0_188"/>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370" name="Shape 1370"/>
        <p:cNvGrpSpPr/>
        <p:nvPr/>
      </p:nvGrpSpPr>
      <p:grpSpPr>
        <a:xfrm>
          <a:off x="0" y="0"/>
          <a:ext cx="0" cy="0"/>
          <a:chOff x="0" y="0"/>
          <a:chExt cx="0" cy="0"/>
        </a:xfrm>
      </p:grpSpPr>
      <p:sp>
        <p:nvSpPr>
          <p:cNvPr id="1371" name="Google Shape;1371;g2c4ead567ee_0_19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72" name="Google Shape;1372;g2c4ead567ee_0_19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73" name="Google Shape;1373;g2c4ead567ee_0_19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74" name="Google Shape;1374;g2c4ead567ee_0_1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375" name="Google Shape;1375;g2c4ead567ee_0_197"/>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376" name="Google Shape;1376;g2c4ead567ee_0_19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77" name="Google Shape;1377;g2c4ead567ee_0_197"/>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378" name="Google Shape;1378;g2c4ead567ee_0_197"/>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79" name="Shape 1379"/>
        <p:cNvGrpSpPr/>
        <p:nvPr/>
      </p:nvGrpSpPr>
      <p:grpSpPr>
        <a:xfrm>
          <a:off x="0" y="0"/>
          <a:ext cx="0" cy="0"/>
          <a:chOff x="0" y="0"/>
          <a:chExt cx="0" cy="0"/>
        </a:xfrm>
      </p:grpSpPr>
      <p:sp>
        <p:nvSpPr>
          <p:cNvPr id="1380" name="Google Shape;1380;g2c4ead567ee_0_20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81" name="Google Shape;1381;g2c4ead567ee_0_20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2" name="Google Shape;1382;g2c4ead567ee_0_20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83" name="Google Shape;1383;g2c4ead567ee_0_20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84" name="Google Shape;1384;g2c4ead567ee_0_20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385" name="Google Shape;1385;g2c4ead567ee_0_20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86" name="Google Shape;1386;g2c4ead567ee_0_206"/>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387" name="Google Shape;1387;g2c4ead567ee_0_20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388" name="Google Shape;1388;g2c4ead567ee_0_20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9" name="Google Shape;1389;g2c4ead567ee_0_206"/>
          <p:cNvSpPr/>
          <p:nvPr>
            <p:ph idx="2" type="pic"/>
          </p:nvPr>
        </p:nvSpPr>
        <p:spPr>
          <a:xfrm>
            <a:off x="457146" y="524736"/>
            <a:ext cx="2514600" cy="2935200"/>
          </a:xfrm>
          <a:prstGeom prst="rect">
            <a:avLst/>
          </a:prstGeom>
          <a:noFill/>
          <a:ln>
            <a:noFill/>
          </a:ln>
        </p:spPr>
      </p:sp>
      <p:sp>
        <p:nvSpPr>
          <p:cNvPr id="1390" name="Google Shape;1390;g2c4ead567ee_0_20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396" name="Shape 1396"/>
        <p:cNvGrpSpPr/>
        <p:nvPr/>
      </p:nvGrpSpPr>
      <p:grpSpPr>
        <a:xfrm>
          <a:off x="0" y="0"/>
          <a:ext cx="0" cy="0"/>
          <a:chOff x="0" y="0"/>
          <a:chExt cx="0" cy="0"/>
        </a:xfrm>
      </p:grpSpPr>
      <p:sp>
        <p:nvSpPr>
          <p:cNvPr id="1397" name="Google Shape;1397;p5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8" name="Google Shape;1398;p58"/>
          <p:cNvSpPr/>
          <p:nvPr>
            <p:ph idx="2" type="pic"/>
          </p:nvPr>
        </p:nvSpPr>
        <p:spPr>
          <a:xfrm>
            <a:off x="8953152" y="1444919"/>
            <a:ext cx="2916900" cy="2596800"/>
          </a:xfrm>
          <a:prstGeom prst="rect">
            <a:avLst/>
          </a:prstGeom>
          <a:noFill/>
          <a:ln>
            <a:noFill/>
          </a:ln>
        </p:spPr>
      </p:sp>
      <p:sp>
        <p:nvSpPr>
          <p:cNvPr id="1399" name="Google Shape;1399;p58"/>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400" name="Google Shape;1400;p5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1" name="Google Shape;1401;p5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02" name="Google Shape;1402;p5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03" name="Google Shape;1403;p5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04" name="Google Shape;1404;p5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05" name="Google Shape;1405;p58"/>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06" name="Google Shape;1406;p5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07" name="Google Shape;1407;p58"/>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408" name="Shape 1408"/>
        <p:cNvGrpSpPr/>
        <p:nvPr/>
      </p:nvGrpSpPr>
      <p:grpSpPr>
        <a:xfrm>
          <a:off x="0" y="0"/>
          <a:ext cx="0" cy="0"/>
          <a:chOff x="0" y="0"/>
          <a:chExt cx="0" cy="0"/>
        </a:xfrm>
      </p:grpSpPr>
      <p:sp>
        <p:nvSpPr>
          <p:cNvPr id="1409" name="Google Shape;1409;p4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10" name="Google Shape;1410;p40"/>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411" name="Google Shape;1411;p40"/>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12" name="Google Shape;1412;p4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3" name="Google Shape;1413;p4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14" name="Google Shape;1414;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415" name="Google Shape;1415;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16" name="Google Shape;1416;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417" name="Google Shape;1417;p40"/>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8" name="Google Shape;1418;p40"/>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9" name="Google Shape;1419;p40"/>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0" name="Google Shape;1420;p40"/>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1" name="Google Shape;1421;p40"/>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422" name="Shape 1422"/>
        <p:cNvGrpSpPr/>
        <p:nvPr/>
      </p:nvGrpSpPr>
      <p:grpSpPr>
        <a:xfrm>
          <a:off x="0" y="0"/>
          <a:ext cx="0" cy="0"/>
          <a:chOff x="0" y="0"/>
          <a:chExt cx="0" cy="0"/>
        </a:xfrm>
      </p:grpSpPr>
      <p:sp>
        <p:nvSpPr>
          <p:cNvPr id="1423" name="Google Shape;1423;p5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24" name="Google Shape;1424;p5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5" name="Google Shape;1425;p5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6" name="Google Shape;1426;p5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27" name="Google Shape;1427;p5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28" name="Google Shape;1428;p5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29" name="Google Shape;1429;p56"/>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30" name="Google Shape;1430;p5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31" name="Google Shape;1431;p56"/>
          <p:cNvSpPr/>
          <p:nvPr>
            <p:ph idx="2" type="pic"/>
          </p:nvPr>
        </p:nvSpPr>
        <p:spPr>
          <a:xfrm>
            <a:off x="9093038" y="1058781"/>
            <a:ext cx="2715900" cy="2715900"/>
          </a:xfrm>
          <a:prstGeom prst="rect">
            <a:avLst/>
          </a:prstGeom>
          <a:noFill/>
          <a:ln>
            <a:noFill/>
          </a:ln>
        </p:spPr>
      </p:sp>
      <p:sp>
        <p:nvSpPr>
          <p:cNvPr id="1432" name="Google Shape;1432;p56"/>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3" name="Google Shape;1433;p56"/>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4" name="Google Shape;1434;p56"/>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5" name="Google Shape;1435;p56"/>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6" name="Google Shape;1436;p56"/>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7" name="Google Shape;1437;p56"/>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8" name="Google Shape;1438;p56"/>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439" name="Shape 1439"/>
        <p:cNvGrpSpPr/>
        <p:nvPr/>
      </p:nvGrpSpPr>
      <p:grpSpPr>
        <a:xfrm>
          <a:off x="0" y="0"/>
          <a:ext cx="0" cy="0"/>
          <a:chOff x="0" y="0"/>
          <a:chExt cx="0" cy="0"/>
        </a:xfrm>
      </p:grpSpPr>
      <p:sp>
        <p:nvSpPr>
          <p:cNvPr id="1440" name="Google Shape;1440;p59"/>
          <p:cNvSpPr/>
          <p:nvPr>
            <p:ph idx="2" type="pic"/>
          </p:nvPr>
        </p:nvSpPr>
        <p:spPr>
          <a:xfrm>
            <a:off x="9810967" y="1562916"/>
            <a:ext cx="1152000" cy="1143000"/>
          </a:xfrm>
          <a:prstGeom prst="rect">
            <a:avLst/>
          </a:prstGeom>
          <a:noFill/>
          <a:ln>
            <a:noFill/>
          </a:ln>
        </p:spPr>
      </p:sp>
      <p:sp>
        <p:nvSpPr>
          <p:cNvPr id="1441" name="Google Shape;1441;p59"/>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2" name="Google Shape;1442;p59"/>
          <p:cNvSpPr/>
          <p:nvPr>
            <p:ph idx="3" type="pic"/>
          </p:nvPr>
        </p:nvSpPr>
        <p:spPr>
          <a:xfrm>
            <a:off x="9757009" y="3260706"/>
            <a:ext cx="1216200" cy="987600"/>
          </a:xfrm>
          <a:prstGeom prst="rect">
            <a:avLst/>
          </a:prstGeom>
          <a:noFill/>
          <a:ln>
            <a:noFill/>
          </a:ln>
        </p:spPr>
      </p:sp>
      <p:sp>
        <p:nvSpPr>
          <p:cNvPr id="1443" name="Google Shape;1443;p59"/>
          <p:cNvSpPr/>
          <p:nvPr>
            <p:ph idx="4" type="pic"/>
          </p:nvPr>
        </p:nvSpPr>
        <p:spPr>
          <a:xfrm>
            <a:off x="9810967" y="4777725"/>
            <a:ext cx="1143000" cy="1143000"/>
          </a:xfrm>
          <a:prstGeom prst="rect">
            <a:avLst/>
          </a:prstGeom>
          <a:noFill/>
          <a:ln>
            <a:noFill/>
          </a:ln>
        </p:spPr>
      </p:sp>
      <p:cxnSp>
        <p:nvCxnSpPr>
          <p:cNvPr id="1444" name="Google Shape;1444;p5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45" name="Google Shape;1445;p5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46" name="Google Shape;1446;p5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47" name="Google Shape;1447;p5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48" name="Google Shape;1448;p5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49" name="Google Shape;1449;p59"/>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450" name="Google Shape;1450;p5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51" name="Google Shape;1451;p5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452" name="Shape 1452"/>
        <p:cNvGrpSpPr/>
        <p:nvPr/>
      </p:nvGrpSpPr>
      <p:grpSpPr>
        <a:xfrm>
          <a:off x="0" y="0"/>
          <a:ext cx="0" cy="0"/>
          <a:chOff x="0" y="0"/>
          <a:chExt cx="0" cy="0"/>
        </a:xfrm>
      </p:grpSpPr>
      <p:sp>
        <p:nvSpPr>
          <p:cNvPr id="1453" name="Google Shape;1453;p13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54" name="Google Shape;1454;p13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55" name="Google Shape;1455;p13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56" name="Google Shape;1456;p13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57" name="Google Shape;1457;p13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58" name="Google Shape;1458;p13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59" name="Google Shape;1459;p13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60" name="Google Shape;1460;p13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461" name="Google Shape;1461;p134"/>
          <p:cNvSpPr/>
          <p:nvPr>
            <p:ph idx="2" type="pic"/>
          </p:nvPr>
        </p:nvSpPr>
        <p:spPr>
          <a:xfrm>
            <a:off x="9282749" y="1283634"/>
            <a:ext cx="2377500" cy="3173100"/>
          </a:xfrm>
          <a:prstGeom prst="rect">
            <a:avLst/>
          </a:prstGeom>
          <a:noFill/>
          <a:ln>
            <a:noFill/>
          </a:ln>
        </p:spPr>
      </p:sp>
      <p:sp>
        <p:nvSpPr>
          <p:cNvPr id="1462" name="Google Shape;1462;p134"/>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3" name="Google Shape;1463;p134"/>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4" name="Google Shape;1464;p134"/>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5" name="Google Shape;1465;p134"/>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6" name="Google Shape;1466;p134"/>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67" name="Google Shape;1467;p134"/>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68" name="Google Shape;1468;p134"/>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69" name="Google Shape;1469;p134"/>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70" name="Google Shape;1470;p134"/>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471" name="Shape 1471"/>
        <p:cNvGrpSpPr/>
        <p:nvPr/>
      </p:nvGrpSpPr>
      <p:grpSpPr>
        <a:xfrm>
          <a:off x="0" y="0"/>
          <a:ext cx="0" cy="0"/>
          <a:chOff x="0" y="0"/>
          <a:chExt cx="0" cy="0"/>
        </a:xfrm>
      </p:grpSpPr>
      <p:sp>
        <p:nvSpPr>
          <p:cNvPr id="1472" name="Google Shape;1472;p13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73" name="Google Shape;1473;p13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74" name="Google Shape;1474;p13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75" name="Google Shape;1475;p13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6" name="Google Shape;1476;p13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77" name="Google Shape;1477;p13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78" name="Google Shape;1478;p13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79" name="Google Shape;1479;p135"/>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480" name="Google Shape;1480;p135"/>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1" name="Google Shape;1481;p135"/>
          <p:cNvSpPr/>
          <p:nvPr>
            <p:ph idx="2" type="pic"/>
          </p:nvPr>
        </p:nvSpPr>
        <p:spPr>
          <a:xfrm>
            <a:off x="8832388" y="1251284"/>
            <a:ext cx="3251700" cy="2499000"/>
          </a:xfrm>
          <a:prstGeom prst="rect">
            <a:avLst/>
          </a:prstGeom>
          <a:noFill/>
          <a:ln>
            <a:noFill/>
          </a:ln>
        </p:spPr>
      </p:sp>
      <p:sp>
        <p:nvSpPr>
          <p:cNvPr id="1482" name="Google Shape;1482;p135"/>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483" name="Shape 1483"/>
        <p:cNvGrpSpPr/>
        <p:nvPr/>
      </p:nvGrpSpPr>
      <p:grpSpPr>
        <a:xfrm>
          <a:off x="0" y="0"/>
          <a:ext cx="0" cy="0"/>
          <a:chOff x="0" y="0"/>
          <a:chExt cx="0" cy="0"/>
        </a:xfrm>
      </p:grpSpPr>
      <p:sp>
        <p:nvSpPr>
          <p:cNvPr id="1484" name="Google Shape;1484;p13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85" name="Google Shape;1485;p13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86" name="Google Shape;1486;p13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87" name="Google Shape;1487;p13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88" name="Google Shape;1488;p13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89" name="Google Shape;1489;p13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90" name="Google Shape;1490;p13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91" name="Google Shape;1491;p136"/>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492" name="Google Shape;1492;p136"/>
          <p:cNvSpPr/>
          <p:nvPr>
            <p:ph idx="2" type="pic"/>
          </p:nvPr>
        </p:nvSpPr>
        <p:spPr>
          <a:xfrm>
            <a:off x="9209369" y="1251283"/>
            <a:ext cx="2404500" cy="2949900"/>
          </a:xfrm>
          <a:prstGeom prst="rect">
            <a:avLst/>
          </a:prstGeom>
          <a:noFill/>
          <a:ln>
            <a:noFill/>
          </a:ln>
        </p:spPr>
      </p:sp>
      <p:sp>
        <p:nvSpPr>
          <p:cNvPr id="1493" name="Google Shape;1493;p136"/>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4" name="Google Shape;1494;p136"/>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5" name="Google Shape;1495;p136"/>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8.xml"/></Relationships>
</file>

<file path=ppt/slideMasters/_rels/slideMaster10.xml.rels><?xml version="1.0" encoding="UTF-8" standalone="yes"?><Relationships xmlns="http://schemas.openxmlformats.org/package/2006/relationships"><Relationship Id="rId10" Type="http://schemas.openxmlformats.org/officeDocument/2006/relationships/theme" Target="../theme/theme4.xml"/><Relationship Id="rId1" Type="http://schemas.openxmlformats.org/officeDocument/2006/relationships/image" Target="../media/image2.png"/><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9" Type="http://schemas.openxmlformats.org/officeDocument/2006/relationships/slideLayout" Target="../slideLayouts/slideLayout92.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02.xml"/><Relationship Id="rId10" Type="http://schemas.openxmlformats.org/officeDocument/2006/relationships/slideLayout" Target="../slideLayouts/slideLayout101.xml"/><Relationship Id="rId13" Type="http://schemas.openxmlformats.org/officeDocument/2006/relationships/slideLayout" Target="../slideLayouts/slideLayout104.xml"/><Relationship Id="rId12" Type="http://schemas.openxmlformats.org/officeDocument/2006/relationships/slideLayout" Target="../slideLayouts/slideLayout103.xml"/><Relationship Id="rId1" Type="http://schemas.openxmlformats.org/officeDocument/2006/relationships/image" Target="../media/image2.png"/><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3.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15.xml"/><Relationship Id="rId10" Type="http://schemas.openxmlformats.org/officeDocument/2006/relationships/slideLayout" Target="../slideLayouts/slideLayout114.xml"/><Relationship Id="rId13" Type="http://schemas.openxmlformats.org/officeDocument/2006/relationships/theme" Target="../theme/theme13.xml"/><Relationship Id="rId12" Type="http://schemas.openxmlformats.org/officeDocument/2006/relationships/slideLayout" Target="../slideLayouts/slideLayout116.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10.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2.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theme" Target="../theme/theme1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image" Target="../media/image2.png"/><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1.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theme" Target="../theme/theme12.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65.xml"/><Relationship Id="rId11" Type="http://schemas.openxmlformats.org/officeDocument/2006/relationships/slideLayout" Target="../slideLayouts/slideLayout56.xml"/><Relationship Id="rId22" Type="http://schemas.openxmlformats.org/officeDocument/2006/relationships/theme" Target="../theme/theme6.xml"/><Relationship Id="rId10" Type="http://schemas.openxmlformats.org/officeDocument/2006/relationships/slideLayout" Target="../slideLayouts/slideLayout55.xml"/><Relationship Id="rId21" Type="http://schemas.openxmlformats.org/officeDocument/2006/relationships/slideLayout" Target="../slideLayouts/slideLayout66.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image" Target="../media/image2.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5" Type="http://schemas.openxmlformats.org/officeDocument/2006/relationships/slideLayout" Target="../slideLayouts/slideLayout50.xml"/><Relationship Id="rId19" Type="http://schemas.openxmlformats.org/officeDocument/2006/relationships/slideLayout" Target="../slideLayouts/slideLayout64.xml"/><Relationship Id="rId6" Type="http://schemas.openxmlformats.org/officeDocument/2006/relationships/slideLayout" Target="../slideLayouts/slideLayout51.xml"/><Relationship Id="rId18" Type="http://schemas.openxmlformats.org/officeDocument/2006/relationships/slideLayout" Target="../slideLayouts/slideLayout63.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6.xml"/><Relationship Id="rId10" Type="http://schemas.openxmlformats.org/officeDocument/2006/relationships/slideLayout" Target="../slideLayouts/slideLayout75.xml"/><Relationship Id="rId13" Type="http://schemas.openxmlformats.org/officeDocument/2006/relationships/theme" Target="../theme/theme5.xml"/><Relationship Id="rId12" Type="http://schemas.openxmlformats.org/officeDocument/2006/relationships/slideLayout" Target="../slideLayouts/slideLayout77.xml"/><Relationship Id="rId1" Type="http://schemas.openxmlformats.org/officeDocument/2006/relationships/image" Target="../media/image2.png"/><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9" Type="http://schemas.openxmlformats.org/officeDocument/2006/relationships/slideLayout" Target="../slideLayouts/slideLayout74.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9" Type="http://schemas.openxmlformats.org/officeDocument/2006/relationships/theme" Target="../theme/theme7.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9" name="Shape 1289"/>
        <p:cNvGrpSpPr/>
        <p:nvPr/>
      </p:nvGrpSpPr>
      <p:grpSpPr>
        <a:xfrm>
          <a:off x="0" y="0"/>
          <a:ext cx="0" cy="0"/>
          <a:chOff x="0" y="0"/>
          <a:chExt cx="0" cy="0"/>
        </a:xfrm>
      </p:grpSpPr>
      <p:sp>
        <p:nvSpPr>
          <p:cNvPr id="1290" name="Google Shape;1290;g2c4ead567ee_0_116"/>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91" name="Google Shape;1291;g2c4ead567ee_0_11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292" name="Google Shape;1292;g2c4ead567ee_0_11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293" name="Google Shape;1293;g2c4ead567ee_0_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1" name="Shape 1391"/>
        <p:cNvGrpSpPr/>
        <p:nvPr/>
      </p:nvGrpSpPr>
      <p:grpSpPr>
        <a:xfrm>
          <a:off x="0" y="0"/>
          <a:ext cx="0" cy="0"/>
          <a:chOff x="0" y="0"/>
          <a:chExt cx="0" cy="0"/>
        </a:xfrm>
      </p:grpSpPr>
      <p:sp>
        <p:nvSpPr>
          <p:cNvPr id="1392" name="Google Shape;1392;p39"/>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393" name="Google Shape;1393;p39"/>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394" name="Google Shape;1394;p3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95" name="Google Shape;1395;p39"/>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53" name="Shape 155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1"/>
          <p:cNvGrpSpPr/>
          <p:nvPr/>
        </p:nvGrpSpPr>
        <p:grpSpPr>
          <a:xfrm>
            <a:off x="0" y="5607273"/>
            <a:ext cx="12214159" cy="1252536"/>
            <a:chOff x="-33239" y="5603791"/>
            <a:chExt cx="9160619" cy="1252536"/>
          </a:xfrm>
        </p:grpSpPr>
        <p:sp>
          <p:nvSpPr>
            <p:cNvPr id="16" name="Google Shape;16;p31"/>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1"/>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33"/>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3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33"/>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3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28"/>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62" name="Google Shape;362;p28"/>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63" name="Google Shape;363;p28"/>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41"/>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66" name="Google Shape;466;p41"/>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67" name="Google Shape;467;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8" name="Google Shape;468;p4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6" name="Shape 626"/>
        <p:cNvGrpSpPr/>
        <p:nvPr/>
      </p:nvGrpSpPr>
      <p:grpSpPr>
        <a:xfrm>
          <a:off x="0" y="0"/>
          <a:ext cx="0" cy="0"/>
          <a:chOff x="0" y="0"/>
          <a:chExt cx="0" cy="0"/>
        </a:xfrm>
      </p:grpSpPr>
      <p:sp>
        <p:nvSpPr>
          <p:cNvPr id="627" name="Google Shape;627;p43"/>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28" name="Google Shape;628;p43"/>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629" name="Google Shape;629;p4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6" r:id="rId2"/>
    <p:sldLayoutId id="2147483697" r:id="rId3"/>
    <p:sldLayoutId id="2147483698" r:id="rId4"/>
    <p:sldLayoutId id="214748369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4" name="Shape 694"/>
        <p:cNvGrpSpPr/>
        <p:nvPr/>
      </p:nvGrpSpPr>
      <p:grpSpPr>
        <a:xfrm>
          <a:off x="0" y="0"/>
          <a:ext cx="0" cy="0"/>
          <a:chOff x="0" y="0"/>
          <a:chExt cx="0" cy="0"/>
        </a:xfrm>
      </p:grpSpPr>
      <p:sp>
        <p:nvSpPr>
          <p:cNvPr id="695" name="Google Shape;695;p45"/>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96" name="Google Shape;696;p45"/>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97" name="Google Shape;697;p45"/>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98" name="Google Shape;698;p45"/>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6" name="Shape 1016"/>
        <p:cNvGrpSpPr/>
        <p:nvPr/>
      </p:nvGrpSpPr>
      <p:grpSpPr>
        <a:xfrm>
          <a:off x="0" y="0"/>
          <a:ext cx="0" cy="0"/>
          <a:chOff x="0" y="0"/>
          <a:chExt cx="0" cy="0"/>
        </a:xfrm>
      </p:grpSpPr>
      <p:sp>
        <p:nvSpPr>
          <p:cNvPr id="1017" name="Google Shape;1017;p48"/>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18" name="Google Shape;1018;p48"/>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19" name="Google Shape;1019;p4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20" name="Google Shape;1020;p4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6" name="Shape 1166"/>
        <p:cNvGrpSpPr/>
        <p:nvPr/>
      </p:nvGrpSpPr>
      <p:grpSpPr>
        <a:xfrm>
          <a:off x="0" y="0"/>
          <a:ext cx="0" cy="0"/>
          <a:chOff x="0" y="0"/>
          <a:chExt cx="0" cy="0"/>
        </a:xfrm>
      </p:grpSpPr>
      <p:sp>
        <p:nvSpPr>
          <p:cNvPr id="1167" name="Google Shape;1167;g1ddb7e49dfe_0_162"/>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Calibri"/>
              <a:ea typeface="Calibri"/>
              <a:cs typeface="Calibri"/>
              <a:sym typeface="Calibri"/>
            </a:endParaRPr>
          </a:p>
        </p:txBody>
      </p:sp>
      <p:cxnSp>
        <p:nvCxnSpPr>
          <p:cNvPr id="1168" name="Google Shape;1168;g1ddb7e49dfe_0_162"/>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1169" name="Google Shape;1169;g1ddb7e49dfe_0_162"/>
          <p:cNvPicPr preferRelativeResize="0"/>
          <p:nvPr/>
        </p:nvPicPr>
        <p:blipFill rotWithShape="1">
          <a:blip r:embed="rId1">
            <a:alphaModFix/>
          </a:blip>
          <a:srcRect b="0" l="0" r="0" t="0"/>
          <a:stretch/>
        </p:blipFill>
        <p:spPr>
          <a:xfrm>
            <a:off x="9220261" y="117499"/>
            <a:ext cx="2816352" cy="8567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4" r:id="rId2"/>
    <p:sldLayoutId id="2147483735" r:id="rId3"/>
    <p:sldLayoutId id="2147483736" r:id="rId4"/>
    <p:sldLayoutId id="2147483737" r:id="rId5"/>
    <p:sldLayoutId id="2147483738" r:id="rId6"/>
    <p:sldLayoutId id="2147483739" r:id="rId7"/>
    <p:sldLayoutId id="2147483740"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0.xml"/><Relationship Id="rId3" Type="http://schemas.openxmlformats.org/officeDocument/2006/relationships/image" Target="../media/image60.jp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2.xml"/><Relationship Id="rId3" Type="http://schemas.openxmlformats.org/officeDocument/2006/relationships/image" Target="../media/image5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4.xml"/><Relationship Id="rId3" Type="http://schemas.openxmlformats.org/officeDocument/2006/relationships/image" Target="../media/image54.png"/><Relationship Id="rId4" Type="http://schemas.openxmlformats.org/officeDocument/2006/relationships/image" Target="../media/image61.png"/><Relationship Id="rId5"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Relationship Id="rId3" Type="http://schemas.openxmlformats.org/officeDocument/2006/relationships/image" Target="../media/image5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6.xml"/><Relationship Id="rId3"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7.xml"/><Relationship Id="rId3" Type="http://schemas.openxmlformats.org/officeDocument/2006/relationships/image" Target="../media/image56.png"/><Relationship Id="rId4" Type="http://schemas.openxmlformats.org/officeDocument/2006/relationships/image" Target="../media/image6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3.jpg"/><Relationship Id="rId4" Type="http://schemas.openxmlformats.org/officeDocument/2006/relationships/image" Target="../media/image49.jpg"/><Relationship Id="rId5" Type="http://schemas.openxmlformats.org/officeDocument/2006/relationships/image" Target="../media/image44.jpg"/><Relationship Id="rId6" Type="http://schemas.openxmlformats.org/officeDocument/2006/relationships/image" Target="../media/image53.jpg"/><Relationship Id="rId7"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4.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48.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 Id="rId3" Type="http://schemas.openxmlformats.org/officeDocument/2006/relationships/image" Target="../media/image6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image" Target="../media/image6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1"/>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606" name="Google Shape;1606;p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Feeling Frustrated? That’s Ok!</a:t>
            </a:r>
            <a:endParaRPr/>
          </a:p>
        </p:txBody>
      </p:sp>
      <p:sp>
        <p:nvSpPr>
          <p:cNvPr id="1607" name="Google Shape;1607;p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sp>
        <p:nvSpPr>
          <p:cNvPr id="1699" name="Google Shape;1699;p1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1800"/>
              <a:buNone/>
            </a:pPr>
            <a:r>
              <a:rPr b="1" i="0" lang="en-US" sz="5000" u="none">
                <a:solidFill>
                  <a:srgbClr val="006FB6"/>
                </a:solidFill>
              </a:rPr>
              <a:t>চেক ইন করুন</a:t>
            </a:r>
            <a:endParaRPr/>
          </a:p>
        </p:txBody>
      </p:sp>
      <p:sp>
        <p:nvSpPr>
          <p:cNvPr id="1700" name="Google Shape;1700;p15"/>
          <p:cNvSpPr txBox="1"/>
          <p:nvPr/>
        </p:nvSpPr>
        <p:spPr>
          <a:xfrm>
            <a:off x="3790950" y="1577388"/>
            <a:ext cx="8140800" cy="4154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US" sz="3200" u="none" cap="none" strike="noStrike">
                <a:solidFill>
                  <a:srgbClr val="006FB6"/>
                </a:solidFill>
                <a:latin typeface="Calibri"/>
                <a:ea typeface="Calibri"/>
                <a:cs typeface="Calibri"/>
                <a:sym typeface="Calibri"/>
              </a:rPr>
              <a:t>জিজ্ঞাসা করে আত্ম-প্রতিফলনকে উৎসাহিত করুন:</a:t>
            </a:r>
            <a:endParaRPr b="0" i="0" sz="1400" u="none" cap="none" strike="noStrike">
              <a:solidFill>
                <a:srgbClr val="000000"/>
              </a:solidFill>
              <a:latin typeface="Arial"/>
              <a:ea typeface="Arial"/>
              <a:cs typeface="Arial"/>
              <a:sym typeface="Arial"/>
            </a:endParaRPr>
          </a:p>
          <a:p>
            <a:pPr indent="-381000" lvl="0" marL="457200" marR="0" rtl="0" algn="l">
              <a:lnSpc>
                <a:spcPct val="115000"/>
              </a:lnSpc>
              <a:spcBef>
                <a:spcPts val="1000"/>
              </a:spcBef>
              <a:spcAft>
                <a:spcPts val="0"/>
              </a:spcAft>
              <a:buClr>
                <a:srgbClr val="006FB6"/>
              </a:buClr>
              <a:buSzPts val="2400"/>
              <a:buFont typeface="Calibri"/>
              <a:buChar char="●"/>
            </a:pPr>
            <a:r>
              <a:rPr b="0" i="0" lang="en-US" sz="3200" u="none" cap="none" strike="noStrike">
                <a:solidFill>
                  <a:srgbClr val="006FB6"/>
                </a:solidFill>
                <a:latin typeface="Calibri"/>
                <a:ea typeface="Calibri"/>
                <a:cs typeface="Calibri"/>
                <a:sym typeface="Calibri"/>
              </a:rPr>
              <a:t>এখন যখন আপনি পড়ছেন আপনি কেমন অনুভব করছেন? আপনার শরীর কেমন অনুভব করছে?</a:t>
            </a:r>
            <a:endParaRPr b="0" i="0" sz="1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6FB6"/>
              </a:buClr>
              <a:buSzPts val="2400"/>
              <a:buFont typeface="Calibri"/>
              <a:buChar char="●"/>
            </a:pPr>
            <a:r>
              <a:rPr b="0" i="0" lang="en-US" sz="3200" u="none" cap="none" strike="noStrike">
                <a:solidFill>
                  <a:srgbClr val="006FB6"/>
                </a:solidFill>
                <a:latin typeface="Calibri"/>
                <a:ea typeface="Calibri"/>
                <a:cs typeface="Calibri"/>
                <a:sym typeface="Calibri"/>
              </a:rPr>
              <a:t>আপনি যে হতাশ হয়ে যাচ্ছেন সেটা লক্ষ্য করেছেন?  </a:t>
            </a:r>
            <a:endParaRPr b="0" i="0" sz="1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6FB6"/>
              </a:buClr>
              <a:buSzPts val="2400"/>
              <a:buFont typeface="Calibri"/>
              <a:buChar char="●"/>
            </a:pPr>
            <a:r>
              <a:rPr b="0" i="0" lang="en-US" sz="3200" u="none" cap="none" strike="noStrike">
                <a:solidFill>
                  <a:srgbClr val="006FB6"/>
                </a:solidFill>
                <a:latin typeface="Calibri"/>
                <a:ea typeface="Calibri"/>
                <a:cs typeface="Calibri"/>
                <a:sym typeface="Calibri"/>
              </a:rPr>
              <a:t>হতাশা কম অনুভব করাতে আপনাকে এখন কী সহযোগিতা করতে পারে?</a:t>
            </a:r>
            <a:endParaRPr b="0" i="0" sz="2400" u="none" cap="none" strike="noStrike">
              <a:solidFill>
                <a:srgbClr val="006FB6"/>
              </a:solidFill>
              <a:latin typeface="Calibri"/>
              <a:ea typeface="Calibri"/>
              <a:cs typeface="Calibri"/>
              <a:sym typeface="Calibri"/>
            </a:endParaRPr>
          </a:p>
        </p:txBody>
      </p:sp>
      <p:pic>
        <p:nvPicPr>
          <p:cNvPr descr="A group of people sitting at a table&#10;&#10;Description automatically generated" id="1701" name="Google Shape;1701;p15"/>
          <p:cNvPicPr preferRelativeResize="0"/>
          <p:nvPr/>
        </p:nvPicPr>
        <p:blipFill rotWithShape="1">
          <a:blip r:embed="rId3">
            <a:alphaModFix/>
          </a:blip>
          <a:srcRect b="0" l="12725" r="12725" t="0"/>
          <a:stretch/>
        </p:blipFill>
        <p:spPr>
          <a:xfrm>
            <a:off x="141100" y="1577400"/>
            <a:ext cx="3215200" cy="2887449"/>
          </a:xfrm>
          <a:prstGeom prst="rect">
            <a:avLst/>
          </a:prstGeom>
          <a:noFill/>
          <a:ln cap="sq" cmpd="sng" w="19050">
            <a:solidFill>
              <a:srgbClr val="666666"/>
            </a:solidFill>
            <a:prstDash val="solid"/>
            <a:miter lim="800000"/>
            <a:headEnd len="sm" w="sm" type="none"/>
            <a:tailEnd len="sm" w="sm" type="none"/>
          </a:ln>
        </p:spPr>
      </p:pic>
      <p:pic>
        <p:nvPicPr>
          <p:cNvPr id="1702" name="Google Shape;1702;p15"/>
          <p:cNvPicPr preferRelativeResize="0"/>
          <p:nvPr/>
        </p:nvPicPr>
        <p:blipFill rotWithShape="1">
          <a:blip r:embed="rId4">
            <a:alphaModFix/>
          </a:blip>
          <a:srcRect b="0" l="0" r="0" t="-1666"/>
          <a:stretch/>
        </p:blipFill>
        <p:spPr>
          <a:xfrm>
            <a:off x="1254875" y="28655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sp>
        <p:nvSpPr>
          <p:cNvPr id="1707" name="Google Shape;1707;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b="1" i="0" lang="en-US" u="none"/>
              <a:t>পদক্ষেপ নিন</a:t>
            </a:r>
            <a:endParaRPr/>
          </a:p>
        </p:txBody>
      </p:sp>
      <p:sp>
        <p:nvSpPr>
          <p:cNvPr id="1708" name="Google Shape;1708;p16"/>
          <p:cNvSpPr txBox="1"/>
          <p:nvPr>
            <p:ph idx="1" type="body"/>
          </p:nvPr>
        </p:nvSpPr>
        <p:spPr>
          <a:xfrm>
            <a:off x="648400" y="1692275"/>
            <a:ext cx="5367600" cy="4067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3600"/>
              <a:buNone/>
            </a:pPr>
            <a:r>
              <a:rPr b="0" i="0" lang="en-US" sz="3200" u="none"/>
              <a:t>যদি আপনার সন্তান…</a:t>
            </a:r>
            <a:endParaRPr sz="3200"/>
          </a:p>
          <a:p>
            <a:pPr indent="-457200" lvl="0" marL="457200" rtl="0" algn="l">
              <a:lnSpc>
                <a:spcPct val="115000"/>
              </a:lnSpc>
              <a:spcBef>
                <a:spcPts val="1000"/>
              </a:spcBef>
              <a:spcAft>
                <a:spcPts val="0"/>
              </a:spcAft>
              <a:buSzPts val="3600"/>
              <a:buChar char="•"/>
            </a:pPr>
            <a:r>
              <a:rPr b="0" i="0" lang="en-US" sz="3200" u="none"/>
              <a:t>একটি পৃষ্ঠায় একাধিক শব্দের সাথে পরিশ্রম করে</a:t>
            </a:r>
            <a:endParaRPr sz="3200"/>
          </a:p>
          <a:p>
            <a:pPr indent="-457200" lvl="0" marL="457200" rtl="0" algn="l">
              <a:lnSpc>
                <a:spcPct val="115000"/>
              </a:lnSpc>
              <a:spcBef>
                <a:spcPts val="0"/>
              </a:spcBef>
              <a:spcAft>
                <a:spcPts val="0"/>
              </a:spcAft>
              <a:buSzPts val="3600"/>
              <a:buChar char="•"/>
            </a:pPr>
            <a:r>
              <a:rPr b="0" i="0" lang="en-US" sz="3200" u="none"/>
              <a:t>ধীরে এবং কাটা কাটাভাবে পড়ুন</a:t>
            </a:r>
            <a:endParaRPr sz="3200"/>
          </a:p>
          <a:p>
            <a:pPr indent="-457200" lvl="0" marL="457200" rtl="0" algn="l">
              <a:lnSpc>
                <a:spcPct val="115000"/>
              </a:lnSpc>
              <a:spcBef>
                <a:spcPts val="0"/>
              </a:spcBef>
              <a:spcAft>
                <a:spcPts val="0"/>
              </a:spcAft>
              <a:buSzPts val="3600"/>
              <a:buChar char="•"/>
            </a:pPr>
            <a:r>
              <a:rPr b="0" i="0" lang="en-US" sz="3200" u="none"/>
              <a:t>বইতে ফোকাস করতে খুব কষ্ট হচ্ছে</a:t>
            </a:r>
            <a:endParaRPr sz="3200"/>
          </a:p>
        </p:txBody>
      </p:sp>
      <p:sp>
        <p:nvSpPr>
          <p:cNvPr id="1709" name="Google Shape;1709;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3600"/>
              <a:buNone/>
            </a:pPr>
            <a:r>
              <a:rPr b="0" i="0" lang="en-US" sz="3200" u="none"/>
              <a:t>তারপর বিবেচনা করুন…</a:t>
            </a:r>
            <a:endParaRPr sz="3200"/>
          </a:p>
          <a:p>
            <a:pPr indent="-457200" lvl="0" marL="457200" rtl="0" algn="l">
              <a:lnSpc>
                <a:spcPct val="115000"/>
              </a:lnSpc>
              <a:spcBef>
                <a:spcPts val="1000"/>
              </a:spcBef>
              <a:spcAft>
                <a:spcPts val="0"/>
              </a:spcAft>
              <a:buSzPts val="3600"/>
              <a:buChar char="•"/>
            </a:pPr>
            <a:r>
              <a:rPr b="0" i="0" lang="en-US" sz="3200" u="none"/>
              <a:t>বইটি পরিবর্তন করা হচ্ছে</a:t>
            </a:r>
            <a:endParaRPr sz="3200"/>
          </a:p>
          <a:p>
            <a:pPr indent="-457200" lvl="0" marL="457200" rtl="0" algn="l">
              <a:lnSpc>
                <a:spcPct val="115000"/>
              </a:lnSpc>
              <a:spcBef>
                <a:spcPts val="0"/>
              </a:spcBef>
              <a:spcAft>
                <a:spcPts val="0"/>
              </a:spcAft>
              <a:buSzPts val="3600"/>
              <a:buChar char="•"/>
            </a:pPr>
            <a:r>
              <a:rPr b="0" i="0" lang="en-US" sz="3200" u="none"/>
              <a:t>পৃষ্ঠা বা লাইনটা আবার পড়া হচ্ছে</a:t>
            </a:r>
            <a:endParaRPr sz="3200"/>
          </a:p>
          <a:p>
            <a:pPr indent="-457200" lvl="0" marL="457200" rtl="0" algn="l">
              <a:lnSpc>
                <a:spcPct val="115000"/>
              </a:lnSpc>
              <a:spcBef>
                <a:spcPts val="0"/>
              </a:spcBef>
              <a:spcAft>
                <a:spcPts val="0"/>
              </a:spcAft>
              <a:buSzPts val="3600"/>
              <a:buChar char="•"/>
            </a:pPr>
            <a:r>
              <a:rPr b="0" i="0" lang="en-US" sz="3200" u="none"/>
              <a:t>একটি বিরতি নিচ্ছি</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9"/>
                                        </p:tgtEl>
                                        <p:attrNameLst>
                                          <p:attrName>style.visibility</p:attrName>
                                        </p:attrNameLst>
                                      </p:cBhvr>
                                      <p:to>
                                        <p:strVal val="visible"/>
                                      </p:to>
                                    </p:set>
                                    <p:animEffect filter="fade" transition="in">
                                      <p:cBhvr>
                                        <p:cTn dur="1000"/>
                                        <p:tgtEl>
                                          <p:spTgt spid="1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3" name="Shape 1713"/>
        <p:cNvGrpSpPr/>
        <p:nvPr/>
      </p:nvGrpSpPr>
      <p:grpSpPr>
        <a:xfrm>
          <a:off x="0" y="0"/>
          <a:ext cx="0" cy="0"/>
          <a:chOff x="0" y="0"/>
          <a:chExt cx="0" cy="0"/>
        </a:xfrm>
      </p:grpSpPr>
      <p:sp>
        <p:nvSpPr>
          <p:cNvPr id="1714" name="Google Shape;1714;p17"/>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b="1" i="0" lang="en-US" u="none"/>
              <a:t>পড়া = কথোপকথন (K-1)</a:t>
            </a:r>
            <a:endParaRPr/>
          </a:p>
        </p:txBody>
      </p:sp>
      <p:sp>
        <p:nvSpPr>
          <p:cNvPr id="1715" name="Google Shape;1715;p17"/>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0" i="0" lang="en-US" sz="2400" u="none">
                <a:solidFill>
                  <a:srgbClr val="006FB6"/>
                </a:solidFill>
              </a:rPr>
              <a:t>আসুন নিজেদেরকে মনে করিয়ে দেই, এই বর্ণ সম্পর্কে আমরা কী জানি?</a:t>
            </a:r>
            <a:endParaRPr sz="2400"/>
          </a:p>
        </p:txBody>
      </p:sp>
      <p:sp>
        <p:nvSpPr>
          <p:cNvPr id="1716" name="Google Shape;1716;p17"/>
          <p:cNvSpPr txBox="1"/>
          <p:nvPr>
            <p:ph idx="2" type="body"/>
          </p:nvPr>
        </p:nvSpPr>
        <p:spPr>
          <a:xfrm>
            <a:off x="3891650" y="4724950"/>
            <a:ext cx="3488100" cy="1393200"/>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b="0" i="0" lang="en-US" sz="2400" u="none">
                <a:solidFill>
                  <a:srgbClr val="006FB6"/>
                </a:solidFill>
              </a:rPr>
              <a:t>এটা সমাধান করতে পারে এমন্য অন্য কৌশল কী?</a:t>
            </a:r>
            <a:endParaRPr sz="2400">
              <a:solidFill>
                <a:srgbClr val="006FB6"/>
              </a:solidFill>
            </a:endParaRPr>
          </a:p>
        </p:txBody>
      </p:sp>
      <p:sp>
        <p:nvSpPr>
          <p:cNvPr id="1717" name="Google Shape;1717;p17"/>
          <p:cNvSpPr txBox="1"/>
          <p:nvPr>
            <p:ph idx="3" type="body"/>
          </p:nvPr>
        </p:nvSpPr>
        <p:spPr>
          <a:xfrm>
            <a:off x="240926" y="1445825"/>
            <a:ext cx="3650724"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i="0" lang="en-US" sz="2400" u="none">
                <a:solidFill>
                  <a:srgbClr val="006FB6"/>
                </a:solidFill>
              </a:rPr>
              <a:t>মনে হচ্ছে আপনি হতাশ। এটা কী বই নাকি অন্য কিছু?</a:t>
            </a:r>
            <a:endParaRPr sz="2400"/>
          </a:p>
        </p:txBody>
      </p:sp>
      <p:sp>
        <p:nvSpPr>
          <p:cNvPr id="1718" name="Google Shape;1718;p17"/>
          <p:cNvSpPr txBox="1"/>
          <p:nvPr>
            <p:ph idx="4" type="body"/>
          </p:nvPr>
        </p:nvSpPr>
        <p:spPr>
          <a:xfrm>
            <a:off x="319500" y="4495575"/>
            <a:ext cx="3074331"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b="0" i="0" lang="en-US" sz="2400" u="none">
                <a:solidFill>
                  <a:srgbClr val="006FB6"/>
                </a:solidFill>
              </a:rPr>
              <a:t>চলুন এই বাক্যটি আবার শুরু করার আগে একটু সময় এবং শ্বাস নিই।</a:t>
            </a:r>
            <a:endParaRPr sz="2400"/>
          </a:p>
        </p:txBody>
      </p:sp>
      <p:pic>
        <p:nvPicPr>
          <p:cNvPr id="1719" name="Google Shape;1719;p17"/>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3" name="Shape 1723"/>
        <p:cNvGrpSpPr/>
        <p:nvPr/>
      </p:nvGrpSpPr>
      <p:grpSpPr>
        <a:xfrm>
          <a:off x="0" y="0"/>
          <a:ext cx="0" cy="0"/>
          <a:chOff x="0" y="0"/>
          <a:chExt cx="0" cy="0"/>
        </a:xfrm>
      </p:grpSpPr>
      <p:sp>
        <p:nvSpPr>
          <p:cNvPr id="1724" name="Google Shape;1724;p18"/>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b="1" i="0" lang="en-US" u="none"/>
              <a:t>পড়া = কথোপকথন)(2-3)</a:t>
            </a:r>
            <a:endParaRPr/>
          </a:p>
        </p:txBody>
      </p:sp>
      <p:sp>
        <p:nvSpPr>
          <p:cNvPr id="1725" name="Google Shape;1725;p18"/>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0" i="0" lang="en-US" sz="2400" u="none">
                <a:solidFill>
                  <a:srgbClr val="006FB6"/>
                </a:solidFill>
              </a:rPr>
              <a:t>আপনি এই বাক্যে অনেক পরিশ্রম করেছেন! চলুন শান্তভাবে এটি আবার পড়ি।</a:t>
            </a:r>
            <a:endParaRPr sz="2400"/>
          </a:p>
        </p:txBody>
      </p:sp>
      <p:sp>
        <p:nvSpPr>
          <p:cNvPr id="1726" name="Google Shape;1726;p18"/>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i="0" lang="en-US" sz="2400" u="none">
                <a:solidFill>
                  <a:srgbClr val="006FB6"/>
                </a:solidFill>
              </a:rPr>
              <a:t>আপনার কি এখনই একটু বিরতি নেওয়া প্রয়োজন?</a:t>
            </a:r>
            <a:endParaRPr sz="2400"/>
          </a:p>
        </p:txBody>
      </p:sp>
      <p:sp>
        <p:nvSpPr>
          <p:cNvPr id="1727" name="Google Shape;1727;p18"/>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0" i="0" lang="en-US" sz="2400" u="none">
                <a:solidFill>
                  <a:srgbClr val="006FB6"/>
                </a:solidFill>
              </a:rPr>
              <a:t>আপনি কি মনে করেন আপনার বই পরিবর্তন করা প্রয়োজন? আপনি আর কী পড়তে পছন্দ করেন?</a:t>
            </a:r>
            <a:endParaRPr sz="2400"/>
          </a:p>
        </p:txBody>
      </p:sp>
      <p:pic>
        <p:nvPicPr>
          <p:cNvPr id="1728" name="Google Shape;1728;p18"/>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sp>
        <p:nvSpPr>
          <p:cNvPr id="1733" name="Google Shape;1733;g1ddb7e49dfe_0_152"/>
          <p:cNvSpPr txBox="1"/>
          <p:nvPr>
            <p:ph type="ctrTitle"/>
          </p:nvPr>
        </p:nvSpPr>
        <p:spPr>
          <a:xfrm>
            <a:off x="0" y="0"/>
            <a:ext cx="9144000" cy="8952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5000"/>
              <a:t>বহুভাষিক পরিবার</a:t>
            </a:r>
            <a:endParaRPr/>
          </a:p>
        </p:txBody>
      </p:sp>
      <p:sp>
        <p:nvSpPr>
          <p:cNvPr id="1734" name="Google Shape;1734;g1ddb7e49dfe_0_152"/>
          <p:cNvSpPr txBox="1"/>
          <p:nvPr>
            <p:ph idx="1" type="body"/>
          </p:nvPr>
        </p:nvSpPr>
        <p:spPr>
          <a:xfrm>
            <a:off x="3742402" y="1621867"/>
            <a:ext cx="7251900" cy="791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300"/>
              </a:spcBef>
              <a:spcAft>
                <a:spcPts val="0"/>
              </a:spcAft>
              <a:buClr>
                <a:schemeClr val="dk1"/>
              </a:buClr>
              <a:buSzPts val="1500"/>
              <a:buFont typeface="Arial"/>
              <a:buNone/>
            </a:pPr>
            <a:r>
              <a:rPr lang="en-US">
                <a:solidFill>
                  <a:srgbClr val="006FB6"/>
                </a:solidFill>
              </a:rPr>
              <a:t>পড়ার দক্ষতা তৈরি করতে সাহায্য করার জন্য অনেক অনুপ্রেরণা প্রদান করুন।</a:t>
            </a:r>
            <a:endParaRPr sz="3700"/>
          </a:p>
        </p:txBody>
      </p:sp>
      <p:sp>
        <p:nvSpPr>
          <p:cNvPr id="1735" name="Google Shape;1735;g1ddb7e49dfe_0_152"/>
          <p:cNvSpPr txBox="1"/>
          <p:nvPr>
            <p:ph idx="2" type="body"/>
          </p:nvPr>
        </p:nvSpPr>
        <p:spPr>
          <a:xfrm>
            <a:off x="3742366" y="2802923"/>
            <a:ext cx="80511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300"/>
              </a:spcBef>
              <a:spcAft>
                <a:spcPts val="0"/>
              </a:spcAft>
              <a:buClr>
                <a:schemeClr val="dk1"/>
              </a:buClr>
              <a:buSzPts val="1500"/>
              <a:buFont typeface="Arial"/>
              <a:buNone/>
            </a:pPr>
            <a:r>
              <a:rPr lang="en-US" sz="3500">
                <a:solidFill>
                  <a:srgbClr val="006FB6"/>
                </a:solidFill>
              </a:rPr>
              <a:t>অন্য যেকোনও ভাষার বইয়ের সাথে এটি মিলিয়ে দেখুন।</a:t>
            </a:r>
            <a:endParaRPr sz="3700"/>
          </a:p>
        </p:txBody>
      </p:sp>
      <p:sp>
        <p:nvSpPr>
          <p:cNvPr id="1736" name="Google Shape;1736;g1ddb7e49dfe_0_152"/>
          <p:cNvSpPr txBox="1"/>
          <p:nvPr>
            <p:ph idx="3" type="body"/>
          </p:nvPr>
        </p:nvSpPr>
        <p:spPr>
          <a:xfrm>
            <a:off x="3742375" y="3904502"/>
            <a:ext cx="8051100" cy="119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100"/>
              </a:spcBef>
              <a:spcAft>
                <a:spcPts val="0"/>
              </a:spcAft>
              <a:buClr>
                <a:schemeClr val="dk1"/>
              </a:buClr>
              <a:buSzPts val="1500"/>
              <a:buFont typeface="Arial"/>
              <a:buNone/>
            </a:pPr>
            <a:r>
              <a:rPr lang="en-US">
                <a:solidFill>
                  <a:srgbClr val="006FB6"/>
                </a:solidFill>
              </a:rPr>
              <a:t>একটি অডিওবুকের সাথে পড়ুন।</a:t>
            </a:r>
            <a:endParaRPr sz="3700"/>
          </a:p>
        </p:txBody>
      </p:sp>
      <p:pic>
        <p:nvPicPr>
          <p:cNvPr id="1737" name="Google Shape;1737;g1ddb7e49dfe_0_152"/>
          <p:cNvPicPr preferRelativeResize="0"/>
          <p:nvPr/>
        </p:nvPicPr>
        <p:blipFill rotWithShape="1">
          <a:blip r:embed="rId3">
            <a:alphaModFix/>
          </a:blip>
          <a:srcRect b="0" l="0" r="0" t="0"/>
          <a:stretch/>
        </p:blipFill>
        <p:spPr>
          <a:xfrm>
            <a:off x="2147671" y="4167646"/>
            <a:ext cx="667892" cy="1055700"/>
          </a:xfrm>
          <a:prstGeom prst="rect">
            <a:avLst/>
          </a:prstGeom>
          <a:noFill/>
          <a:ln>
            <a:noFill/>
          </a:ln>
        </p:spPr>
      </p:pic>
      <p:pic>
        <p:nvPicPr>
          <p:cNvPr id="1738" name="Google Shape;1738;g1ddb7e49dfe_0_152"/>
          <p:cNvPicPr preferRelativeResize="0"/>
          <p:nvPr/>
        </p:nvPicPr>
        <p:blipFill rotWithShape="1">
          <a:blip r:embed="rId4">
            <a:alphaModFix/>
          </a:blip>
          <a:srcRect b="0" l="0" r="0" t="0"/>
          <a:stretch/>
        </p:blipFill>
        <p:spPr>
          <a:xfrm>
            <a:off x="1934399" y="1489800"/>
            <a:ext cx="994256" cy="1055701"/>
          </a:xfrm>
          <a:prstGeom prst="rect">
            <a:avLst/>
          </a:prstGeom>
          <a:noFill/>
          <a:ln>
            <a:noFill/>
          </a:ln>
        </p:spPr>
      </p:pic>
      <p:pic>
        <p:nvPicPr>
          <p:cNvPr id="1739" name="Google Shape;1739;g1ddb7e49dfe_0_152"/>
          <p:cNvPicPr preferRelativeResize="0"/>
          <p:nvPr/>
        </p:nvPicPr>
        <p:blipFill rotWithShape="1">
          <a:blip r:embed="rId5">
            <a:alphaModFix/>
          </a:blip>
          <a:srcRect b="0" l="0" r="0" t="0"/>
          <a:stretch/>
        </p:blipFill>
        <p:spPr>
          <a:xfrm>
            <a:off x="1860617" y="2828767"/>
            <a:ext cx="1141845" cy="105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sp>
        <p:nvSpPr>
          <p:cNvPr id="1744" name="Google Shape;1744;p19"/>
          <p:cNvSpPr txBox="1"/>
          <p:nvPr>
            <p:ph type="ctrTitle"/>
          </p:nvPr>
        </p:nvSpPr>
        <p:spPr>
          <a:xfrm>
            <a:off x="0" y="2431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b="1" i="0" lang="en-US" u="none"/>
              <a:t>অনুশীলনের সময়</a:t>
            </a:r>
            <a:endParaRPr/>
          </a:p>
        </p:txBody>
      </p:sp>
      <p:sp>
        <p:nvSpPr>
          <p:cNvPr id="1745" name="Google Shape;1745;p19"/>
          <p:cNvSpPr txBox="1"/>
          <p:nvPr>
            <p:ph idx="1" type="body"/>
          </p:nvPr>
        </p:nvSpPr>
        <p:spPr>
          <a:xfrm>
            <a:off x="1639564" y="142716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0" i="0" lang="en-US" sz="3200" u="none"/>
              <a:t>একটি বই পছন্দ করুন।</a:t>
            </a:r>
            <a:endParaRPr sz="3200"/>
          </a:p>
        </p:txBody>
      </p:sp>
      <p:sp>
        <p:nvSpPr>
          <p:cNvPr id="1746" name="Google Shape;1746;p19"/>
          <p:cNvSpPr txBox="1"/>
          <p:nvPr>
            <p:ph idx="2" type="body"/>
          </p:nvPr>
        </p:nvSpPr>
        <p:spPr>
          <a:xfrm>
            <a:off x="1628000" y="2905758"/>
            <a:ext cx="3393900" cy="312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0" i="0" lang="en-US" sz="3200" u="none"/>
              <a:t>হতাশার লক্ষণ সন্ধান করুন এবং পরামর্শগুলো অনুসরণ করুন (গভীর শ্বাস নিন, উদযাপন করুন, চেক ইন করুন, পদক্ষেপ নিন)।</a:t>
            </a:r>
            <a:endParaRPr sz="3200"/>
          </a:p>
        </p:txBody>
      </p:sp>
      <p:sp>
        <p:nvSpPr>
          <p:cNvPr id="1747" name="Google Shape;1747;p19"/>
          <p:cNvSpPr txBox="1"/>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b="1" i="0" lang="en-US" sz="6475" u="none" cap="none" strike="noStrike">
                <a:solidFill>
                  <a:srgbClr val="006FB6"/>
                </a:solidFill>
                <a:latin typeface="Calibri"/>
                <a:ea typeface="Calibri"/>
                <a:cs typeface="Calibri"/>
                <a:sym typeface="Calibri"/>
              </a:rPr>
              <a:t>1</a:t>
            </a:r>
            <a:endParaRPr b="1" i="0" sz="7000" u="none" cap="none" strike="noStrike">
              <a:solidFill>
                <a:srgbClr val="006FB6"/>
              </a:solidFill>
              <a:latin typeface="Calibri"/>
              <a:ea typeface="Calibri"/>
              <a:cs typeface="Calibri"/>
              <a:sym typeface="Calibri"/>
            </a:endParaRPr>
          </a:p>
        </p:txBody>
      </p:sp>
      <p:sp>
        <p:nvSpPr>
          <p:cNvPr id="1748" name="Google Shape;1748;p19"/>
          <p:cNvSpPr txBox="1"/>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b="1" i="0" lang="en-US" sz="6475" u="none" cap="none" strike="noStrike">
                <a:solidFill>
                  <a:srgbClr val="006FB6"/>
                </a:solidFill>
                <a:latin typeface="Calibri"/>
                <a:ea typeface="Calibri"/>
                <a:cs typeface="Calibri"/>
                <a:sym typeface="Calibri"/>
              </a:rPr>
              <a:t>2</a:t>
            </a:r>
            <a:endParaRPr b="1" i="0" sz="7000" u="none" cap="none" strike="noStrike">
              <a:solidFill>
                <a:srgbClr val="006FB6"/>
              </a:solidFill>
              <a:latin typeface="Calibri"/>
              <a:ea typeface="Calibri"/>
              <a:cs typeface="Calibri"/>
              <a:sym typeface="Calibri"/>
            </a:endParaRPr>
          </a:p>
        </p:txBody>
      </p:sp>
      <p:sp>
        <p:nvSpPr>
          <p:cNvPr id="1749" name="Google Shape;1749;p19"/>
          <p:cNvSpPr txBox="1"/>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marR="0" rtl="0" algn="l">
              <a:lnSpc>
                <a:spcPct val="100000"/>
              </a:lnSpc>
              <a:spcBef>
                <a:spcPts val="0"/>
              </a:spcBef>
              <a:spcAft>
                <a:spcPts val="0"/>
              </a:spcAft>
              <a:buClr>
                <a:srgbClr val="006FB6"/>
              </a:buClr>
              <a:buSzPts val="3400"/>
              <a:buFont typeface="Arial"/>
              <a:buNone/>
            </a:pPr>
            <a:r>
              <a:rPr b="0" i="0" lang="en-US" sz="2800" u="none" cap="none" strike="noStrike">
                <a:solidFill>
                  <a:srgbClr val="006FB6"/>
                </a:solidFill>
                <a:latin typeface="Calibri"/>
                <a:ea typeface="Calibri"/>
                <a:cs typeface="Calibri"/>
                <a:sym typeface="Calibri"/>
              </a:rPr>
              <a:t>যখন কোন প্রশ্ন থাকে আমাকে ডাকুন!</a:t>
            </a:r>
            <a:endParaRPr b="0" i="0" sz="1400" u="none" cap="none" strike="noStrike">
              <a:solidFill>
                <a:srgbClr val="000000"/>
              </a:solidFill>
              <a:latin typeface="Arial"/>
              <a:ea typeface="Arial"/>
              <a:cs typeface="Arial"/>
              <a:sym typeface="Arial"/>
            </a:endParaRPr>
          </a:p>
        </p:txBody>
      </p:sp>
      <p:sp>
        <p:nvSpPr>
          <p:cNvPr id="1750" name="Google Shape;1750;p19"/>
          <p:cNvSpPr/>
          <p:nvPr>
            <p:ph idx="9" type="pic"/>
          </p:nvPr>
        </p:nvSpPr>
        <p:spPr>
          <a:xfrm>
            <a:off x="7967502" y="1420398"/>
            <a:ext cx="3962100" cy="3122700"/>
          </a:xfrm>
          <a:prstGeom prst="rect">
            <a:avLst/>
          </a:prstGeom>
          <a:noFill/>
          <a:ln>
            <a:noFill/>
          </a:ln>
        </p:spPr>
      </p:sp>
      <p:pic>
        <p:nvPicPr>
          <p:cNvPr id="1751" name="Google Shape;1751;p19"/>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5" name="Shape 1755"/>
        <p:cNvGrpSpPr/>
        <p:nvPr/>
      </p:nvGrpSpPr>
      <p:grpSpPr>
        <a:xfrm>
          <a:off x="0" y="0"/>
          <a:ext cx="0" cy="0"/>
          <a:chOff x="0" y="0"/>
          <a:chExt cx="0" cy="0"/>
        </a:xfrm>
      </p:grpSpPr>
      <p:sp>
        <p:nvSpPr>
          <p:cNvPr id="1756" name="Google Shape;1756;g2cb6e58f926_0_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latin typeface="Arial"/>
                <a:ea typeface="Arial"/>
                <a:cs typeface="Arial"/>
                <a:sym typeface="Arial"/>
              </a:rPr>
              <a:t>চিন্তা করুন</a:t>
            </a:r>
            <a:endParaRPr>
              <a:latin typeface="Arial"/>
              <a:ea typeface="Arial"/>
              <a:cs typeface="Arial"/>
              <a:sym typeface="Arial"/>
            </a:endParaRPr>
          </a:p>
        </p:txBody>
      </p:sp>
      <p:sp>
        <p:nvSpPr>
          <p:cNvPr id="1757" name="Google Shape;1757;g2cb6e58f926_0_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en-US" sz="3200">
                <a:latin typeface="Arial"/>
                <a:ea typeface="Arial"/>
                <a:cs typeface="Arial"/>
                <a:sym typeface="Arial"/>
              </a:rPr>
              <a:t>রিডিং টিপ সম্পর্কে কোন প্রশ্ন আছে?</a:t>
            </a:r>
            <a:endParaRPr sz="3200">
              <a:latin typeface="Arial"/>
              <a:ea typeface="Arial"/>
              <a:cs typeface="Arial"/>
              <a:sym typeface="Arial"/>
            </a:endParaRPr>
          </a:p>
          <a:p>
            <a:pPr indent="-457200" lvl="0" marL="457200" rtl="0" algn="l">
              <a:lnSpc>
                <a:spcPct val="100000"/>
              </a:lnSpc>
              <a:spcBef>
                <a:spcPts val="2400"/>
              </a:spcBef>
              <a:spcAft>
                <a:spcPts val="0"/>
              </a:spcAft>
              <a:buClr>
                <a:srgbClr val="006FB6"/>
              </a:buClr>
              <a:buSzPts val="3400"/>
              <a:buChar char="•"/>
            </a:pPr>
            <a:r>
              <a:rPr lang="en-US" sz="3200">
                <a:latin typeface="Arial"/>
                <a:ea typeface="Arial"/>
                <a:cs typeface="Arial"/>
                <a:sym typeface="Arial"/>
              </a:rPr>
              <a:t>ঘুরুন এবং আপনার শিশুর সঙ্গে কথা বলুন: আপনি কি বাড়িতে এই রিডিং টিপ চেষ্টা করার জন্য প্রস্তুত অনুভব করছেন?</a:t>
            </a:r>
            <a:endParaRPr sz="3200">
              <a:latin typeface="Arial"/>
              <a:ea typeface="Arial"/>
              <a:cs typeface="Arial"/>
              <a:sym typeface="Arial"/>
            </a:endParaRPr>
          </a:p>
          <a:p>
            <a:pPr indent="-457200" lvl="0" marL="457200" rtl="0" algn="l">
              <a:lnSpc>
                <a:spcPct val="100000"/>
              </a:lnSpc>
              <a:spcBef>
                <a:spcPts val="2400"/>
              </a:spcBef>
              <a:spcAft>
                <a:spcPts val="0"/>
              </a:spcAft>
              <a:buSzPts val="3400"/>
              <a:buChar char="•"/>
            </a:pPr>
            <a:r>
              <a:rPr lang="en-US" sz="3200">
                <a:latin typeface="Arial"/>
                <a:ea typeface="Arial"/>
                <a:cs typeface="Arial"/>
                <a:sym typeface="Arial"/>
              </a:rPr>
              <a:t>আপনি বাড়িতে এটা কীভাবে ব্যবহার করবেন তা শেয়ার করুন।</a:t>
            </a:r>
            <a:endParaRPr sz="3200">
              <a:latin typeface="Arial"/>
              <a:ea typeface="Arial"/>
              <a:cs typeface="Arial"/>
              <a:sym typeface="Arial"/>
            </a:endParaRPr>
          </a:p>
        </p:txBody>
      </p:sp>
      <p:sp>
        <p:nvSpPr>
          <p:cNvPr id="1758" name="Google Shape;1758;g2cb6e58f926_0_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latin typeface="Arial"/>
                <a:ea typeface="Arial"/>
                <a:cs typeface="Arial"/>
                <a:sym typeface="Arial"/>
              </a:rPr>
              <a:t>আপনার প্রশ্ন রুমে অন্য কাউকে সহায়তা করবে!</a:t>
            </a:r>
            <a:endParaRPr>
              <a:latin typeface="Arial"/>
              <a:ea typeface="Arial"/>
              <a:cs typeface="Arial"/>
              <a:sym typeface="Arial"/>
            </a:endParaRPr>
          </a:p>
        </p:txBody>
      </p:sp>
      <p:pic>
        <p:nvPicPr>
          <p:cNvPr descr="A close up of a logo&#10;&#10;Description automatically generated" id="1759" name="Google Shape;1759;g2cb6e58f926_0_0"/>
          <p:cNvPicPr preferRelativeResize="0"/>
          <p:nvPr>
            <p:ph idx="2" type="pic"/>
          </p:nvPr>
        </p:nvPicPr>
        <p:blipFill rotWithShape="1">
          <a:blip r:embed="rId3">
            <a:alphaModFix/>
          </a:blip>
          <a:srcRect b="0" l="6933" r="6932" t="0"/>
          <a:stretch/>
        </p:blipFill>
        <p:spPr>
          <a:xfrm>
            <a:off x="457146" y="524736"/>
            <a:ext cx="2514599" cy="2935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3" name="Shape 1763"/>
        <p:cNvGrpSpPr/>
        <p:nvPr/>
      </p:nvGrpSpPr>
      <p:grpSpPr>
        <a:xfrm>
          <a:off x="0" y="0"/>
          <a:ext cx="0" cy="0"/>
          <a:chOff x="0" y="0"/>
          <a:chExt cx="0" cy="0"/>
        </a:xfrm>
      </p:grpSpPr>
      <p:sp>
        <p:nvSpPr>
          <p:cNvPr id="1764" name="Google Shape;1764;p24"/>
          <p:cNvSpPr txBox="1"/>
          <p:nvPr>
            <p:ph type="title"/>
          </p:nvPr>
        </p:nvSpPr>
        <p:spPr>
          <a:xfrm>
            <a:off x="-7620" y="46892"/>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5000"/>
              <a:buNone/>
            </a:pPr>
            <a:r>
              <a:rPr lang="en-US"/>
              <a:t>দয়া করে ফিডব্যাক দিন</a:t>
            </a:r>
            <a:endParaRPr/>
          </a:p>
        </p:txBody>
      </p:sp>
      <p:pic>
        <p:nvPicPr>
          <p:cNvPr id="1765" name="Google Shape;1765;p24"/>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766" name="Google Shape;1766;p24"/>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rtl="0" algn="l">
              <a:lnSpc>
                <a:spcPct val="90000"/>
              </a:lnSpc>
              <a:spcBef>
                <a:spcPts val="1000"/>
              </a:spcBef>
              <a:spcAft>
                <a:spcPts val="0"/>
              </a:spcAft>
              <a:buSzPts val="2700"/>
              <a:buNone/>
            </a:pPr>
            <a:r>
              <a:rPr lang="en-US" sz="3200"/>
              <a:t>আপনার তথ্য আমাদের সময়কে একত্রে উন্নত করে!</a:t>
            </a:r>
            <a:endParaRPr sz="3200"/>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767" name="Google Shape;1767;p24"/>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sp>
        <p:nvSpPr>
          <p:cNvPr id="1612" name="Google Shape;1612;p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b="1" i="0" lang="en-US" sz="4400" u="none"/>
              <a:t>হতাশ লাগছে?  ঠিক আছে!</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US"/>
              <a:t>স্বাগতম</a:t>
            </a:r>
            <a:endParaRPr/>
          </a:p>
        </p:txBody>
      </p:sp>
      <p:sp>
        <p:nvSpPr>
          <p:cNvPr id="1618" name="Google Shape;1618;p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US"/>
              <a:t>পড়ার কৌশল </a:t>
            </a:r>
            <a:endParaRPr/>
          </a:p>
        </p:txBody>
      </p:sp>
      <p:sp>
        <p:nvSpPr>
          <p:cNvPr id="1619" name="Google Shape;1619;p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US"/>
              <a:t>অনুশীলনের সময় </a:t>
            </a:r>
            <a:endParaRPr/>
          </a:p>
        </p:txBody>
      </p:sp>
      <p:sp>
        <p:nvSpPr>
          <p:cNvPr id="1620" name="Google Shape;1620;p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আলোচ্যসূচি</a:t>
            </a:r>
            <a:endParaRPr/>
          </a:p>
        </p:txBody>
      </p:sp>
      <p:sp>
        <p:nvSpPr>
          <p:cNvPr id="1621" name="Google Shape;1621;p5"/>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US"/>
              <a:t>প্রতিফলন এবং আপডেট</a:t>
            </a:r>
            <a:endParaRPr/>
          </a:p>
        </p:txBody>
      </p:sp>
      <p:pic>
        <p:nvPicPr>
          <p:cNvPr id="1622" name="Google Shape;1622;p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623" name="Google Shape;1623;p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624" name="Google Shape;1624;p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625" name="Google Shape;1625;p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626" name="Google Shape;1626;p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
        <p:nvSpPr>
          <p:cNvPr id="1627" name="Google Shape;1627;p5"/>
          <p:cNvSpPr/>
          <p:nvPr/>
        </p:nvSpPr>
        <p:spPr>
          <a:xfrm>
            <a:off x="9527206" y="3176994"/>
            <a:ext cx="1844431" cy="140677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C55A11"/>
                </a:solidFill>
                <a:latin typeface="Arial"/>
                <a:ea typeface="Arial"/>
                <a:cs typeface="Arial"/>
                <a:sym typeface="Arial"/>
              </a:rPr>
              <a:t>“আমি শিখেছি কীভাবে শক্ত শব্দকে প্রতিহত করতে হয়”</a:t>
            </a:r>
            <a:endParaRPr b="0" i="0" sz="1400" u="none" cap="none" strike="noStrike">
              <a:solidFill>
                <a:srgbClr val="C55A1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g27217fbd00f_0_63"/>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100"/>
              <a:buNone/>
            </a:pPr>
            <a:r>
              <a:rPr lang="en-US" sz="4300"/>
              <a:t>পরিবারের আত্মবিশ্বাসের সার্ভে</a:t>
            </a:r>
            <a:endParaRPr sz="4300"/>
          </a:p>
        </p:txBody>
      </p:sp>
      <p:pic>
        <p:nvPicPr>
          <p:cNvPr id="1633" name="Google Shape;1633;g27217fbd00f_0_63"/>
          <p:cNvPicPr preferRelativeResize="0"/>
          <p:nvPr/>
        </p:nvPicPr>
        <p:blipFill rotWithShape="1">
          <a:blip r:embed="rId3">
            <a:alphaModFix/>
          </a:blip>
          <a:srcRect b="0" l="0" r="0" t="0"/>
          <a:stretch/>
        </p:blipFill>
        <p:spPr>
          <a:xfrm>
            <a:off x="5676700" y="1461499"/>
            <a:ext cx="5200402" cy="5200402"/>
          </a:xfrm>
          <a:prstGeom prst="rect">
            <a:avLst/>
          </a:prstGeom>
          <a:noFill/>
          <a:ln>
            <a:noFill/>
          </a:ln>
        </p:spPr>
      </p:pic>
      <p:sp>
        <p:nvSpPr>
          <p:cNvPr id="1634" name="Google Shape;1634;g27217fbd00f_0_63"/>
          <p:cNvSpPr txBox="1"/>
          <p:nvPr/>
        </p:nvSpPr>
        <p:spPr>
          <a:xfrm>
            <a:off x="1035333" y="2645700"/>
            <a:ext cx="4023300" cy="23241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en-US" sz="2700" u="none" cap="none" strike="noStrike">
                <a:solidFill>
                  <a:srgbClr val="0771BA"/>
                </a:solidFill>
                <a:latin typeface="Arial"/>
                <a:ea typeface="Arial"/>
                <a:cs typeface="Arial"/>
                <a:sym typeface="Arial"/>
              </a:rPr>
              <a:t>আপনার সন্তানের সাথে পড়তে আপনি কেমন অনুভব করছেন তা শেয়ার করতে এই কোডটি স্ক্যান করুন।</a:t>
            </a:r>
            <a:endParaRPr b="0" i="0" sz="2700" u="none" cap="none" strike="noStrike">
              <a:solidFill>
                <a:srgbClr val="0771BA"/>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8" name="Shape 1638"/>
        <p:cNvGrpSpPr/>
        <p:nvPr/>
      </p:nvGrpSpPr>
      <p:grpSpPr>
        <a:xfrm>
          <a:off x="0" y="0"/>
          <a:ext cx="0" cy="0"/>
          <a:chOff x="0" y="0"/>
          <a:chExt cx="0" cy="0"/>
        </a:xfrm>
      </p:grpSpPr>
      <p:sp>
        <p:nvSpPr>
          <p:cNvPr id="1639" name="Google Shape;1639;p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640" name="Google Shape;1640;p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641" name="Google Shape;1641;p6"/>
          <p:cNvSpPr txBox="1"/>
          <p:nvPr>
            <p:ph idx="3" type="body"/>
          </p:nvPr>
        </p:nvSpPr>
        <p:spPr>
          <a:xfrm>
            <a:off x="4588051" y="3813984"/>
            <a:ext cx="7205400" cy="1055700"/>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90000"/>
              </a:lnSpc>
              <a:spcBef>
                <a:spcPts val="1000"/>
              </a:spcBef>
              <a:spcAft>
                <a:spcPts val="0"/>
              </a:spcAft>
              <a:buClr>
                <a:srgbClr val="006FB6"/>
              </a:buClr>
              <a:buSzPts val="3000"/>
              <a:buFont typeface="Arial"/>
              <a:buNone/>
            </a:pPr>
            <a:r>
              <a:t/>
            </a:r>
            <a:endParaRPr/>
          </a:p>
        </p:txBody>
      </p:sp>
      <p:sp>
        <p:nvSpPr>
          <p:cNvPr id="1642" name="Google Shape;1642;p6"/>
          <p:cNvSpPr txBox="1"/>
          <p:nvPr>
            <p:ph idx="4" type="body"/>
          </p:nvPr>
        </p:nvSpPr>
        <p:spPr>
          <a:xfrm>
            <a:off x="4588042" y="4974494"/>
            <a:ext cx="7205400" cy="1055700"/>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90000"/>
              </a:lnSpc>
              <a:spcBef>
                <a:spcPts val="1000"/>
              </a:spcBef>
              <a:spcAft>
                <a:spcPts val="0"/>
              </a:spcAft>
              <a:buClr>
                <a:srgbClr val="006FB6"/>
              </a:buClr>
              <a:buSzPts val="3000"/>
              <a:buFont typeface="Arial"/>
              <a:buNone/>
            </a:pPr>
            <a:r>
              <a:t/>
            </a:r>
            <a:endParaRPr/>
          </a:p>
        </p:txBody>
      </p:sp>
      <p:sp>
        <p:nvSpPr>
          <p:cNvPr id="1643" name="Google Shape;1643;p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US"/>
              <a:t>প্রস্তুত হন। </a:t>
            </a:r>
            <a:endParaRPr/>
          </a:p>
        </p:txBody>
      </p:sp>
      <p:sp>
        <p:nvSpPr>
          <p:cNvPr id="1644" name="Google Shape;1644;p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US"/>
              <a:t>উপস্থিত থাকুন। </a:t>
            </a:r>
            <a:endParaRPr/>
          </a:p>
        </p:txBody>
      </p:sp>
      <p:sp>
        <p:nvSpPr>
          <p:cNvPr id="1645" name="Google Shape;1645;p6"/>
          <p:cNvSpPr txBox="1"/>
          <p:nvPr>
            <p:ph idx="7" type="body"/>
          </p:nvPr>
        </p:nvSpPr>
        <p:spPr>
          <a:xfrm>
            <a:off x="851004" y="3804369"/>
            <a:ext cx="3433200" cy="10431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90000"/>
              </a:lnSpc>
              <a:spcBef>
                <a:spcPts val="1000"/>
              </a:spcBef>
              <a:spcAft>
                <a:spcPts val="0"/>
              </a:spcAft>
              <a:buClr>
                <a:srgbClr val="006FB6"/>
              </a:buClr>
              <a:buSzPts val="4000"/>
              <a:buFont typeface="Arial"/>
              <a:buNone/>
            </a:pPr>
            <a:r>
              <a:rPr lang="en-US"/>
              <a:t>বিনয়ী হন।</a:t>
            </a:r>
            <a:endParaRPr/>
          </a:p>
        </p:txBody>
      </p:sp>
      <p:sp>
        <p:nvSpPr>
          <p:cNvPr id="1646" name="Google Shape;1646;p6"/>
          <p:cNvSpPr txBox="1"/>
          <p:nvPr>
            <p:ph idx="8" type="body"/>
          </p:nvPr>
        </p:nvSpPr>
        <p:spPr>
          <a:xfrm>
            <a:off x="833418" y="4959551"/>
            <a:ext cx="3433200" cy="10431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90000"/>
              </a:lnSpc>
              <a:spcBef>
                <a:spcPts val="1000"/>
              </a:spcBef>
              <a:spcAft>
                <a:spcPts val="0"/>
              </a:spcAft>
              <a:buClr>
                <a:srgbClr val="006FB6"/>
              </a:buClr>
              <a:buSzPts val="4000"/>
              <a:buFont typeface="Arial"/>
              <a:buNone/>
            </a:pPr>
            <a:r>
              <a:rPr lang="en-US"/>
              <a:t>প্রশ্ন জিজ্ঞাসা করুন</a:t>
            </a:r>
            <a:endParaRPr/>
          </a:p>
        </p:txBody>
      </p:sp>
      <p:sp>
        <p:nvSpPr>
          <p:cNvPr id="1647" name="Google Shape;1647;p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sz="4800"/>
              <a:t>ওয়ার্কশপের নির্দেশনা</a:t>
            </a:r>
            <a:endParaRPr sz="4800"/>
          </a:p>
        </p:txBody>
      </p:sp>
      <p:pic>
        <p:nvPicPr>
          <p:cNvPr descr="Icon&#10;&#10;Description automatically generated" id="1648" name="Google Shape;1648;p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649" name="Google Shape;1649;p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650" name="Google Shape;1650;p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651" name="Google Shape;1651;p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p1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b="1" i="0" lang="en-US" u="none">
                <a:solidFill>
                  <a:srgbClr val="006FB6"/>
                </a:solidFill>
              </a:rPr>
              <a:t>হতাশ লাগছে? ঠিক আছে!</a:t>
            </a:r>
            <a:endParaRPr/>
          </a:p>
        </p:txBody>
      </p:sp>
      <p:sp>
        <p:nvSpPr>
          <p:cNvPr id="1657" name="Google Shape;1657;p11"/>
          <p:cNvSpPr txBox="1"/>
          <p:nvPr>
            <p:ph idx="1" type="body"/>
          </p:nvPr>
        </p:nvSpPr>
        <p:spPr>
          <a:xfrm>
            <a:off x="9222900" y="4748875"/>
            <a:ext cx="2648700" cy="2132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b="0" i="0" lang="en-US" u="none"/>
              <a:t>এইসব ধাপ অনুসরণ করে হতাশা কম করুন!</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658" name="Google Shape;1658;p11"/>
          <p:cNvPicPr preferRelativeResize="0"/>
          <p:nvPr>
            <p:ph idx="2" type="pic"/>
          </p:nvPr>
        </p:nvPicPr>
        <p:blipFill rotWithShape="1">
          <a:blip r:embed="rId3">
            <a:alphaModFix/>
          </a:blip>
          <a:srcRect b="0" l="0" r="0" t="0"/>
          <a:stretch/>
        </p:blipFill>
        <p:spPr>
          <a:xfrm>
            <a:off x="9282749" y="1903927"/>
            <a:ext cx="2377500" cy="1932513"/>
          </a:xfrm>
          <a:prstGeom prst="rect">
            <a:avLst/>
          </a:prstGeom>
          <a:noFill/>
          <a:ln>
            <a:noFill/>
          </a:ln>
        </p:spPr>
      </p:pic>
      <p:sp>
        <p:nvSpPr>
          <p:cNvPr id="1659" name="Google Shape;1659;p1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b="1" i="0" lang="en-US" u="none"/>
              <a:t>2</a:t>
            </a:r>
            <a:endParaRPr/>
          </a:p>
        </p:txBody>
      </p:sp>
      <p:sp>
        <p:nvSpPr>
          <p:cNvPr id="1660" name="Google Shape;1660;p11"/>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b="1" i="0" lang="en-US" u="none"/>
              <a:t>4</a:t>
            </a:r>
            <a:endParaRPr/>
          </a:p>
        </p:txBody>
      </p:sp>
      <p:sp>
        <p:nvSpPr>
          <p:cNvPr id="1661" name="Google Shape;1661;p1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b="1" i="0" lang="en-US" u="none"/>
              <a:t>3</a:t>
            </a:r>
            <a:endParaRPr/>
          </a:p>
        </p:txBody>
      </p:sp>
      <p:sp>
        <p:nvSpPr>
          <p:cNvPr id="1662" name="Google Shape;1662;p1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i="0" lang="en-US" u="none"/>
              <a:t>দীর্ঘ শ্বাস নিন</a:t>
            </a:r>
            <a:endParaRPr i="1"/>
          </a:p>
        </p:txBody>
      </p:sp>
      <p:sp>
        <p:nvSpPr>
          <p:cNvPr id="1663" name="Google Shape;1663;p1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i="0" lang="en-US" u="none"/>
              <a:t>সাফল্যা উদযাপন করুন।</a:t>
            </a:r>
            <a:endParaRPr i="1"/>
          </a:p>
        </p:txBody>
      </p:sp>
      <p:sp>
        <p:nvSpPr>
          <p:cNvPr id="1664" name="Google Shape;1664;p1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i="0" lang="en-US" u="none"/>
              <a:t>চেক ইন করুন।</a:t>
            </a:r>
            <a:endParaRPr i="1"/>
          </a:p>
        </p:txBody>
      </p:sp>
      <p:sp>
        <p:nvSpPr>
          <p:cNvPr id="1665" name="Google Shape;1665;p11"/>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i="0" lang="en-US" u="none"/>
              <a:t>পদক্ষেপ নিন।</a:t>
            </a:r>
            <a:endParaRPr i="1"/>
          </a:p>
        </p:txBody>
      </p:sp>
      <p:sp>
        <p:nvSpPr>
          <p:cNvPr id="1666" name="Google Shape;1666;p1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b="1" i="0" lang="en-US" u="none"/>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70" name="Shape 1670"/>
        <p:cNvGrpSpPr/>
        <p:nvPr/>
      </p:nvGrpSpPr>
      <p:grpSpPr>
        <a:xfrm>
          <a:off x="0" y="0"/>
          <a:ext cx="0" cy="0"/>
          <a:chOff x="0" y="0"/>
          <a:chExt cx="0" cy="0"/>
        </a:xfrm>
      </p:grpSpPr>
      <p:sp>
        <p:nvSpPr>
          <p:cNvPr id="1671" name="Google Shape;1671;p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72" name="Google Shape;1672;p1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73" name="Google Shape;1673;p1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74" name="Google Shape;1674;p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675" name="Google Shape;1675;p1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76" name="Google Shape;1676;p1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77" name="Google Shape;1677;p1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78" name="Google Shape;1678;p1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679" name="Google Shape;1679;p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সাহিত্যিক টার্মগুলো দেখুন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rmAutofit/>
          </a:bodyPr>
          <a:lstStyle/>
          <a:p>
            <a:pPr indent="0" lvl="0" marL="0" marR="0" rtl="0" algn="l">
              <a:lnSpc>
                <a:spcPct val="90000"/>
              </a:lnSpc>
              <a:spcBef>
                <a:spcPts val="0"/>
              </a:spcBef>
              <a:spcAft>
                <a:spcPts val="0"/>
              </a:spcAft>
              <a:buClr>
                <a:srgbClr val="006FB6"/>
              </a:buClr>
              <a:buSzPts val="5000"/>
              <a:buFont typeface="Arial"/>
              <a:buNone/>
            </a:pPr>
            <a:r>
              <a:rPr b="1" i="0" lang="en-US" u="none">
                <a:latin typeface="Calibri"/>
                <a:ea typeface="Calibri"/>
                <a:cs typeface="Calibri"/>
                <a:sym typeface="Calibri"/>
              </a:rPr>
              <a:t>দীর্ঘ শ্বাস নিন</a:t>
            </a:r>
            <a:endParaRPr>
              <a:latin typeface="Calibri"/>
              <a:ea typeface="Calibri"/>
              <a:cs typeface="Calibri"/>
              <a:sym typeface="Calibri"/>
            </a:endParaRPr>
          </a:p>
        </p:txBody>
      </p:sp>
      <p:sp>
        <p:nvSpPr>
          <p:cNvPr id="1685" name="Google Shape;1685;p13"/>
          <p:cNvSpPr txBox="1"/>
          <p:nvPr>
            <p:ph idx="1" type="body"/>
          </p:nvPr>
        </p:nvSpPr>
        <p:spPr>
          <a:xfrm>
            <a:off x="707631" y="1845496"/>
            <a:ext cx="5263800" cy="4067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600"/>
              <a:buNone/>
            </a:pPr>
            <a:r>
              <a:rPr b="1" i="0" lang="en-US" u="none">
                <a:latin typeface="Calibri"/>
                <a:ea typeface="Calibri"/>
                <a:cs typeface="Calibri"/>
                <a:sym typeface="Calibri"/>
              </a:rPr>
              <a:t>4-3-4 কৌশল</a:t>
            </a:r>
            <a:endParaRPr b="1">
              <a:latin typeface="Calibri"/>
              <a:ea typeface="Calibri"/>
              <a:cs typeface="Calibri"/>
              <a:sym typeface="Calibri"/>
            </a:endParaRPr>
          </a:p>
          <a:p>
            <a:pPr indent="0" lvl="0" marL="0" rtl="0" algn="ctr">
              <a:lnSpc>
                <a:spcPct val="90000"/>
              </a:lnSpc>
              <a:spcBef>
                <a:spcPts val="0"/>
              </a:spcBef>
              <a:spcAft>
                <a:spcPts val="0"/>
              </a:spcAft>
              <a:buSzPts val="3600"/>
              <a:buNone/>
            </a:pPr>
            <a:r>
              <a:t/>
            </a:r>
            <a:endParaRPr>
              <a:latin typeface="Calibri"/>
              <a:ea typeface="Calibri"/>
              <a:cs typeface="Calibri"/>
              <a:sym typeface="Calibri"/>
            </a:endParaRPr>
          </a:p>
          <a:p>
            <a:pPr indent="-422910" lvl="0" marL="457200" rtl="0" algn="l">
              <a:lnSpc>
                <a:spcPct val="150000"/>
              </a:lnSpc>
              <a:spcBef>
                <a:spcPts val="0"/>
              </a:spcBef>
              <a:spcAft>
                <a:spcPts val="0"/>
              </a:spcAft>
              <a:buSzPts val="3600"/>
              <a:buFont typeface="Calibri"/>
              <a:buAutoNum type="arabicPeriod"/>
            </a:pPr>
            <a:r>
              <a:rPr b="0" i="0" lang="en-US" u="none">
                <a:latin typeface="Calibri"/>
                <a:ea typeface="Calibri"/>
                <a:cs typeface="Calibri"/>
                <a:sym typeface="Calibri"/>
              </a:rPr>
              <a:t>চার গুণে শ্বাস নিন।</a:t>
            </a:r>
            <a:endParaRPr>
              <a:latin typeface="Calibri"/>
              <a:ea typeface="Calibri"/>
              <a:cs typeface="Calibri"/>
              <a:sym typeface="Calibri"/>
            </a:endParaRPr>
          </a:p>
          <a:p>
            <a:pPr indent="-422910" lvl="0" marL="457200" rtl="0" algn="l">
              <a:lnSpc>
                <a:spcPct val="150000"/>
              </a:lnSpc>
              <a:spcBef>
                <a:spcPts val="0"/>
              </a:spcBef>
              <a:spcAft>
                <a:spcPts val="0"/>
              </a:spcAft>
              <a:buSzPts val="3600"/>
              <a:buFont typeface="Calibri"/>
              <a:buAutoNum type="arabicPeriod"/>
            </a:pPr>
            <a:r>
              <a:rPr b="0" i="0" lang="en-US" u="none">
                <a:latin typeface="Calibri"/>
                <a:ea typeface="Calibri"/>
                <a:cs typeface="Calibri"/>
                <a:sym typeface="Calibri"/>
              </a:rPr>
              <a:t>তিন গুণে ধরে রাখুন।</a:t>
            </a:r>
            <a:endParaRPr>
              <a:latin typeface="Calibri"/>
              <a:ea typeface="Calibri"/>
              <a:cs typeface="Calibri"/>
              <a:sym typeface="Calibri"/>
            </a:endParaRPr>
          </a:p>
          <a:p>
            <a:pPr indent="-422910" lvl="0" marL="457200" rtl="0" algn="l">
              <a:lnSpc>
                <a:spcPct val="150000"/>
              </a:lnSpc>
              <a:spcBef>
                <a:spcPts val="0"/>
              </a:spcBef>
              <a:spcAft>
                <a:spcPts val="0"/>
              </a:spcAft>
              <a:buSzPts val="3600"/>
              <a:buFont typeface="Calibri"/>
              <a:buAutoNum type="arabicPeriod"/>
            </a:pPr>
            <a:r>
              <a:rPr b="0" i="0" lang="en-US" u="none">
                <a:latin typeface="Calibri"/>
                <a:ea typeface="Calibri"/>
                <a:cs typeface="Calibri"/>
                <a:sym typeface="Calibri"/>
              </a:rPr>
              <a:t>চার গুণে শ্বাস ছাড়ুন।</a:t>
            </a:r>
            <a:endParaRPr>
              <a:latin typeface="Calibri"/>
              <a:ea typeface="Calibri"/>
              <a:cs typeface="Calibri"/>
              <a:sym typeface="Calibri"/>
            </a:endParaRPr>
          </a:p>
        </p:txBody>
      </p:sp>
      <p:pic>
        <p:nvPicPr>
          <p:cNvPr id="1686" name="Google Shape;1686;p13"/>
          <p:cNvPicPr preferRelativeResize="0"/>
          <p:nvPr>
            <p:ph idx="2" type="pic"/>
          </p:nvPr>
        </p:nvPicPr>
        <p:blipFill rotWithShape="1">
          <a:blip r:embed="rId3">
            <a:alphaModFix/>
          </a:blip>
          <a:srcRect b="0" l="0" r="33671" t="4698"/>
          <a:stretch/>
        </p:blipFill>
        <p:spPr>
          <a:xfrm>
            <a:off x="7392825" y="1845500"/>
            <a:ext cx="4000502" cy="3831101"/>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0" name="Shape 1690"/>
        <p:cNvGrpSpPr/>
        <p:nvPr/>
      </p:nvGrpSpPr>
      <p:grpSpPr>
        <a:xfrm>
          <a:off x="0" y="0"/>
          <a:ext cx="0" cy="0"/>
          <a:chOff x="0" y="0"/>
          <a:chExt cx="0" cy="0"/>
        </a:xfrm>
      </p:grpSpPr>
      <p:sp>
        <p:nvSpPr>
          <p:cNvPr id="1691" name="Google Shape;1691;p1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1800"/>
              <a:buNone/>
            </a:pPr>
            <a:r>
              <a:rPr b="1" i="0" lang="en-US" u="none">
                <a:solidFill>
                  <a:srgbClr val="006FB6"/>
                </a:solidFill>
              </a:rPr>
              <a:t>সাফল্য উদযাপন করুন</a:t>
            </a:r>
            <a:endParaRPr/>
          </a:p>
        </p:txBody>
      </p:sp>
      <p:sp>
        <p:nvSpPr>
          <p:cNvPr id="1692" name="Google Shape;1692;p1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0" i="0" lang="en-US" sz="3200" u="none"/>
              <a:t>হতাশার এই সময়ে, আপনার সন্তানের সফলতা উদযাপনের জন্য আলাদাভাবে প্রশংসা করুন।</a:t>
            </a:r>
            <a:endParaRPr sz="3200"/>
          </a:p>
          <a:p>
            <a:pPr indent="0" lvl="0" marL="0" rtl="0" algn="l">
              <a:lnSpc>
                <a:spcPct val="90000"/>
              </a:lnSpc>
              <a:spcBef>
                <a:spcPts val="1000"/>
              </a:spcBef>
              <a:spcAft>
                <a:spcPts val="0"/>
              </a:spcAft>
              <a:buClr>
                <a:schemeClr val="dk1"/>
              </a:buClr>
              <a:buSzPts val="1100"/>
              <a:buFont typeface="Arial"/>
              <a:buNone/>
            </a:pPr>
            <a:r>
              <a:t/>
            </a:r>
            <a:endParaRPr sz="3200"/>
          </a:p>
          <a:p>
            <a:pPr indent="0" lvl="0" marL="0" rtl="0" algn="l">
              <a:lnSpc>
                <a:spcPct val="90000"/>
              </a:lnSpc>
              <a:spcBef>
                <a:spcPts val="1000"/>
              </a:spcBef>
              <a:spcAft>
                <a:spcPts val="0"/>
              </a:spcAft>
              <a:buClr>
                <a:schemeClr val="dk1"/>
              </a:buClr>
              <a:buSzPts val="1100"/>
              <a:buFont typeface="Arial"/>
              <a:buNone/>
            </a:pPr>
            <a:r>
              <a:rPr b="0" i="0" lang="en-US" sz="3200" u="none"/>
              <a:t>এর পরিবর্তে…. </a:t>
            </a:r>
            <a:r>
              <a:rPr b="0" i="1" lang="en-US" sz="3200" u="none"/>
              <a:t>"দারুণ পড়া!"</a:t>
            </a:r>
            <a:endParaRPr i="1" sz="3200"/>
          </a:p>
          <a:p>
            <a:pPr indent="0" lvl="0" marL="0" rtl="0" algn="l">
              <a:lnSpc>
                <a:spcPct val="90000"/>
              </a:lnSpc>
              <a:spcBef>
                <a:spcPts val="1000"/>
              </a:spcBef>
              <a:spcAft>
                <a:spcPts val="0"/>
              </a:spcAft>
              <a:buClr>
                <a:schemeClr val="dk1"/>
              </a:buClr>
              <a:buSzPts val="1100"/>
              <a:buFont typeface="Arial"/>
              <a:buNone/>
            </a:pPr>
            <a:r>
              <a:t/>
            </a:r>
            <a:endParaRPr sz="3200"/>
          </a:p>
          <a:p>
            <a:pPr indent="0" lvl="0" marL="0" rtl="0" algn="l">
              <a:lnSpc>
                <a:spcPct val="90000"/>
              </a:lnSpc>
              <a:spcBef>
                <a:spcPts val="1000"/>
              </a:spcBef>
              <a:spcAft>
                <a:spcPts val="0"/>
              </a:spcAft>
              <a:buClr>
                <a:schemeClr val="dk1"/>
              </a:buClr>
              <a:buSzPts val="1100"/>
              <a:buFont typeface="Arial"/>
              <a:buNone/>
            </a:pPr>
            <a:r>
              <a:rPr b="0" i="0" lang="en-US" sz="3200" u="none"/>
              <a:t>চেষ্টা করুন…</a:t>
            </a:r>
            <a:r>
              <a:rPr b="0" i="1" lang="en-US" sz="3200" u="none"/>
              <a:t>"আমি সত্যিই পছন্দ করেছি যে আপনি কীভাবে এই শব্দটি নিয়ে লেগে ছিলেন এবং হাল ছেড়ে দেননি!"</a:t>
            </a:r>
            <a:endParaRPr/>
          </a:p>
        </p:txBody>
      </p:sp>
      <p:sp>
        <p:nvSpPr>
          <p:cNvPr id="1693" name="Google Shape;1693;p1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100"/>
              <a:buNone/>
            </a:pPr>
            <a:r>
              <a:t/>
            </a:r>
            <a:endParaRPr/>
          </a:p>
        </p:txBody>
      </p:sp>
      <p:pic>
        <p:nvPicPr>
          <p:cNvPr id="1694" name="Google Shape;1694;p14"/>
          <p:cNvPicPr preferRelativeResize="0"/>
          <p:nvPr/>
        </p:nvPicPr>
        <p:blipFill rotWithShape="1">
          <a:blip r:embed="rId3">
            <a:alphaModFix/>
          </a:blip>
          <a:srcRect b="0" l="0" r="16478" t="0"/>
          <a:stretch/>
        </p:blipFill>
        <p:spPr>
          <a:xfrm>
            <a:off x="8920088" y="1251300"/>
            <a:ext cx="3076224" cy="2499001"/>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