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9" r:id="rId6"/>
    <p:sldMasterId id="2147483679" r:id="rId7"/>
    <p:sldMasterId id="2147483695" r:id="rId8"/>
    <p:sldMasterId id="2147483706" r:id="rId9"/>
    <p:sldMasterId id="2147483713" r:id="rId10"/>
    <p:sldMasterId id="2147483733" r:id="rId11"/>
    <p:sldMasterId id="214748374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YHOCepS/DFbmAZ6zLX8B8OLuX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4" name="Google Shape;154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2" name="Google Shape;155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9" name="Google Shape;155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9" name="Google Shape;156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dc96752bc4_0_13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8" name="Google Shape;1578;g1dc96752bc4_0_13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bbd022ab9_0_35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9" name="Google Shape;1589;g2cbbd022ab9_0_35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cb7047ba64_0_17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0" name="Google Shape;1600;g2cb7047ba64_0_177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8" name="Google Shape;1608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9" name="Google Shape;145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2df8d77fc0d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8" name="Google Shape;1478;g2df8d77fc0d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5" name="Google Shape;148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2" name="Google Shape;150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7" name="Google Shape;151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0" name="Google Shape;1530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7" name="Google Shape;153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2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2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29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29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0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jp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2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23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29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29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g"/><Relationship Id="rId5" Type="http://schemas.openxmlformats.org/officeDocument/2006/relationships/image" Target="../media/image2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9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0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df8d77fc0d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46" name="Google Shape;1446;g2df8d77fc0d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7" name="Google Shape;1447;g2df8d77fc0d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df8d77fc0d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2_Title, Pic 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0" name="Google Shape;180;p42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181" name="Google Shape;181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Google Shape;182;p4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4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4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4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4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7" name="Google Shape;187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9" name="Google Shape;189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42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42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6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94" name="Google Shape;194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Google Shape;196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8" name="Google Shape;198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9" name="Google Shape;199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1" name="Google Shape;201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2" name="Google Shape;202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8" name="Google Shape;208;p37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9" name="Google Shape;209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0" name="Google Shape;210;p37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5" name="Google Shape;215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7" name="Google Shape;217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0" name="Google Shape;22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4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23" name="Google Shape;223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4" name="Google Shape;224;p4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4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4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7" name="Google Shape;227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9" name="Google Shape;229;p4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0" name="Google Shape;230;p4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1" name="Google Shape;231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pic>
        <p:nvPicPr>
          <p:cNvPr id="242" name="Google Shape;242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263695" y="4861652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5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5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9" name="Google Shape;24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7" name="Google Shape;25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5" name="Google Shape;26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1" name="Google Shape;27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3" name="Google Shape;27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5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5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5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4" name="Google Shape;28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0" name="Google Shape;29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2" name="Google Shape;29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9" name="Google Shape;29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7" name="Google Shape;30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1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1" name="Google Shape;21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" name="Google Shape;22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" name="Google Shape;24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97" y="5881197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1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9" name="Google Shape;33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7" name="Google Shape;347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3" name="Google Shape;35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7" name="Google Shape;367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6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8" name="Google Shape;388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9" name="Google Shape;389;p6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6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6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1" name="Google Shape;401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6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6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0" name="Google Shape;41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4" name="Google Shape;41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6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2" name="Google Shape;422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3" name="Google Shape;42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7" name="Google Shape;42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6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6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6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6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6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6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4" name="Google Shape;4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5" name="Google Shape;44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6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0" name="Google Shape;450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3" name="Google Shape;4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6" name="Google Shape;45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7" name="Google Shape;457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6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2" name="Google Shape;472;p40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73" name="Google Shape;473;p40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4" name="Google Shape;474;p40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5" name="Google Shape;475;p40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6" name="Google Shape;476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7" name="Google Shape;477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40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40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4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4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4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4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4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4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4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7" name="Google Shape;37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8" name="Google Shape;38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Google Shape;39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" name="Google Shape;4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" name="Google Shape;46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2" name="Google Shape;492;p43"/>
          <p:cNvGrpSpPr/>
          <p:nvPr/>
        </p:nvGrpSpPr>
        <p:grpSpPr>
          <a:xfrm flipH="1">
            <a:off x="3794084" y="6196177"/>
            <a:ext cx="8086609" cy="626185"/>
            <a:chOff x="190275" y="6196177"/>
            <a:chExt cx="8086609" cy="626185"/>
          </a:xfrm>
        </p:grpSpPr>
        <p:cxnSp>
          <p:nvCxnSpPr>
            <p:cNvPr id="493" name="Google Shape;493;p4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4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4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6" name="Google Shape;496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97" name="Google Shape;497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4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4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06" name="Google Shape;506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07" name="Google Shape;507;p52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08" name="Google Shape;508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9" name="Google Shape;509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0" name="Google Shape;510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1" name="Google Shape;511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2" name="Google Shape;512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5" name="Google Shape;515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8" name="Google Shape;518;p39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519" name="Google Shape;519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20" name="Google Shape;520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1" name="Google Shape;521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2" name="Google Shape;522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3" name="Google Shape;523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25" name="Google Shape;525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" name="Google Shape;526;p39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9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39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39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1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3" name="Google Shape;533;p5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34" name="Google Shape;534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5" name="Google Shape;535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6" name="Google Shape;536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7" name="Google Shape;537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38" name="Google Shape;538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1" name="Google Shape;541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54" name="Google Shape;554;p53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55" name="Google Shape;555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6" name="Google Shape;556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7" name="Google Shape;557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58" name="Google Shape;558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9" name="Google Shape;559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574" name="Google Shape;574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75" name="Google Shape;575;p8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8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8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8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5" name="Google Shape;585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8" name="Google Shape;58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9" name="Google Shape;58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8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88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8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8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88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02" name="Google Shape;602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6" name="Google Shape;60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1" name="Google Shape;61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2" name="Google Shape;612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7" name="Google Shape;61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0" name="Google Shape;620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3" name="Google Shape;62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4" name="Google Shape;62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9" name="Google Shape;49;p41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50" name="Google Shape;50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" name="Google Shape;51;p4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4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" name="Google Shape;53;p4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" name="Google Shape;54;p4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4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6" name="Google Shape;56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8" name="Google Shape;58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4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9" name="Google Shape;629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1" name="Google Shape;63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3" name="Google Shape;633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4" name="Google Shape;63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2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8" name="Google Shape;638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0" name="Google Shape;64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1" name="Google Shape;6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2" name="Google Shape;64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3" name="Google Shape;643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92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92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92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Google Shape;649;p93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93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1" name="Google Shape;651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93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93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93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9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Google Shape;660;p93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9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2" name="Google Shape;662;p93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93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93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Google Shape;666;p93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9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93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93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2" name="Google Shape;672;p94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94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94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6" name="Google Shape;67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9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0" name="Google Shape;680;p9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1" name="Google Shape;681;p9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45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5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5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5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93" name="Google Shape;693;p45"/>
          <p:cNvGrpSpPr/>
          <p:nvPr/>
        </p:nvGrpSpPr>
        <p:grpSpPr>
          <a:xfrm flipH="1">
            <a:off x="351636" y="6196177"/>
            <a:ext cx="8086609" cy="626185"/>
            <a:chOff x="190275" y="6196177"/>
            <a:chExt cx="8086609" cy="626185"/>
          </a:xfrm>
        </p:grpSpPr>
        <p:cxnSp>
          <p:nvCxnSpPr>
            <p:cNvPr id="694" name="Google Shape;694;p4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5" name="Google Shape;695;p4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6" name="Google Shape;696;p4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7" name="Google Shape;697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98" name="Google Shape;698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3" name="Google Shape;703;p5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704" name="Google Shape;704;p50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5" name="Google Shape;705;p50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6" name="Google Shape;706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07" name="Google Shape;707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8" name="Google Shape;708;p50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9" name="Google Shape;70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1" name="Google Shape;711;p5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3" name="Google Shape;713;p5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6" name="Google Shape;71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0" name="Google Shape;72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2" name="Google Shape;72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95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9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95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95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95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0" name="Google Shape;730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4" name="Google Shape;73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9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9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9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2" name="Google Shape;742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9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50" name="Google Shape;750;p9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9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9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69" name="Google Shape;6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7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47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" name="Google Shape;72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73" name="Google Shape;73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" name="Google Shape;76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" name="Google Shape;77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" name="Google Shape;79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" name="Google Shape;81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47"/>
          <p:cNvSpPr/>
          <p:nvPr/>
        </p:nvSpPr>
        <p:spPr>
          <a:xfrm flipH="1">
            <a:off x="7881053" y="4660470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47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47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7" name="Google Shape;757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0" name="Google Shape;76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1" name="Google Shape;76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9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5" name="Google Shape;765;p9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9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9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9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1" name="Google Shape;771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79" name="Google Shape;779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8" name="Google Shape;788;p10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89" name="Google Shape;789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3" name="Google Shape;79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10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10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10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10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10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10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10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10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02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7" name="Google Shape;807;p102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08" name="Google Shape;808;p102"/>
          <p:cNvCxnSpPr/>
          <p:nvPr/>
        </p:nvCxnSpPr>
        <p:spPr>
          <a:xfrm>
            <a:off x="6134672" y="653591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102"/>
          <p:cNvCxnSpPr/>
          <p:nvPr/>
        </p:nvCxnSpPr>
        <p:spPr>
          <a:xfrm>
            <a:off x="3405071" y="6519007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102"/>
          <p:cNvCxnSpPr/>
          <p:nvPr/>
        </p:nvCxnSpPr>
        <p:spPr>
          <a:xfrm>
            <a:off x="665030" y="649807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661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2" name="Google Shape;81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0024" y="6185831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4928" y="6330066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2775" y="6231645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02"/>
          <p:cNvSpPr/>
          <p:nvPr>
            <p:ph idx="3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dc96752bc4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2" name="Google Shape;822;g1dc96752bc4_0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3" name="Google Shape;823;g1dc96752bc4_0_15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g1dc96752bc4_0_152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g1dc96752bc4_0_152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g1dc96752bc4_0_152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7" name="Google Shape;827;g1dc96752bc4_0_15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g1dc96752bc4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g1dc96752bc4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0" name="Google Shape;830;g1dc96752bc4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g1dc96752bc4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g1dc96752bc4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g1dc96752bc4_0_15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g1dc96752bc4_0_15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g1dc96752bc4_0_15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g1dc96752bc4_0_15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g1dc96752bc4_0_15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g1dc96752bc4_0_15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dc96752bc4_0_171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g1dc96752bc4_0_171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g1dc96752bc4_0_17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3" name="Google Shape;843;g1dc96752bc4_0_171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44" name="Google Shape;844;g1dc96752bc4_0_171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845" name="Google Shape;845;g1dc96752bc4_0_1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6" name="Google Shape;846;g1dc96752bc4_0_17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7" name="Google Shape;847;g1dc96752bc4_0_17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8" name="Google Shape;848;g1dc96752bc4_0_17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9" name="Google Shape;849;g1dc96752bc4_0_17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0" name="Google Shape;850;g1dc96752bc4_0_17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51" name="Google Shape;851;g1dc96752bc4_0_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2" name="Google Shape;852;g1dc96752bc4_0_1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3" name="Google Shape;853;g1dc96752bc4_0_1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54" name="Google Shape;854;g1dc96752bc4_0_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1dc96752bc4_0_1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1dc96752bc4_0_1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57" name="Google Shape;857;g1dc96752bc4_0_1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dc96752bc4_0_190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g1dc96752bc4_0_190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g1dc96752bc4_0_190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g1dc96752bc4_0_190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g1dc96752bc4_0_190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g1dc96752bc4_0_190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g1dc96752bc4_0_190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g1dc96752bc4_0_190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g1dc96752bc4_0_190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8" name="Google Shape;868;g1dc96752bc4_0_190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869" name="Google Shape;869;g1dc96752bc4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0" name="Google Shape;870;g1dc96752bc4_0_19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1" name="Google Shape;871;g1dc96752bc4_0_19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2" name="Google Shape;872;g1dc96752bc4_0_19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3" name="Google Shape;873;g1dc96752bc4_0_19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4" name="Google Shape;874;g1dc96752bc4_0_19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75" name="Google Shape;875;g1dc96752bc4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" name="Google Shape;876;g1dc96752bc4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77" name="Google Shape;877;g1dc96752bc4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dc96752bc4_0_210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80" name="Google Shape;880;g1dc96752bc4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g1dc96752bc4_0_210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g1dc96752bc4_0_210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3" name="Google Shape;883;g1dc96752bc4_0_210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884" name="Google Shape;884;g1dc96752bc4_0_2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5" name="Google Shape;885;g1dc96752bc4_0_21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6" name="Google Shape;886;g1dc96752bc4_0_21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7" name="Google Shape;887;g1dc96752bc4_0_21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8" name="Google Shape;888;g1dc96752bc4_0_21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9" name="Google Shape;889;g1dc96752bc4_0_21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90" name="Google Shape;890;g1dc96752bc4_0_2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1" name="Google Shape;891;g1dc96752bc4_0_2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92" name="Google Shape;892;g1dc96752bc4_0_2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3" name="Google Shape;893;g1dc96752bc4_0_210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4" name="Google Shape;894;g1dc96752bc4_0_210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5" name="Google Shape;895;g1dc96752bc4_0_210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g1dc96752bc4_0_210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g1dc96752bc4_0_210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g1dc96752bc4_0_21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g1dc96752bc4_0_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g1dc96752bc4_0_23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g1dc96752bc4_0_231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3" name="Google Shape;903;g1dc96752bc4_0_231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904" name="Google Shape;904;g1dc96752bc4_0_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5" name="Google Shape;905;g1dc96752bc4_0_23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6" name="Google Shape;906;g1dc96752bc4_0_23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7" name="Google Shape;907;g1dc96752bc4_0_23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8" name="Google Shape;908;g1dc96752bc4_0_23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9" name="Google Shape;909;g1dc96752bc4_0_23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10" name="Google Shape;910;g1dc96752bc4_0_2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g1dc96752bc4_0_2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12" name="Google Shape;912;g1dc96752bc4_0_2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3" name="Google Shape;913;g1dc96752bc4_0_231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g1dc96752bc4_0_231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5" name="Google Shape;915;g1dc96752bc4_0_231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g1dc96752bc4_0_231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g1dc96752bc4_0_231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1dc96752bc4_0_25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g1dc96752bc4_0_25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g1dc96752bc4_0_250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22" name="Google Shape;922;g1dc96752bc4_0_250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923" name="Google Shape;923;g1dc96752bc4_0_25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4" name="Google Shape;924;g1dc96752bc4_0_2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48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" name="Google Shape;92;p4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93" name="Google Shape;93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" name="Google Shape;94;p4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4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4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4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4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" name="Google Shape;99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1" name="Google Shape;101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48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48"/>
          <p:cNvSpPr/>
          <p:nvPr/>
        </p:nvSpPr>
        <p:spPr>
          <a:xfrm flipH="1">
            <a:off x="429267" y="468267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4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4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4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g2cbbd022ab9_0_445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32" name="Google Shape;932;g2cbbd022ab9_0_4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3" name="Google Shape;933;g2cbbd022ab9_0_44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4" name="Google Shape;934;g2cbbd022ab9_0_44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5" name="Google Shape;935;g2cbbd022ab9_0_44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36" name="Google Shape;936;g2cbbd022ab9_0_4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7" name="Google Shape;937;g2cbbd022ab9_0_4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8" name="Google Shape;938;g2cbbd022ab9_0_44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9" name="Google Shape;939;g2cbbd022ab9_0_44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0" name="Google Shape;940;g2cbbd022ab9_0_4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1" name="Google Shape;941;g2cbbd022ab9_0_4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cbbd022ab9_0_44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g2cbbd022ab9_0_44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g2cbbd022ab9_0_44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g2cbbd022ab9_0_44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g2cbbd022ab9_0_44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g2cbbd022ab9_0_44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g2cbbd022ab9_0_44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g2cbbd022ab9_0_44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g2cbbd022ab9_0_44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51" name="Google Shape;951;g2cbbd022ab9_0_445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g2cbbd022ab9_0_44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cbbd022ab9_0_37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g2cbbd022ab9_0_37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g2cbbd022ab9_0_37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g2cbbd022ab9_0_3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58" name="Google Shape;958;g2cbbd022ab9_0_372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59" name="Google Shape;959;g2cbbd022ab9_0_37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0" name="Google Shape;960;g2cbbd022ab9_0_37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1" name="Google Shape;961;g2cbbd022ab9_0_37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2" name="Google Shape;962;g2cbbd022ab9_0_37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3" name="Google Shape;963;g2cbbd022ab9_0_37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4" name="Google Shape;964;g2cbbd022ab9_0_37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5" name="Google Shape;965;g2cbbd022ab9_0_3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6" name="Google Shape;966;g2cbbd022ab9_0_3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7" name="Google Shape;967;g2cbbd022ab9_0_3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8" name="Google Shape;968;g2cbbd022ab9_0_37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g2cbbd022ab9_0_37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0" name="Google Shape;970;g2cbbd022ab9_0_3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. Leveled Text, Pic">
  <p:cSld name="5_Title. Leveled Text, Pic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cbbd022ab9_0_39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g2cbbd022ab9_0_390"/>
          <p:cNvSpPr txBox="1"/>
          <p:nvPr/>
        </p:nvSpPr>
        <p:spPr>
          <a:xfrm>
            <a:off x="4452653" y="2544973"/>
            <a:ext cx="22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ar" sz="2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منطقة التعلم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74" name="Google Shape;974;g2cbbd022ab9_0_390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975" name="Google Shape;975;g2cbbd022ab9_0_3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76" name="Google Shape;976;g2cbbd022ab9_0_39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7" name="Google Shape;977;g2cbbd022ab9_0_39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8" name="Google Shape;978;g2cbbd022ab9_0_39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9" name="Google Shape;979;g2cbbd022ab9_0_39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0" name="Google Shape;980;g2cbbd022ab9_0_39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981" name="Google Shape;981;g2cbbd022ab9_0_3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Google Shape;982;g2cbbd022ab9_0_3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3" name="Google Shape;983;g2cbbd022ab9_0_3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4" name="Google Shape;984;g2cbbd022ab9_0_390"/>
          <p:cNvSpPr txBox="1"/>
          <p:nvPr>
            <p:ph idx="1" type="body"/>
          </p:nvPr>
        </p:nvSpPr>
        <p:spPr>
          <a:xfrm>
            <a:off x="452438" y="3441146"/>
            <a:ext cx="11110800" cy="26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85" name="Google Shape;985;g2cbbd022ab9_0_390"/>
          <p:cNvGrpSpPr/>
          <p:nvPr/>
        </p:nvGrpSpPr>
        <p:grpSpPr>
          <a:xfrm flipH="1">
            <a:off x="377675" y="1290698"/>
            <a:ext cx="11436658" cy="1298100"/>
            <a:chOff x="1212" y="-2084292"/>
            <a:chExt cx="11436658" cy="1298100"/>
          </a:xfrm>
        </p:grpSpPr>
        <p:sp>
          <p:nvSpPr>
            <p:cNvPr id="986" name="Google Shape;986;g2cbbd022ab9_0_390"/>
            <p:cNvSpPr/>
            <p:nvPr/>
          </p:nvSpPr>
          <p:spPr>
            <a:xfrm>
              <a:off x="1212" y="-2084292"/>
              <a:ext cx="2442900" cy="1298100"/>
            </a:xfrm>
            <a:prstGeom prst="chevron">
              <a:avLst>
                <a:gd fmla="val 50000" name="adj"/>
              </a:avLst>
            </a:prstGeom>
            <a:solidFill>
              <a:srgbClr val="006FB6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7" name="Google Shape;987;g2cbbd022ab9_0_390"/>
            <p:cNvSpPr txBox="1"/>
            <p:nvPr/>
          </p:nvSpPr>
          <p:spPr>
            <a:xfrm>
              <a:off x="650239" y="-2084292"/>
              <a:ext cx="13932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60000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</a:pPr>
              <a:r>
                <a:rPr b="0" i="0" lang="ar" sz="40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سهل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8" name="Google Shape;988;g2cbbd022ab9_0_390"/>
            <p:cNvSpPr/>
            <p:nvPr/>
          </p:nvSpPr>
          <p:spPr>
            <a:xfrm>
              <a:off x="2119539" y="-2084292"/>
              <a:ext cx="4188000" cy="1298100"/>
            </a:xfrm>
            <a:prstGeom prst="chevron">
              <a:avLst>
                <a:gd fmla="val 50000" name="adj"/>
              </a:avLst>
            </a:prstGeom>
            <a:solidFill>
              <a:srgbClr val="006FB6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9" name="Google Shape;989;g2cbbd022ab9_0_390"/>
            <p:cNvSpPr txBox="1"/>
            <p:nvPr/>
          </p:nvSpPr>
          <p:spPr>
            <a:xfrm>
              <a:off x="2768566" y="-2084292"/>
              <a:ext cx="28899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60000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</a:pPr>
              <a:r>
                <a:rPr b="0" i="0" lang="ar" sz="40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مناسب تمامًا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0" name="Google Shape;990;g2cbbd022ab9_0_390"/>
            <p:cNvSpPr/>
            <p:nvPr/>
          </p:nvSpPr>
          <p:spPr>
            <a:xfrm>
              <a:off x="5982970" y="-2084292"/>
              <a:ext cx="5454900" cy="1298100"/>
            </a:xfrm>
            <a:prstGeom prst="chevron">
              <a:avLst>
                <a:gd fmla="val 50000" name="adj"/>
              </a:avLst>
            </a:prstGeom>
            <a:solidFill>
              <a:srgbClr val="006FB6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1" name="Google Shape;991;g2cbbd022ab9_0_390"/>
            <p:cNvSpPr txBox="1"/>
            <p:nvPr/>
          </p:nvSpPr>
          <p:spPr>
            <a:xfrm>
              <a:off x="6631997" y="-2084292"/>
              <a:ext cx="41568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60000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Calibri"/>
                <a:buNone/>
              </a:pPr>
              <a:r>
                <a:rPr b="0" i="0" lang="ar" sz="40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صعب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92" name="Google Shape;992;g2cbbd022ab9_0_390"/>
          <p:cNvSpPr/>
          <p:nvPr/>
        </p:nvSpPr>
        <p:spPr>
          <a:xfrm>
            <a:off x="6824269" y="2311930"/>
            <a:ext cx="644525" cy="703041"/>
          </a:xfrm>
          <a:custGeom>
            <a:rect b="b" l="l" r="r" t="t"/>
            <a:pathLst>
              <a:path extrusionOk="0" h="576263" w="644525">
                <a:moveTo>
                  <a:pt x="1" y="220112"/>
                </a:moveTo>
                <a:lnTo>
                  <a:pt x="246188" y="220114"/>
                </a:lnTo>
                <a:lnTo>
                  <a:pt x="322263" y="0"/>
                </a:lnTo>
                <a:lnTo>
                  <a:pt x="398337" y="220114"/>
                </a:lnTo>
                <a:lnTo>
                  <a:pt x="644524" y="220112"/>
                </a:lnTo>
                <a:lnTo>
                  <a:pt x="445354" y="356149"/>
                </a:lnTo>
                <a:lnTo>
                  <a:pt x="521431" y="576262"/>
                </a:lnTo>
                <a:lnTo>
                  <a:pt x="322263" y="440223"/>
                </a:lnTo>
                <a:lnTo>
                  <a:pt x="123094" y="576262"/>
                </a:lnTo>
                <a:lnTo>
                  <a:pt x="199171" y="356149"/>
                </a:lnTo>
                <a:lnTo>
                  <a:pt x="1" y="220112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2cbbd022ab9_0_41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g2cbbd022ab9_0_41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g2cbbd022ab9_0_41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2cbbd022ab9_0_41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2cbbd022ab9_0_41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g2cbbd022ab9_0_41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g2cbbd022ab9_0_41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g2cbbd022ab9_0_41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g2cbbd022ab9_0_4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03" name="Google Shape;1003;g2cbbd022ab9_0_412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1004" name="Google Shape;1004;g2cbbd022ab9_0_4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05" name="Google Shape;1005;g2cbbd022ab9_0_41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6" name="Google Shape;1006;g2cbbd022ab9_0_41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7" name="Google Shape;1007;g2cbbd022ab9_0_41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8" name="Google Shape;1008;g2cbbd022ab9_0_41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9" name="Google Shape;1009;g2cbbd022ab9_0_41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10" name="Google Shape;1010;g2cbbd022ab9_0_4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1" name="Google Shape;1011;g2cbbd022ab9_0_4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12" name="Google Shape;1012;g2cbbd022ab9_0_4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g2cbbd022ab9_0_4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g2cbbd022ab9_0_4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g2cbbd022ab9_0_4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g2cbbd022ab9_0_4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g2cbbd022ab9_0_4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g2cbbd022ab9_0_4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0" name="Google Shape;1020;g2cbbd022ab9_0_4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g2cbbd022ab9_0_4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g2cbbd022ab9_0_4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g2cbbd022ab9_0_4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g2cbbd022ab9_0_43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g2cbbd022ab9_0_43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cbbd022ab9_0_46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8" name="Google Shape;1028;g2cbbd022ab9_0_46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g2cbbd022ab9_0_46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g2cbbd022ab9_0_46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g2cbbd022ab9_0_4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g2cbbd022ab9_0_46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33" name="Google Shape;1033;g2cbbd022ab9_0_4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g2cbbd022ab9_0_46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g2cbbd022ab9_0_4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g2cbbd022ab9_0_4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2cbbd022ab9_0_4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2cbbd022ab9_0_4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g2cbbd022ab9_0_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g2cbbd022ab9_0_4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g2cbbd022ab9_0_4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g2cbbd022ab9_0_46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g2cbbd022ab9_0_46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g2cbbd022ab9_0_46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g2cbbd022ab9_0_46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cbbd022ab9_0_48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8" name="Google Shape;1048;g2cbbd022ab9_0_4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9" name="Google Shape;1049;g2cbbd022ab9_0_48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g2cbbd022ab9_0_48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g2cbbd022ab9_0_48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g2cbbd022ab9_0_48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g2cbbd022ab9_0_48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g2cbbd022ab9_0_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g2cbbd022ab9_0_4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6" name="Google Shape;1056;g2cbbd022ab9_0_4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g2cbbd022ab9_0_48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g2cbbd022ab9_0_48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59" name="Google Shape;1059;g2cbbd022ab9_0_4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cbbd022ab9_0_5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2" name="Google Shape;1062;g2cbbd022ab9_0_50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g2cbbd022ab9_0_50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4" name="Google Shape;1064;g2cbbd022ab9_0_5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g2cbbd022ab9_0_5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g2cbbd022ab9_0_5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g2cbbd022ab9_0_5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g2cbbd022ab9_0_5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g2cbbd022ab9_0_5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g2cbbd022ab9_0_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g2cbbd022ab9_0_5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2" name="Google Shape;1072;g2cbbd022ab9_0_5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Google Shape;1074;g2cbbd022ab9_0_5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5" name="Google Shape;1075;g2cbbd022ab9_0_5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g2cbbd022ab9_0_5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g2cbbd022ab9_0_5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g2cbbd022ab9_0_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9" name="Google Shape;1079;g2cbbd022ab9_0_5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2cbbd022ab9_0_5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g2cbbd022ab9_0_5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2" name="Google Shape;1082;g2cbbd022ab9_0_5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2cbbd022ab9_0_5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4" name="Google Shape;1084;g2cbbd022ab9_0_51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g2cbbd022ab9_0_51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2cbbd022ab9_0_5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8" name="Google Shape;1088;g2cbbd022ab9_0_5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g2cbbd022ab9_0_5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g2cbbd022ab9_0_5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g2cbbd022ab9_0_5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92" name="Google Shape;1092;g2cbbd022ab9_0_5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g2cbbd022ab9_0_5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g2cbbd022ab9_0_5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2cbbd022ab9_0_5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g2cbbd022ab9_0_5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g2cbbd022ab9_0_5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8" name="Google Shape;1098;g2cbbd022ab9_0_5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g2cbbd022ab9_0_5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0" name="Google Shape;1100;g2cbbd022ab9_0_5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g2cbbd022ab9_0_5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2cbbd022ab9_0_5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2cbbd022ab9_0_5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3" name="Google Shape;113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14" name="Google Shape;114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" name="Google Shape;115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" name="Google Shape;119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" name="Google Shape;12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" name="Google Shape;122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cbbd022ab9_0_54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g2cbbd022ab9_0_54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2cbbd022ab9_0_54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2cbbd022ab9_0_5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g2cbbd022ab9_0_54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0" name="Google Shape;1110;g2cbbd022ab9_0_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1" name="Google Shape;1111;g2cbbd022ab9_0_5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g2cbbd022ab9_0_5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g2cbbd022ab9_0_5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g2cbbd022ab9_0_5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g2cbbd022ab9_0_5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g2cbbd022ab9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g2cbbd022ab9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8" name="Google Shape;1118;g2cbbd022ab9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2cbbd022ab9_0_5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2cbbd022ab9_0_5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2cbbd022ab9_0_5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cbbd022ab9_0_56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2cbbd022ab9_0_56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2cbbd022ab9_0_56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2cbbd022ab9_0_56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g2cbbd022ab9_0_56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2cbbd022ab9_0_56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2cbbd022ab9_0_56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2cbbd022ab9_0_56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2cbbd022ab9_0_5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2" name="Google Shape;1132;g2cbbd022ab9_0_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3" name="Google Shape;1133;g2cbbd022ab9_0_5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2cbbd022ab9_0_5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2cbbd022ab9_0_5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g2cbbd022ab9_0_5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g2cbbd022ab9_0_5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8" name="Google Shape;1138;g2cbbd022ab9_0_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2cbbd022ab9_0_5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0" name="Google Shape;1140;g2cbbd022ab9_0_5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g2cbbd022ab9_0_5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2cbbd022ab9_0_5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2cbbd022ab9_0_5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2cbbd022ab9_0_5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2cbbd022ab9_0_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2cbbd022ab9_0_5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2cbbd022ab9_0_5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2cbbd022ab9_0_5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0" name="Google Shape;1150;g2cbbd022ab9_0_5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g2cbbd022ab9_0_5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g2cbbd022ab9_0_58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2cbbd022ab9_0_58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g2cbbd022ab9_0_58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5" name="Google Shape;1155;g2cbbd022ab9_0_58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2cbbd022ab9_0_58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2cbbd022ab9_0_58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2cbbd022ab9_0_58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9" name="Google Shape;1159;g2cbbd022ab9_0_58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60" name="Google Shape;1160;g2cbbd022ab9_0_5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" name="Google Shape;1162;g2cbbd022ab9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g2cbbd022ab9_0_6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2cbbd022ab9_0_6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g2cbbd022ab9_0_6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g2cbbd022ab9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g2cbbd022ab9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g2cbbd022ab9_0_6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2cbbd022ab9_0_6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g2cbbd022ab9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g2cbbd022ab9_0_6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2" name="Google Shape;1172;g2cbbd022ab9_0_6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2cbbd022ab9_0_6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2cbbd022ab9_0_6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2cbbd022ab9_0_6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2cbbd022ab9_0_6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2cbbd022ab9_0_6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2cbbd022ab9_0_6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2cbbd022ab9_0_6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2cbbd022ab9_0_603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81" name="Google Shape;1181;g2cbbd022ab9_0_6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2" name="Google Shape;1182;g2cbbd022ab9_0_603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g2cbbd022ab9_0_603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4" name="Google Shape;1184;g2cbbd022ab9_0_603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g2cbbd022ab9_0_6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g2cbbd022ab9_0_6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2cbbd022ab9_0_6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g2cbbd022ab9_0_6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g2cbbd022ab9_0_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g2cbbd022ab9_0_6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2" name="Google Shape;1192;g2cbbd022ab9_0_6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g2cbbd022ab9_0_6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4" name="Google Shape;1194;g2cbbd022ab9_0_6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g2cbbd022ab9_0_6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g2cbbd022ab9_0_62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g2cbbd022ab9_0_62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g2cbbd022ab9_0_6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0" name="Google Shape;1200;g2cbbd022ab9_0_64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g2cbbd022ab9_0_6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g2cbbd022ab9_0_6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g2cbbd022ab9_0_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g2cbbd022ab9_0_6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5" name="Google Shape;1205;g2cbbd022ab9_0_6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g2cbbd022ab9_0_6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7" name="Google Shape;1207;g2cbbd022ab9_0_6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g2cbbd022ab9_0_6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9" name="Google Shape;1209;g2cbbd022ab9_0_64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2cbbd022ab9_0_64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g2cbbd022ab9_0_64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g2cbbd022ab9_0_64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g2cbbd022ab9_0_64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g2cbbd022ab9_0_64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g2cbbd022ab9_0_64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g2cbbd022ab9_0_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8" name="Google Shape;1218;g2cbbd022ab9_0_6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2cbbd022ab9_0_65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g2cbbd022ab9_0_6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g2cbbd022ab9_0_6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2" name="Google Shape;1222;g2cbbd022ab9_0_65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2cbbd022ab9_0_65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4" name="Google Shape;1224;g2cbbd022ab9_0_6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5" name="Google Shape;1225;g2cbbd022ab9_0_6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g2cbbd022ab9_0_6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cbbd022ab9_0_65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g2cbbd022ab9_0_6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g2cbbd022ab9_0_6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g2cbbd022ab9_0_6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2" name="Google Shape;1232;g2cbbd022ab9_0_6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3" name="Google Shape;1233;g2cbbd022ab9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4" name="Google Shape;1234;g2cbbd022ab9_0_6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g2cbbd022ab9_0_6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g2cbbd022ab9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g2cbbd022ab9_0_6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g2cbbd022ab9_0_6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9" name="Google Shape;1239;g2cbbd022ab9_0_67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2cbbd022ab9_0_67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cbbd022ab9_0_68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2cbbd022ab9_0_68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2cbbd022ab9_0_6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cb7047ba64_0_20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52" name="Google Shape;1252;g2cb7047ba64_0_20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53" name="Google Shape;1253;g2cb7047ba64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4" name="Google Shape;1254;g2cb7047ba64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5" name="Google Shape;1255;g2cb7047ba64_0_20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6" name="Google Shape;1256;g2cb7047ba64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7" name="Google Shape;1257;g2cb7047ba64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8" name="Google Shape;1258;g2cb7047ba64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9" name="Google Shape;1259;g2cb7047ba64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0" name="Google Shape;1260;g2cb7047ba64_0_20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2cb7047ba64_0_20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cb7047ba64_0_20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1" name="Google Shape;131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32" name="Google Shape;132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8" name="Google Shape;138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0" name="Google Shape;140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" name="Google Shape;144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cb7047ba64_0_1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5" name="Google Shape;1265;g2cb7047ba64_0_18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2cb7047ba64_0_189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2cb7047ba64_0_189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68" name="Google Shape;1268;g2cb7047ba64_0_189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69" name="Google Shape;1269;g2cb7047ba64_0_18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0" name="Google Shape;1270;g2cb7047ba64_0_18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1" name="Google Shape;1271;g2cb7047ba64_0_18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2" name="Google Shape;1272;g2cb7047ba64_0_1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73" name="Google Shape;1273;g2cb7047ba64_0_1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4" name="Google Shape;1274;g2cb7047ba64_0_1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5" name="Google Shape;1275;g2cb7047ba64_0_1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6" name="Google Shape;1276;g2cb7047ba64_0_189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78" name="Google Shape;1278;g2cb7047ba64_0_216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9" name="Google Shape;1279;g2cb7047ba64_0_2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g2cb7047ba64_0_21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g2cb7047ba64_0_21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2cb7047ba64_0_2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83" name="Google Shape;1283;g2cb7047ba64_0_21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84" name="Google Shape;1284;g2cb7047ba64_0_21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5" name="Google Shape;1285;g2cb7047ba64_0_21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6" name="Google Shape;1286;g2cb7047ba64_0_21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87" name="Google Shape;1287;g2cb7047ba64_0_2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88" name="Google Shape;1288;g2cb7047ba64_0_2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9" name="Google Shape;1289;g2cb7047ba64_0_2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0" name="Google Shape;1290;g2cb7047ba64_0_2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1" name="Google Shape;1291;g2cb7047ba64_0_216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2cb7047ba64_0_216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3" name="Google Shape;1293;g2cb7047ba64_0_216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2cb7047ba64_0_216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5" name="Google Shape;1295;g2cb7047ba64_0_216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cb7047ba64_0_23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g2cb7047ba64_0_235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g2cb7047ba64_0_235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2cb7047ba64_0_235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01" name="Google Shape;1301;g2cb7047ba64_0_235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302" name="Google Shape;1302;g2cb7047ba64_0_23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3" name="Google Shape;1303;g2cb7047ba64_0_23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4" name="Google Shape;1304;g2cb7047ba64_0_23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05" name="Google Shape;1305;g2cb7047ba64_0_2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06" name="Google Shape;1306;g2cb7047ba64_0_2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g2cb7047ba64_0_2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8" name="Google Shape;1308;g2cb7047ba64_0_2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9" name="Google Shape;1309;g2cb7047ba64_0_235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2cb7047ba64_0_235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cb7047ba64_0_235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2cb7047ba64_0_25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4" name="Google Shape;1314;g2cb7047ba64_0_2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5" name="Google Shape;1315;g2cb7047ba64_0_25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g2cb7047ba64_0_25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2cb7047ba64_0_25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8" name="Google Shape;1318;g2cb7047ba64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2cb7047ba64_0_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0" name="Google Shape;1320;g2cb7047ba64_0_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g2cb7047ba64_0_251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cb7047ba64_0_251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2cb7047ba64_0_251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g2cb7047ba64_0_251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g2cb7047ba64_0_251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2cb7047ba64_0_2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8" name="Google Shape;1328;g2cb7047ba64_0_2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2cb7047ba64_0_2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2cb7047ba64_0_2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1" name="Google Shape;1331;g2cb7047ba64_0_2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2" name="Google Shape;1332;g2cb7047ba64_0_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g2cb7047ba64_0_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g2cb7047ba64_0_2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g2cb7047ba64_0_26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2cb7047ba64_0_26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g2cb7047ba64_0_26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2cb7047ba64_0_27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0" name="Google Shape;1340;g2cb7047ba64_0_27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2cb7047ba64_0_27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2cb7047ba64_0_27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g2cb7047ba64_0_2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4" name="Google Shape;1344;g2cb7047ba64_0_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2cb7047ba64_0_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cb7047ba64_0_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g2cb7047ba64_0_27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8" name="Google Shape;1348;g2cb7047ba64_0_27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b7047ba64_0_27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b7047ba64_0_27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cb7047ba64_0_29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cb7047ba64_0_2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5" name="Google Shape;1355;g2cb7047ba64_0_2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g2cb7047ba64_0_2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7" name="Google Shape;1357;g2cb7047ba64_0_2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8" name="Google Shape;1358;g2cb7047ba64_0_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9" name="Google Shape;1359;g2cb7047ba64_0_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g2cb7047ba64_0_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g2cb7047ba64_0_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g2cb7047ba64_0_29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g2cb7047ba64_0_29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2cb7047ba64_0_29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2cb7047ba64_0_29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2cb7047ba64_0_29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cb7047ba64_0_30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9" name="Google Shape;1369;g2cb7047ba64_0_30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g2cb7047ba64_0_30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2cb7047ba64_0_30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2" name="Google Shape;1372;g2cb7047ba64_0_3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3" name="Google Shape;1373;g2cb7047ba64_0_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g2cb7047ba64_0_3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g2cb7047ba64_0_3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g2cb7047ba64_0_30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77" name="Google Shape;1377;g2cb7047ba64_0_30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g2cb7047ba64_0_30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g2cb7047ba64_0_30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g2cb7047ba64_0_30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g2cb7047ba64_0_30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g2cb7047ba64_0_30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3" name="Google Shape;1383;g2cb7047ba64_0_30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2cb7047ba64_0_32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g2cb7047ba64_0_323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87" name="Google Shape;1387;g2cb7047ba64_0_32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8" name="Google Shape;1388;g2cb7047ba64_0_32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2cb7047ba64_0_32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2cb7047ba64_0_3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1" name="Google Shape;1391;g2cb7047ba64_0_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g2cb7047ba64_0_3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g2cb7047ba64_0_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g2cb7047ba64_0_323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b7047ba64_0_323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b7047ba64_0_323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2cb7047ba64_0_323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2cb7047ba64_0_323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9" name="Google Shape;1399;g2cb7047ba64_0_323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2cb7047ba64_0_323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2cb7047ba64_0_323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5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5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df8d77fc0d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5" name="Google Shape;1405;g2df8d77fc0d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6" name="Google Shape;1406;g2df8d77fc0d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7" name="Google Shape;1407;g2df8d77fc0d_0_70"/>
          <p:cNvCxnSpPr>
            <a:endCxn id="1404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g2df8d77fc0d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g2df8d77fc0d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0" name="Google Shape;1410;g2df8d77fc0d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2df8d77fc0d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8d77fc0d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5" name="Google Shape;1415;g2df8d77fc0d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df8d77fc0d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8" name="Google Shape;1418;g2df8d77fc0d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g2df8d77fc0d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df8d77fc0d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2" name="Google Shape;1422;g2df8d77fc0d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3" name="Google Shape;1423;g2df8d77fc0d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4" name="Google Shape;1424;g2df8d77fc0d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2df8d77fc0d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7" name="Google Shape;1427;g2df8d77fc0d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df8d77fc0d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0" name="Google Shape;1430;g2df8d77fc0d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1" name="Google Shape;1431;g2df8d77fc0d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2df8d77fc0d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4" name="Google Shape;1434;g2df8d77fc0d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df8d77fc0d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g2df8d77fc0d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8" name="Google Shape;1438;g2df8d77fc0d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9" name="Google Shape;1439;g2df8d77fc0d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0" name="Google Shape;1440;g2df8d77fc0d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df8d77fc0d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43" name="Google Shape;1443;g2df8d77fc0d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theme" Target="../theme/theme7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6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7" name="Google Shape;467;p3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8" name="Google Shape;468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8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4" name="Google Shape;684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5" name="Google Shape;685;p44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6" name="Google Shape;686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dc96752bc4_0_148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18" name="Google Shape;818;g1dc96752bc4_0_1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g1dc96752bc4_0_1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cbbd022ab9_0_36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7" name="Google Shape;927;g2cbbd022ab9_0_36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8" name="Google Shape;928;g2cbbd022ab9_0_367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9" name="Google Shape;929;g2cbbd022ab9_0_3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cb7047ba64_0_184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47" name="Google Shape;1247;g2cb7047ba64_0_18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8" name="Google Shape;1248;g2cb7047ba64_0_184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9" name="Google Shape;1249;g2cb7047ba64_0_1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jpg"/><Relationship Id="rId4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59.png"/><Relationship Id="rId5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Relationship Id="rId4" Type="http://schemas.openxmlformats.org/officeDocument/2006/relationships/image" Target="../media/image6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455" name="Google Shape;145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</a:rPr>
              <a:t>Feeling Frustrated? That’s Ok!</a:t>
            </a:r>
            <a:endParaRPr/>
          </a:p>
        </p:txBody>
      </p:sp>
      <p:sp>
        <p:nvSpPr>
          <p:cNvPr id="1456" name="Google Shape;145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5"/>
          <p:cNvSpPr txBox="1"/>
          <p:nvPr>
            <p:ph type="title"/>
          </p:nvPr>
        </p:nvSpPr>
        <p:spPr>
          <a:xfrm>
            <a:off x="248781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ar" sz="5000" u="none">
                <a:solidFill>
                  <a:srgbClr val="006FB6"/>
                </a:solidFill>
              </a:rPr>
              <a:t>تفقد الوضع</a:t>
            </a:r>
            <a:endParaRPr/>
          </a:p>
        </p:txBody>
      </p:sp>
      <p:sp>
        <p:nvSpPr>
          <p:cNvPr id="1547" name="Google Shape;1547;p15"/>
          <p:cNvSpPr txBox="1"/>
          <p:nvPr>
            <p:ph idx="4" type="body"/>
          </p:nvPr>
        </p:nvSpPr>
        <p:spPr>
          <a:xfrm>
            <a:off x="267821" y="2007694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sz="3400" u="none"/>
              <a:t>شجع </a:t>
            </a:r>
            <a:r>
              <a:rPr lang="ar" sz="3400">
                <a:solidFill>
                  <a:schemeClr val="accent1"/>
                </a:solidFill>
              </a:rPr>
              <a:t>التفكر</a:t>
            </a:r>
            <a:r>
              <a:rPr b="0" i="0" lang="ar" sz="3400" u="none">
                <a:solidFill>
                  <a:schemeClr val="accent1"/>
                </a:solidFill>
              </a:rPr>
              <a:t> الذاتي </a:t>
            </a:r>
            <a:r>
              <a:rPr b="0" i="0" lang="ar" sz="3400" u="none"/>
              <a:t>من خلال طرح الأسئلة التالية:</a:t>
            </a:r>
            <a:endParaRPr sz="3400"/>
          </a:p>
          <a:p>
            <a:pPr indent="-381000" lvl="0" marL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0" i="0" lang="ar" sz="3400" u="none"/>
              <a:t>كيف تشعر أثناء القراءة الآن؟ كيف تشعر بداخلك؟</a:t>
            </a:r>
            <a:endParaRPr sz="3400"/>
          </a:p>
          <a:p>
            <a:pPr indent="-3810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0" i="0" lang="ar" sz="3400" u="none"/>
              <a:t>هل لاحظت أنك تشعر بالإحباط؟  </a:t>
            </a:r>
            <a:endParaRPr sz="3400"/>
          </a:p>
          <a:p>
            <a:pPr indent="-3810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0" i="0" lang="ar" sz="3400" u="none"/>
              <a:t>ما الذي سيساعدك على الشعور بإحباط أقل الآن؟</a:t>
            </a:r>
            <a:endParaRPr/>
          </a:p>
        </p:txBody>
      </p:sp>
      <p:pic>
        <p:nvPicPr>
          <p:cNvPr descr="A group of people sitting at a table&#10;&#10;Description automatically generated" id="1548" name="Google Shape;1548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8851020" y="2408288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549" name="Google Shape;1549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 flipH="1">
            <a:off x="10379185" y="1003394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اتخذ إجراء</a:t>
            </a:r>
            <a:endParaRPr/>
          </a:p>
        </p:txBody>
      </p:sp>
      <p:sp>
        <p:nvSpPr>
          <p:cNvPr id="1555" name="Google Shape;1555;p16"/>
          <p:cNvSpPr txBox="1"/>
          <p:nvPr>
            <p:ph idx="1" type="body"/>
          </p:nvPr>
        </p:nvSpPr>
        <p:spPr>
          <a:xfrm>
            <a:off x="6027796" y="1663092"/>
            <a:ext cx="53676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إذا كان طفلك...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0" i="0" lang="ar" u="none"/>
              <a:t>يواجه صعوبة مع الكلمات المتعددة على الصفحة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ar" u="none"/>
              <a:t>يقرأ ببطء وبشكل متقطع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ar" u="none"/>
              <a:t>يجد صعوبة في التركيز على الكتاب</a:t>
            </a:r>
            <a:endParaRPr/>
          </a:p>
        </p:txBody>
      </p:sp>
      <p:sp>
        <p:nvSpPr>
          <p:cNvPr id="1556" name="Google Shape;1556;p16"/>
          <p:cNvSpPr txBox="1"/>
          <p:nvPr>
            <p:ph idx="2" type="body"/>
          </p:nvPr>
        </p:nvSpPr>
        <p:spPr>
          <a:xfrm>
            <a:off x="647289" y="1731186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فعندئذ فكر في...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0" i="0" lang="ar" u="none"/>
              <a:t>تغيير الكتاب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ar" u="none"/>
              <a:t>إعادة قراءة الصفحة أو السطر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ar" u="none"/>
              <a:t>أخذ استراحة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7"/>
          <p:cNvSpPr txBox="1"/>
          <p:nvPr>
            <p:ph type="ctrTitle"/>
          </p:nvPr>
        </p:nvSpPr>
        <p:spPr>
          <a:xfrm>
            <a:off x="3193225" y="0"/>
            <a:ext cx="789858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562" name="Google Shape;1562;p17"/>
          <p:cNvSpPr txBox="1"/>
          <p:nvPr>
            <p:ph idx="1" type="body"/>
          </p:nvPr>
        </p:nvSpPr>
        <p:spPr>
          <a:xfrm>
            <a:off x="8330871" y="308895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لنذكر أنفسنا، ماذا نعرف حول هذه الأحرف؟</a:t>
            </a:r>
            <a:endParaRPr/>
          </a:p>
        </p:txBody>
      </p:sp>
      <p:sp>
        <p:nvSpPr>
          <p:cNvPr id="1563" name="Google Shape;1563;p17"/>
          <p:cNvSpPr txBox="1"/>
          <p:nvPr>
            <p:ph idx="2" type="body"/>
          </p:nvPr>
        </p:nvSpPr>
        <p:spPr>
          <a:xfrm>
            <a:off x="3193225" y="4577314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 الاستراتيجية الأخرى التي يمكن أن تساعدنا في ذلك؟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64" name="Google Shape;1564;p17"/>
          <p:cNvSpPr txBox="1"/>
          <p:nvPr>
            <p:ph idx="3" type="body"/>
          </p:nvPr>
        </p:nvSpPr>
        <p:spPr>
          <a:xfrm>
            <a:off x="7847429" y="1523027"/>
            <a:ext cx="295918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يبدو أنك محبط.  هل هذا بسبب الكتاب أم أمر آخر؟</a:t>
            </a:r>
            <a:endParaRPr/>
          </a:p>
        </p:txBody>
      </p:sp>
      <p:sp>
        <p:nvSpPr>
          <p:cNvPr id="1565" name="Google Shape;1565;p17"/>
          <p:cNvSpPr txBox="1"/>
          <p:nvPr>
            <p:ph idx="4" type="body"/>
          </p:nvPr>
        </p:nvSpPr>
        <p:spPr>
          <a:xfrm>
            <a:off x="7679419" y="4749582"/>
            <a:ext cx="3866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لنتوقف لحظة ونأخذ نفسًا قبل محاولة قراءة هذه الجملة مرة أخرى.</a:t>
            </a:r>
            <a:endParaRPr/>
          </a:p>
        </p:txBody>
      </p:sp>
      <p:pic>
        <p:nvPicPr>
          <p:cNvPr id="1566" name="Google Shape;1566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091805" y="947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8"/>
          <p:cNvSpPr txBox="1"/>
          <p:nvPr>
            <p:ph type="ctrTitle"/>
          </p:nvPr>
        </p:nvSpPr>
        <p:spPr>
          <a:xfrm>
            <a:off x="2186608" y="94214"/>
            <a:ext cx="8574382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400" u="none"/>
              <a:t>القراءة = محادثة (من الصف الثاني إلى الصف الثالث)</a:t>
            </a:r>
            <a:endParaRPr sz="4400"/>
          </a:p>
        </p:txBody>
      </p:sp>
      <p:sp>
        <p:nvSpPr>
          <p:cNvPr id="1572" name="Google Shape;1572;p18"/>
          <p:cNvSpPr txBox="1"/>
          <p:nvPr>
            <p:ph idx="1" type="body"/>
          </p:nvPr>
        </p:nvSpPr>
        <p:spPr>
          <a:xfrm>
            <a:off x="396263" y="324152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لقد بذلت جهدًا كبيرًا في قراءة تلك الجملة</a:t>
            </a:r>
            <a:r>
              <a:rPr b="0" i="0" lang="ar" u="none">
                <a:solidFill>
                  <a:schemeClr val="accent1"/>
                </a:solidFill>
              </a:rPr>
              <a:t>!  دع</a:t>
            </a:r>
            <a:r>
              <a:rPr lang="ar">
                <a:solidFill>
                  <a:schemeClr val="accent1"/>
                </a:solidFill>
              </a:rPr>
              <a:t>ي</a:t>
            </a:r>
            <a:r>
              <a:rPr b="0" i="0" lang="ar" u="none">
                <a:solidFill>
                  <a:schemeClr val="accent1"/>
                </a:solidFill>
              </a:rPr>
              <a:t>نا نعيد </a:t>
            </a:r>
            <a:r>
              <a:rPr b="0" i="0" lang="ar" u="none">
                <a:solidFill>
                  <a:srgbClr val="006FB6"/>
                </a:solidFill>
              </a:rPr>
              <a:t>قراءتها بسلاسة.</a:t>
            </a:r>
            <a:endParaRPr/>
          </a:p>
        </p:txBody>
      </p:sp>
      <p:sp>
        <p:nvSpPr>
          <p:cNvPr id="1573" name="Google Shape;1573;p18"/>
          <p:cNvSpPr txBox="1"/>
          <p:nvPr>
            <p:ph idx="2" type="body"/>
          </p:nvPr>
        </p:nvSpPr>
        <p:spPr>
          <a:xfrm>
            <a:off x="2197804" y="1606739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هل تحتا</a:t>
            </a:r>
            <a:r>
              <a:rPr b="0" i="0" lang="ar" u="none">
                <a:solidFill>
                  <a:schemeClr val="accent1"/>
                </a:solidFill>
              </a:rPr>
              <a:t>جين إ</a:t>
            </a:r>
            <a:r>
              <a:rPr b="0" i="0" lang="ar" u="none">
                <a:solidFill>
                  <a:srgbClr val="006FB6"/>
                </a:solidFill>
              </a:rPr>
              <a:t>لى أخذ استراحة الآن؟</a:t>
            </a:r>
            <a:endParaRPr/>
          </a:p>
        </p:txBody>
      </p:sp>
      <p:sp>
        <p:nvSpPr>
          <p:cNvPr id="1574" name="Google Shape;1574;p18"/>
          <p:cNvSpPr txBox="1"/>
          <p:nvPr>
            <p:ph idx="3" type="body"/>
          </p:nvPr>
        </p:nvSpPr>
        <p:spPr>
          <a:xfrm>
            <a:off x="627787" y="4796805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هل </a:t>
            </a:r>
            <a:r>
              <a:rPr b="0" i="0" lang="ar" u="none">
                <a:solidFill>
                  <a:schemeClr val="accent1"/>
                </a:solidFill>
              </a:rPr>
              <a:t>تعتقدين أنك بحاجة إلى تبديل الكتاب؟  ما الذي تود</a:t>
            </a:r>
            <a:r>
              <a:rPr lang="ar">
                <a:solidFill>
                  <a:schemeClr val="accent1"/>
                </a:solidFill>
              </a:rPr>
              <a:t>ين</a:t>
            </a:r>
            <a:r>
              <a:rPr b="0" i="0" lang="ar" u="none">
                <a:solidFill>
                  <a:srgbClr val="006FB6"/>
                </a:solidFill>
              </a:rPr>
              <a:t> قراءته أيضًا؟</a:t>
            </a:r>
            <a:endParaRPr/>
          </a:p>
        </p:txBody>
      </p:sp>
      <p:pic>
        <p:nvPicPr>
          <p:cNvPr id="1575" name="Google Shape;15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053122" y="63206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1dc96752bc4_0_138"/>
          <p:cNvSpPr txBox="1"/>
          <p:nvPr>
            <p:ph type="ctrTitle"/>
          </p:nvPr>
        </p:nvSpPr>
        <p:spPr>
          <a:xfrm>
            <a:off x="2910961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581" name="Google Shape;1581;g1dc96752bc4_0_138"/>
          <p:cNvSpPr txBox="1"/>
          <p:nvPr>
            <p:ph idx="1" type="body"/>
          </p:nvPr>
        </p:nvSpPr>
        <p:spPr>
          <a:xfrm>
            <a:off x="644295" y="1621849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قدم الكثير من التشجيع للمساعدة في بناء مهارات القراءة</a:t>
            </a:r>
            <a:endParaRPr/>
          </a:p>
        </p:txBody>
      </p:sp>
      <p:sp>
        <p:nvSpPr>
          <p:cNvPr id="1582" name="Google Shape;1582;g1dc96752bc4_0_138"/>
          <p:cNvSpPr txBox="1"/>
          <p:nvPr>
            <p:ph idx="2" type="body"/>
          </p:nvPr>
        </p:nvSpPr>
        <p:spPr>
          <a:xfrm>
            <a:off x="1110005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pic>
        <p:nvPicPr>
          <p:cNvPr id="1583" name="Google Shape;1583;g1dc96752bc4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699181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g1dc96752bc4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485892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5" name="Google Shape;1585;g1dc96752bc4_0_138"/>
          <p:cNvSpPr txBox="1"/>
          <p:nvPr/>
        </p:nvSpPr>
        <p:spPr>
          <a:xfrm>
            <a:off x="1110005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اقرأ جنبًا إلى جنب مع الاستماع إلى كتاب صوتي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g1dc96752bc4_0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6000" y="2896988"/>
            <a:ext cx="994251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2cbbd022ab9_0_355"/>
          <p:cNvSpPr txBox="1"/>
          <p:nvPr>
            <p:ph type="ctrTitle"/>
          </p:nvPr>
        </p:nvSpPr>
        <p:spPr>
          <a:xfrm>
            <a:off x="-498763" y="5457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592" name="Google Shape;1592;g2cbbd022ab9_0_355"/>
          <p:cNvSpPr txBox="1"/>
          <p:nvPr>
            <p:ph idx="1" type="body"/>
          </p:nvPr>
        </p:nvSpPr>
        <p:spPr>
          <a:xfrm>
            <a:off x="7688731" y="157414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اختر كتابًا.</a:t>
            </a:r>
            <a:endParaRPr sz="3200"/>
          </a:p>
        </p:txBody>
      </p:sp>
      <p:sp>
        <p:nvSpPr>
          <p:cNvPr id="1593" name="Google Shape;1593;g2cbbd022ab9_0_355"/>
          <p:cNvSpPr txBox="1"/>
          <p:nvPr>
            <p:ph idx="2" type="body"/>
          </p:nvPr>
        </p:nvSpPr>
        <p:spPr>
          <a:xfrm>
            <a:off x="7310550" y="2754224"/>
            <a:ext cx="37143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ابحث عن علامات الإحباط واتبع النصيحة (أخذ نفس عميق، الاحتفال، تفقد الوضع، اتخاذ إجراء).</a:t>
            </a:r>
            <a:endParaRPr sz="3200"/>
          </a:p>
        </p:txBody>
      </p:sp>
      <p:sp>
        <p:nvSpPr>
          <p:cNvPr id="1594" name="Google Shape;1594;g2cbbd022ab9_0_355"/>
          <p:cNvSpPr txBox="1"/>
          <p:nvPr>
            <p:ph idx="4" type="body"/>
          </p:nvPr>
        </p:nvSpPr>
        <p:spPr>
          <a:xfrm>
            <a:off x="11069970" y="15365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g2cbbd022ab9_0_355"/>
          <p:cNvSpPr txBox="1"/>
          <p:nvPr>
            <p:ph idx="7" type="body"/>
          </p:nvPr>
        </p:nvSpPr>
        <p:spPr>
          <a:xfrm>
            <a:off x="11069969" y="2746293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6" name="Google Shape;1596;g2cbbd022ab9_0_355"/>
          <p:cNvSpPr txBox="1"/>
          <p:nvPr>
            <p:ph idx="14" type="body"/>
          </p:nvPr>
        </p:nvSpPr>
        <p:spPr>
          <a:xfrm>
            <a:off x="4677027" y="185497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97" name="Google Shape;1597;g2cbbd022ab9_0_355"/>
          <p:cNvPicPr preferRelativeResize="0"/>
          <p:nvPr/>
        </p:nvPicPr>
        <p:blipFill rotWithShape="1">
          <a:blip r:embed="rId3">
            <a:alphaModFix/>
          </a:blip>
          <a:srcRect b="0" l="7549" r="7531" t="0"/>
          <a:stretch/>
        </p:blipFill>
        <p:spPr>
          <a:xfrm>
            <a:off x="552836" y="1473113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cb7047ba64_0_177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603" name="Google Shape;1603;g2cb7047ba64_0_177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604" name="Google Shape;1604;g2cb7047ba64_0_177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605" name="Google Shape;1605;g2cb7047ba64_0_177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611" name="Google Shape;161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613" name="Google Shape;1613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"/>
          <p:cNvSpPr txBox="1"/>
          <p:nvPr>
            <p:ph type="title"/>
          </p:nvPr>
        </p:nvSpPr>
        <p:spPr>
          <a:xfrm>
            <a:off x="2276264" y="601419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هل تشعر بالإحباط؟  لا بأس بهذا!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467" name="Google Shape;1467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468" name="Google Shape;1468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469" name="Google Shape;1469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470" name="Google Shape;1470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471" name="Google Shape;147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df8d77fc0d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ar"/>
              <a:t>استبيان مدى ثقة الأسرة</a:t>
            </a:r>
            <a:endParaRPr/>
          </a:p>
        </p:txBody>
      </p:sp>
      <p:pic>
        <p:nvPicPr>
          <p:cNvPr id="1481" name="Google Shape;1481;g2df8d77fc0d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g2df8d77fc0d_0_63"/>
          <p:cNvSpPr txBox="1"/>
          <p:nvPr/>
        </p:nvSpPr>
        <p:spPr>
          <a:xfrm>
            <a:off x="1035333" y="2645700"/>
            <a:ext cx="4023300" cy="17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ar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امسح هذا الرمز لمشاركة مدى شعورك عند القراءة مع طفلك.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8" name="Google Shape;1488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9" name="Google Shape;1489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0" name="Google Shape;1490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1" name="Google Shape;1491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492" name="Google Shape;1492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493" name="Google Shape;1493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494" name="Google Shape;1494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495" name="Google Shape;1495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496" name="Google Shape;14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7" name="Google Shape;14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8" name="Google Shape;149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9" name="Google Shape;149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1"/>
          <p:cNvSpPr txBox="1"/>
          <p:nvPr>
            <p:ph type="title"/>
          </p:nvPr>
        </p:nvSpPr>
        <p:spPr>
          <a:xfrm>
            <a:off x="3022170" y="196426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هل تشعر بالإحباط؟ لا بأس بهذا!</a:t>
            </a:r>
            <a:endParaRPr/>
          </a:p>
        </p:txBody>
      </p:sp>
      <p:sp>
        <p:nvSpPr>
          <p:cNvPr id="1505" name="Google Shape;1505;p11"/>
          <p:cNvSpPr txBox="1"/>
          <p:nvPr>
            <p:ph idx="1" type="body"/>
          </p:nvPr>
        </p:nvSpPr>
        <p:spPr>
          <a:xfrm>
            <a:off x="458752" y="3965344"/>
            <a:ext cx="26487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أبق مستوى الإحباط منخفضًا باستخدام هذه الخطوات!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06" name="Google Shape;150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94376" y="1466136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1"/>
          <p:cNvSpPr txBox="1"/>
          <p:nvPr>
            <p:ph idx="3" type="title"/>
          </p:nvPr>
        </p:nvSpPr>
        <p:spPr>
          <a:xfrm>
            <a:off x="10494732" y="2375349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11"/>
          <p:cNvSpPr txBox="1"/>
          <p:nvPr>
            <p:ph idx="4" type="title"/>
          </p:nvPr>
        </p:nvSpPr>
        <p:spPr>
          <a:xfrm>
            <a:off x="10494732" y="4813164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11"/>
          <p:cNvSpPr txBox="1"/>
          <p:nvPr>
            <p:ph idx="5" type="title"/>
          </p:nvPr>
        </p:nvSpPr>
        <p:spPr>
          <a:xfrm>
            <a:off x="10494732" y="3527439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11"/>
          <p:cNvSpPr txBox="1"/>
          <p:nvPr>
            <p:ph idx="6" type="body"/>
          </p:nvPr>
        </p:nvSpPr>
        <p:spPr>
          <a:xfrm>
            <a:off x="5743868" y="1360028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خذ نفسًا عميقًا</a:t>
            </a:r>
            <a:endParaRPr i="1"/>
          </a:p>
        </p:txBody>
      </p:sp>
      <p:sp>
        <p:nvSpPr>
          <p:cNvPr id="1511" name="Google Shape;1511;p11"/>
          <p:cNvSpPr txBox="1"/>
          <p:nvPr>
            <p:ph idx="7" type="body"/>
          </p:nvPr>
        </p:nvSpPr>
        <p:spPr>
          <a:xfrm>
            <a:off x="5743868" y="2482353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احتفل بالنجاح</a:t>
            </a:r>
            <a:endParaRPr i="1"/>
          </a:p>
        </p:txBody>
      </p:sp>
      <p:sp>
        <p:nvSpPr>
          <p:cNvPr id="1512" name="Google Shape;1512;p11"/>
          <p:cNvSpPr txBox="1"/>
          <p:nvPr>
            <p:ph idx="8" type="body"/>
          </p:nvPr>
        </p:nvSpPr>
        <p:spPr>
          <a:xfrm>
            <a:off x="5743856" y="3634443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تفقد الوضع</a:t>
            </a:r>
            <a:endParaRPr i="1"/>
          </a:p>
        </p:txBody>
      </p:sp>
      <p:sp>
        <p:nvSpPr>
          <p:cNvPr id="1513" name="Google Shape;1513;p11"/>
          <p:cNvSpPr txBox="1"/>
          <p:nvPr>
            <p:ph idx="9" type="body"/>
          </p:nvPr>
        </p:nvSpPr>
        <p:spPr>
          <a:xfrm>
            <a:off x="5743856" y="4920168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اتخذ إجراء</a:t>
            </a:r>
            <a:endParaRPr i="1"/>
          </a:p>
        </p:txBody>
      </p:sp>
      <p:sp>
        <p:nvSpPr>
          <p:cNvPr id="1514" name="Google Shape;1514;p11"/>
          <p:cNvSpPr txBox="1"/>
          <p:nvPr>
            <p:ph idx="13" type="title"/>
          </p:nvPr>
        </p:nvSpPr>
        <p:spPr>
          <a:xfrm>
            <a:off x="10494732" y="1253024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0" name="Google Shape;152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1" name="Google Shape;152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2" name="Google Shape;152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23" name="Google Shape;1523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4" name="Google Shape;152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5" name="Google Shape;152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6" name="Google Shape;152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27" name="Google Shape;152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u="none"/>
              <a:t>خذ نفسًا عميقًا</a:t>
            </a:r>
            <a:endParaRPr/>
          </a:p>
        </p:txBody>
      </p:sp>
      <p:sp>
        <p:nvSpPr>
          <p:cNvPr id="1533" name="Google Shape;1533;p13"/>
          <p:cNvSpPr txBox="1"/>
          <p:nvPr>
            <p:ph idx="1" type="body"/>
          </p:nvPr>
        </p:nvSpPr>
        <p:spPr>
          <a:xfrm>
            <a:off x="6145393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استراتيجية 4-3-4</a:t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-440055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b="0" i="0" lang="ar" u="none"/>
              <a:t>خذ نفسًا عند العد لأربعة</a:t>
            </a:r>
            <a:endParaRPr/>
          </a:p>
          <a:p>
            <a:pPr indent="-440055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b="0" i="0" lang="ar" u="none"/>
              <a:t>احبس نفسك عند العد لثلاثة</a:t>
            </a:r>
            <a:endParaRPr/>
          </a:p>
          <a:p>
            <a:pPr indent="-440055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AutoNum type="arabicPeriod"/>
            </a:pPr>
            <a:r>
              <a:rPr b="0" i="0" lang="ar" u="none"/>
              <a:t>أخرِج النفس عند العد لأربعة</a:t>
            </a:r>
            <a:endParaRPr/>
          </a:p>
        </p:txBody>
      </p:sp>
      <p:pic>
        <p:nvPicPr>
          <p:cNvPr id="1534" name="Google Shape;153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573735" y="1864956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4"/>
          <p:cNvSpPr txBox="1"/>
          <p:nvPr>
            <p:ph type="title"/>
          </p:nvPr>
        </p:nvSpPr>
        <p:spPr>
          <a:xfrm>
            <a:off x="2437302" y="316951"/>
            <a:ext cx="9432822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ar" u="none">
                <a:solidFill>
                  <a:schemeClr val="accent1"/>
                </a:solidFill>
              </a:rPr>
              <a:t>احتفل بالنجاح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40" name="Google Shape;1540;p14"/>
          <p:cNvSpPr txBox="1"/>
          <p:nvPr>
            <p:ph idx="1" type="body"/>
          </p:nvPr>
        </p:nvSpPr>
        <p:spPr>
          <a:xfrm>
            <a:off x="3657600" y="1568251"/>
            <a:ext cx="8212524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sz="3200" u="none"/>
              <a:t>في أوقات الشعور بالإحباط، استخدم مدحًا محددًا للاحتفال بنجاح طفلك.</a:t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sz="3200" u="none"/>
              <a:t>بدلاً من…. </a:t>
            </a:r>
            <a:r>
              <a:rPr b="0" i="1" lang="ar" sz="3200" u="none"/>
              <a:t>"قراءة جيدة!"</a:t>
            </a:r>
            <a:endParaRPr i="1"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sz="3200" u="none"/>
              <a:t>جرب... "يعجبني حقًا كيف </a:t>
            </a:r>
            <a:r>
              <a:rPr b="0" i="0" lang="ar" sz="3200" u="none">
                <a:solidFill>
                  <a:schemeClr val="accent1"/>
                </a:solidFill>
              </a:rPr>
              <a:t>ثابرت على هذه الكلمة </a:t>
            </a:r>
            <a:r>
              <a:rPr b="0" i="0" lang="ar" sz="3200" u="none"/>
              <a:t>ولم تستسلم!"</a:t>
            </a:r>
            <a:endParaRPr/>
          </a:p>
        </p:txBody>
      </p:sp>
      <p:pic>
        <p:nvPicPr>
          <p:cNvPr id="1541" name="Google Shape;1541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219557" y="1568251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