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5" r:id="rId1"/>
    <p:sldMasterId id="2147483746" r:id="rId2"/>
    <p:sldMasterId id="2147483747" r:id="rId3"/>
    <p:sldMasterId id="2147483749" r:id="rId4"/>
    <p:sldMasterId id="2147483750" r:id="rId5"/>
    <p:sldMasterId id="2147483751" r:id="rId6"/>
    <p:sldMasterId id="2147483752" r:id="rId7"/>
    <p:sldMasterId id="2147483753" r:id="rId8"/>
  </p:sldMasterIdLst>
  <p:notesMasterIdLst>
    <p:notesMasterId r:id="rId29"/>
  </p:notesMasterIdLst>
  <p:sldIdLst>
    <p:sldId id="256" r:id="rId9"/>
    <p:sldId id="257" r:id="rId10"/>
    <p:sldId id="258" r:id="rId11"/>
    <p:sldId id="276"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workshop sets the foundation for a successful series of Family Workshops. In this workshop:</a:t>
            </a:r>
            <a:endParaRPr/>
          </a:p>
          <a:p>
            <a:pPr marL="457200" lvl="0" indent="-279400" algn="l" rtl="0">
              <a:lnSpc>
                <a:spcPct val="100000"/>
              </a:lnSpc>
              <a:spcBef>
                <a:spcPts val="0"/>
              </a:spcBef>
              <a:spcAft>
                <a:spcPts val="0"/>
              </a:spcAft>
              <a:buClr>
                <a:schemeClr val="dk1"/>
              </a:buClr>
              <a:buSzPts val="800"/>
              <a:buChar char="●"/>
            </a:pPr>
            <a:r>
              <a:rPr lang="en-US"/>
              <a:t>Families walk through the routines and the materials of a Family Workshop. </a:t>
            </a:r>
            <a:endParaRPr/>
          </a:p>
          <a:p>
            <a:pPr marL="457200" lvl="0" indent="-279400" algn="l" rtl="0">
              <a:lnSpc>
                <a:spcPct val="100000"/>
              </a:lnSpc>
              <a:spcBef>
                <a:spcPts val="0"/>
              </a:spcBef>
              <a:spcAft>
                <a:spcPts val="0"/>
              </a:spcAft>
              <a:buClr>
                <a:schemeClr val="dk1"/>
              </a:buClr>
              <a:buSzPts val="800"/>
              <a:buChar char="●"/>
            </a:pPr>
            <a:r>
              <a:rPr lang="en-US"/>
              <a:t>Teachers and families build common understanding about what it means to “read well” and what an at-home reading coach does.</a:t>
            </a:r>
            <a:endParaRPr/>
          </a:p>
          <a:p>
            <a:pPr marL="457200" lvl="0" indent="-279400" algn="l" rtl="0">
              <a:lnSpc>
                <a:spcPct val="100000"/>
              </a:lnSpc>
              <a:spcBef>
                <a:spcPts val="0"/>
              </a:spcBef>
              <a:spcAft>
                <a:spcPts val="0"/>
              </a:spcAft>
              <a:buClr>
                <a:schemeClr val="dk1"/>
              </a:buClr>
              <a:buSzPts val="800"/>
              <a:buChar char="●"/>
            </a:pPr>
            <a:r>
              <a:rPr lang="en-US"/>
              <a:t>Families learn and practice the coaching technique of all Family Workshops—asking questions to support their child to develop the four reading skills.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a:t>
            </a:r>
            <a:r>
              <a:rPr lang="en-US" sz="1200" b="0" i="0" u="none" strike="noStrike" cap="none">
                <a:solidFill>
                  <a:schemeClr val="dk1"/>
                </a:solidFill>
                <a:latin typeface="Calibri"/>
                <a:ea typeface="Calibri"/>
                <a:cs typeface="Calibri"/>
                <a:sym typeface="Calibri"/>
              </a:rPr>
              <a:t>eading </a:t>
            </a:r>
            <a:r>
              <a:rPr lang="en-US"/>
              <a:t>T</a:t>
            </a:r>
            <a:r>
              <a:rPr lang="en-US" sz="1200" b="0" i="0" u="none" strike="noStrike" cap="none">
                <a:solidFill>
                  <a:schemeClr val="dk1"/>
                </a:solidFill>
                <a:latin typeface="Calibri"/>
                <a:ea typeface="Calibri"/>
                <a:cs typeface="Calibri"/>
                <a:sym typeface="Calibri"/>
              </a:rPr>
              <a:t>ip </a:t>
            </a:r>
            <a:r>
              <a:rPr lang="en-US"/>
              <a:t>S</a:t>
            </a:r>
            <a:r>
              <a:rPr lang="en-US" sz="1200" b="0" i="0" u="none" strike="noStrike" cap="none">
                <a:solidFill>
                  <a:schemeClr val="dk1"/>
                </a:solidFill>
                <a:latin typeface="Calibri"/>
                <a:ea typeface="Calibri"/>
                <a:cs typeface="Calibri"/>
                <a:sym typeface="Calibri"/>
              </a:rPr>
              <a:t>heet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Char char="●"/>
            </a:pPr>
            <a:r>
              <a:rPr lang="en-US"/>
              <a:t>A short book to model with (either projected or large enough for families to see)</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the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marR="0" lvl="0" indent="-317500" algn="l" rtl="0">
              <a:lnSpc>
                <a:spcPct val="100000"/>
              </a:lnSpc>
              <a:spcBef>
                <a:spcPts val="0"/>
              </a:spcBef>
              <a:spcAft>
                <a:spcPts val="0"/>
              </a:spcAft>
              <a:buSzPts val="1400"/>
              <a:buChar char="•"/>
            </a:pPr>
            <a:r>
              <a:rPr lang="en-US"/>
              <a:t>In this workshop, you present a lot of information. Make sure to practice slides in the Welcome section specifically so you can say the information succinctly. Remember to ask questions to gauge how well families are understanding the information.</a:t>
            </a:r>
            <a:endParaRPr/>
          </a:p>
          <a:p>
            <a:pPr marL="457200" marR="0" lvl="0" indent="-317500" algn="l" rtl="0">
              <a:lnSpc>
                <a:spcPct val="100000"/>
              </a:lnSpc>
              <a:spcBef>
                <a:spcPts val="0"/>
              </a:spcBef>
              <a:spcAft>
                <a:spcPts val="0"/>
              </a:spcAft>
              <a:buSzPts val="1400"/>
              <a:buChar char="•"/>
            </a:pPr>
            <a:r>
              <a:rPr lang="en-US"/>
              <a:t>Consider showing a video of a child reading fluently so families can get a sense of what it sounds like when their child is reading on grade level. GreatSchools.org has many examples in their Milestone video series.</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a:t> asking questions.</a:t>
            </a:r>
            <a:r>
              <a:rPr lang="en-US" sz="1200" b="0" i="0" u="none" strike="noStrike" cap="none">
                <a:solidFill>
                  <a:schemeClr val="dk1"/>
                </a:solidFill>
                <a:latin typeface="Calibri"/>
                <a:ea typeface="Calibri"/>
                <a:cs typeface="Calibri"/>
                <a:sym typeface="Calibri"/>
              </a:rPr>
              <a:t> </a:t>
            </a:r>
            <a:endParaRPr/>
          </a:p>
          <a:p>
            <a:pPr marL="914400" lvl="1" indent="-298450" algn="l" rtl="0">
              <a:lnSpc>
                <a:spcPct val="100000"/>
              </a:lnSpc>
              <a:spcBef>
                <a:spcPts val="0"/>
              </a:spcBef>
              <a:spcAft>
                <a:spcPts val="0"/>
              </a:spcAft>
              <a:buSzPts val="1100"/>
              <a:buFont typeface="Calibri"/>
              <a:buChar char="•"/>
            </a:pPr>
            <a:r>
              <a:rPr lang="en-US"/>
              <a:t>Choose a very short book to read aloud so you can lead families through guided practice of asking questions for each reading skill.</a:t>
            </a:r>
            <a:endParaRPr i="1"/>
          </a:p>
          <a:p>
            <a:pPr marL="457200" lvl="0" indent="-317500" algn="l" rtl="0">
              <a:lnSpc>
                <a:spcPct val="100000"/>
              </a:lnSpc>
              <a:spcBef>
                <a:spcPts val="0"/>
              </a:spcBef>
              <a:spcAft>
                <a:spcPts val="0"/>
              </a:spcAft>
              <a:buSzPts val="1400"/>
              <a:buChar char="•"/>
            </a:pPr>
            <a:r>
              <a:rPr lang="en-US"/>
              <a:t>If this is the first Family Workshop, consider playing a video entitled “Springboard Collaborative Family Workshops” (available on Springboard’s Youtube channel).</a:t>
            </a:r>
            <a:endParaRPr/>
          </a:p>
          <a:p>
            <a:pPr marL="171450" lvl="0" indent="-82550" algn="l" rtl="0">
              <a:lnSpc>
                <a:spcPct val="100000"/>
              </a:lnSpc>
              <a:spcBef>
                <a:spcPts val="0"/>
              </a:spcBef>
              <a:spcAft>
                <a:spcPts val="0"/>
              </a:spcAft>
              <a:buSzPts val="1400"/>
              <a:buFont typeface="Arial"/>
              <a:buNone/>
            </a:pPr>
            <a:endParaRPr u="sng"/>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marR="0" lvl="0" indent="-298450" algn="l" rtl="0">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Consider amending the questions on the slides to be more appropriate for younger readers. (Do you think this is a storybook or an informational text? Can you tell me one of the characters in the book? The setting? Can you tell me the main topic of the book so far (what the book is mostly about)? What happened at the beginning of the story? What happened in the middle (next)? What happened at the end?; What was this book mostly about/ what was the main topic? What is the first letter of this word? What sound does it make?)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Stress the importance of asking your child to give text-based evidence.</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914400" lvl="1" indent="-298450" algn="l" rtl="0">
              <a:lnSpc>
                <a:spcPct val="100000"/>
              </a:lnSpc>
              <a:spcBef>
                <a:spcPts val="0"/>
              </a:spcBef>
              <a:spcAft>
                <a:spcPts val="0"/>
              </a:spcAft>
              <a:buSzPts val="1100"/>
              <a:buFont typeface="Calibri"/>
              <a:buChar char="•"/>
            </a:pPr>
            <a:r>
              <a:rPr lang="en-US"/>
              <a:t>Preview and adjust the “Multilingual families” slide, as needed.</a:t>
            </a:r>
            <a:endParaRPr/>
          </a:p>
          <a:p>
            <a:pPr marL="914400" lvl="1" indent="-298450" algn="l" rtl="0">
              <a:lnSpc>
                <a:spcPct val="100000"/>
              </a:lnSpc>
              <a:spcBef>
                <a:spcPts val="0"/>
              </a:spcBef>
              <a:spcAft>
                <a:spcPts val="0"/>
              </a:spcAft>
              <a:buSzPts val="1100"/>
              <a:buFont typeface="Calibri"/>
              <a:buChar char="•"/>
            </a:pPr>
            <a:r>
              <a:rPr lang="en-US"/>
              <a:t>Some families may not be comfortable reading with their child. Brainstorm reasons it’s important to have an adult read with a child and ways to make it more comfortable (ie, listening to audiobooks together, reading a book in a language other than English).</a:t>
            </a:r>
            <a:endParaRPr/>
          </a:p>
          <a:p>
            <a:pPr marL="914400" lvl="1" indent="-298450" algn="l" rtl="0">
              <a:lnSpc>
                <a:spcPct val="100000"/>
              </a:lnSpc>
              <a:spcBef>
                <a:spcPts val="0"/>
              </a:spcBef>
              <a:spcAft>
                <a:spcPts val="0"/>
              </a:spcAft>
              <a:buSzPts val="1100"/>
              <a:buFont typeface="Calibri"/>
              <a:buChar char="•"/>
            </a:pPr>
            <a:r>
              <a:rPr lang="en-US"/>
              <a:t>In addition, some families come from a culture where the interactions and expectations around the working relationship of teachers and families are very different. You may find it useful to make a list together of expectations they have experience with (monitoring reading at home) and expectations that may be new to them (telling the teacher when their child is struggling with a reading tip). </a:t>
            </a:r>
            <a:endParaRPr/>
          </a:p>
          <a:p>
            <a:pPr marL="914400" lvl="1" indent="-298450" algn="l" rtl="0">
              <a:lnSpc>
                <a:spcPct val="100000"/>
              </a:lnSpc>
              <a:spcBef>
                <a:spcPts val="0"/>
              </a:spcBef>
              <a:spcAft>
                <a:spcPts val="0"/>
              </a:spcAft>
              <a:buSzPts val="1100"/>
              <a:buFont typeface="Calibri"/>
              <a:buChar char="•"/>
            </a:pPr>
            <a:r>
              <a:rPr lang="en-US"/>
              <a:t>Finally, some families who have recently immigrated to your area may not be aware of the literacy resources in your community. Consider bringing library card applications or other information. </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285750" lvl="0" indent="-1968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SzPts val="1100"/>
              <a:buNone/>
            </a:pPr>
            <a:r>
              <a:rPr lang="en-US"/>
              <a:t>Reflection and updates: 10 mins</a:t>
            </a:r>
            <a:endParaRPr u="sng"/>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facilitator feedback form at </a:t>
            </a:r>
            <a:r>
              <a:rPr lang="en-US" u="sng">
                <a:solidFill>
                  <a:schemeClr val="hlink"/>
                </a:solidFill>
                <a:hlinkClick r:id="rId3"/>
              </a:rPr>
              <a:t>https://bit.ly/SBCfeedbackform</a:t>
            </a:r>
            <a:r>
              <a:rPr lang="en-US"/>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07" name="Google Shape;1307;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b="1">
                <a:solidFill>
                  <a:schemeClr val="dk1"/>
                </a:solidFill>
              </a:rPr>
              <a:t>Display the cover of the book </a:t>
            </a:r>
            <a:r>
              <a:rPr lang="en-US">
                <a:solidFill>
                  <a:schemeClr val="dk1"/>
                </a:solidFill>
              </a:rPr>
              <a:t>you intend to model with.</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Bring a child or </a:t>
            </a:r>
            <a:r>
              <a:rPr lang="en-US" b="1"/>
              <a:t>an adult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to the front of the room.  </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Ask the volunteer the first question and </a:t>
            </a:r>
            <a:r>
              <a:rPr lang="en-US" b="1">
                <a:solidFill>
                  <a:schemeClr val="dk1"/>
                </a:solidFill>
              </a:rPr>
              <a:t>model having a conversation </a:t>
            </a:r>
            <a:r>
              <a:rPr lang="en-US">
                <a:solidFill>
                  <a:schemeClr val="dk1"/>
                </a:solidFill>
              </a:rPr>
              <a:t>with one or more of the children, </a:t>
            </a:r>
            <a:r>
              <a:rPr lang="en-US" sz="1200" b="0" i="0" u="none" strike="noStrike" cap="none">
                <a:solidFill>
                  <a:schemeClr val="dk1"/>
                </a:solidFill>
                <a:latin typeface="Calibri"/>
                <a:ea typeface="Calibri"/>
                <a:cs typeface="Calibri"/>
                <a:sym typeface="Calibri"/>
              </a:rPr>
              <a:t>pausing to explain what you're doing.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Invite the volunteer to take a seat.</a:t>
            </a:r>
            <a:endParaRPr>
              <a:solidFill>
                <a:schemeClr val="dk1"/>
              </a:solidFill>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Then </a:t>
            </a:r>
            <a:r>
              <a:rPr lang="en-US" b="1">
                <a:solidFill>
                  <a:schemeClr val="dk1"/>
                </a:solidFill>
              </a:rPr>
              <a:t>invite families to turn and ask their child </a:t>
            </a:r>
            <a:r>
              <a:rPr lang="en-US">
                <a:solidFill>
                  <a:schemeClr val="dk1"/>
                </a:solidFill>
              </a:rPr>
              <a:t>the second or third question.</a:t>
            </a:r>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Let’s start with the first type of questions we can ask–questions to get excited about the book. If your child can be engaged with a book, it will help them persevere when the reading gets tough. May I have a volunteer to help me with this part? Let’s first take a moment to look at the cover. [Insert things you notice and ask volunteer to do the same].</a:t>
            </a:r>
            <a:endParaRPr i="1"/>
          </a:p>
          <a:p>
            <a:pPr marL="0" lvl="0" indent="0" algn="l" rtl="0">
              <a:lnSpc>
                <a:spcPct val="100000"/>
              </a:lnSpc>
              <a:spcBef>
                <a:spcPts val="0"/>
              </a:spcBef>
              <a:spcAft>
                <a:spcPts val="0"/>
              </a:spcAft>
              <a:buSzPts val="1400"/>
              <a:buNone/>
            </a:pPr>
            <a:r>
              <a:rPr lang="en-US" i="1"/>
              <a:t>Let’s peek inside and read one page. [Read page aloud]. And now what do you think this book will be about? What in the book makes you think that? [Insert things you notice and ask volunteer to do the same].</a:t>
            </a:r>
            <a:endParaRPr i="1"/>
          </a:p>
          <a:p>
            <a:pPr marL="0" lvl="0" indent="0" algn="l" rtl="0">
              <a:lnSpc>
                <a:spcPct val="100000"/>
              </a:lnSpc>
              <a:spcBef>
                <a:spcPts val="0"/>
              </a:spcBef>
              <a:spcAft>
                <a:spcPts val="0"/>
              </a:spcAft>
              <a:buSzPts val="1400"/>
              <a:buNone/>
            </a:pPr>
            <a:r>
              <a:rPr lang="en-US" i="1"/>
              <a:t>Now, with your child, talk about how you would answer the next two questions. [Read slide].</a:t>
            </a:r>
            <a:endParaRPr i="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Comencemos con el primer tipo de preguntas que podemos hacer: preguntas para que se emocionen con el libro. Si nuestro hijo puede involucrarse con un libro, lo ayudará a perseverar cuando la lectura se ponga difícil. ¿Puedo tener un voluntario que me ayude con esta parte? Primero tomemos un momento para mirar la portada. [Insert things you notice and ask volunteer to do the same]. </a:t>
            </a:r>
            <a:endParaRPr i="1"/>
          </a:p>
          <a:p>
            <a:pPr marL="0" lvl="0" indent="0" algn="l" rtl="0">
              <a:lnSpc>
                <a:spcPct val="106999"/>
              </a:lnSpc>
              <a:spcBef>
                <a:spcPts val="0"/>
              </a:spcBef>
              <a:spcAft>
                <a:spcPts val="0"/>
              </a:spcAft>
              <a:buClr>
                <a:schemeClr val="dk1"/>
              </a:buClr>
              <a:buSzPts val="1100"/>
              <a:buFont typeface="Arial"/>
              <a:buNone/>
            </a:pPr>
            <a:r>
              <a:rPr lang="en-US" i="1"/>
              <a:t>Miremos adentro y leamos una página. [Lea la página en voz alta]. Y ahora, ¿de qué crees que tratará este libro? ¿Qué en el libro te hace pensar eso? [Insert things you notice and ask a volunteer to do the same].</a:t>
            </a:r>
            <a:endParaRPr i="1"/>
          </a:p>
          <a:p>
            <a:pPr marL="0" lvl="0" indent="0" algn="l" rtl="0">
              <a:lnSpc>
                <a:spcPct val="106999"/>
              </a:lnSpc>
              <a:spcBef>
                <a:spcPts val="0"/>
              </a:spcBef>
              <a:spcAft>
                <a:spcPts val="0"/>
              </a:spcAft>
              <a:buClr>
                <a:schemeClr val="dk1"/>
              </a:buClr>
              <a:buSzPts val="1100"/>
              <a:buFont typeface="Arial"/>
              <a:buNone/>
            </a:pPr>
            <a:r>
              <a:rPr lang="en-US" i="1"/>
              <a:t>Ahora, con su hijo, hable sobre cómo respondería las dos preguntas siguientes. [Read slide].</a:t>
            </a:r>
            <a:endParaRPr i="1"/>
          </a:p>
          <a:p>
            <a:pPr marL="457200" lvl="1" indent="0" algn="l" rtl="0">
              <a:lnSpc>
                <a:spcPct val="100000"/>
              </a:lnSpc>
              <a:spcBef>
                <a:spcPts val="0"/>
              </a:spcBef>
              <a:spcAft>
                <a:spcPts val="0"/>
              </a:spcAft>
              <a:buClr>
                <a:schemeClr val="dk1"/>
              </a:buClr>
              <a:buSzPts val="1200"/>
              <a:buFont typeface="Arial"/>
              <a:buNone/>
            </a:pPr>
            <a:endParaRPr/>
          </a:p>
          <a:p>
            <a:pPr marL="0" lvl="0" indent="0" algn="l" rtl="0">
              <a:lnSpc>
                <a:spcPct val="106999"/>
              </a:lnSpc>
              <a:spcBef>
                <a:spcPts val="0"/>
              </a:spcBef>
              <a:spcAft>
                <a:spcPts val="0"/>
              </a:spcAft>
              <a:buSzPts val="1400"/>
              <a:buNone/>
            </a:pPr>
            <a:endParaRPr/>
          </a:p>
          <a:p>
            <a:pPr marL="457200" lvl="1" indent="0" algn="l" rtl="0">
              <a:lnSpc>
                <a:spcPct val="100000"/>
              </a:lnSpc>
              <a:spcBef>
                <a:spcPts val="0"/>
              </a:spcBef>
              <a:spcAft>
                <a:spcPts val="0"/>
              </a:spcAft>
              <a:buClr>
                <a:schemeClr val="dk1"/>
              </a:buClr>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1:notes"/>
          <p:cNvSpPr>
            <a:spLocks noGrp="1" noRot="1" noChangeAspect="1"/>
          </p:cNvSpPr>
          <p:nvPr>
            <p:ph type="sldImg" idx="2"/>
          </p:nvPr>
        </p:nvSpPr>
        <p:spPr>
          <a:xfrm>
            <a:off x="3533775" y="22542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a few pages of the book.</a:t>
            </a:r>
            <a:endParaRPr b="1"/>
          </a:p>
          <a:p>
            <a:pPr marL="457200" marR="0" lvl="0" indent="-279400" algn="l" rtl="0">
              <a:lnSpc>
                <a:spcPct val="100000"/>
              </a:lnSpc>
              <a:spcBef>
                <a:spcPts val="0"/>
              </a:spcBef>
              <a:spcAft>
                <a:spcPts val="0"/>
              </a:spcAft>
              <a:buSzPts val="800"/>
              <a:buChar char="●"/>
            </a:pPr>
            <a:r>
              <a:rPr lang="en-US" b="1"/>
              <a:t>Ask the children in the room the first question </a:t>
            </a:r>
            <a:r>
              <a:rPr lang="en-US"/>
              <a:t>and model having a conversation with one or more of the children. Be sure and use the letter and sound patterns you are currently using in your classroom.</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Pause to explain what you're doing as you model. </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914400" lvl="1" indent="-279400" algn="l" rtl="0">
              <a:lnSpc>
                <a:spcPct val="100000"/>
              </a:lnSpc>
              <a:spcBef>
                <a:spcPts val="0"/>
              </a:spcBef>
              <a:spcAft>
                <a:spcPts val="0"/>
              </a:spcAft>
              <a:buSzPts val="800"/>
              <a:buChar char="●"/>
            </a:pPr>
            <a:r>
              <a:rPr lang="en-US"/>
              <a:t>Depending on the reading abilities of the room, children may give the definition of the word, name the letter it what it starts with, name whether it repeats on the page, etc. for the second question. </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SzPts val="1400"/>
              <a:buNone/>
            </a:pPr>
            <a:r>
              <a:rPr lang="en-US" i="1"/>
              <a:t>The second type of questions we can ask are questions about the words in the book. Beginning readers are going to come across lots of of new words. We can help them by reminding them to look at the letters and the sounds to figure it out. So when there’s a tricky word, talk about how to sound it out. We can also talk about what words mean. The more words your child knows, the more words they’ll be able to read.</a:t>
            </a:r>
            <a:endParaRPr i="1"/>
          </a:p>
          <a:p>
            <a:pPr marL="0" lvl="0" indent="0" algn="l" rtl="0">
              <a:lnSpc>
                <a:spcPct val="100000"/>
              </a:lnSpc>
              <a:spcBef>
                <a:spcPts val="0"/>
              </a:spcBef>
              <a:spcAft>
                <a:spcPts val="0"/>
              </a:spcAft>
              <a:buClr>
                <a:schemeClr val="dk1"/>
              </a:buClr>
              <a:buSzPts val="1100"/>
              <a:buFont typeface="Arial"/>
              <a:buNone/>
            </a:pPr>
            <a:r>
              <a:rPr lang="en-US" i="1"/>
              <a:t>Let’s see how this might work. I’m going to read a few pages and when I come to a word I think we should talk about, I’m going to pause. [Read aloud].</a:t>
            </a:r>
            <a:endParaRPr i="1"/>
          </a:p>
          <a:p>
            <a:pPr marL="0" lvl="0" indent="0" algn="l" rtl="0">
              <a:lnSpc>
                <a:spcPct val="100000"/>
              </a:lnSpc>
              <a:spcBef>
                <a:spcPts val="0"/>
              </a:spcBef>
              <a:spcAft>
                <a:spcPts val="0"/>
              </a:spcAft>
              <a:buClr>
                <a:schemeClr val="dk1"/>
              </a:buClr>
              <a:buSzPts val="1100"/>
              <a:buFont typeface="Arial"/>
              <a:buNone/>
            </a:pPr>
            <a:r>
              <a:rPr lang="en-US" i="1"/>
              <a:t>Let’s look closely at this word. [Read the question on the slide and ask a child volunteer to answer].</a:t>
            </a: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7000"/>
              </a:lnSpc>
              <a:spcBef>
                <a:spcPts val="0"/>
              </a:spcBef>
              <a:spcAft>
                <a:spcPts val="0"/>
              </a:spcAft>
              <a:buClr>
                <a:schemeClr val="dk1"/>
              </a:buClr>
              <a:buSzPts val="1100"/>
              <a:buFont typeface="Arial"/>
              <a:buNone/>
            </a:pPr>
            <a:r>
              <a:rPr lang="en-US" i="1"/>
              <a:t>El segundo tipo de preguntas que podemos hacer son preguntas sobre las palabras del libro. Los lectores principiantes encontrarán muchas palabras nuevas. Podemos ayudarlos recordándoles que miren las letras y los sonidos para descifrarlas. Entonces, cuando haya una palabra complicada, hablen sobre cómo pronunciarla. También podemos hablar sobre el significado de las palabras. Cuantas más palabras sepa su hijo, más palabras podrá leer.</a:t>
            </a:r>
            <a:endParaRPr i="1"/>
          </a:p>
          <a:p>
            <a:pPr marL="0" lvl="0" indent="0" algn="l" rtl="0">
              <a:lnSpc>
                <a:spcPct val="107000"/>
              </a:lnSpc>
              <a:spcBef>
                <a:spcPts val="0"/>
              </a:spcBef>
              <a:spcAft>
                <a:spcPts val="0"/>
              </a:spcAft>
              <a:buClr>
                <a:schemeClr val="dk1"/>
              </a:buClr>
              <a:buSzPts val="1100"/>
              <a:buFont typeface="Arial"/>
              <a:buNone/>
            </a:pPr>
            <a:r>
              <a:rPr lang="en-US" i="1"/>
              <a:t>Veamos cómo podría funcionar esto. Voy a leer algunas páginas y cuando llegue a una palabra sobre la que creo que deberíamos hablar, haré una pausa. [Read aloud].</a:t>
            </a:r>
            <a:endParaRPr i="1"/>
          </a:p>
          <a:p>
            <a:pPr marL="0" lvl="0" indent="0" algn="l" rtl="0">
              <a:lnSpc>
                <a:spcPct val="107000"/>
              </a:lnSpc>
              <a:spcBef>
                <a:spcPts val="0"/>
              </a:spcBef>
              <a:spcAft>
                <a:spcPts val="0"/>
              </a:spcAft>
              <a:buClr>
                <a:schemeClr val="dk1"/>
              </a:buClr>
              <a:buSzPts val="1100"/>
              <a:buFont typeface="Arial"/>
              <a:buNone/>
            </a:pPr>
            <a:r>
              <a:rPr lang="en-US" i="1"/>
              <a:t>Miremos de cerca esta palabra. [Read the question on the slide and ask a child volunteer to answer].</a:t>
            </a:r>
            <a:endParaRPr i="1"/>
          </a:p>
          <a:p>
            <a:pPr marL="0" lvl="0" indent="0" algn="l" rtl="0">
              <a:lnSpc>
                <a:spcPct val="107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Clr>
                <a:schemeClr val="dk1"/>
              </a:buClr>
              <a:buSzPts val="1100"/>
              <a:buFont typeface="Arial"/>
              <a:buNone/>
            </a:pP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p12: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Read the rest of the book</a:t>
            </a:r>
            <a:r>
              <a:rPr lang="en-US"/>
              <a:t>.</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Bring a </a:t>
            </a:r>
            <a:r>
              <a:rPr lang="en-US" sz="1200" b="1" i="0" u="none" strike="noStrike" cap="none">
                <a:solidFill>
                  <a:schemeClr val="dk1"/>
                </a:solidFill>
                <a:latin typeface="Calibri"/>
                <a:ea typeface="Calibri"/>
                <a:cs typeface="Calibri"/>
                <a:sym typeface="Calibri"/>
              </a:rPr>
              <a:t>child or </a:t>
            </a:r>
            <a:r>
              <a:rPr lang="en-US" b="1"/>
              <a:t>an adult</a:t>
            </a:r>
            <a:r>
              <a:rPr lang="en-US" sz="1200" b="1" i="0" u="none" strike="noStrike" cap="none">
                <a:solidFill>
                  <a:schemeClr val="dk1"/>
                </a:solidFill>
                <a:latin typeface="Calibri"/>
                <a:ea typeface="Calibri"/>
                <a:cs typeface="Calibri"/>
                <a:sym typeface="Calibri"/>
              </a:rPr>
              <a:t> to the front </a:t>
            </a:r>
            <a:r>
              <a:rPr lang="en-US" sz="1200" b="0" i="0" u="none" strike="noStrike" cap="none">
                <a:solidFill>
                  <a:schemeClr val="dk1"/>
                </a:solidFill>
                <a:latin typeface="Calibri"/>
                <a:ea typeface="Calibri"/>
                <a:cs typeface="Calibri"/>
                <a:sym typeface="Calibri"/>
              </a:rPr>
              <a:t>of the room.  </a:t>
            </a:r>
            <a:endParaRPr/>
          </a:p>
          <a:p>
            <a:pPr marL="457200" marR="0" lvl="0" indent="-279400" algn="l" rtl="0">
              <a:lnSpc>
                <a:spcPct val="100000"/>
              </a:lnSpc>
              <a:spcBef>
                <a:spcPts val="0"/>
              </a:spcBef>
              <a:spcAft>
                <a:spcPts val="0"/>
              </a:spcAft>
              <a:buSzPts val="800"/>
              <a:buChar char="●"/>
            </a:pPr>
            <a:r>
              <a:rPr lang="en-US" b="0"/>
              <a:t>Ask the volunteer the first question </a:t>
            </a:r>
            <a:r>
              <a:rPr lang="en-US"/>
              <a:t>and </a:t>
            </a:r>
            <a:r>
              <a:rPr lang="en-US" b="1"/>
              <a:t>model having a conversation </a:t>
            </a:r>
            <a:r>
              <a:rPr lang="en-US"/>
              <a:t>with one or more of the children. </a:t>
            </a:r>
            <a:endParaRPr/>
          </a:p>
          <a:p>
            <a:pPr marL="914400" marR="0" lvl="1" indent="-279400" algn="l" rtl="0">
              <a:lnSpc>
                <a:spcPct val="100000"/>
              </a:lnSpc>
              <a:spcBef>
                <a:spcPts val="0"/>
              </a:spcBef>
              <a:spcAft>
                <a:spcPts val="0"/>
              </a:spcAft>
              <a:buSzPts val="800"/>
              <a:buChar char="●"/>
            </a:pPr>
            <a:r>
              <a:rPr lang="en-US"/>
              <a:t>Pause to explain what you’re doing.</a:t>
            </a:r>
            <a:endParaRPr/>
          </a:p>
          <a:p>
            <a:pPr marL="914400" marR="0" lvl="1" indent="-279400" algn="l" rtl="0">
              <a:lnSpc>
                <a:spcPct val="100000"/>
              </a:lnSpc>
              <a:spcBef>
                <a:spcPts val="0"/>
              </a:spcBef>
              <a:spcAft>
                <a:spcPts val="0"/>
              </a:spcAft>
              <a:buSzPts val="800"/>
              <a:buChar char="●"/>
            </a:pPr>
            <a:r>
              <a:rPr lang="en-US" sz="1200"/>
              <a:t>Referring to notes taken during the “</a:t>
            </a:r>
            <a:r>
              <a:rPr lang="en-US"/>
              <a:t>get excited about the book</a:t>
            </a:r>
            <a:r>
              <a:rPr lang="en-US" sz="1200"/>
              <a:t>” discussion can be helpful at this point in confirming predictions.</a:t>
            </a:r>
            <a:endParaRPr/>
          </a:p>
          <a:p>
            <a:pPr marL="457200" marR="0" lvl="0" indent="-279400" algn="l" rtl="0">
              <a:lnSpc>
                <a:spcPct val="100000"/>
              </a:lnSpc>
              <a:spcBef>
                <a:spcPts val="0"/>
              </a:spcBef>
              <a:spcAft>
                <a:spcPts val="0"/>
              </a:spcAft>
              <a:buSzPts val="800"/>
              <a:buChar char="●"/>
            </a:pPr>
            <a:r>
              <a:rPr lang="en-US"/>
              <a:t>Then, </a:t>
            </a:r>
            <a:r>
              <a:rPr lang="en-US" b="1"/>
              <a:t>invite families to turn and ask their child </a:t>
            </a:r>
            <a:r>
              <a:rPr lang="en-US"/>
              <a:t>the second or third question.</a:t>
            </a:r>
            <a:endParaRPr/>
          </a:p>
          <a:p>
            <a:pPr marL="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The third type of questions we can ask are questions about what happened in the book. Remember we aren’t just reading words. We are reading to understand what we read! While you’re reading, pause and talk about what has happened so far. Reread things that are confusing. Talk about what the character is doing and why. When the book is over, talk about what happened or what you learned. Let’s try.</a:t>
            </a:r>
            <a:endParaRPr i="1"/>
          </a:p>
          <a:p>
            <a:pPr marL="0" lvl="0" indent="0" algn="l" rtl="0">
              <a:lnSpc>
                <a:spcPct val="100000"/>
              </a:lnSpc>
              <a:spcBef>
                <a:spcPts val="0"/>
              </a:spcBef>
              <a:spcAft>
                <a:spcPts val="0"/>
              </a:spcAft>
              <a:buSzPts val="1400"/>
              <a:buNone/>
            </a:pPr>
            <a:r>
              <a:rPr lang="en-US" i="1"/>
              <a:t>[Read the rest of the book].</a:t>
            </a:r>
            <a:endParaRPr i="1"/>
          </a:p>
          <a:p>
            <a:pPr marL="0" lvl="0" indent="0" algn="l" rtl="0">
              <a:lnSpc>
                <a:spcPct val="100000"/>
              </a:lnSpc>
              <a:spcBef>
                <a:spcPts val="0"/>
              </a:spcBef>
              <a:spcAft>
                <a:spcPts val="0"/>
              </a:spcAft>
              <a:buSzPts val="1400"/>
              <a:buNone/>
            </a:pPr>
            <a:r>
              <a:rPr lang="en-US" i="1"/>
              <a:t>Ok, can I have a volunteer to help me answer the first question? [Insert things you notice and ask volunteer to do the same].</a:t>
            </a:r>
            <a:endParaRPr i="1"/>
          </a:p>
          <a:p>
            <a:pPr marL="0" lvl="0" indent="0" algn="l" rtl="0">
              <a:lnSpc>
                <a:spcPct val="100000"/>
              </a:lnSpc>
              <a:spcBef>
                <a:spcPts val="0"/>
              </a:spcBef>
              <a:spcAft>
                <a:spcPts val="0"/>
              </a:spcAft>
              <a:buClr>
                <a:schemeClr val="dk1"/>
              </a:buClr>
              <a:buSzPts val="1100"/>
              <a:buFont typeface="Arial"/>
              <a:buNone/>
            </a:pPr>
            <a:r>
              <a:rPr lang="en-US" i="1"/>
              <a:t>Now, with your child, use the next two questions to talk about the words on the page. [Read slide].</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El tercer tipo de preguntas que podemos hacer son preguntas sobre lo que sucedió en el libro. Recuerden que no solo estamos leyendo palabras. ¡Estamos leyendo para entender lo que leemos! Mientras lee, haga una pausa y hable sobre lo que ha sucedido hasta ahora. Vuelva a leer las cosas que son confusas. Hable acerca de lo que está haciendo el personaje y por qué. Cuando terminen el libro, hablen sobre lo que sucedió o lo que aprendieron. Intentemoslo.</a:t>
            </a:r>
            <a:endParaRPr i="1"/>
          </a:p>
          <a:p>
            <a:pPr marL="0" lvl="0" indent="0" algn="l" rtl="0">
              <a:lnSpc>
                <a:spcPct val="100000"/>
              </a:lnSpc>
              <a:spcBef>
                <a:spcPts val="0"/>
              </a:spcBef>
              <a:spcAft>
                <a:spcPts val="0"/>
              </a:spcAft>
              <a:buClr>
                <a:schemeClr val="dk1"/>
              </a:buClr>
              <a:buSzPts val="1100"/>
              <a:buFont typeface="Arial"/>
              <a:buNone/>
            </a:pPr>
            <a:r>
              <a:rPr lang="en-US" i="1"/>
              <a:t>[Read the rest of the book].</a:t>
            </a:r>
            <a:endParaRPr i="1"/>
          </a:p>
          <a:p>
            <a:pPr marL="0" lvl="0" indent="0" algn="l" rtl="0">
              <a:lnSpc>
                <a:spcPct val="100000"/>
              </a:lnSpc>
              <a:spcBef>
                <a:spcPts val="0"/>
              </a:spcBef>
              <a:spcAft>
                <a:spcPts val="0"/>
              </a:spcAft>
              <a:buClr>
                <a:schemeClr val="dk1"/>
              </a:buClr>
              <a:buSzPts val="1100"/>
              <a:buFont typeface="Arial"/>
              <a:buNone/>
            </a:pPr>
            <a:r>
              <a:rPr lang="en-US" i="1"/>
              <a:t>Bien, ¿puedo pedirle a un voluntario que me ayude a responder la primera pregunta? [Insert things you notice and ask volunteer to do the same].</a:t>
            </a:r>
            <a:endParaRPr i="1"/>
          </a:p>
          <a:p>
            <a:pPr marL="0" lvl="0" indent="0" algn="l" rtl="0">
              <a:lnSpc>
                <a:spcPct val="100000"/>
              </a:lnSpc>
              <a:spcBef>
                <a:spcPts val="0"/>
              </a:spcBef>
              <a:spcAft>
                <a:spcPts val="0"/>
              </a:spcAft>
              <a:buClr>
                <a:schemeClr val="dk1"/>
              </a:buClr>
              <a:buSzPts val="1100"/>
              <a:buFont typeface="Arial"/>
              <a:buNone/>
            </a:pPr>
            <a:r>
              <a:rPr lang="en-US" i="1"/>
              <a:t>Ahora, con su hijo, use las siguientes dos preguntas para hablar sobre las palabras en la página. [Read slide].</a:t>
            </a:r>
            <a:endParaRPr i="1"/>
          </a:p>
          <a:p>
            <a:pPr marL="0" lvl="0" indent="0" algn="l" rtl="0">
              <a:lnSpc>
                <a:spcPct val="106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13: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9" name="Google Shape;1429;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Model rereading a page</a:t>
            </a:r>
            <a:r>
              <a:rPr lang="en-US"/>
              <a:t> like a storyteller. Encourage families to model for children how to reread and make the sentences more smooth.</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u="sng"/>
          </a:p>
          <a:p>
            <a:pPr marL="0" lvl="0" indent="0" algn="l" rtl="0">
              <a:lnSpc>
                <a:spcPct val="100000"/>
              </a:lnSpc>
              <a:spcBef>
                <a:spcPts val="0"/>
              </a:spcBef>
              <a:spcAft>
                <a:spcPts val="0"/>
              </a:spcAft>
              <a:buSzPts val="1400"/>
              <a:buNone/>
            </a:pPr>
            <a:r>
              <a:rPr lang="en-US" i="1"/>
              <a:t>Finally, the questions we can ask are questions to help your child read more like a storyteller. We want readers to develop reading fluency, or the ability to read aloud so they sound like they’re talking. We can practice this by reading the words smoothly and by reading the sentences with expression. </a:t>
            </a:r>
            <a:endParaRPr i="1"/>
          </a:p>
          <a:p>
            <a:pPr marL="0" lvl="0" indent="0" algn="l" rtl="0">
              <a:lnSpc>
                <a:spcPct val="100000"/>
              </a:lnSpc>
              <a:spcBef>
                <a:spcPts val="0"/>
              </a:spcBef>
              <a:spcAft>
                <a:spcPts val="0"/>
              </a:spcAft>
              <a:buSzPts val="1400"/>
              <a:buNone/>
            </a:pPr>
            <a:r>
              <a:rPr lang="en-US" i="1"/>
              <a:t>Beginning readers often need someone to show them what this looks like. So I’m going to read this page one time through to make sure I know the words. [Read one page–not fluently]. Then I’m going to model rereading it with the emotion the author intended, at a good pace, and in phrases [or insert what fluency looks like for the children in your classroom]. [Reread page]. I’m going to try that one more time. [Reread again].</a:t>
            </a:r>
            <a:endParaRPr i="1"/>
          </a:p>
          <a:p>
            <a:pPr marL="0" lvl="0" indent="0" algn="l" rtl="0">
              <a:lnSpc>
                <a:spcPct val="100000"/>
              </a:lnSpc>
              <a:spcBef>
                <a:spcPts val="0"/>
              </a:spcBef>
              <a:spcAft>
                <a:spcPts val="0"/>
              </a:spcAft>
              <a:buSzPts val="1400"/>
              <a:buNone/>
            </a:pPr>
            <a:r>
              <a:rPr lang="en-US" i="1"/>
              <a:t>Remember, you don’t have to be perfect at this to model it. Reading and rereading a few times is a great thing to show your child!</a:t>
            </a:r>
            <a:endParaRPr i="1"/>
          </a:p>
          <a:p>
            <a:pPr marL="0" lvl="0" indent="0" algn="l" rtl="0">
              <a:lnSpc>
                <a:spcPct val="106999"/>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6999"/>
              </a:lnSpc>
              <a:spcBef>
                <a:spcPts val="0"/>
              </a:spcBef>
              <a:spcAft>
                <a:spcPts val="0"/>
              </a:spcAft>
              <a:buClr>
                <a:schemeClr val="dk1"/>
              </a:buClr>
              <a:buSzPts val="1100"/>
              <a:buFont typeface="Arial"/>
              <a:buNone/>
            </a:pPr>
            <a:r>
              <a:rPr lang="en-US" i="1"/>
              <a:t>Finalmente, las preguntas que podemos hacer son preguntas para ayudar a su hijo a leer más como un narrador. Queremos que los lectores desarrollen fluidez en la lectura, o la habilidad de leer en voz alta para que suenen como si estuvieran hablando. Entonces podemos practicar esto leyendo y leyendo las palabras suavemente y leyendo las oraciones con expresión.</a:t>
            </a:r>
            <a:endParaRPr i="1"/>
          </a:p>
          <a:p>
            <a:pPr marL="0" lvl="0" indent="0" algn="l" rtl="0">
              <a:lnSpc>
                <a:spcPct val="106999"/>
              </a:lnSpc>
              <a:spcBef>
                <a:spcPts val="0"/>
              </a:spcBef>
              <a:spcAft>
                <a:spcPts val="0"/>
              </a:spcAft>
              <a:buClr>
                <a:schemeClr val="dk1"/>
              </a:buClr>
              <a:buSzPts val="1100"/>
              <a:buFont typeface="Arial"/>
              <a:buNone/>
            </a:pPr>
            <a:r>
              <a:rPr lang="en-US" i="1"/>
              <a:t>Los lectores principiantes muchas veces necesitan que alguien les muestre cómo es esto. Así que voy a leer esta página una vez para asegurarme de saber las palabras. [Lea una página, sin fluidez]. Luego voy a modelar lo que es leer lo de nuevo con la emoción que pretendía el autor, a buen ritmo y con frases [or insert what fluency looks like for children in your classroom]. [Re-read the page]. Voy a intentarlo una vez más. [Reread].</a:t>
            </a:r>
            <a:endParaRPr i="1"/>
          </a:p>
          <a:p>
            <a:pPr marL="0" lvl="0" indent="0" algn="l" rtl="0">
              <a:lnSpc>
                <a:spcPct val="106999"/>
              </a:lnSpc>
              <a:spcBef>
                <a:spcPts val="0"/>
              </a:spcBef>
              <a:spcAft>
                <a:spcPts val="0"/>
              </a:spcAft>
              <a:buClr>
                <a:schemeClr val="dk1"/>
              </a:buClr>
              <a:buSzPts val="1100"/>
              <a:buFont typeface="Arial"/>
              <a:buNone/>
            </a:pPr>
            <a:r>
              <a:rPr lang="en-US" i="1"/>
              <a:t>Recuerden, no tienen que ser perfectos en esto para modelar. ¡Leer y releer un par de veces es una gran cosa para mostrarle a su hijo!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u="sng"/>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49" name="Google Shape;1449;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practice all the skills of reading! In future workshops we will learn more reading tips for each of these skills.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practicar las habilidades de lectura. En future talleres aprenderemos </a:t>
            </a:r>
            <a:r>
              <a:rPr lang="en-US" i="1">
                <a:solidFill>
                  <a:srgbClr val="202124"/>
                </a:solidFill>
                <a:highlight>
                  <a:srgbClr val="F8F9FA"/>
                </a:highlight>
              </a:rPr>
              <a:t>más</a:t>
            </a:r>
            <a:r>
              <a:rPr lang="en-US" i="1"/>
              <a:t> consejos de lectura para cada una de estas habilidades. </a:t>
            </a:r>
            <a:endParaRPr u="sng"/>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459" name="Google Shape;1459;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84" name="Google Shape;1484;p1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i="0" u="none" strike="noStrike" cap="none">
                <a:solidFill>
                  <a:schemeClr val="dk1"/>
                </a:solidFill>
              </a:rPr>
              <a:t>Remind families of the </a:t>
            </a:r>
            <a:r>
              <a:rPr lang="en-US" sz="1200" b="1" i="0" u="none" strike="noStrike" cap="none">
                <a:solidFill>
                  <a:schemeClr val="dk1"/>
                </a:solidFill>
              </a:rPr>
              <a:t>overall purpose of reading together </a:t>
            </a:r>
            <a:r>
              <a:rPr lang="en-US" sz="1200" i="0" u="none" strike="noStrike" cap="none">
                <a:solidFill>
                  <a:schemeClr val="dk1"/>
                </a:solidFill>
              </a:rPr>
              <a:t>and asking questions—helping children read well.</a:t>
            </a:r>
            <a:endParaRPr/>
          </a:p>
          <a:p>
            <a:pPr marL="457200" lvl="0" indent="-304800" algn="l" rtl="0">
              <a:lnSpc>
                <a:spcPct val="100000"/>
              </a:lnSpc>
              <a:spcBef>
                <a:spcPts val="0"/>
              </a:spcBef>
              <a:spcAft>
                <a:spcPts val="0"/>
              </a:spcAft>
              <a:buClr>
                <a:schemeClr val="dk1"/>
              </a:buClr>
              <a:buSzPts val="1200"/>
              <a:buFont typeface="Calibri"/>
              <a:buChar char="•"/>
            </a:pPr>
            <a:r>
              <a:rPr lang="en-US" sz="1200" i="0" u="none" strike="noStrike" cap="none">
                <a:solidFill>
                  <a:schemeClr val="dk1"/>
                </a:solidFill>
              </a:rPr>
              <a:t>Remind families what “reading well” means</a:t>
            </a:r>
            <a:r>
              <a:rPr lang="en-US"/>
              <a:t> (</a:t>
            </a:r>
            <a:r>
              <a:rPr lang="en-US" sz="1200" i="0" u="none" strike="noStrike" cap="none">
                <a:solidFill>
                  <a:schemeClr val="dk1"/>
                </a:solidFill>
              </a:rPr>
              <a:t>developing the </a:t>
            </a:r>
            <a:r>
              <a:rPr lang="en-US"/>
              <a:t>four</a:t>
            </a:r>
            <a:r>
              <a:rPr lang="en-US" sz="1200" i="0" u="none" strike="noStrike" cap="none">
                <a:solidFill>
                  <a:schemeClr val="dk1"/>
                </a:solidFill>
              </a:rPr>
              <a:t> skills of reading).</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rPr>
              <a:t>Explain how today’s reading tip will help readers develop the skills they need to read well</a:t>
            </a:r>
            <a:r>
              <a:rPr lang="en-US" sz="1200" i="0" u="none" strike="noStrike" cap="none">
                <a:solidFill>
                  <a:schemeClr val="dk1"/>
                </a:solidFill>
              </a:rPr>
              <a:t>.</a:t>
            </a:r>
            <a:endParaRPr/>
          </a:p>
          <a:p>
            <a:pPr marL="457200" marR="0" lvl="0" indent="-228600" algn="l" rtl="0">
              <a:lnSpc>
                <a:spcPct val="100000"/>
              </a:lnSpc>
              <a:spcBef>
                <a:spcPts val="0"/>
              </a:spcBef>
              <a:spcAft>
                <a:spcPts val="0"/>
              </a:spcAft>
              <a:buSzPts val="1400"/>
              <a:buNone/>
            </a:pPr>
            <a:r>
              <a:rPr lang="en-US" sz="1200" i="0" u="none" strike="noStrike" cap="none">
                <a:solidFill>
                  <a:schemeClr val="dk1"/>
                </a:solidFill>
              </a:rPr>
              <a:t> </a:t>
            </a: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Remember, the reason we ask questions is because that’s the best way to help our children develop the skills they need to read better. And when we say “read” better, we really mean they can figure out the words, sound like a storyteller, and understand the story. Also, in order to read better, children need to learn how to stay motivated and focused on what they’re reading. They need to engage and enjoy the book. </a:t>
            </a:r>
            <a:endParaRPr i="1"/>
          </a:p>
          <a:p>
            <a:pPr marL="0" lvl="0" indent="0" algn="l" rtl="0">
              <a:lnSpc>
                <a:spcPct val="100000"/>
              </a:lnSpc>
              <a:spcBef>
                <a:spcPts val="0"/>
              </a:spcBef>
              <a:spcAft>
                <a:spcPts val="0"/>
              </a:spcAft>
              <a:buClr>
                <a:schemeClr val="dk1"/>
              </a:buClr>
              <a:buSzPts val="1400"/>
              <a:buFont typeface="Arial"/>
              <a:buNone/>
            </a:pPr>
            <a:r>
              <a:rPr lang="en-US" i="1"/>
              <a:t>We learned to ask questions to help your child develop each of these skills.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Acuerdense, la razón por qué hacemos preguntas es porque es la mejor manera de ayudarles a nuestros hijos a desarrollar las destrezas que necesitan para leer mejor. Cuando decimos “leer” mejor, queremos decir que pueden averiguar las palabras, sonar como una cuentista, y entender el cuento. También, para leer mejor, los niños necesitan aprender a mantener su motivación y enfoque mientras lean. Necesitan involucrarse y disfrutar del libro. </a:t>
            </a:r>
            <a:endParaRPr/>
          </a:p>
          <a:p>
            <a:pPr marL="0" lvl="0" indent="0" algn="l" rtl="0">
              <a:lnSpc>
                <a:spcPct val="100000"/>
              </a:lnSpc>
              <a:spcBef>
                <a:spcPts val="0"/>
              </a:spcBef>
              <a:spcAft>
                <a:spcPts val="0"/>
              </a:spcAft>
              <a:buClr>
                <a:schemeClr val="dk1"/>
              </a:buClr>
              <a:buSzPts val="1400"/>
              <a:buFont typeface="Arial"/>
              <a:buNone/>
            </a:pPr>
            <a:r>
              <a:rPr lang="en-US" i="1"/>
              <a:t>Aprendimos a hacer preguntas para ayudar a su hijo a desarrollar cada una de estas habilidades.</a:t>
            </a:r>
            <a:endParaRPr u="sng"/>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92" name="Google Shape;1492;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14" name="Google Shape;1314;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499" name="Google Shape;1499;p20: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19" name="Google Shape;1319;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40" name="Google Shape;1340;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b="1"/>
          </a:p>
          <a:p>
            <a:pPr marL="171450" marR="0" lvl="0" indent="-171450" algn="l" rtl="0">
              <a:lnSpc>
                <a:spcPct val="100000"/>
              </a:lnSpc>
              <a:spcBef>
                <a:spcPts val="0"/>
              </a:spcBef>
              <a:spcAft>
                <a:spcPts val="0"/>
              </a:spcAft>
              <a:buClr>
                <a:schemeClr val="dk1"/>
              </a:buClr>
              <a:buSzPts val="1200"/>
              <a:buFont typeface="Arial"/>
              <a:buChar char="•"/>
            </a:pPr>
            <a:r>
              <a:rPr lang="en-US" b="1"/>
              <a:t>Explain to families that reading at school is not enough practice for most children to learn to read well. </a:t>
            </a:r>
            <a:endParaRPr/>
          </a:p>
          <a:p>
            <a:pPr marL="171450" marR="0" lvl="0" indent="-171450" algn="l" rtl="0">
              <a:lnSpc>
                <a:spcPct val="100000"/>
              </a:lnSpc>
              <a:spcBef>
                <a:spcPts val="0"/>
              </a:spcBef>
              <a:spcAft>
                <a:spcPts val="0"/>
              </a:spcAft>
              <a:buClr>
                <a:schemeClr val="dk1"/>
              </a:buClr>
              <a:buSzPts val="1200"/>
              <a:buFont typeface="Arial"/>
              <a:buChar char="•"/>
            </a:pPr>
            <a:r>
              <a:rPr lang="en-US"/>
              <a:t>Children also need to practice at home, which increases both the quantity (when they read alone) and quality (when they read with an adult) of practice they get.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at-home reading coach reads with their child and helps their child read on their own. </a:t>
            </a:r>
            <a:endParaRPr/>
          </a:p>
          <a:p>
            <a:pPr marL="171450" lvl="0" indent="-171450" algn="l" rtl="0">
              <a:lnSpc>
                <a:spcPct val="100000"/>
              </a:lnSpc>
              <a:spcBef>
                <a:spcPts val="0"/>
              </a:spcBef>
              <a:spcAft>
                <a:spcPts val="0"/>
              </a:spcAft>
              <a:buSzPts val="1400"/>
              <a:buFont typeface="Arial"/>
              <a:buChar char="•"/>
            </a:pPr>
            <a:r>
              <a:rPr lang="en-US" b="0"/>
              <a:t>►</a:t>
            </a:r>
            <a:r>
              <a:rPr lang="en-US"/>
              <a:t>Be sensitive to the fact that for many families, reading at home with an adult may be a foreign practice. </a:t>
            </a:r>
            <a:endParaRPr/>
          </a:p>
          <a:p>
            <a:pPr marL="628650" lvl="1" indent="-171450" algn="l" rtl="0">
              <a:lnSpc>
                <a:spcPct val="100000"/>
              </a:lnSpc>
              <a:spcBef>
                <a:spcPts val="0"/>
              </a:spcBef>
              <a:spcAft>
                <a:spcPts val="0"/>
              </a:spcAft>
              <a:buSzPts val="1400"/>
              <a:buFont typeface="Arial"/>
              <a:buChar char="•"/>
            </a:pPr>
            <a:r>
              <a:rPr lang="en-US"/>
              <a:t>You may share or invite others to share a personal example of reading with a child at home or being read to as a child. </a:t>
            </a:r>
            <a:endParaRPr/>
          </a:p>
          <a:p>
            <a:pPr marL="171450" lvl="0" indent="-171450" algn="l" rtl="0">
              <a:lnSpc>
                <a:spcPct val="100000"/>
              </a:lnSpc>
              <a:spcBef>
                <a:spcPts val="0"/>
              </a:spcBef>
              <a:spcAft>
                <a:spcPts val="0"/>
              </a:spcAft>
              <a:buSzPts val="1400"/>
              <a:buFont typeface="Arial"/>
              <a:buChar char="•"/>
            </a:pPr>
            <a:r>
              <a:rPr lang="en-US" b="0"/>
              <a:t>►</a:t>
            </a:r>
            <a:r>
              <a:rPr lang="en-US"/>
              <a:t>This is a good time to discuss oral storytelling practices. </a:t>
            </a:r>
            <a:endParaRPr/>
          </a:p>
          <a:p>
            <a:pPr marL="628650" lvl="1" indent="-171450" algn="l" rtl="0">
              <a:lnSpc>
                <a:spcPct val="100000"/>
              </a:lnSpc>
              <a:spcBef>
                <a:spcPts val="0"/>
              </a:spcBef>
              <a:spcAft>
                <a:spcPts val="0"/>
              </a:spcAft>
              <a:buSzPts val="1400"/>
              <a:buFont typeface="Arial"/>
              <a:buChar char="•"/>
            </a:pPr>
            <a:r>
              <a:rPr lang="en-US"/>
              <a:t>This will validate some of things that families may already be doing and will give parents and teachers alternative ways of approaching the subject of comprehension: a child that understands a story is able to retell it accurately and (hopefully) even provide critical and analytical interpretations.</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b="0" i="0" u="sng" strike="noStrike" cap="none">
                <a:solidFill>
                  <a:schemeClr val="dk1"/>
                </a:solidFill>
                <a:latin typeface="Calibri"/>
                <a:ea typeface="Calibri"/>
                <a:cs typeface="Calibri"/>
                <a:sym typeface="Calibri"/>
              </a:rPr>
              <a:t>Sample script:</a:t>
            </a:r>
            <a:endParaRPr b="0"/>
          </a:p>
          <a:p>
            <a:pPr marL="0" marR="0" lvl="1" indent="0" algn="l" rtl="0">
              <a:lnSpc>
                <a:spcPct val="100000"/>
              </a:lnSpc>
              <a:spcBef>
                <a:spcPts val="0"/>
              </a:spcBef>
              <a:spcAft>
                <a:spcPts val="0"/>
              </a:spcAft>
              <a:buClr>
                <a:schemeClr val="dk1"/>
              </a:buClr>
              <a:buSzPts val="1200"/>
              <a:buFont typeface="Calibri"/>
              <a:buNone/>
            </a:pPr>
            <a:r>
              <a:rPr lang="en-US" b="0" i="1"/>
              <a:t>How will we work on the skills of reading? By practice! By reading at home, you increase the amount of time your child is practicing and the quality of that practice time.</a:t>
            </a:r>
            <a:r>
              <a:rPr lang="en-US" sz="1200" b="0" i="1">
                <a:solidFill>
                  <a:schemeClr val="dk1"/>
                </a:solidFill>
              </a:rPr>
              <a:t> Because your child will be reading at home, they need someone to make the most of that time. That someone is you! As the coach, you make sure your child gets lots of practice—by reading alone and reading with you. You also make sure they feel safe to try new things and make mistakes. </a:t>
            </a:r>
            <a:r>
              <a:rPr lang="en-US" i="1"/>
              <a:t>Making reading mistakes is part of learning. </a:t>
            </a:r>
            <a:r>
              <a:rPr lang="en-US" sz="1200" b="0" i="1">
                <a:solidFill>
                  <a:schemeClr val="dk1"/>
                </a:solidFill>
              </a:rPr>
              <a:t>Just like a sports coach may give their players free throw or running drills, you help your child get specific practice on particular reading skills with you. Don’t worry if you don’t know what to do—that’s why you’re here, to learn and try new things.</a:t>
            </a:r>
            <a:endParaRPr sz="1200" b="0" i="0">
              <a:solidFill>
                <a:schemeClr val="dk1"/>
              </a:solidFill>
            </a:endParaRPr>
          </a:p>
          <a:p>
            <a:pPr marL="457200" marR="0" lvl="1" indent="0" algn="l" rtl="0">
              <a:lnSpc>
                <a:spcPct val="100000"/>
              </a:lnSpc>
              <a:spcBef>
                <a:spcPts val="0"/>
              </a:spcBef>
              <a:spcAft>
                <a:spcPts val="0"/>
              </a:spcAft>
              <a:buClr>
                <a:schemeClr val="dk1"/>
              </a:buClr>
              <a:buSzPts val="1200"/>
              <a:buFont typeface="Calibri"/>
              <a:buNone/>
            </a:pPr>
            <a:endParaRPr sz="1200" b="0" i="0">
              <a:solidFill>
                <a:schemeClr val="dk1"/>
              </a:solidFill>
            </a:endParaRPr>
          </a:p>
          <a:p>
            <a:pPr marL="0" marR="0" lvl="1" indent="0" algn="l" rtl="0">
              <a:lnSpc>
                <a:spcPct val="100000"/>
              </a:lnSpc>
              <a:spcBef>
                <a:spcPts val="0"/>
              </a:spcBef>
              <a:spcAft>
                <a:spcPts val="0"/>
              </a:spcAft>
              <a:buClr>
                <a:schemeClr val="dk1"/>
              </a:buClr>
              <a:buSzPts val="1200"/>
              <a:buFont typeface="Calibri"/>
              <a:buNone/>
            </a:pPr>
            <a:r>
              <a:rPr lang="en-US" b="0" i="1"/>
              <a:t>Now for some of us, reading with our child might be new and a little uncomfortable. That’s fine! You probably already tell stories with your child—family stories, things that happened in their day, things that happened in the news. That’s a great start! Now we have these workshops so that you’ll know exactly what to do when you read with your child. Does anyone have any experience with reading at home? What have you found successful? What are some things that make it difficult? How do you make i</a:t>
            </a:r>
            <a:r>
              <a:rPr lang="en-US" i="1"/>
              <a:t>t fun and low risk for your child?</a:t>
            </a:r>
            <a:endParaRPr b="0" i="1"/>
          </a:p>
          <a:p>
            <a:pPr marL="457200" marR="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Calibri"/>
              <a:buNone/>
            </a:pPr>
            <a:r>
              <a:rPr lang="en-US" i="1"/>
              <a:t>¿Cómo vamos a trabajar en las destrezas de la lectura? Con la práctica. Con leer en casa, va a incrementar cuánto tiempo su hijo pasa practicando y la calidad de dicho tiempo. Como su hijo estará leyendo en casa, necesitará a alguien que le ayude a aprovechar ese tiempo. ¡Este alguien es usted! Como el entrenador, usted se asegura de que su hijo tenga mucha práctica—leyendo independientemente o con usted. También se asegura de que él o ella se sienta seguro para probar nuevas cosas y cometer errores. Cometer errores es parte del aprendizaje. Justo como un entrenador de deportes tal vez les dé ejercicios de correr o de tiros libres, usted le ayuda a su hijo a practicar específicamente en una habilidad específica de lectura. No se preocupe si no sabe qué hacer—por eso está aqui, para aprender y probar nuevas cosas. </a:t>
            </a:r>
            <a:endParaRPr i="1"/>
          </a:p>
          <a:p>
            <a:pPr marL="0" lvl="1" indent="0" algn="l" rtl="0">
              <a:lnSpc>
                <a:spcPct val="100000"/>
              </a:lnSpc>
              <a:spcBef>
                <a:spcPts val="0"/>
              </a:spcBef>
              <a:spcAft>
                <a:spcPts val="0"/>
              </a:spcAft>
              <a:buClr>
                <a:schemeClr val="dk1"/>
              </a:buClr>
              <a:buSzPts val="1200"/>
              <a:buFont typeface="Calibri"/>
              <a:buNone/>
            </a:pPr>
            <a:endParaRPr i="1"/>
          </a:p>
          <a:p>
            <a:pPr marL="0" lvl="1" indent="0" algn="l" rtl="0">
              <a:lnSpc>
                <a:spcPct val="100000"/>
              </a:lnSpc>
              <a:spcBef>
                <a:spcPts val="0"/>
              </a:spcBef>
              <a:spcAft>
                <a:spcPts val="0"/>
              </a:spcAft>
              <a:buClr>
                <a:schemeClr val="dk1"/>
              </a:buClr>
              <a:buSzPts val="1200"/>
              <a:buFont typeface="Calibri"/>
              <a:buNone/>
            </a:pPr>
            <a:r>
              <a:rPr lang="en-US" i="1"/>
              <a:t>Ahora para algunos de nosotros, leer con nuestro hijo podría ser nuevo e incómodo. ¡Está bien! Usted probablemente ya cuenta historias con su hijo—historias de la familia, cosas que pasaron en el pasado, cosas que acontecen en las noticias. ¡Es un buen comienzo! Ahora tenemos talleres para que sepa exactamente qué hacer cuando lee con su hijo. ¿Alguien ya tiene experiencia con leer en casa? ¿Qué le ha ido bien? ¿Qué son algunas cosas que son más difíciles? ¿Cómo lo hace divertido y de bajo riesgo para su hijo? </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0"/>
              <a:t>This slide is very important! </a:t>
            </a:r>
            <a:endParaRPr/>
          </a:p>
          <a:p>
            <a:pPr marL="171450" marR="0" lvl="0" indent="-171450" algn="l" rtl="0">
              <a:lnSpc>
                <a:spcPct val="100000"/>
              </a:lnSpc>
              <a:spcBef>
                <a:spcPts val="0"/>
              </a:spcBef>
              <a:spcAft>
                <a:spcPts val="0"/>
              </a:spcAft>
              <a:buClr>
                <a:schemeClr val="dk1"/>
              </a:buClr>
              <a:buSzPts val="1200"/>
              <a:buFont typeface="Arial"/>
              <a:buChar char="•"/>
            </a:pPr>
            <a:r>
              <a:rPr lang="en-US" b="0"/>
              <a:t>Be aware that </a:t>
            </a:r>
            <a:r>
              <a:rPr lang="en-US" b="1"/>
              <a:t>many families may not have had a working relationship </a:t>
            </a:r>
            <a:r>
              <a:rPr lang="en-US" b="0"/>
              <a:t>or even a positive interaction with a teacher before, so they may not immediately view this as a tangible resource. </a:t>
            </a:r>
            <a:endParaRPr/>
          </a:p>
          <a:p>
            <a:pPr marL="628650" marR="0" lvl="1" indent="-171450" algn="l" rtl="0">
              <a:lnSpc>
                <a:spcPct val="100000"/>
              </a:lnSpc>
              <a:spcBef>
                <a:spcPts val="0"/>
              </a:spcBef>
              <a:spcAft>
                <a:spcPts val="0"/>
              </a:spcAft>
              <a:buClr>
                <a:schemeClr val="dk1"/>
              </a:buClr>
              <a:buSzPts val="1200"/>
              <a:buFont typeface="Arial"/>
              <a:buChar char="•"/>
            </a:pPr>
            <a:r>
              <a:rPr lang="en-US" b="0"/>
              <a:t>Take time to reinforce that this is another reason workshops exist—to help families and teachers work together better. </a:t>
            </a:r>
            <a:endParaRPr/>
          </a:p>
          <a:p>
            <a:pPr marL="171450" lvl="0" indent="-171450" algn="l" rtl="0">
              <a:lnSpc>
                <a:spcPct val="100000"/>
              </a:lnSpc>
              <a:spcBef>
                <a:spcPts val="0"/>
              </a:spcBef>
              <a:spcAft>
                <a:spcPts val="0"/>
              </a:spcAft>
              <a:buSzPts val="1400"/>
              <a:buFont typeface="Arial"/>
              <a:buChar char="•"/>
            </a:pPr>
            <a:r>
              <a:rPr lang="en-US" b="0"/>
              <a:t>►This is an excellent time to explore the parents’ previous experiences and to introduce the nature of teacher/parent relationships in the U.S. (or at least what we strive for). </a:t>
            </a:r>
            <a:endParaRPr/>
          </a:p>
          <a:p>
            <a:pPr marL="628650" lvl="1" indent="-171450" algn="l" rtl="0">
              <a:lnSpc>
                <a:spcPct val="100000"/>
              </a:lnSpc>
              <a:spcBef>
                <a:spcPts val="0"/>
              </a:spcBef>
              <a:spcAft>
                <a:spcPts val="0"/>
              </a:spcAft>
              <a:buSzPts val="1400"/>
              <a:buFont typeface="Arial"/>
              <a:buChar char="•"/>
            </a:pPr>
            <a:r>
              <a:rPr lang="en-US" b="0"/>
              <a:t>Doing this will give facilitators an idea of parents' backgrounds and will help guide the discussions and inform the planning for future workshops.</a:t>
            </a:r>
            <a:endParaRPr b="0"/>
          </a:p>
          <a:p>
            <a:pPr marL="171450" lvl="0" indent="-171450" algn="l" rtl="0">
              <a:lnSpc>
                <a:spcPct val="100000"/>
              </a:lnSpc>
              <a:spcBef>
                <a:spcPts val="0"/>
              </a:spcBef>
              <a:spcAft>
                <a:spcPts val="0"/>
              </a:spcAft>
              <a:buSzPts val="1400"/>
              <a:buFont typeface="Arial"/>
              <a:buChar char="•"/>
            </a:pPr>
            <a:r>
              <a:rPr lang="en-US" b="0"/>
              <a:t>Because this conversation will depend on your context, no sample script is given, but you may find the following suggestions useful:</a:t>
            </a:r>
            <a:endParaRPr/>
          </a:p>
          <a:p>
            <a:pPr marL="628650" lvl="1" indent="-171450" algn="l" rtl="0">
              <a:lnSpc>
                <a:spcPct val="100000"/>
              </a:lnSpc>
              <a:spcBef>
                <a:spcPts val="0"/>
              </a:spcBef>
              <a:spcAft>
                <a:spcPts val="0"/>
              </a:spcAft>
              <a:buSzPts val="1400"/>
              <a:buFont typeface="Arial"/>
              <a:buChar char="•"/>
            </a:pPr>
            <a:r>
              <a:rPr lang="en-US" b="0"/>
              <a:t>Start by </a:t>
            </a:r>
            <a:r>
              <a:rPr lang="en-US" b="1"/>
              <a:t>asking families about what they think the word </a:t>
            </a:r>
            <a:r>
              <a:rPr lang="en-US" b="1" i="1"/>
              <a:t>coach</a:t>
            </a:r>
            <a:r>
              <a:rPr lang="en-US" b="1"/>
              <a:t> means </a:t>
            </a:r>
            <a:r>
              <a:rPr lang="en-US" b="0"/>
              <a:t>and how it could apply to their child’s reading.</a:t>
            </a:r>
            <a:endParaRPr/>
          </a:p>
          <a:p>
            <a:pPr marL="1085850" lvl="2" indent="-171450" algn="l" rtl="0">
              <a:lnSpc>
                <a:spcPct val="100000"/>
              </a:lnSpc>
              <a:spcBef>
                <a:spcPts val="0"/>
              </a:spcBef>
              <a:spcAft>
                <a:spcPts val="0"/>
              </a:spcAft>
              <a:buClr>
                <a:schemeClr val="dk1"/>
              </a:buClr>
              <a:buSzPts val="1200"/>
              <a:buFont typeface="Arial"/>
              <a:buChar char="•"/>
            </a:pPr>
            <a:r>
              <a:rPr lang="en-US" b="0"/>
              <a:t>► For some families, this idea of parent as “coach” or “teacher” may be unfamiliar. </a:t>
            </a:r>
            <a:endParaRPr/>
          </a:p>
          <a:p>
            <a:pPr marL="1543050" lvl="3" indent="-171450" algn="l" rtl="0">
              <a:lnSpc>
                <a:spcPct val="100000"/>
              </a:lnSpc>
              <a:spcBef>
                <a:spcPts val="0"/>
              </a:spcBef>
              <a:spcAft>
                <a:spcPts val="0"/>
              </a:spcAft>
              <a:buClr>
                <a:schemeClr val="dk1"/>
              </a:buClr>
              <a:buSzPts val="1200"/>
              <a:buFont typeface="Arial"/>
              <a:buChar char="•"/>
            </a:pPr>
            <a:r>
              <a:rPr lang="en-US" b="0"/>
              <a:t>If this is the first or second workshop in a series, take some time to define terms and compare how parenting roles may differ across cultures and generations. </a:t>
            </a:r>
            <a:endParaRPr/>
          </a:p>
          <a:p>
            <a:pPr marL="1543050" lvl="3" indent="-171450" algn="l" rtl="0">
              <a:lnSpc>
                <a:spcPct val="100000"/>
              </a:lnSpc>
              <a:spcBef>
                <a:spcPts val="0"/>
              </a:spcBef>
              <a:spcAft>
                <a:spcPts val="0"/>
              </a:spcAft>
              <a:buClr>
                <a:schemeClr val="dk1"/>
              </a:buClr>
              <a:buSzPts val="1200"/>
              <a:buFont typeface="Arial"/>
              <a:buChar char="•"/>
            </a:pPr>
            <a:r>
              <a:rPr lang="en-US" b="0"/>
              <a:t>Reinforce the idea that parents may play many roles in their children’s lives.</a:t>
            </a:r>
            <a:endParaRPr b="1"/>
          </a:p>
          <a:p>
            <a:pPr marL="628650" lvl="1" indent="-171450" algn="l" rtl="0">
              <a:lnSpc>
                <a:spcPct val="100000"/>
              </a:lnSpc>
              <a:spcBef>
                <a:spcPts val="0"/>
              </a:spcBef>
              <a:spcAft>
                <a:spcPts val="0"/>
              </a:spcAft>
              <a:buSzPts val="1400"/>
              <a:buFont typeface="Arial"/>
              <a:buChar char="•"/>
            </a:pPr>
            <a:r>
              <a:rPr lang="en-US" b="1"/>
              <a:t>Go over tangible resources</a:t>
            </a:r>
            <a:r>
              <a:rPr lang="en-US" b="0"/>
              <a:t>. You may say something like:</a:t>
            </a:r>
            <a:endParaRPr/>
          </a:p>
          <a:p>
            <a:pPr marL="1085850" lvl="2" indent="-171450" algn="l" rtl="0">
              <a:lnSpc>
                <a:spcPct val="100000"/>
              </a:lnSpc>
              <a:spcBef>
                <a:spcPts val="0"/>
              </a:spcBef>
              <a:spcAft>
                <a:spcPts val="0"/>
              </a:spcAft>
              <a:buSzPts val="1400"/>
              <a:buFont typeface="Arial"/>
              <a:buChar char="•"/>
            </a:pPr>
            <a:r>
              <a:rPr lang="en-US" b="0" i="0"/>
              <a:t>Remind families of Springboard Connect and the way it gives </a:t>
            </a:r>
            <a:r>
              <a:rPr lang="en-US"/>
              <a:t>them a</a:t>
            </a:r>
            <a:r>
              <a:rPr lang="en-US" b="0" i="0"/>
              <a:t> specific strategies to help them know what to do when they read with their child.</a:t>
            </a:r>
            <a:endParaRPr/>
          </a:p>
          <a:p>
            <a:pPr marL="1085850" lvl="2" indent="-171450" algn="l" rtl="0">
              <a:lnSpc>
                <a:spcPct val="100000"/>
              </a:lnSpc>
              <a:spcBef>
                <a:spcPts val="0"/>
              </a:spcBef>
              <a:spcAft>
                <a:spcPts val="0"/>
              </a:spcAft>
              <a:buSzPts val="1400"/>
              <a:buFont typeface="Arial"/>
              <a:buChar char="•"/>
            </a:pPr>
            <a:r>
              <a:rPr lang="en-US" b="0" i="1"/>
              <a:t>Where can we get books in our community? </a:t>
            </a:r>
            <a:r>
              <a:rPr lang="en-US" b="0"/>
              <a:t>You may discuss the library, online resource such as RAZ-Kids, free book drives, the classroom library, etc. Get specific. Talk about how one gets a library card, for example.</a:t>
            </a:r>
            <a:endParaRPr/>
          </a:p>
          <a:p>
            <a:pPr marL="1085850" lvl="2" indent="-171450" algn="l" rtl="0">
              <a:lnSpc>
                <a:spcPct val="100000"/>
              </a:lnSpc>
              <a:spcBef>
                <a:spcPts val="0"/>
              </a:spcBef>
              <a:spcAft>
                <a:spcPts val="0"/>
              </a:spcAft>
              <a:buSzPts val="1400"/>
              <a:buFont typeface="Arial"/>
              <a:buChar char="•"/>
            </a:pPr>
            <a:r>
              <a:rPr lang="en-US" b="0"/>
              <a:t>Show families the notetaker and the </a:t>
            </a:r>
            <a:r>
              <a:rPr lang="en-US"/>
              <a:t>Reading Tip Sheet</a:t>
            </a:r>
            <a:r>
              <a:rPr lang="en-US" b="0"/>
              <a:t>. Explain that they will get them every workshop and they are for them to use as they find helpful.</a:t>
            </a:r>
            <a:endParaRPr/>
          </a:p>
          <a:p>
            <a:pPr marL="1085850" lvl="2" indent="-171450" algn="l" rtl="0">
              <a:lnSpc>
                <a:spcPct val="100000"/>
              </a:lnSpc>
              <a:spcBef>
                <a:spcPts val="0"/>
              </a:spcBef>
              <a:spcAft>
                <a:spcPts val="0"/>
              </a:spcAft>
              <a:buSzPts val="1400"/>
              <a:buFont typeface="Arial"/>
              <a:buChar char="•"/>
            </a:pPr>
            <a:r>
              <a:rPr lang="en-US" b="0"/>
              <a:t>If you’re providing books as part of the </a:t>
            </a:r>
            <a:r>
              <a:rPr lang="en-US"/>
              <a:t>Family Workshop</a:t>
            </a:r>
            <a:r>
              <a:rPr lang="en-US" b="0"/>
              <a:t>, talk about how that will work.</a:t>
            </a:r>
            <a:endParaRPr/>
          </a:p>
          <a:p>
            <a:pPr marL="628650" lvl="1" indent="-171450" algn="l" rtl="0">
              <a:lnSpc>
                <a:spcPct val="100000"/>
              </a:lnSpc>
              <a:spcBef>
                <a:spcPts val="0"/>
              </a:spcBef>
              <a:spcAft>
                <a:spcPts val="0"/>
              </a:spcAft>
              <a:buSzPts val="1400"/>
              <a:buFont typeface="Arial"/>
              <a:buChar char="•"/>
            </a:pPr>
            <a:r>
              <a:rPr lang="en-US" b="1"/>
              <a:t>Move on to the intangible resources</a:t>
            </a:r>
            <a:r>
              <a:rPr lang="en-US" b="0"/>
              <a:t>. You may say something like:</a:t>
            </a:r>
            <a:endParaRPr/>
          </a:p>
          <a:p>
            <a:pPr marL="1085850" lvl="2" indent="-171450" algn="l" rtl="0">
              <a:lnSpc>
                <a:spcPct val="100000"/>
              </a:lnSpc>
              <a:spcBef>
                <a:spcPts val="0"/>
              </a:spcBef>
              <a:spcAft>
                <a:spcPts val="0"/>
              </a:spcAft>
              <a:buSzPts val="1400"/>
              <a:buFont typeface="Arial"/>
              <a:buChar char="•"/>
            </a:pPr>
            <a:r>
              <a:rPr lang="en-US" b="0" i="1"/>
              <a:t>We have a roomful of child experts here and we can help each other. For example, who has found a good way to motivate their child to read at home? Who has had success with finding a book their child enjoys? </a:t>
            </a:r>
            <a:endParaRPr/>
          </a:p>
          <a:p>
            <a:pPr marL="1085850" lvl="2" indent="-171450" algn="l" rtl="0">
              <a:lnSpc>
                <a:spcPct val="100000"/>
              </a:lnSpc>
              <a:spcBef>
                <a:spcPts val="0"/>
              </a:spcBef>
              <a:spcAft>
                <a:spcPts val="0"/>
              </a:spcAft>
              <a:buSzPts val="1400"/>
              <a:buFont typeface="Arial"/>
              <a:buChar char="•"/>
            </a:pPr>
            <a:r>
              <a:rPr lang="en-US" b="0" i="1"/>
              <a:t>Your relationship with your child’s teacher is really important. Your teacher (or I) needs to hear how reading is going at home so they can better instruct your child. And then we’ll be sharing what we know about reading and what can help your child. What do we mean by a “working relationship”? What does that look like in your mind? How might that be different than what you’re used to?</a:t>
            </a:r>
            <a:endParaRPr/>
          </a:p>
          <a:p>
            <a:pPr marL="1085850" lvl="2" indent="-171450" algn="l" rtl="0">
              <a:lnSpc>
                <a:spcPct val="100000"/>
              </a:lnSpc>
              <a:spcBef>
                <a:spcPts val="0"/>
              </a:spcBef>
              <a:spcAft>
                <a:spcPts val="0"/>
              </a:spcAft>
              <a:buSzPts val="1400"/>
              <a:buFont typeface="Arial"/>
              <a:buChar char="•"/>
            </a:pPr>
            <a:r>
              <a:rPr lang="en-US" b="0" i="1"/>
              <a:t>In every </a:t>
            </a:r>
            <a:r>
              <a:rPr lang="en-US" i="1"/>
              <a:t>Family Workshop</a:t>
            </a:r>
            <a:r>
              <a:rPr lang="en-US" b="0" i="1"/>
              <a:t>, you’ll have a chance to practice with your child. If you’re having trouble, let me know so I can help.</a:t>
            </a:r>
            <a:endParaRPr/>
          </a:p>
        </p:txBody>
      </p:sp>
      <p:sp>
        <p:nvSpPr>
          <p:cNvPr id="1366" name="Google Shape;1366;p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b="1"/>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reading tip for today:</a:t>
            </a:r>
            <a:r>
              <a:rPr lang="en-US"/>
              <a:t> asking questions and the importance of conversation.</a:t>
            </a:r>
            <a:endParaRPr/>
          </a:p>
          <a:p>
            <a:pPr marL="457200" lvl="0" indent="-279400" algn="l" rtl="0">
              <a:lnSpc>
                <a:spcPct val="100000"/>
              </a:lnSpc>
              <a:spcBef>
                <a:spcPts val="0"/>
              </a:spcBef>
              <a:spcAft>
                <a:spcPts val="0"/>
              </a:spcAft>
              <a:buSzPts val="800"/>
              <a:buChar char="●"/>
            </a:pPr>
            <a:r>
              <a:rPr lang="en-US"/>
              <a:t>►</a:t>
            </a:r>
            <a:r>
              <a:rPr lang="en-US" i="1"/>
              <a:t>For Multilingual families specifically:</a:t>
            </a:r>
            <a:r>
              <a:rPr lang="en-US"/>
              <a:t> An additional question you might add for language learning students is “How do you feel about reading this in English?” </a:t>
            </a:r>
            <a:endParaRPr/>
          </a:p>
          <a:p>
            <a:pPr marL="914400" lvl="1" indent="-279400" algn="l" rtl="0">
              <a:lnSpc>
                <a:spcPct val="100000"/>
              </a:lnSpc>
              <a:spcBef>
                <a:spcPts val="0"/>
              </a:spcBef>
              <a:spcAft>
                <a:spcPts val="0"/>
              </a:spcAft>
              <a:buSzPts val="800"/>
              <a:buChar char="●"/>
            </a:pPr>
            <a:r>
              <a:rPr lang="en-US"/>
              <a:t>Multilingual students usually feel anxious about reading in English. To lower the level of anxiety it would be prudent to ask Multilingual students how they feel about reading in English and, in particular, how they feel about reading the selected material. </a:t>
            </a:r>
            <a:endParaRPr/>
          </a:p>
          <a:p>
            <a:pPr marL="914400" lvl="1" indent="-279400" algn="l" rtl="0">
              <a:lnSpc>
                <a:spcPct val="100000"/>
              </a:lnSpc>
              <a:spcBef>
                <a:spcPts val="0"/>
              </a:spcBef>
              <a:spcAft>
                <a:spcPts val="0"/>
              </a:spcAft>
              <a:buSzPts val="800"/>
              <a:buChar char="●"/>
            </a:pPr>
            <a:r>
              <a:rPr lang="en-US"/>
              <a:t>Doing this will not only help lower affective filter barriers, but also has the potential of strengthening the bonds of trust between parent and child; this is something that has been proven to be conducive to higher levels of academic achievement.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Now we’re ready for today’s reading tip which can be summed up as: Ask questions. As I said, this is the main coaching technique you will use in each workshop, so today we’re going to focus just on this. You, as a reading coach, can ask questions to get your child excited about the book. You can ask questions about the words in the book–including how to read them and what they mean. You can ask questions about what happens in the book and finally, ask questions about how to read the book like a storyteller.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i="1"/>
              <a:t>We’re going to do this together and then you’ll do it with your child.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What kinds of conversations do you have with your child already about books? How do you talk to your child about books?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These conversations are really important. Important research has shown that just having these conversations can really increase our children’s vocabulary.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Do you ever ask your child about how they feel about reading (in English) or how they feel about reading this type of book? Knowing what kind of reading is challenging or more pleasurable for your child will help you be a better coach.</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Ahora estamos listos para el consejo de lectura de hoy, que se puede resumir como: Hacer preguntas. Como ya mencioné, esta es la técnica principal que usarán en cada taller, así que hoy vamos a enfocarnos solamente en esto. Usted, como entrenador de lectura en casa, puede hacer preguntas para entusiasmar a su hijo con el libro. Puede hacer preguntas sobre las palabras en el libro–incluyendo cómo leerlas y qué significan. Puede hacer preguntas sobre lo que pasa en el libro y finalmente, hacer preguntas sobre cómo sonar como un narrador.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Vamos a hacer esto juntos y luego usted lo hará con su hijo.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¿Qué tipo de conversaciones ya tiene con su hijo sobre libros? ¿Cómo habla con su hijo sobre libros? (solicit answers)</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Estas conversaciones son muy importantes. Unas investigaciones muy importantes han demostrado que el simple acto de tener estas conversaciones realmente puede aumentar el vocabulario de nuestros hijos.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¿Usted le hace preguntas a su hijo sobre cómo se siente sobre la lectura (en inglés) o cómo se siente sobre leer este tipo de libro? Sabiendo qué tipo de lectura es más desafiante o más agradable para su hijo lo ayudará a usted a ser mejor entrenador de lectura. </a:t>
            </a:r>
            <a:endParaRPr i="1"/>
          </a:p>
        </p:txBody>
      </p:sp>
      <p:sp>
        <p:nvSpPr>
          <p:cNvPr id="1374" name="Google Shape;1374;p8: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9: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16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reading at home helps">
  <p:cSld name="1-reading at home helps">
    <p:spTree>
      <p:nvGrpSpPr>
        <p:cNvPr id="1" name="Shape 535"/>
        <p:cNvGrpSpPr/>
        <p:nvPr/>
      </p:nvGrpSpPr>
      <p:grpSpPr>
        <a:xfrm>
          <a:off x="0" y="0"/>
          <a:ext cx="0" cy="0"/>
          <a:chOff x="0" y="0"/>
          <a:chExt cx="0" cy="0"/>
        </a:xfrm>
      </p:grpSpPr>
      <p:sp>
        <p:nvSpPr>
          <p:cNvPr id="536" name="Google Shape;536;p50"/>
          <p:cNvSpPr>
            <a:spLocks noGrp="1"/>
          </p:cNvSpPr>
          <p:nvPr>
            <p:ph type="pic" idx="2"/>
          </p:nvPr>
        </p:nvSpPr>
        <p:spPr>
          <a:xfrm>
            <a:off x="2097147" y="1332854"/>
            <a:ext cx="2747100" cy="2767500"/>
          </a:xfrm>
          <a:prstGeom prst="rect">
            <a:avLst/>
          </a:prstGeom>
          <a:noFill/>
          <a:ln w="19050" cap="flat" cmpd="sng">
            <a:solidFill>
              <a:srgbClr val="666666"/>
            </a:solidFill>
            <a:prstDash val="solid"/>
            <a:round/>
            <a:headEnd type="none" w="sm" len="sm"/>
            <a:tailEnd type="none" w="sm" len="sm"/>
          </a:ln>
        </p:spPr>
      </p:sp>
      <p:sp>
        <p:nvSpPr>
          <p:cNvPr id="537" name="Google Shape;537;p5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8" name="Google Shape;538;p5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39" name="Google Shape;539;p50"/>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0" name="Google Shape;540;p5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1" name="Google Shape;541;p5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2" name="Google Shape;542;p5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3" name="Google Shape;543;p5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4" name="Google Shape;544;p5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5" name="Google Shape;545;p5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6" name="Google Shape;546;p5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7" name="Google Shape;547;p50"/>
          <p:cNvSpPr txBox="1">
            <a:spLocks noGrp="1"/>
          </p:cNvSpPr>
          <p:nvPr>
            <p:ph type="body" idx="1"/>
          </p:nvPr>
        </p:nvSpPr>
        <p:spPr>
          <a:xfrm>
            <a:off x="1443245"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0"/>
          <p:cNvSpPr>
            <a:spLocks noGrp="1"/>
          </p:cNvSpPr>
          <p:nvPr>
            <p:ph type="pic" idx="3"/>
          </p:nvPr>
        </p:nvSpPr>
        <p:spPr>
          <a:xfrm>
            <a:off x="7420765" y="1332854"/>
            <a:ext cx="2773800" cy="2767500"/>
          </a:xfrm>
          <a:prstGeom prst="rect">
            <a:avLst/>
          </a:prstGeom>
          <a:noFill/>
          <a:ln w="19050" cap="flat" cmpd="sng">
            <a:solidFill>
              <a:srgbClr val="666666"/>
            </a:solidFill>
            <a:prstDash val="solid"/>
            <a:round/>
            <a:headEnd type="none" w="sm" len="sm"/>
            <a:tailEnd type="none" w="sm" len="sm"/>
          </a:ln>
        </p:spPr>
      </p:sp>
      <p:sp>
        <p:nvSpPr>
          <p:cNvPr id="549" name="Google Shape;549;p50"/>
          <p:cNvSpPr txBox="1">
            <a:spLocks noGrp="1"/>
          </p:cNvSpPr>
          <p:nvPr>
            <p:ph type="body" idx="4"/>
          </p:nvPr>
        </p:nvSpPr>
        <p:spPr>
          <a:xfrm>
            <a:off x="6973678" y="4100309"/>
            <a:ext cx="3775200" cy="1685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550"/>
        <p:cNvGrpSpPr/>
        <p:nvPr/>
      </p:nvGrpSpPr>
      <p:grpSpPr>
        <a:xfrm>
          <a:off x="0" y="0"/>
          <a:ext cx="0" cy="0"/>
          <a:chOff x="0" y="0"/>
          <a:chExt cx="0" cy="0"/>
        </a:xfrm>
      </p:grpSpPr>
      <p:sp>
        <p:nvSpPr>
          <p:cNvPr id="551" name="Google Shape;551;p51"/>
          <p:cNvSpPr>
            <a:spLocks noGrp="1"/>
          </p:cNvSpPr>
          <p:nvPr>
            <p:ph type="pic" idx="2"/>
          </p:nvPr>
        </p:nvSpPr>
        <p:spPr>
          <a:xfrm>
            <a:off x="4453171" y="1912932"/>
            <a:ext cx="3530400" cy="2978700"/>
          </a:xfrm>
          <a:prstGeom prst="rect">
            <a:avLst/>
          </a:prstGeom>
          <a:noFill/>
          <a:ln w="19050" cap="flat" cmpd="sng">
            <a:solidFill>
              <a:srgbClr val="666666"/>
            </a:solidFill>
            <a:prstDash val="solid"/>
            <a:round/>
            <a:headEnd type="none" w="sm" len="sm"/>
            <a:tailEnd type="none" w="sm" len="sm"/>
          </a:ln>
        </p:spPr>
      </p:sp>
      <p:sp>
        <p:nvSpPr>
          <p:cNvPr id="552" name="Google Shape;552;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3" name="Google Shape;553;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54" name="Google Shape;554;p5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5" name="Google Shape;555;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6" name="Google Shape;556;p5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0" name="Google Shape;560;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1" name="Google Shape;56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62" name="Google Shape;562;p51"/>
          <p:cNvSpPr txBox="1">
            <a:spLocks noGrp="1"/>
          </p:cNvSpPr>
          <p:nvPr>
            <p:ph type="body" idx="1"/>
          </p:nvPr>
        </p:nvSpPr>
        <p:spPr>
          <a:xfrm>
            <a:off x="261552" y="1743700"/>
            <a:ext cx="37752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51"/>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564"/>
        <p:cNvGrpSpPr/>
        <p:nvPr/>
      </p:nvGrpSpPr>
      <p:grpSpPr>
        <a:xfrm>
          <a:off x="0" y="0"/>
          <a:ext cx="0" cy="0"/>
          <a:chOff x="0" y="0"/>
          <a:chExt cx="0" cy="0"/>
        </a:xfrm>
      </p:grpSpPr>
      <p:pic>
        <p:nvPicPr>
          <p:cNvPr id="565" name="Google Shape;565;p5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66" name="Google Shape;566;p5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7" name="Google Shape;567;p5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68" name="Google Shape;568;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9" name="Google Shape;569;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0" name="Google Shape;570;p5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571" name="Google Shape;571;p5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73" name="Google Shape;573;p5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574" name="Google Shape;574;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5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1" name="Google Shape;581;p5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5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52"/>
          <p:cNvSpPr>
            <a:spLocks noGrp="1"/>
          </p:cNvSpPr>
          <p:nvPr>
            <p:ph type="pic" idx="9"/>
          </p:nvPr>
        </p:nvSpPr>
        <p:spPr>
          <a:xfrm>
            <a:off x="7967502" y="1420398"/>
            <a:ext cx="3962194" cy="3122713"/>
          </a:xfrm>
          <a:prstGeom prst="rect">
            <a:avLst/>
          </a:prstGeom>
          <a:noFill/>
          <a:ln>
            <a:noFill/>
          </a:ln>
        </p:spPr>
      </p:sp>
      <p:sp>
        <p:nvSpPr>
          <p:cNvPr id="584" name="Google Shape;584;p52"/>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5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86"/>
        <p:cNvGrpSpPr/>
        <p:nvPr/>
      </p:nvGrpSpPr>
      <p:grpSpPr>
        <a:xfrm>
          <a:off x="0" y="0"/>
          <a:ext cx="0" cy="0"/>
          <a:chOff x="0" y="0"/>
          <a:chExt cx="0" cy="0"/>
        </a:xfrm>
      </p:grpSpPr>
      <p:pic>
        <p:nvPicPr>
          <p:cNvPr id="587" name="Google Shape;587;p5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588" name="Google Shape;588;p5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9" name="Google Shape;589;p5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0" name="Google Shape;590;p53"/>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591" name="Google Shape;591;p5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92" name="Google Shape;592;p5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3" name="Google Shape;593;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94" name="Google Shape;594;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95" name="Google Shape;595;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96" name="Google Shape;596;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7" name="Google Shape;597;p53"/>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53"/>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99"/>
        <p:cNvGrpSpPr/>
        <p:nvPr/>
      </p:nvGrpSpPr>
      <p:grpSpPr>
        <a:xfrm>
          <a:off x="0" y="0"/>
          <a:ext cx="0" cy="0"/>
          <a:chOff x="0" y="0"/>
          <a:chExt cx="0" cy="0"/>
        </a:xfrm>
      </p:grpSpPr>
      <p:sp>
        <p:nvSpPr>
          <p:cNvPr id="600" name="Google Shape;600;p5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601" name="Google Shape;601;p5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5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5" name="Google Shape;605;p5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6" name="Google Shape;606;p5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07" name="Google Shape;607;p5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8" name="Google Shape;608;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9" name="Google Shape;609;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0" name="Google Shape;610;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1" name="Google Shape;611;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12" name="Google Shape;612;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3" name="Google Shape;613;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14" name="Google Shape;614;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15" name="Google Shape;615;p5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5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5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619"/>
        <p:cNvGrpSpPr/>
        <p:nvPr/>
      </p:nvGrpSpPr>
      <p:grpSpPr>
        <a:xfrm>
          <a:off x="0" y="0"/>
          <a:ext cx="0" cy="0"/>
          <a:chOff x="0" y="0"/>
          <a:chExt cx="0" cy="0"/>
        </a:xfrm>
      </p:grpSpPr>
      <p:sp>
        <p:nvSpPr>
          <p:cNvPr id="620" name="Google Shape;620;p5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2" name="Google Shape;622;p5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3" name="Google Shape;623;p5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4" name="Google Shape;624;p5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25" name="Google Shape;625;p5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6" name="Google Shape;626;p5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7" name="Google Shape;627;p5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30" name="Google Shape;630;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1" name="Google Shape;631;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32" name="Google Shape;632;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33" name="Google Shape;633;p5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35" name="Google Shape;635;p5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636"/>
        <p:cNvGrpSpPr/>
        <p:nvPr/>
      </p:nvGrpSpPr>
      <p:grpSpPr>
        <a:xfrm>
          <a:off x="0" y="0"/>
          <a:ext cx="0" cy="0"/>
          <a:chOff x="0" y="0"/>
          <a:chExt cx="0" cy="0"/>
        </a:xfrm>
      </p:grpSpPr>
      <p:sp>
        <p:nvSpPr>
          <p:cNvPr id="637" name="Google Shape;637;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8" name="Google Shape;638;p5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39" name="Google Shape;639;p5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0" name="Google Shape;640;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1" name="Google Shape;641;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2" name="Google Shape;642;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3" name="Google Shape;643;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4" name="Google Shape;644;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5" name="Google Shape;645;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46" name="Google Shape;646;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47" name="Google Shape;647;p5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5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9" name="Google Shape;649;p5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650"/>
        <p:cNvGrpSpPr/>
        <p:nvPr/>
      </p:nvGrpSpPr>
      <p:grpSpPr>
        <a:xfrm>
          <a:off x="0" y="0"/>
          <a:ext cx="0" cy="0"/>
          <a:chOff x="0" y="0"/>
          <a:chExt cx="0" cy="0"/>
        </a:xfrm>
      </p:grpSpPr>
      <p:sp>
        <p:nvSpPr>
          <p:cNvPr id="651" name="Google Shape;651;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5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54" name="Google Shape;654;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55" name="Google Shape;655;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6" name="Google Shape;656;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7" name="Google Shape;657;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8" name="Google Shape;658;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9" name="Google Shape;659;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0" name="Google Shape;660;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61" name="Google Shape;661;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62" name="Google Shape;662;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63"/>
        <p:cNvGrpSpPr/>
        <p:nvPr/>
      </p:nvGrpSpPr>
      <p:grpSpPr>
        <a:xfrm>
          <a:off x="0" y="0"/>
          <a:ext cx="0" cy="0"/>
          <a:chOff x="0" y="0"/>
          <a:chExt cx="0" cy="0"/>
        </a:xfrm>
      </p:grpSpPr>
      <p:sp>
        <p:nvSpPr>
          <p:cNvPr id="664" name="Google Shape;664;p5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5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5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5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5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5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5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5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3" name="Google Shape;673;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74" name="Google Shape;674;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5" name="Google Shape;675;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6" name="Google Shape;676;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7" name="Google Shape;677;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9" name="Google Shape;679;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0" name="Google Shape;680;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81" name="Google Shape;681;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682"/>
        <p:cNvGrpSpPr/>
        <p:nvPr/>
      </p:nvGrpSpPr>
      <p:grpSpPr>
        <a:xfrm>
          <a:off x="0" y="0"/>
          <a:ext cx="0" cy="0"/>
          <a:chOff x="0" y="0"/>
          <a:chExt cx="0" cy="0"/>
        </a:xfrm>
      </p:grpSpPr>
      <p:sp>
        <p:nvSpPr>
          <p:cNvPr id="683" name="Google Shape;683;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684" name="Google Shape;684;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7" name="Google Shape;687;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8" name="Google Shape;688;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89" name="Google Shape;689;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0" name="Google Shape;690;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3" name="Google Shape;693;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94" name="Google Shape;694;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5" name="Google Shape;695;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96" name="Google Shape;696;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97" name="Google Shape;697;p5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698" name="Google Shape;698;p5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699" name="Google Shape;699;p5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00"/>
        <p:cNvGrpSpPr/>
        <p:nvPr/>
      </p:nvGrpSpPr>
      <p:grpSpPr>
        <a:xfrm>
          <a:off x="0" y="0"/>
          <a:ext cx="0" cy="0"/>
          <a:chOff x="0" y="0"/>
          <a:chExt cx="0" cy="0"/>
        </a:xfrm>
      </p:grpSpPr>
      <p:sp>
        <p:nvSpPr>
          <p:cNvPr id="701" name="Google Shape;701;p6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02" name="Google Shape;702;p6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5" name="Google Shape;705;p6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6" name="Google Shape;706;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07" name="Google Shape;707;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8" name="Google Shape;708;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0" name="Google Shape;710;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1" name="Google Shape;711;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2" name="Google Shape;712;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3" name="Google Shape;713;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4" name="Google Shape;714;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15" name="Google Shape;715;p6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16" name="Google Shape;716;p6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17" name="Google Shape;717;p6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18"/>
        <p:cNvGrpSpPr/>
        <p:nvPr/>
      </p:nvGrpSpPr>
      <p:grpSpPr>
        <a:xfrm>
          <a:off x="0" y="0"/>
          <a:ext cx="0" cy="0"/>
          <a:chOff x="0" y="0"/>
          <a:chExt cx="0" cy="0"/>
        </a:xfrm>
      </p:grpSpPr>
      <p:sp>
        <p:nvSpPr>
          <p:cNvPr id="719" name="Google Shape;719;p6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6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8" name="Google Shape;728;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29" name="Google Shape;729;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0" name="Google Shape;730;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1" name="Google Shape;731;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2" name="Google Shape;732;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4" name="Google Shape;734;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5" name="Google Shape;735;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6" name="Google Shape;736;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737"/>
        <p:cNvGrpSpPr/>
        <p:nvPr/>
      </p:nvGrpSpPr>
      <p:grpSpPr>
        <a:xfrm>
          <a:off x="0" y="0"/>
          <a:ext cx="0" cy="0"/>
          <a:chOff x="0" y="0"/>
          <a:chExt cx="0" cy="0"/>
        </a:xfrm>
      </p:grpSpPr>
      <p:pic>
        <p:nvPicPr>
          <p:cNvPr id="738" name="Google Shape;738;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9" name="Google Shape;739;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0" name="Google Shape;740;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2" name="Google Shape;742;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3" name="Google Shape;743;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4" name="Google Shape;744;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6" name="Google Shape;746;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7" name="Google Shape;747;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8" name="Google Shape;748;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6" name="Google Shape;756;p6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757"/>
        <p:cNvGrpSpPr/>
        <p:nvPr/>
      </p:nvGrpSpPr>
      <p:grpSpPr>
        <a:xfrm>
          <a:off x="0" y="0"/>
          <a:ext cx="0" cy="0"/>
          <a:chOff x="0" y="0"/>
          <a:chExt cx="0" cy="0"/>
        </a:xfrm>
      </p:grpSpPr>
      <p:pic>
        <p:nvPicPr>
          <p:cNvPr id="758" name="Google Shape;75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59" name="Google Shape;75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2" name="Google Shape;762;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3" name="Google Shape;763;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64" name="Google Shape;764;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5" name="Google Shape;765;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66" name="Google Shape;766;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67" name="Google Shape;76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8" name="Google Shape;768;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7" name="Google Shape;777;p6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778" name="Google Shape;778;p6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9" name="Google Shape;779;p6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0" name="Google Shape;780;p6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81"/>
        <p:cNvGrpSpPr/>
        <p:nvPr/>
      </p:nvGrpSpPr>
      <p:grpSpPr>
        <a:xfrm>
          <a:off x="0" y="0"/>
          <a:ext cx="0" cy="0"/>
          <a:chOff x="0" y="0"/>
          <a:chExt cx="0" cy="0"/>
        </a:xfrm>
      </p:grpSpPr>
      <p:pic>
        <p:nvPicPr>
          <p:cNvPr id="782" name="Google Shape;782;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3" name="Google Shape;783;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4" name="Google Shape;784;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5" name="Google Shape;785;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7" name="Google Shape;787;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8" name="Google Shape;788;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9" name="Google Shape;789;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0" name="Google Shape;790;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1" name="Google Shape;791;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2" name="Google Shape;792;p6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6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794"/>
        <p:cNvGrpSpPr/>
        <p:nvPr/>
      </p:nvGrpSpPr>
      <p:grpSpPr>
        <a:xfrm>
          <a:off x="0" y="0"/>
          <a:ext cx="0" cy="0"/>
          <a:chOff x="0" y="0"/>
          <a:chExt cx="0" cy="0"/>
        </a:xfrm>
      </p:grpSpPr>
      <p:pic>
        <p:nvPicPr>
          <p:cNvPr id="795" name="Google Shape;795;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6" name="Google Shape;796;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7" name="Google Shape;797;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9" name="Google Shape;799;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0" name="Google Shape;800;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01" name="Google Shape;801;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2" name="Google Shape;802;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3" name="Google Shape;803;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04" name="Google Shape;804;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5" name="Google Shape;805;p6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p6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807"/>
        <p:cNvGrpSpPr/>
        <p:nvPr/>
      </p:nvGrpSpPr>
      <p:grpSpPr>
        <a:xfrm>
          <a:off x="0" y="0"/>
          <a:ext cx="0" cy="0"/>
          <a:chOff x="0" y="0"/>
          <a:chExt cx="0" cy="0"/>
        </a:xfrm>
      </p:grpSpPr>
      <p:pic>
        <p:nvPicPr>
          <p:cNvPr id="808" name="Google Shape;808;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9" name="Google Shape;809;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1" name="Google Shape;811;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3" name="Google Shape;813;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4" name="Google Shape;814;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6" name="Google Shape;816;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7" name="Google Shape;817;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8" name="Google Shape;818;p6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6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5"/>
        <p:cNvGrpSpPr/>
        <p:nvPr/>
      </p:nvGrpSpPr>
      <p:grpSpPr>
        <a:xfrm>
          <a:off x="0" y="0"/>
          <a:ext cx="0" cy="0"/>
          <a:chOff x="0" y="0"/>
          <a:chExt cx="0" cy="0"/>
        </a:xfrm>
      </p:grpSpPr>
      <p:pic>
        <p:nvPicPr>
          <p:cNvPr id="826" name="Google Shape;826;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7" name="Google Shape;827;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8" name="Google Shape;828;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9" name="Google Shape;829;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30" name="Google Shape;830;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31" name="Google Shape;831;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2" name="Google Shape;832;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3" name="Google Shape;833;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4" name="Google Shape;834;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5" name="Google Shape;835;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6" name="Google Shape;836;p6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37"/>
        <p:cNvGrpSpPr/>
        <p:nvPr/>
      </p:nvGrpSpPr>
      <p:grpSpPr>
        <a:xfrm>
          <a:off x="0" y="0"/>
          <a:ext cx="0" cy="0"/>
          <a:chOff x="0" y="0"/>
          <a:chExt cx="0" cy="0"/>
        </a:xfrm>
      </p:grpSpPr>
      <p:pic>
        <p:nvPicPr>
          <p:cNvPr id="838" name="Google Shape;838;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9" name="Google Shape;839;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1" name="Google Shape;841;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42" name="Google Shape;842;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43" name="Google Shape;843;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5" name="Google Shape;845;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6" name="Google Shape;846;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7" name="Google Shape;847;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8" name="Google Shape;848;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850"/>
        <p:cNvGrpSpPr/>
        <p:nvPr/>
      </p:nvGrpSpPr>
      <p:grpSpPr>
        <a:xfrm>
          <a:off x="0" y="0"/>
          <a:ext cx="0" cy="0"/>
          <a:chOff x="0" y="0"/>
          <a:chExt cx="0" cy="0"/>
        </a:xfrm>
      </p:grpSpPr>
      <p:sp>
        <p:nvSpPr>
          <p:cNvPr id="851" name="Google Shape;851;p6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852" name="Google Shape;852;p6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54"/>
        <p:cNvGrpSpPr/>
        <p:nvPr/>
      </p:nvGrpSpPr>
      <p:grpSpPr>
        <a:xfrm>
          <a:off x="0" y="0"/>
          <a:ext cx="0" cy="0"/>
          <a:chOff x="0" y="0"/>
          <a:chExt cx="0" cy="0"/>
        </a:xfrm>
      </p:grpSpPr>
      <p:sp>
        <p:nvSpPr>
          <p:cNvPr id="855" name="Google Shape;855;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6" name="Google Shape;856;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8" name="Google Shape;858;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9" name="Google Shape;859;p7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872"/>
        <p:cNvGrpSpPr/>
        <p:nvPr/>
      </p:nvGrpSpPr>
      <p:grpSpPr>
        <a:xfrm>
          <a:off x="0" y="0"/>
          <a:ext cx="0" cy="0"/>
          <a:chOff x="0" y="0"/>
          <a:chExt cx="0" cy="0"/>
        </a:xfrm>
      </p:grpSpPr>
      <p:sp>
        <p:nvSpPr>
          <p:cNvPr id="873" name="Google Shape;873;p7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4" name="Google Shape;874;p7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6" name="Google Shape;876;p7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7" name="Google Shape;877;p7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78" name="Google Shape;878;p7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79" name="Google Shape;879;p7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80" name="Google Shape;880;p7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881" name="Google Shape;881;p72"/>
          <p:cNvSpPr>
            <a:spLocks noGrp="1"/>
          </p:cNvSpPr>
          <p:nvPr>
            <p:ph type="pic" idx="2"/>
          </p:nvPr>
        </p:nvSpPr>
        <p:spPr>
          <a:xfrm>
            <a:off x="9282749" y="1283634"/>
            <a:ext cx="2377440" cy="3172968"/>
          </a:xfrm>
          <a:prstGeom prst="rect">
            <a:avLst/>
          </a:prstGeom>
          <a:noFill/>
          <a:ln>
            <a:noFill/>
          </a:ln>
        </p:spPr>
      </p:sp>
      <p:sp>
        <p:nvSpPr>
          <p:cNvPr id="882" name="Google Shape;882;p72"/>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4" name="Google Shape;884;p7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7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p7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7" name="Google Shape;887;p7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8" name="Google Shape;888;p7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89" name="Google Shape;889;p7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890" name="Google Shape;890;p7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1"/>
        <p:cNvGrpSpPr/>
        <p:nvPr/>
      </p:nvGrpSpPr>
      <p:grpSpPr>
        <a:xfrm>
          <a:off x="0" y="0"/>
          <a:ext cx="0" cy="0"/>
          <a:chOff x="0" y="0"/>
          <a:chExt cx="0" cy="0"/>
        </a:xfrm>
      </p:grpSpPr>
      <p:sp>
        <p:nvSpPr>
          <p:cNvPr id="892" name="Google Shape;892;p7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3" name="Google Shape;893;p7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7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95" name="Google Shape;895;p7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6" name="Google Shape;896;p7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897" name="Google Shape;897;p7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98" name="Google Shape;898;p7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99" name="Google Shape;899;p7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900" name="Google Shape;900;p7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3"/>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333375" algn="l" rtl="0">
              <a:lnSpc>
                <a:spcPct val="90000"/>
              </a:lnSpc>
              <a:spcBef>
                <a:spcPts val="1000"/>
              </a:spcBef>
              <a:spcAft>
                <a:spcPts val="0"/>
              </a:spcAft>
              <a:buClr>
                <a:srgbClr val="006FB6"/>
              </a:buClr>
              <a:buSzPts val="1650"/>
              <a:buFont typeface="Noto Sans Symbols"/>
              <a:buChar char="❑"/>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3"/>
          <p:cNvSpPr txBox="1">
            <a:spLocks noGrp="1"/>
          </p:cNvSpPr>
          <p:nvPr>
            <p:ph type="body" idx="3"/>
          </p:nvPr>
        </p:nvSpPr>
        <p:spPr>
          <a:xfrm>
            <a:off x="9163050" y="1587500"/>
            <a:ext cx="2528700" cy="307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903"/>
        <p:cNvGrpSpPr/>
        <p:nvPr/>
      </p:nvGrpSpPr>
      <p:grpSpPr>
        <a:xfrm>
          <a:off x="0" y="0"/>
          <a:ext cx="0" cy="0"/>
          <a:chOff x="0" y="0"/>
          <a:chExt cx="0" cy="0"/>
        </a:xfrm>
      </p:grpSpPr>
      <p:sp>
        <p:nvSpPr>
          <p:cNvPr id="904" name="Google Shape;904;p7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5" name="Google Shape;905;p74"/>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906" name="Google Shape;906;p74"/>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07" name="Google Shape;907;p7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9" name="Google Shape;909;p7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910" name="Google Shape;910;p7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911" name="Google Shape;911;p7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912" name="Google Shape;912;p74"/>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4"/>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74"/>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4"/>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74"/>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917"/>
        <p:cNvGrpSpPr/>
        <p:nvPr/>
      </p:nvGrpSpPr>
      <p:grpSpPr>
        <a:xfrm>
          <a:off x="0" y="0"/>
          <a:ext cx="0" cy="0"/>
          <a:chOff x="0" y="0"/>
          <a:chExt cx="0" cy="0"/>
        </a:xfrm>
      </p:grpSpPr>
      <p:sp>
        <p:nvSpPr>
          <p:cNvPr id="918" name="Google Shape;918;p7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9" name="Google Shape;919;p7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0" name="Google Shape;920;p7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21" name="Google Shape;921;p7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2" name="Google Shape;922;p7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23" name="Google Shape;923;p7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24" name="Google Shape;924;p7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25" name="Google Shape;925;p7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26" name="Google Shape;926;p75"/>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5"/>
          <p:cNvSpPr>
            <a:spLocks noGrp="1"/>
          </p:cNvSpPr>
          <p:nvPr>
            <p:ph type="pic" idx="2"/>
          </p:nvPr>
        </p:nvSpPr>
        <p:spPr>
          <a:xfrm>
            <a:off x="8832388" y="1251284"/>
            <a:ext cx="3251581" cy="2498913"/>
          </a:xfrm>
          <a:prstGeom prst="rect">
            <a:avLst/>
          </a:prstGeom>
          <a:noFill/>
          <a:ln>
            <a:noFill/>
          </a:ln>
        </p:spPr>
      </p:sp>
      <p:sp>
        <p:nvSpPr>
          <p:cNvPr id="928" name="Google Shape;928;p75"/>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929"/>
        <p:cNvGrpSpPr/>
        <p:nvPr/>
      </p:nvGrpSpPr>
      <p:grpSpPr>
        <a:xfrm>
          <a:off x="0" y="0"/>
          <a:ext cx="0" cy="0"/>
          <a:chOff x="0" y="0"/>
          <a:chExt cx="0" cy="0"/>
        </a:xfrm>
      </p:grpSpPr>
      <p:sp>
        <p:nvSpPr>
          <p:cNvPr id="930" name="Google Shape;930;p7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1" name="Google Shape;931;p7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3" name="Google Shape;933;p7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34" name="Google Shape;934;p7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35" name="Google Shape;935;p7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36" name="Google Shape;936;p7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37" name="Google Shape;937;p7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38" name="Google Shape;938;p76"/>
          <p:cNvSpPr>
            <a:spLocks noGrp="1"/>
          </p:cNvSpPr>
          <p:nvPr>
            <p:ph type="pic" idx="2"/>
          </p:nvPr>
        </p:nvSpPr>
        <p:spPr>
          <a:xfrm>
            <a:off x="9093038" y="1058781"/>
            <a:ext cx="2715768" cy="2715768"/>
          </a:xfrm>
          <a:prstGeom prst="rect">
            <a:avLst/>
          </a:prstGeom>
          <a:noFill/>
          <a:ln>
            <a:noFill/>
          </a:ln>
        </p:spPr>
      </p:sp>
      <p:sp>
        <p:nvSpPr>
          <p:cNvPr id="939" name="Google Shape;939;p7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946"/>
        <p:cNvGrpSpPr/>
        <p:nvPr/>
      </p:nvGrpSpPr>
      <p:grpSpPr>
        <a:xfrm>
          <a:off x="0" y="0"/>
          <a:ext cx="0" cy="0"/>
          <a:chOff x="0" y="0"/>
          <a:chExt cx="0" cy="0"/>
        </a:xfrm>
      </p:grpSpPr>
      <p:sp>
        <p:nvSpPr>
          <p:cNvPr id="947" name="Google Shape;947;p7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8" name="Google Shape;948;p77"/>
          <p:cNvSpPr>
            <a:spLocks noGrp="1"/>
          </p:cNvSpPr>
          <p:nvPr>
            <p:ph type="pic" idx="2"/>
          </p:nvPr>
        </p:nvSpPr>
        <p:spPr>
          <a:xfrm>
            <a:off x="8953152" y="1444919"/>
            <a:ext cx="2916936" cy="2596896"/>
          </a:xfrm>
          <a:prstGeom prst="rect">
            <a:avLst/>
          </a:prstGeom>
          <a:noFill/>
          <a:ln>
            <a:noFill/>
          </a:ln>
        </p:spPr>
      </p:sp>
      <p:sp>
        <p:nvSpPr>
          <p:cNvPr id="949" name="Google Shape;949;p7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0" name="Google Shape;950;p7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1" name="Google Shape;951;p7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2" name="Google Shape;952;p7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53" name="Google Shape;953;p7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54" name="Google Shape;954;p7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55" name="Google Shape;955;p7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56" name="Google Shape;956;p7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57" name="Google Shape;957;p77"/>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958"/>
        <p:cNvGrpSpPr/>
        <p:nvPr/>
      </p:nvGrpSpPr>
      <p:grpSpPr>
        <a:xfrm>
          <a:off x="0" y="0"/>
          <a:ext cx="0" cy="0"/>
          <a:chOff x="0" y="0"/>
          <a:chExt cx="0" cy="0"/>
        </a:xfrm>
      </p:grpSpPr>
      <p:sp>
        <p:nvSpPr>
          <p:cNvPr id="959" name="Google Shape;959;p78"/>
          <p:cNvSpPr>
            <a:spLocks noGrp="1"/>
          </p:cNvSpPr>
          <p:nvPr>
            <p:ph type="pic" idx="2"/>
          </p:nvPr>
        </p:nvSpPr>
        <p:spPr>
          <a:xfrm>
            <a:off x="9810967" y="1562916"/>
            <a:ext cx="1152144" cy="1143000"/>
          </a:xfrm>
          <a:prstGeom prst="rect">
            <a:avLst/>
          </a:prstGeom>
          <a:noFill/>
          <a:ln>
            <a:noFill/>
          </a:ln>
        </p:spPr>
      </p:sp>
      <p:sp>
        <p:nvSpPr>
          <p:cNvPr id="960" name="Google Shape;960;p78"/>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78"/>
          <p:cNvSpPr>
            <a:spLocks noGrp="1"/>
          </p:cNvSpPr>
          <p:nvPr>
            <p:ph type="pic" idx="3"/>
          </p:nvPr>
        </p:nvSpPr>
        <p:spPr>
          <a:xfrm>
            <a:off x="9757009" y="3260706"/>
            <a:ext cx="1216152" cy="987552"/>
          </a:xfrm>
          <a:prstGeom prst="rect">
            <a:avLst/>
          </a:prstGeom>
          <a:noFill/>
          <a:ln>
            <a:noFill/>
          </a:ln>
        </p:spPr>
      </p:sp>
      <p:sp>
        <p:nvSpPr>
          <p:cNvPr id="962" name="Google Shape;962;p78"/>
          <p:cNvSpPr>
            <a:spLocks noGrp="1"/>
          </p:cNvSpPr>
          <p:nvPr>
            <p:ph type="pic" idx="4"/>
          </p:nvPr>
        </p:nvSpPr>
        <p:spPr>
          <a:xfrm>
            <a:off x="9810967" y="4777725"/>
            <a:ext cx="1143000" cy="1143000"/>
          </a:xfrm>
          <a:prstGeom prst="rect">
            <a:avLst/>
          </a:prstGeom>
          <a:noFill/>
          <a:ln>
            <a:noFill/>
          </a:ln>
        </p:spPr>
      </p:sp>
      <p:cxnSp>
        <p:nvCxnSpPr>
          <p:cNvPr id="963" name="Google Shape;963;p7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4" name="Google Shape;964;p7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66" name="Google Shape;966;p7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967" name="Google Shape;967;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68" name="Google Shape;968;p7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969" name="Google Shape;969;p7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970" name="Google Shape;970;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971"/>
        <p:cNvGrpSpPr/>
        <p:nvPr/>
      </p:nvGrpSpPr>
      <p:grpSpPr>
        <a:xfrm>
          <a:off x="0" y="0"/>
          <a:ext cx="0" cy="0"/>
          <a:chOff x="0" y="0"/>
          <a:chExt cx="0" cy="0"/>
        </a:xfrm>
      </p:grpSpPr>
      <p:sp>
        <p:nvSpPr>
          <p:cNvPr id="972" name="Google Shape;972;p7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73" name="Google Shape;973;p7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7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5" name="Google Shape;975;p7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6" name="Google Shape;976;p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77" name="Google Shape;977;p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78" name="Google Shape;978;p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979" name="Google Shape;979;p7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980" name="Google Shape;980;p79"/>
          <p:cNvSpPr>
            <a:spLocks noGrp="1"/>
          </p:cNvSpPr>
          <p:nvPr>
            <p:ph type="pic" idx="2"/>
          </p:nvPr>
        </p:nvSpPr>
        <p:spPr>
          <a:xfrm>
            <a:off x="9209369" y="1251283"/>
            <a:ext cx="2404501" cy="2950013"/>
          </a:xfrm>
          <a:prstGeom prst="rect">
            <a:avLst/>
          </a:prstGeom>
          <a:noFill/>
          <a:ln>
            <a:noFill/>
          </a:ln>
        </p:spPr>
      </p:sp>
      <p:sp>
        <p:nvSpPr>
          <p:cNvPr id="981" name="Google Shape;981;p7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7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7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4"/>
        <p:cNvGrpSpPr/>
        <p:nvPr/>
      </p:nvGrpSpPr>
      <p:grpSpPr>
        <a:xfrm>
          <a:off x="0" y="0"/>
          <a:ext cx="0" cy="0"/>
          <a:chOff x="0" y="0"/>
          <a:chExt cx="0" cy="0"/>
        </a:xfrm>
      </p:grpSpPr>
      <p:sp>
        <p:nvSpPr>
          <p:cNvPr id="985" name="Google Shape;985;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6" name="Google Shape;986;p8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0"/>
        <p:cNvGrpSpPr/>
        <p:nvPr/>
      </p:nvGrpSpPr>
      <p:grpSpPr>
        <a:xfrm>
          <a:off x="0" y="0"/>
          <a:ext cx="0" cy="0"/>
          <a:chOff x="0" y="0"/>
          <a:chExt cx="0" cy="0"/>
        </a:xfrm>
      </p:grpSpPr>
      <p:sp>
        <p:nvSpPr>
          <p:cNvPr id="991" name="Google Shape;991;p8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92"/>
        <p:cNvGrpSpPr/>
        <p:nvPr/>
      </p:nvGrpSpPr>
      <p:grpSpPr>
        <a:xfrm>
          <a:off x="0" y="0"/>
          <a:ext cx="0" cy="0"/>
          <a:chOff x="0" y="0"/>
          <a:chExt cx="0" cy="0"/>
        </a:xfrm>
      </p:grpSpPr>
      <p:sp>
        <p:nvSpPr>
          <p:cNvPr id="993" name="Google Shape;993;p8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4" name="Google Shape;994;p8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8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6" name="Google Shape;996;p8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7" name="Google Shape;997;p8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998" name="Google Shape;998;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999" name="Google Shape;999;p8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00" name="Google Shape;1000;p8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01" name="Google Shape;1001;p82"/>
          <p:cNvSpPr>
            <a:spLocks noGrp="1"/>
          </p:cNvSpPr>
          <p:nvPr>
            <p:ph type="pic" idx="2"/>
          </p:nvPr>
        </p:nvSpPr>
        <p:spPr>
          <a:xfrm>
            <a:off x="8916576" y="1661249"/>
            <a:ext cx="2990088" cy="2715768"/>
          </a:xfrm>
          <a:prstGeom prst="rect">
            <a:avLst/>
          </a:prstGeom>
          <a:noFill/>
          <a:ln>
            <a:noFill/>
          </a:ln>
        </p:spPr>
      </p:sp>
      <p:sp>
        <p:nvSpPr>
          <p:cNvPr id="1002" name="Google Shape;1002;p8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06"/>
        <p:cNvGrpSpPr/>
        <p:nvPr/>
      </p:nvGrpSpPr>
      <p:grpSpPr>
        <a:xfrm>
          <a:off x="0" y="0"/>
          <a:ext cx="0" cy="0"/>
          <a:chOff x="0" y="0"/>
          <a:chExt cx="0" cy="0"/>
        </a:xfrm>
      </p:grpSpPr>
      <p:sp>
        <p:nvSpPr>
          <p:cNvPr id="1007" name="Google Shape;1007;p8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8" name="Google Shape;1008;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9" name="Google Shape;1009;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11" name="Google Shape;1011;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12" name="Google Shape;1012;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13" name="Google Shape;1013;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14" name="Google Shape;1014;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15" name="Google Shape;1015;p83"/>
          <p:cNvSpPr>
            <a:spLocks noGrp="1"/>
          </p:cNvSpPr>
          <p:nvPr>
            <p:ph type="pic" idx="2"/>
          </p:nvPr>
        </p:nvSpPr>
        <p:spPr>
          <a:xfrm>
            <a:off x="9093038" y="1058781"/>
            <a:ext cx="2715768" cy="2715768"/>
          </a:xfrm>
          <a:prstGeom prst="rect">
            <a:avLst/>
          </a:prstGeom>
          <a:noFill/>
          <a:ln>
            <a:noFill/>
          </a:ln>
        </p:spPr>
      </p:sp>
      <p:sp>
        <p:nvSpPr>
          <p:cNvPr id="1016" name="Google Shape;1016;p8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8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8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8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8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8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23"/>
        <p:cNvGrpSpPr/>
        <p:nvPr/>
      </p:nvGrpSpPr>
      <p:grpSpPr>
        <a:xfrm>
          <a:off x="0" y="0"/>
          <a:ext cx="0" cy="0"/>
          <a:chOff x="0" y="0"/>
          <a:chExt cx="0" cy="0"/>
        </a:xfrm>
      </p:grpSpPr>
      <p:sp>
        <p:nvSpPr>
          <p:cNvPr id="1024" name="Google Shape;1024;p8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5" name="Google Shape;1025;p84"/>
          <p:cNvSpPr>
            <a:spLocks noGrp="1"/>
          </p:cNvSpPr>
          <p:nvPr>
            <p:ph type="pic" idx="2"/>
          </p:nvPr>
        </p:nvSpPr>
        <p:spPr>
          <a:xfrm>
            <a:off x="9510134" y="1431036"/>
            <a:ext cx="1965960" cy="3995928"/>
          </a:xfrm>
          <a:prstGeom prst="rect">
            <a:avLst/>
          </a:prstGeom>
          <a:noFill/>
          <a:ln>
            <a:noFill/>
          </a:ln>
        </p:spPr>
      </p:sp>
      <p:cxnSp>
        <p:nvCxnSpPr>
          <p:cNvPr id="1026" name="Google Shape;1026;p8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7" name="Google Shape;1027;p8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29" name="Google Shape;1029;p8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0" name="Google Shape;1030;p8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1" name="Google Shape;1031;p8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2" name="Google Shape;1032;p8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3" name="Google Shape;1033;p8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46"/>
        <p:cNvGrpSpPr/>
        <p:nvPr/>
      </p:nvGrpSpPr>
      <p:grpSpPr>
        <a:xfrm>
          <a:off x="0" y="0"/>
          <a:ext cx="0" cy="0"/>
          <a:chOff x="0" y="0"/>
          <a:chExt cx="0" cy="0"/>
        </a:xfrm>
      </p:grpSpPr>
      <p:sp>
        <p:nvSpPr>
          <p:cNvPr id="1047" name="Google Shape;1047;p8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8" name="Google Shape;1048;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50" name="Google Shape;1050;p8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51" name="Google Shape;1051;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52" name="Google Shape;1052;p8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53" name="Google Shape;1053;p86"/>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54" name="Google Shape;1054;p8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55" name="Google Shape;1055;p8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a:spLocks noGrp="1"/>
          </p:cNvSpPr>
          <p:nvPr>
            <p:ph type="pic" idx="2"/>
          </p:nvPr>
        </p:nvSpPr>
        <p:spPr>
          <a:xfrm>
            <a:off x="457146" y="524736"/>
            <a:ext cx="2514600" cy="2935200"/>
          </a:xfrm>
          <a:prstGeom prst="rect">
            <a:avLst/>
          </a:prstGeom>
          <a:noFill/>
          <a:ln>
            <a:noFill/>
          </a:ln>
        </p:spPr>
      </p:sp>
      <p:sp>
        <p:nvSpPr>
          <p:cNvPr id="1057" name="Google Shape;1057;p8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58"/>
        <p:cNvGrpSpPr/>
        <p:nvPr/>
      </p:nvGrpSpPr>
      <p:grpSpPr>
        <a:xfrm>
          <a:off x="0" y="0"/>
          <a:ext cx="0" cy="0"/>
          <a:chOff x="0" y="0"/>
          <a:chExt cx="0" cy="0"/>
        </a:xfrm>
      </p:grpSpPr>
      <p:sp>
        <p:nvSpPr>
          <p:cNvPr id="1059" name="Google Shape;1059;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0" name="Google Shape;1060;p8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8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2" name="Google Shape;1062;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4" name="Google Shape;1064;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6" name="Google Shape;106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7" name="Google Shape;1067;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8" name="Google Shape;1068;p87"/>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069" name="Google Shape;1069;p8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70" name="Google Shape;1070;p8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87"/>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8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7"/>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75"/>
        <p:cNvGrpSpPr/>
        <p:nvPr/>
      </p:nvGrpSpPr>
      <p:grpSpPr>
        <a:xfrm>
          <a:off x="0" y="0"/>
          <a:ext cx="0" cy="0"/>
          <a:chOff x="0" y="0"/>
          <a:chExt cx="0" cy="0"/>
        </a:xfrm>
      </p:grpSpPr>
      <p:sp>
        <p:nvSpPr>
          <p:cNvPr id="1076" name="Google Shape;1076;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7" name="Google Shape;1077;p8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0" name="Google Shape;1080;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1" name="Google Shape;1081;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2" name="Google Shape;1082;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84" name="Google Shape;1084;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85" name="Google Shape;1085;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86" name="Google Shape;1086;p88"/>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087" name="Google Shape;1087;p8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p8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1"/>
        <p:cNvGrpSpPr/>
        <p:nvPr/>
      </p:nvGrpSpPr>
      <p:grpSpPr>
        <a:xfrm>
          <a:off x="0" y="0"/>
          <a:ext cx="0" cy="0"/>
          <a:chOff x="0" y="0"/>
          <a:chExt cx="0" cy="0"/>
        </a:xfrm>
      </p:grpSpPr>
      <p:sp>
        <p:nvSpPr>
          <p:cNvPr id="1092" name="Google Shape;1092;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3" name="Google Shape;1093;p8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8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8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7" name="Google Shape;1097;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99" name="Google Shape;1099;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0" name="Google Shape;1100;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1" name="Google Shape;1101;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2" name="Google Shape;1102;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3" name="Google Shape;1103;p8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4"/>
        <p:cNvGrpSpPr/>
        <p:nvPr/>
      </p:nvGrpSpPr>
      <p:grpSpPr>
        <a:xfrm>
          <a:off x="0" y="0"/>
          <a:ext cx="0" cy="0"/>
          <a:chOff x="0" y="0"/>
          <a:chExt cx="0" cy="0"/>
        </a:xfrm>
      </p:grpSpPr>
      <p:sp>
        <p:nvSpPr>
          <p:cNvPr id="1105" name="Google Shape;1105;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6" name="Google Shape;1106;p9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07" name="Google Shape;1107;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8" name="Google Shape;1108;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9" name="Google Shape;1109;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0" name="Google Shape;1110;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11" name="Google Shape;1111;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12" name="Google Shape;1112;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3"/>
        <p:cNvGrpSpPr/>
        <p:nvPr/>
      </p:nvGrpSpPr>
      <p:grpSpPr>
        <a:xfrm>
          <a:off x="0" y="0"/>
          <a:ext cx="0" cy="0"/>
          <a:chOff x="0" y="0"/>
          <a:chExt cx="0" cy="0"/>
        </a:xfrm>
      </p:grpSpPr>
      <p:sp>
        <p:nvSpPr>
          <p:cNvPr id="1114" name="Google Shape;1114;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5" name="Google Shape;1115;p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7" name="Google Shape;1117;p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9" name="Google Shape;1119;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20" name="Google Shape;1120;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21" name="Google Shape;1121;p91"/>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22"/>
        <p:cNvGrpSpPr/>
        <p:nvPr/>
      </p:nvGrpSpPr>
      <p:grpSpPr>
        <a:xfrm>
          <a:off x="0" y="0"/>
          <a:ext cx="0" cy="0"/>
          <a:chOff x="0" y="0"/>
          <a:chExt cx="0" cy="0"/>
        </a:xfrm>
      </p:grpSpPr>
      <p:sp>
        <p:nvSpPr>
          <p:cNvPr id="1123" name="Google Shape;1123;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4" name="Google Shape;1124;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5" name="Google Shape;1125;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6" name="Google Shape;1126;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7" name="Google Shape;1127;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8" name="Google Shape;1128;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9" name="Google Shape;1129;p9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30" name="Google Shape;1130;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31"/>
        <p:cNvGrpSpPr/>
        <p:nvPr/>
      </p:nvGrpSpPr>
      <p:grpSpPr>
        <a:xfrm>
          <a:off x="0" y="0"/>
          <a:ext cx="0" cy="0"/>
          <a:chOff x="0" y="0"/>
          <a:chExt cx="0" cy="0"/>
        </a:xfrm>
      </p:grpSpPr>
      <p:sp>
        <p:nvSpPr>
          <p:cNvPr id="1132" name="Google Shape;1132;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3" name="Google Shape;1133;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5" name="Google Shape;1135;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6" name="Google Shape;1136;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7" name="Google Shape;1137;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8" name="Google Shape;1138;p9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39" name="Google Shape;1139;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0" name="Google Shape;1140;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3"/>
          <p:cNvSpPr>
            <a:spLocks noGrp="1"/>
          </p:cNvSpPr>
          <p:nvPr>
            <p:ph type="pic" idx="2"/>
          </p:nvPr>
        </p:nvSpPr>
        <p:spPr>
          <a:xfrm>
            <a:off x="457146" y="524736"/>
            <a:ext cx="2514600" cy="2935200"/>
          </a:xfrm>
          <a:prstGeom prst="rect">
            <a:avLst/>
          </a:prstGeom>
          <a:noFill/>
          <a:ln>
            <a:noFill/>
          </a:ln>
        </p:spPr>
      </p:sp>
      <p:sp>
        <p:nvSpPr>
          <p:cNvPr id="1142" name="Google Shape;1142;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48"/>
        <p:cNvGrpSpPr/>
        <p:nvPr/>
      </p:nvGrpSpPr>
      <p:grpSpPr>
        <a:xfrm>
          <a:off x="0" y="0"/>
          <a:ext cx="0" cy="0"/>
          <a:chOff x="0" y="0"/>
          <a:chExt cx="0" cy="0"/>
        </a:xfrm>
      </p:grpSpPr>
      <p:sp>
        <p:nvSpPr>
          <p:cNvPr id="1149" name="Google Shape;1149;p9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0" name="Google Shape;1150;p95"/>
          <p:cNvSpPr>
            <a:spLocks noGrp="1"/>
          </p:cNvSpPr>
          <p:nvPr>
            <p:ph type="pic" idx="2"/>
          </p:nvPr>
        </p:nvSpPr>
        <p:spPr>
          <a:xfrm>
            <a:off x="8953152" y="1444919"/>
            <a:ext cx="2916900" cy="2596800"/>
          </a:xfrm>
          <a:prstGeom prst="rect">
            <a:avLst/>
          </a:prstGeom>
          <a:noFill/>
          <a:ln>
            <a:noFill/>
          </a:ln>
        </p:spPr>
      </p:sp>
      <p:sp>
        <p:nvSpPr>
          <p:cNvPr id="1151" name="Google Shape;1151;p9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2" name="Google Shape;1152;p9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3" name="Google Shape;1153;p9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4" name="Google Shape;1154;p9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55" name="Google Shape;1155;p9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6" name="Google Shape;1156;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7" name="Google Shape;1157;p9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58" name="Google Shape;1158;p9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59" name="Google Shape;1159;p95"/>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160"/>
        <p:cNvGrpSpPr/>
        <p:nvPr/>
      </p:nvGrpSpPr>
      <p:grpSpPr>
        <a:xfrm>
          <a:off x="0" y="0"/>
          <a:ext cx="0" cy="0"/>
          <a:chOff x="0" y="0"/>
          <a:chExt cx="0" cy="0"/>
        </a:xfrm>
      </p:grpSpPr>
      <p:sp>
        <p:nvSpPr>
          <p:cNvPr id="1161" name="Google Shape;1161;p9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2" name="Google Shape;1162;p96"/>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163" name="Google Shape;1163;p96"/>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4" name="Google Shape;1164;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5" name="Google Shape;1165;p9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6" name="Google Shape;1166;p9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167" name="Google Shape;1167;p9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168" name="Google Shape;1168;p9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169" name="Google Shape;1169;p96"/>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p96"/>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174"/>
        <p:cNvGrpSpPr/>
        <p:nvPr/>
      </p:nvGrpSpPr>
      <p:grpSpPr>
        <a:xfrm>
          <a:off x="0" y="0"/>
          <a:ext cx="0" cy="0"/>
          <a:chOff x="0" y="0"/>
          <a:chExt cx="0" cy="0"/>
        </a:xfrm>
      </p:grpSpPr>
      <p:sp>
        <p:nvSpPr>
          <p:cNvPr id="1175" name="Google Shape;1175;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6" name="Google Shape;1176;p9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7" name="Google Shape;1177;p9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8" name="Google Shape;1178;p9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9" name="Google Shape;1179;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80" name="Google Shape;1180;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1" name="Google Shape;1181;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82" name="Google Shape;1182;p9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83" name="Google Shape;1183;p97"/>
          <p:cNvSpPr>
            <a:spLocks noGrp="1"/>
          </p:cNvSpPr>
          <p:nvPr>
            <p:ph type="pic" idx="2"/>
          </p:nvPr>
        </p:nvSpPr>
        <p:spPr>
          <a:xfrm>
            <a:off x="9282749" y="1283634"/>
            <a:ext cx="2377500" cy="3173100"/>
          </a:xfrm>
          <a:prstGeom prst="rect">
            <a:avLst/>
          </a:prstGeom>
          <a:noFill/>
          <a:ln>
            <a:noFill/>
          </a:ln>
        </p:spPr>
      </p:sp>
      <p:sp>
        <p:nvSpPr>
          <p:cNvPr id="1184" name="Google Shape;1184;p97"/>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6" name="Google Shape;1186;p9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7" name="Google Shape;1187;p9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8" name="Google Shape;1188;p9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89" name="Google Shape;1189;p9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0" name="Google Shape;1190;p9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1" name="Google Shape;1191;p9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92" name="Google Shape;1192;p9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193"/>
        <p:cNvGrpSpPr/>
        <p:nvPr/>
      </p:nvGrpSpPr>
      <p:grpSpPr>
        <a:xfrm>
          <a:off x="0" y="0"/>
          <a:ext cx="0" cy="0"/>
          <a:chOff x="0" y="0"/>
          <a:chExt cx="0" cy="0"/>
        </a:xfrm>
      </p:grpSpPr>
      <p:sp>
        <p:nvSpPr>
          <p:cNvPr id="1194" name="Google Shape;1194;p9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5" name="Google Shape;1195;p9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7" name="Google Shape;1197;p9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9" name="Google Shape;1199;p9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0" name="Google Shape;1200;p9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01" name="Google Shape;1201;p9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02" name="Google Shape;1202;p9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8"/>
          <p:cNvSpPr>
            <a:spLocks noGrp="1"/>
          </p:cNvSpPr>
          <p:nvPr>
            <p:ph type="pic" idx="2"/>
          </p:nvPr>
        </p:nvSpPr>
        <p:spPr>
          <a:xfrm>
            <a:off x="8832388" y="1251284"/>
            <a:ext cx="3251700" cy="2499000"/>
          </a:xfrm>
          <a:prstGeom prst="rect">
            <a:avLst/>
          </a:prstGeom>
          <a:noFill/>
          <a:ln>
            <a:noFill/>
          </a:ln>
        </p:spPr>
      </p:sp>
      <p:sp>
        <p:nvSpPr>
          <p:cNvPr id="1204" name="Google Shape;1204;p98"/>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05"/>
        <p:cNvGrpSpPr/>
        <p:nvPr/>
      </p:nvGrpSpPr>
      <p:grpSpPr>
        <a:xfrm>
          <a:off x="0" y="0"/>
          <a:ext cx="0" cy="0"/>
          <a:chOff x="0" y="0"/>
          <a:chExt cx="0" cy="0"/>
        </a:xfrm>
      </p:grpSpPr>
      <p:sp>
        <p:nvSpPr>
          <p:cNvPr id="1206" name="Google Shape;1206;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9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8" name="Google Shape;1208;p9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9" name="Google Shape;1209;p9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0" name="Google Shape;1210;p9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11" name="Google Shape;1211;p9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2" name="Google Shape;1212;p9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13" name="Google Shape;1213;p9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14" name="Google Shape;1214;p99"/>
          <p:cNvSpPr>
            <a:spLocks noGrp="1"/>
          </p:cNvSpPr>
          <p:nvPr>
            <p:ph type="pic" idx="2"/>
          </p:nvPr>
        </p:nvSpPr>
        <p:spPr>
          <a:xfrm>
            <a:off x="9093038" y="1058781"/>
            <a:ext cx="2715900" cy="2715900"/>
          </a:xfrm>
          <a:prstGeom prst="rect">
            <a:avLst/>
          </a:prstGeom>
          <a:noFill/>
          <a:ln>
            <a:noFill/>
          </a:ln>
        </p:spPr>
      </p:sp>
      <p:sp>
        <p:nvSpPr>
          <p:cNvPr id="1215" name="Google Shape;1215;p9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6" name="Google Shape;1216;p9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9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9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9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p9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22"/>
        <p:cNvGrpSpPr/>
        <p:nvPr/>
      </p:nvGrpSpPr>
      <p:grpSpPr>
        <a:xfrm>
          <a:off x="0" y="0"/>
          <a:ext cx="0" cy="0"/>
          <a:chOff x="0" y="0"/>
          <a:chExt cx="0" cy="0"/>
        </a:xfrm>
      </p:grpSpPr>
      <p:sp>
        <p:nvSpPr>
          <p:cNvPr id="1223" name="Google Shape;1223;p100"/>
          <p:cNvSpPr>
            <a:spLocks noGrp="1"/>
          </p:cNvSpPr>
          <p:nvPr>
            <p:ph type="pic" idx="2"/>
          </p:nvPr>
        </p:nvSpPr>
        <p:spPr>
          <a:xfrm>
            <a:off x="9810967" y="1562916"/>
            <a:ext cx="1152000" cy="1143000"/>
          </a:xfrm>
          <a:prstGeom prst="rect">
            <a:avLst/>
          </a:prstGeom>
          <a:noFill/>
          <a:ln>
            <a:noFill/>
          </a:ln>
        </p:spPr>
      </p:sp>
      <p:sp>
        <p:nvSpPr>
          <p:cNvPr id="1224" name="Google Shape;1224;p100"/>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100"/>
          <p:cNvSpPr>
            <a:spLocks noGrp="1"/>
          </p:cNvSpPr>
          <p:nvPr>
            <p:ph type="pic" idx="3"/>
          </p:nvPr>
        </p:nvSpPr>
        <p:spPr>
          <a:xfrm>
            <a:off x="9757009" y="3260706"/>
            <a:ext cx="1216200" cy="987600"/>
          </a:xfrm>
          <a:prstGeom prst="rect">
            <a:avLst/>
          </a:prstGeom>
          <a:noFill/>
          <a:ln>
            <a:noFill/>
          </a:ln>
        </p:spPr>
      </p:sp>
      <p:sp>
        <p:nvSpPr>
          <p:cNvPr id="1226" name="Google Shape;1226;p100"/>
          <p:cNvSpPr>
            <a:spLocks noGrp="1"/>
          </p:cNvSpPr>
          <p:nvPr>
            <p:ph type="pic" idx="4"/>
          </p:nvPr>
        </p:nvSpPr>
        <p:spPr>
          <a:xfrm>
            <a:off x="9810967" y="4777725"/>
            <a:ext cx="1143000" cy="1143000"/>
          </a:xfrm>
          <a:prstGeom prst="rect">
            <a:avLst/>
          </a:prstGeom>
          <a:noFill/>
          <a:ln>
            <a:noFill/>
          </a:ln>
        </p:spPr>
      </p:sp>
      <p:cxnSp>
        <p:nvCxnSpPr>
          <p:cNvPr id="1227" name="Google Shape;1227;p10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p10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9" name="Google Shape;1229;p10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0" name="Google Shape;1230;p10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31" name="Google Shape;1231;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2" name="Google Shape;1232;p10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33" name="Google Shape;1233;p10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34" name="Google Shape;1234;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35"/>
        <p:cNvGrpSpPr/>
        <p:nvPr/>
      </p:nvGrpSpPr>
      <p:grpSpPr>
        <a:xfrm>
          <a:off x="0" y="0"/>
          <a:ext cx="0" cy="0"/>
          <a:chOff x="0" y="0"/>
          <a:chExt cx="0" cy="0"/>
        </a:xfrm>
      </p:grpSpPr>
      <p:sp>
        <p:nvSpPr>
          <p:cNvPr id="1236" name="Google Shape;1236;p10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7" name="Google Shape;1237;p10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8" name="Google Shape;1238;p10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39" name="Google Shape;1239;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0" name="Google Shape;1240;p10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1" name="Google Shape;1241;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2" name="Google Shape;1242;p10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3" name="Google Shape;1243;p10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44" name="Google Shape;1244;p101"/>
          <p:cNvSpPr>
            <a:spLocks noGrp="1"/>
          </p:cNvSpPr>
          <p:nvPr>
            <p:ph type="pic" idx="2"/>
          </p:nvPr>
        </p:nvSpPr>
        <p:spPr>
          <a:xfrm>
            <a:off x="9209369" y="1251283"/>
            <a:ext cx="2404500" cy="2949900"/>
          </a:xfrm>
          <a:prstGeom prst="rect">
            <a:avLst/>
          </a:prstGeom>
          <a:noFill/>
          <a:ln>
            <a:noFill/>
          </a:ln>
        </p:spPr>
      </p:sp>
      <p:sp>
        <p:nvSpPr>
          <p:cNvPr id="1245" name="Google Shape;1245;p101"/>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p10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p101"/>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8"/>
        <p:cNvGrpSpPr/>
        <p:nvPr/>
      </p:nvGrpSpPr>
      <p:grpSpPr>
        <a:xfrm>
          <a:off x="0" y="0"/>
          <a:ext cx="0" cy="0"/>
          <a:chOff x="0" y="0"/>
          <a:chExt cx="0" cy="0"/>
        </a:xfrm>
      </p:grpSpPr>
      <p:sp>
        <p:nvSpPr>
          <p:cNvPr id="1249" name="Google Shape;1249;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0" name="Google Shape;1250;p102"/>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1" name="Google Shape;1251;p102"/>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2" name="Google Shape;1252;p102"/>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3" name="Google Shape;1253;p102"/>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54"/>
        <p:cNvGrpSpPr/>
        <p:nvPr/>
      </p:nvGrpSpPr>
      <p:grpSpPr>
        <a:xfrm>
          <a:off x="0" y="0"/>
          <a:ext cx="0" cy="0"/>
          <a:chOff x="0" y="0"/>
          <a:chExt cx="0" cy="0"/>
        </a:xfrm>
      </p:grpSpPr>
      <p:sp>
        <p:nvSpPr>
          <p:cNvPr id="1255" name="Google Shape;1255;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56"/>
        <p:cNvGrpSpPr/>
        <p:nvPr/>
      </p:nvGrpSpPr>
      <p:grpSpPr>
        <a:xfrm>
          <a:off x="0" y="0"/>
          <a:ext cx="0" cy="0"/>
          <a:chOff x="0" y="0"/>
          <a:chExt cx="0" cy="0"/>
        </a:xfrm>
      </p:grpSpPr>
      <p:sp>
        <p:nvSpPr>
          <p:cNvPr id="1257" name="Google Shape;1257;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8" name="Google Shape;1258;p10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9" name="Google Shape;1259;p10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0" name="Google Shape;1260;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1" name="Google Shape;1261;p10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62" name="Google Shape;1262;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3" name="Google Shape;1263;p10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64" name="Google Shape;1264;p10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65" name="Google Shape;1265;p104"/>
          <p:cNvSpPr>
            <a:spLocks noGrp="1"/>
          </p:cNvSpPr>
          <p:nvPr>
            <p:ph type="pic" idx="2"/>
          </p:nvPr>
        </p:nvSpPr>
        <p:spPr>
          <a:xfrm>
            <a:off x="8916576" y="1661249"/>
            <a:ext cx="2990100" cy="2715900"/>
          </a:xfrm>
          <a:prstGeom prst="rect">
            <a:avLst/>
          </a:prstGeom>
          <a:noFill/>
          <a:ln>
            <a:noFill/>
          </a:ln>
        </p:spPr>
      </p:sp>
      <p:sp>
        <p:nvSpPr>
          <p:cNvPr id="1266" name="Google Shape;1266;p104"/>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104"/>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4"/>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4"/>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70"/>
        <p:cNvGrpSpPr/>
        <p:nvPr/>
      </p:nvGrpSpPr>
      <p:grpSpPr>
        <a:xfrm>
          <a:off x="0" y="0"/>
          <a:ext cx="0" cy="0"/>
          <a:chOff x="0" y="0"/>
          <a:chExt cx="0" cy="0"/>
        </a:xfrm>
      </p:grpSpPr>
      <p:sp>
        <p:nvSpPr>
          <p:cNvPr id="1271" name="Google Shape;1271;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2" name="Google Shape;1272;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3" name="Google Shape;1273;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4" name="Google Shape;1274;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5" name="Google Shape;1275;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6" name="Google Shape;1276;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7" name="Google Shape;1277;p10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78" name="Google Shape;1278;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79" name="Google Shape;1279;p105"/>
          <p:cNvSpPr>
            <a:spLocks noGrp="1"/>
          </p:cNvSpPr>
          <p:nvPr>
            <p:ph type="pic" idx="2"/>
          </p:nvPr>
        </p:nvSpPr>
        <p:spPr>
          <a:xfrm>
            <a:off x="9093038" y="1058781"/>
            <a:ext cx="2715900" cy="2715900"/>
          </a:xfrm>
          <a:prstGeom prst="rect">
            <a:avLst/>
          </a:prstGeom>
          <a:noFill/>
          <a:ln>
            <a:noFill/>
          </a:ln>
        </p:spPr>
      </p:sp>
      <p:sp>
        <p:nvSpPr>
          <p:cNvPr id="1280" name="Google Shape;1280;p10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p10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p10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p10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p10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6" name="Google Shape;1286;p10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287"/>
        <p:cNvGrpSpPr/>
        <p:nvPr/>
      </p:nvGrpSpPr>
      <p:grpSpPr>
        <a:xfrm>
          <a:off x="0" y="0"/>
          <a:ext cx="0" cy="0"/>
          <a:chOff x="0" y="0"/>
          <a:chExt cx="0" cy="0"/>
        </a:xfrm>
      </p:grpSpPr>
      <p:sp>
        <p:nvSpPr>
          <p:cNvPr id="1288" name="Google Shape;1288;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9" name="Google Shape;1289;p106"/>
          <p:cNvSpPr>
            <a:spLocks noGrp="1"/>
          </p:cNvSpPr>
          <p:nvPr>
            <p:ph type="pic" idx="2"/>
          </p:nvPr>
        </p:nvSpPr>
        <p:spPr>
          <a:xfrm>
            <a:off x="9510134" y="1431036"/>
            <a:ext cx="1965900" cy="3996000"/>
          </a:xfrm>
          <a:prstGeom prst="rect">
            <a:avLst/>
          </a:prstGeom>
          <a:noFill/>
          <a:ln>
            <a:noFill/>
          </a:ln>
        </p:spPr>
      </p:sp>
      <p:cxnSp>
        <p:nvCxnSpPr>
          <p:cNvPr id="1290" name="Google Shape;1290;p10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2" name="Google Shape;1292;p10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93" name="Google Shape;1293;p10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94" name="Google Shape;1294;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5" name="Google Shape;1295;p10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96" name="Google Shape;1296;p10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97" name="Google Shape;1297;p106"/>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106"/>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06"/>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6"/>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6"/>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6"/>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6"/>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106"/>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6.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5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533" name="Google Shape;533;p4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534" name="Google Shape;534;p49"/>
          <p:cNvPicPr preferRelativeResize="0"/>
          <p:nvPr/>
        </p:nvPicPr>
        <p:blipFill rotWithShape="1">
          <a:blip r:embed="rId23">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7"/>
        <p:cNvGrpSpPr/>
        <p:nvPr/>
      </p:nvGrpSpPr>
      <p:grpSpPr>
        <a:xfrm>
          <a:off x="0" y="0"/>
          <a:ext cx="0" cy="0"/>
          <a:chOff x="0" y="0"/>
          <a:chExt cx="0" cy="0"/>
        </a:xfrm>
      </p:grpSpPr>
      <p:sp>
        <p:nvSpPr>
          <p:cNvPr id="868" name="Google Shape;868;p71"/>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69" name="Google Shape;869;p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870" name="Google Shape;870;p7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1" name="Google Shape;871;p71"/>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1"/>
        <p:cNvGrpSpPr/>
        <p:nvPr/>
      </p:nvGrpSpPr>
      <p:grpSpPr>
        <a:xfrm>
          <a:off x="0" y="0"/>
          <a:ext cx="0" cy="0"/>
          <a:chOff x="0" y="0"/>
          <a:chExt cx="0" cy="0"/>
        </a:xfrm>
      </p:grpSpPr>
      <p:sp>
        <p:nvSpPr>
          <p:cNvPr id="1042" name="Google Shape;1042;p8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43" name="Google Shape;1043;p8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44" name="Google Shape;1044;p8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45" name="Google Shape;1045;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sp>
        <p:nvSpPr>
          <p:cNvPr id="1144" name="Google Shape;1144;p94"/>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45" name="Google Shape;1145;p9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46" name="Google Shape;1146;p9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7" name="Google Shape;1147;p94"/>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5.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07"/>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10" name="Google Shape;1310;p10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Welcome At-Home Reading Coach</a:t>
            </a:r>
            <a:endParaRPr/>
          </a:p>
        </p:txBody>
      </p:sp>
      <p:sp>
        <p:nvSpPr>
          <p:cNvPr id="1311" name="Google Shape;1311;p10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to get excited about the book</a:t>
            </a:r>
            <a:endParaRPr/>
          </a:p>
        </p:txBody>
      </p:sp>
      <p:sp>
        <p:nvSpPr>
          <p:cNvPr id="1405" name="Google Shape;1405;p116"/>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6FB6"/>
              </a:buClr>
              <a:buSzPts val="2800"/>
              <a:buNone/>
            </a:pPr>
            <a:r>
              <a:rPr lang="en-US"/>
              <a:t>When you think about what may happen in a book, you’re </a:t>
            </a:r>
            <a:r>
              <a:rPr lang="en-US" b="1"/>
              <a:t>making a prediction.</a:t>
            </a:r>
            <a:endParaRPr/>
          </a:p>
        </p:txBody>
      </p:sp>
      <p:sp>
        <p:nvSpPr>
          <p:cNvPr id="1406" name="Google Shape;1406;p116"/>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What do you think this book will be about? What in the book makes you think that?</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Who do you think will be the main character of this book? </a:t>
            </a:r>
            <a:endParaRPr/>
          </a:p>
          <a:p>
            <a:pPr marL="914400" lvl="1" indent="-342900" algn="l" rtl="0">
              <a:lnSpc>
                <a:spcPct val="80000"/>
              </a:lnSpc>
              <a:spcBef>
                <a:spcPts val="500"/>
              </a:spcBef>
              <a:spcAft>
                <a:spcPts val="0"/>
              </a:spcAft>
              <a:buClr>
                <a:srgbClr val="006FB6"/>
              </a:buClr>
              <a:buSzPts val="1800"/>
              <a:buNone/>
            </a:pPr>
            <a:endParaRPr sz="1800"/>
          </a:p>
          <a:p>
            <a:pPr marL="457200" lvl="0" indent="-457200" algn="l" rtl="0">
              <a:lnSpc>
                <a:spcPct val="80000"/>
              </a:lnSpc>
              <a:spcBef>
                <a:spcPts val="1000"/>
              </a:spcBef>
              <a:spcAft>
                <a:spcPts val="0"/>
              </a:spcAft>
              <a:buClr>
                <a:srgbClr val="006FB6"/>
              </a:buClr>
              <a:buSzPts val="3200"/>
              <a:buFont typeface="Calibri"/>
              <a:buChar char="•"/>
            </a:pPr>
            <a:r>
              <a:rPr lang="en-US" sz="3200"/>
              <a:t>What is one thing that may happen in this book? Why do you think that?</a:t>
            </a:r>
            <a:endParaRPr/>
          </a:p>
          <a:p>
            <a:pPr marL="0" lvl="0" indent="0" algn="l" rtl="0">
              <a:lnSpc>
                <a:spcPct val="90000"/>
              </a:lnSpc>
              <a:spcBef>
                <a:spcPts val="1000"/>
              </a:spcBef>
              <a:spcAft>
                <a:spcPts val="0"/>
              </a:spcAft>
              <a:buClr>
                <a:srgbClr val="006FB6"/>
              </a:buClr>
              <a:buSzPts val="3600"/>
              <a:buNone/>
            </a:pPr>
            <a:endParaRPr sz="3600"/>
          </a:p>
        </p:txBody>
      </p:sp>
      <p:sp>
        <p:nvSpPr>
          <p:cNvPr id="1407" name="Google Shape;1407;p116"/>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For non-fiction books ask: What do you think you’ll learn? </a:t>
            </a:r>
            <a:endParaRPr sz="1400" b="0" i="0" u="none" strike="noStrike" cap="none">
              <a:solidFill>
                <a:srgbClr val="000000"/>
              </a:solidFill>
              <a:latin typeface="Calibri"/>
              <a:ea typeface="Calibri"/>
              <a:cs typeface="Calibri"/>
              <a:sym typeface="Calibri"/>
            </a:endParaRPr>
          </a:p>
        </p:txBody>
      </p:sp>
      <p:pic>
        <p:nvPicPr>
          <p:cNvPr id="1408" name="Google Shape;1408;p116"/>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the words in the book</a:t>
            </a:r>
            <a:endParaRPr/>
          </a:p>
        </p:txBody>
      </p:sp>
      <p:sp>
        <p:nvSpPr>
          <p:cNvPr id="1414" name="Google Shape;1414;p117"/>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Talking about words is great for </a:t>
            </a:r>
            <a:r>
              <a:rPr lang="en-US" b="1"/>
              <a:t>building vocabulary.</a:t>
            </a:r>
            <a:endParaRPr/>
          </a:p>
        </p:txBody>
      </p:sp>
      <p:sp>
        <p:nvSpPr>
          <p:cNvPr id="1415" name="Google Shape;1415;p117"/>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This word has some of the letters and sound we’ve been working on. What do you see in this word?</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Font typeface="Calibri"/>
              <a:buChar char="•"/>
            </a:pPr>
            <a:r>
              <a:rPr lang="en-US" sz="3200"/>
              <a:t>I noticed the word______. What can you tell me about this word?</a:t>
            </a:r>
            <a:endParaRPr sz="3200"/>
          </a:p>
          <a:p>
            <a:pPr marL="457200" marR="0" lvl="0" indent="0" algn="l" rtl="0">
              <a:lnSpc>
                <a:spcPct val="80000"/>
              </a:lnSpc>
              <a:spcBef>
                <a:spcPts val="1000"/>
              </a:spcBef>
              <a:spcAft>
                <a:spcPts val="0"/>
              </a:spcAft>
              <a:buSzPts val="4000"/>
              <a:buNone/>
            </a:pPr>
            <a:endParaRPr sz="3200"/>
          </a:p>
          <a:p>
            <a:pPr marL="457200" marR="0" lvl="0" indent="-457200" algn="l" rtl="0">
              <a:lnSpc>
                <a:spcPct val="80000"/>
              </a:lnSpc>
              <a:spcBef>
                <a:spcPts val="1000"/>
              </a:spcBef>
              <a:spcAft>
                <a:spcPts val="0"/>
              </a:spcAft>
              <a:buSzPts val="3200"/>
              <a:buChar char="•"/>
            </a:pPr>
            <a:r>
              <a:rPr lang="en-US" sz="3200"/>
              <a:t>What do you think this word may mean?</a:t>
            </a:r>
            <a:endParaRPr sz="3200"/>
          </a:p>
          <a:p>
            <a:pPr marL="914400" lvl="1" indent="-342900" algn="l" rtl="0">
              <a:lnSpc>
                <a:spcPct val="80000"/>
              </a:lnSpc>
              <a:spcBef>
                <a:spcPts val="500"/>
              </a:spcBef>
              <a:spcAft>
                <a:spcPts val="0"/>
              </a:spcAft>
              <a:buClr>
                <a:srgbClr val="006FB6"/>
              </a:buClr>
              <a:buSzPts val="1800"/>
              <a:buNone/>
            </a:pPr>
            <a:endParaRPr sz="1800"/>
          </a:p>
          <a:p>
            <a:pPr marL="457200" lvl="0" indent="0" algn="l" rtl="0">
              <a:lnSpc>
                <a:spcPct val="80000"/>
              </a:lnSpc>
              <a:spcBef>
                <a:spcPts val="1000"/>
              </a:spcBef>
              <a:spcAft>
                <a:spcPts val="0"/>
              </a:spcAft>
              <a:buSzPts val="4000"/>
              <a:buNone/>
            </a:pPr>
            <a:endParaRPr sz="3600"/>
          </a:p>
        </p:txBody>
      </p:sp>
      <p:sp>
        <p:nvSpPr>
          <p:cNvPr id="1416" name="Google Shape;1416;p117"/>
          <p:cNvSpPr txBox="1"/>
          <p:nvPr/>
        </p:nvSpPr>
        <p:spPr>
          <a:xfrm>
            <a:off x="8957096" y="3937629"/>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You can also ask questions about words like “Have you heard that word before?”</a:t>
            </a:r>
            <a:endParaRPr sz="1400" b="0" i="0" u="none" strike="noStrike" cap="none">
              <a:solidFill>
                <a:srgbClr val="000000"/>
              </a:solidFill>
              <a:latin typeface="Calibri"/>
              <a:ea typeface="Calibri"/>
              <a:cs typeface="Calibri"/>
              <a:sym typeface="Calibri"/>
            </a:endParaRPr>
          </a:p>
        </p:txBody>
      </p:sp>
      <p:pic>
        <p:nvPicPr>
          <p:cNvPr id="1417" name="Google Shape;1417;p117"/>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what happens in a book</a:t>
            </a:r>
            <a:endParaRPr/>
          </a:p>
        </p:txBody>
      </p:sp>
      <p:sp>
        <p:nvSpPr>
          <p:cNvPr id="1423" name="Google Shape;1423;p118"/>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b="1"/>
              <a:t>Talking about books</a:t>
            </a:r>
            <a:r>
              <a:rPr lang="en-US"/>
              <a:t> is a great way to help your child become a better reader. </a:t>
            </a:r>
            <a:endParaRPr/>
          </a:p>
        </p:txBody>
      </p:sp>
      <p:sp>
        <p:nvSpPr>
          <p:cNvPr id="1424" name="Google Shape;1424;p118"/>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1" indent="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What was this book all about? Why do you say that? Show me in the book.</a:t>
            </a:r>
            <a:endParaRPr/>
          </a:p>
          <a:p>
            <a:pPr marL="914400" lvl="1" indent="-254000" algn="l" rtl="0">
              <a:lnSpc>
                <a:spcPct val="80000"/>
              </a:lnSpc>
              <a:spcBef>
                <a:spcPts val="500"/>
              </a:spcBef>
              <a:spcAft>
                <a:spcPts val="0"/>
              </a:spcAft>
              <a:buClr>
                <a:srgbClr val="006FB6"/>
              </a:buClr>
              <a:buSzPts val="3200"/>
              <a:buNone/>
            </a:pPr>
            <a:endParaRPr sz="3200"/>
          </a:p>
          <a:p>
            <a:pPr marL="457200" lvl="0" indent="-457200" algn="l" rtl="0">
              <a:lnSpc>
                <a:spcPct val="80000"/>
              </a:lnSpc>
              <a:spcBef>
                <a:spcPts val="1000"/>
              </a:spcBef>
              <a:spcAft>
                <a:spcPts val="0"/>
              </a:spcAft>
              <a:buClr>
                <a:srgbClr val="006FB6"/>
              </a:buClr>
              <a:buSzPts val="3200"/>
              <a:buFont typeface="Calibri"/>
              <a:buChar char="•"/>
            </a:pPr>
            <a:r>
              <a:rPr lang="en-US" sz="3200"/>
              <a:t>If you were in this story, what would you do? Why?</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What did you learn from this book? Where did you learn that?</a:t>
            </a:r>
            <a:endParaRPr sz="3200"/>
          </a:p>
        </p:txBody>
      </p:sp>
      <p:sp>
        <p:nvSpPr>
          <p:cNvPr id="1425" name="Google Shape;1425;p118"/>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006FB6"/>
                </a:solidFill>
                <a:latin typeface="Calibri"/>
                <a:ea typeface="Calibri"/>
                <a:cs typeface="Calibri"/>
                <a:sym typeface="Calibri"/>
              </a:rPr>
              <a:t>Follow up by asking </a:t>
            </a:r>
            <a:r>
              <a:rPr lang="en-US" sz="2800" b="0" i="1" u="none" strike="noStrike" cap="none">
                <a:solidFill>
                  <a:srgbClr val="006FB6"/>
                </a:solidFill>
                <a:latin typeface="Calibri"/>
                <a:ea typeface="Calibri"/>
                <a:cs typeface="Calibri"/>
                <a:sym typeface="Calibri"/>
              </a:rPr>
              <a:t>“Why?” </a:t>
            </a:r>
            <a:r>
              <a:rPr lang="en-US" sz="2800" b="0" i="0" u="none" strike="noStrike" cap="none">
                <a:solidFill>
                  <a:srgbClr val="006FB6"/>
                </a:solidFill>
                <a:latin typeface="Calibri"/>
                <a:ea typeface="Calibri"/>
                <a:cs typeface="Calibri"/>
                <a:sym typeface="Calibri"/>
              </a:rPr>
              <a:t>to keep the conversation going.</a:t>
            </a:r>
            <a:endParaRPr sz="1400" b="0" i="0" u="none" strike="noStrike" cap="none">
              <a:solidFill>
                <a:srgbClr val="000000"/>
              </a:solidFill>
              <a:latin typeface="Calibri"/>
              <a:ea typeface="Calibri"/>
              <a:cs typeface="Calibri"/>
              <a:sym typeface="Calibri"/>
            </a:endParaRPr>
          </a:p>
        </p:txBody>
      </p:sp>
      <p:pic>
        <p:nvPicPr>
          <p:cNvPr id="1426" name="Google Shape;1426;p118"/>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Ask questions about how to read like a storyteller</a:t>
            </a:r>
            <a:endParaRPr/>
          </a:p>
        </p:txBody>
      </p:sp>
      <p:sp>
        <p:nvSpPr>
          <p:cNvPr id="1432" name="Google Shape;1432;p119"/>
          <p:cNvSpPr txBox="1">
            <a:spLocks noGrp="1"/>
          </p:cNvSpPr>
          <p:nvPr>
            <p:ph type="body" idx="3"/>
          </p:nvPr>
        </p:nvSpPr>
        <p:spPr>
          <a:xfrm>
            <a:off x="8957096" y="1469511"/>
            <a:ext cx="2924400" cy="246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800"/>
              <a:buNone/>
            </a:pPr>
            <a:r>
              <a:rPr lang="en-US"/>
              <a:t>Reading like a storyteller helps your child understand what they read.</a:t>
            </a:r>
            <a:endParaRPr/>
          </a:p>
        </p:txBody>
      </p:sp>
      <p:sp>
        <p:nvSpPr>
          <p:cNvPr id="1433" name="Google Shape;1433;p119"/>
          <p:cNvSpPr txBox="1">
            <a:spLocks noGrp="1"/>
          </p:cNvSpPr>
          <p:nvPr>
            <p:ph type="body" idx="1"/>
          </p:nvPr>
        </p:nvSpPr>
        <p:spPr>
          <a:xfrm>
            <a:off x="500204" y="1469511"/>
            <a:ext cx="7520700" cy="436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96C93E"/>
              </a:buClr>
              <a:buSzPts val="2000"/>
              <a:buNone/>
            </a:pPr>
            <a:endParaRPr/>
          </a:p>
          <a:p>
            <a:pPr marL="457200" lvl="0" indent="-457200" algn="l" rtl="0">
              <a:lnSpc>
                <a:spcPct val="80000"/>
              </a:lnSpc>
              <a:spcBef>
                <a:spcPts val="1000"/>
              </a:spcBef>
              <a:spcAft>
                <a:spcPts val="0"/>
              </a:spcAft>
              <a:buClr>
                <a:srgbClr val="006FB6"/>
              </a:buClr>
              <a:buSzPts val="3200"/>
              <a:buFont typeface="Calibri"/>
              <a:buChar char="•"/>
            </a:pPr>
            <a:r>
              <a:rPr lang="en-US" sz="3200"/>
              <a:t>Now that you know the words, can you reread that to make it sound more smooth?</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Can you reread that to sound more like talking?</a:t>
            </a:r>
            <a:endParaRPr sz="3200"/>
          </a:p>
          <a:p>
            <a:pPr marL="457200" lvl="0" indent="0" algn="l" rtl="0">
              <a:lnSpc>
                <a:spcPct val="80000"/>
              </a:lnSpc>
              <a:spcBef>
                <a:spcPts val="1000"/>
              </a:spcBef>
              <a:spcAft>
                <a:spcPts val="0"/>
              </a:spcAft>
              <a:buSzPts val="4000"/>
              <a:buNone/>
            </a:pPr>
            <a:endParaRPr sz="3200"/>
          </a:p>
          <a:p>
            <a:pPr marL="457200" lvl="0" indent="-457200" algn="l" rtl="0">
              <a:lnSpc>
                <a:spcPct val="80000"/>
              </a:lnSpc>
              <a:spcBef>
                <a:spcPts val="1000"/>
              </a:spcBef>
              <a:spcAft>
                <a:spcPts val="0"/>
              </a:spcAft>
              <a:buSzPts val="3200"/>
              <a:buChar char="•"/>
            </a:pPr>
            <a:r>
              <a:rPr lang="en-US" sz="3200"/>
              <a:t>Listen as I reread this part. What do you hear?</a:t>
            </a:r>
            <a:endParaRPr sz="3200"/>
          </a:p>
        </p:txBody>
      </p:sp>
      <p:sp>
        <p:nvSpPr>
          <p:cNvPr id="1434" name="Google Shape;1434;p119"/>
          <p:cNvSpPr txBox="1"/>
          <p:nvPr/>
        </p:nvSpPr>
        <p:spPr>
          <a:xfrm>
            <a:off x="8957096" y="4287298"/>
            <a:ext cx="2924400" cy="2468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endParaRPr sz="1400" b="0" i="0" u="none" strike="noStrike" cap="none">
              <a:solidFill>
                <a:srgbClr val="000000"/>
              </a:solidFill>
              <a:latin typeface="Calibri"/>
              <a:ea typeface="Calibri"/>
              <a:cs typeface="Calibri"/>
              <a:sym typeface="Calibri"/>
            </a:endParaRPr>
          </a:p>
        </p:txBody>
      </p:sp>
      <p:pic>
        <p:nvPicPr>
          <p:cNvPr id="1435" name="Google Shape;1435;p119"/>
          <p:cNvPicPr preferRelativeResize="0"/>
          <p:nvPr/>
        </p:nvPicPr>
        <p:blipFill rotWithShape="1">
          <a:blip r:embed="rId3">
            <a:alphaModFix/>
          </a:blip>
          <a:srcRect t="-1666"/>
          <a:stretch/>
        </p:blipFill>
        <p:spPr>
          <a:xfrm>
            <a:off x="7695800" y="622500"/>
            <a:ext cx="678450" cy="10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441" name="Google Shape;1441;p12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Read along with an audiobook. </a:t>
            </a:r>
            <a:endParaRPr/>
          </a:p>
        </p:txBody>
      </p:sp>
      <p:sp>
        <p:nvSpPr>
          <p:cNvPr id="1442" name="Google Shape;1442;p12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sp>
        <p:nvSpPr>
          <p:cNvPr id="1443" name="Google Shape;1443;p120"/>
          <p:cNvSpPr txBox="1">
            <a:spLocks noGrp="1"/>
          </p:cNvSpPr>
          <p:nvPr>
            <p:ph type="body" idx="3"/>
          </p:nvPr>
        </p:nvSpPr>
        <p:spPr>
          <a:xfrm>
            <a:off x="4588050" y="381707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highlight>
                  <a:srgbClr val="FFFFFF"/>
                </a:highlight>
              </a:rPr>
              <a:t>Discuss literacy resources in the community.</a:t>
            </a:r>
            <a:endParaRPr/>
          </a:p>
        </p:txBody>
      </p:sp>
      <p:pic>
        <p:nvPicPr>
          <p:cNvPr id="1444" name="Google Shape;1444;p120"/>
          <p:cNvPicPr preferRelativeResize="0"/>
          <p:nvPr/>
        </p:nvPicPr>
        <p:blipFill rotWithShape="1">
          <a:blip r:embed="rId3">
            <a:alphaModFix/>
          </a:blip>
          <a:srcRect/>
          <a:stretch/>
        </p:blipFill>
        <p:spPr>
          <a:xfrm>
            <a:off x="2119750" y="1489800"/>
            <a:ext cx="667881" cy="1055700"/>
          </a:xfrm>
          <a:prstGeom prst="rect">
            <a:avLst/>
          </a:prstGeom>
          <a:noFill/>
          <a:ln>
            <a:noFill/>
          </a:ln>
        </p:spPr>
      </p:pic>
      <p:pic>
        <p:nvPicPr>
          <p:cNvPr id="1445" name="Google Shape;1445;p120"/>
          <p:cNvPicPr preferRelativeResize="0"/>
          <p:nvPr/>
        </p:nvPicPr>
        <p:blipFill rotWithShape="1">
          <a:blip r:embed="rId4">
            <a:alphaModFix/>
          </a:blip>
          <a:srcRect t="1690" b="1690"/>
          <a:stretch/>
        </p:blipFill>
        <p:spPr>
          <a:xfrm>
            <a:off x="1923288" y="4312500"/>
            <a:ext cx="1310700" cy="923450"/>
          </a:xfrm>
          <a:prstGeom prst="rect">
            <a:avLst/>
          </a:prstGeom>
          <a:noFill/>
          <a:ln>
            <a:noFill/>
          </a:ln>
        </p:spPr>
      </p:pic>
      <p:pic>
        <p:nvPicPr>
          <p:cNvPr id="1446" name="Google Shape;1446;p120"/>
          <p:cNvPicPr preferRelativeResize="0"/>
          <p:nvPr/>
        </p:nvPicPr>
        <p:blipFill rotWithShape="1">
          <a:blip r:embed="rId5">
            <a:alphaModFix/>
          </a:blip>
          <a:srcRect/>
          <a:stretch/>
        </p:blipFill>
        <p:spPr>
          <a:xfrm>
            <a:off x="1954250" y="2967275"/>
            <a:ext cx="998888" cy="92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21"/>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452" name="Google Shape;1452;p121"/>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None/>
            </a:pPr>
            <a:r>
              <a:rPr lang="en-US">
                <a:solidFill>
                  <a:srgbClr val="006FB6"/>
                </a:solidFill>
              </a:rPr>
              <a:t>What do you think will happen next? What in the book makes you think that?</a:t>
            </a:r>
            <a:endParaRPr>
              <a:solidFill>
                <a:srgbClr val="006FB6"/>
              </a:solidFill>
            </a:endParaRPr>
          </a:p>
        </p:txBody>
      </p:sp>
      <p:sp>
        <p:nvSpPr>
          <p:cNvPr id="1453" name="Google Shape;1453;p121"/>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9525" lvl="0" indent="0" algn="l" rtl="0">
              <a:lnSpc>
                <a:spcPct val="90000"/>
              </a:lnSpc>
              <a:spcBef>
                <a:spcPts val="1000"/>
              </a:spcBef>
              <a:spcAft>
                <a:spcPts val="0"/>
              </a:spcAft>
              <a:buClr>
                <a:srgbClr val="0771BA"/>
              </a:buClr>
              <a:buSzPts val="2800"/>
              <a:buFont typeface="Arial"/>
              <a:buNone/>
            </a:pPr>
            <a:r>
              <a:rPr lang="en-US"/>
              <a:t>Can you retell what happened on this page?</a:t>
            </a:r>
            <a:endParaRPr/>
          </a:p>
        </p:txBody>
      </p:sp>
      <p:sp>
        <p:nvSpPr>
          <p:cNvPr id="1454" name="Google Shape;1454;p121"/>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do you think this book will be about? Why?</a:t>
            </a:r>
            <a:endParaRPr/>
          </a:p>
        </p:txBody>
      </p:sp>
      <p:sp>
        <p:nvSpPr>
          <p:cNvPr id="1455" name="Google Shape;1455;p121"/>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t>What letter does that word start with?</a:t>
            </a:r>
            <a:endParaRPr/>
          </a:p>
        </p:txBody>
      </p:sp>
      <p:pic>
        <p:nvPicPr>
          <p:cNvPr id="1456" name="Google Shape;1456;p121"/>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22"/>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462" name="Google Shape;1462;p122"/>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Do you see any letter combinations you know in this word?</a:t>
            </a:r>
            <a:endParaRPr/>
          </a:p>
        </p:txBody>
      </p:sp>
      <p:sp>
        <p:nvSpPr>
          <p:cNvPr id="1463" name="Google Shape;1463;p122"/>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do you think you might learn in this book? Why?</a:t>
            </a:r>
            <a:endParaRPr>
              <a:solidFill>
                <a:srgbClr val="006FB6"/>
              </a:solidFill>
            </a:endParaRPr>
          </a:p>
        </p:txBody>
      </p:sp>
      <p:sp>
        <p:nvSpPr>
          <p:cNvPr id="1464" name="Google Shape;1464;p122"/>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Let’s reread it again. Can you read the words in phrases and a little faster?</a:t>
            </a:r>
            <a:endParaRPr/>
          </a:p>
        </p:txBody>
      </p:sp>
      <p:pic>
        <p:nvPicPr>
          <p:cNvPr id="1465" name="Google Shape;1465;p122"/>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471" name="Google Shape;1471;p123"/>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Clr>
                <a:schemeClr val="dk1"/>
              </a:buClr>
              <a:buSzPct val="106666"/>
              <a:buFont typeface="Arial"/>
              <a:buNone/>
            </a:pPr>
            <a:r>
              <a:rPr lang="en-US"/>
              <a:t>Ask questions to </a:t>
            </a:r>
            <a:r>
              <a:rPr lang="en-US" b="1"/>
              <a:t>get excited</a:t>
            </a:r>
            <a:r>
              <a:rPr lang="en-US"/>
              <a:t> about the book. </a:t>
            </a:r>
            <a:endParaRPr/>
          </a:p>
        </p:txBody>
      </p:sp>
      <p:sp>
        <p:nvSpPr>
          <p:cNvPr id="1472" name="Google Shape;1472;p12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SzPct val="82396"/>
              <a:buNone/>
            </a:pPr>
            <a:r>
              <a:rPr lang="en-US"/>
              <a:t>Ask questions about the </a:t>
            </a:r>
            <a:r>
              <a:rPr lang="en-US" b="1"/>
              <a:t>words</a:t>
            </a:r>
            <a:r>
              <a:rPr lang="en-US"/>
              <a:t> in the book.</a:t>
            </a:r>
            <a:endParaRPr sz="3200"/>
          </a:p>
        </p:txBody>
      </p:sp>
      <p:sp>
        <p:nvSpPr>
          <p:cNvPr id="1473" name="Google Shape;1473;p123"/>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82396"/>
              <a:buNone/>
            </a:pPr>
            <a:r>
              <a:rPr lang="en-US"/>
              <a:t>Ask questions about </a:t>
            </a:r>
            <a:r>
              <a:rPr lang="en-US" b="1"/>
              <a:t>what happens</a:t>
            </a:r>
            <a:r>
              <a:rPr lang="en-US"/>
              <a:t> in the book. </a:t>
            </a:r>
            <a:endParaRPr sz="3200"/>
          </a:p>
        </p:txBody>
      </p:sp>
      <p:sp>
        <p:nvSpPr>
          <p:cNvPr id="1474" name="Google Shape;1474;p12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475" name="Google Shape;1475;p12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476" name="Google Shape;1476;p12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477" name="Google Shape;1477;p123"/>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478" name="Google Shape;1478;p123"/>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479" name="Google Shape;1479;p123"/>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480" name="Google Shape;1480;p123"/>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0"/>
              </a:spcBef>
              <a:spcAft>
                <a:spcPts val="0"/>
              </a:spcAft>
              <a:buSzPct val="117647"/>
              <a:buNone/>
            </a:pPr>
            <a:r>
              <a:rPr lang="en-US"/>
              <a:t>Ask questions about how to </a:t>
            </a:r>
            <a:r>
              <a:rPr lang="en-US" b="1"/>
              <a:t>read the book like a storyteller</a:t>
            </a:r>
            <a:r>
              <a:rPr lang="en-US"/>
              <a:t>.</a:t>
            </a:r>
            <a:endParaRPr/>
          </a:p>
        </p:txBody>
      </p:sp>
      <p:sp>
        <p:nvSpPr>
          <p:cNvPr id="1481" name="Google Shape;1481;p123"/>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1000"/>
              </a:spcBef>
              <a:spcAft>
                <a:spcPts val="0"/>
              </a:spcAft>
              <a:buSzPts val="7000"/>
              <a:buNone/>
            </a:pPr>
            <a:r>
              <a:rPr lang="en-US"/>
              <a:t>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487" name="Google Shape;1487;p12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488" name="Google Shape;1488;p12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489" name="Google Shape;1489;p124"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What is reading well?</a:t>
            </a:r>
            <a:endParaRPr/>
          </a:p>
        </p:txBody>
      </p:sp>
      <p:pic>
        <p:nvPicPr>
          <p:cNvPr id="1495" name="Google Shape;1495;p125"/>
          <p:cNvPicPr preferRelativeResize="0">
            <a:picLocks noGrp="1"/>
          </p:cNvPicPr>
          <p:nvPr>
            <p:ph type="body" idx="1"/>
          </p:nvPr>
        </p:nvPicPr>
        <p:blipFill rotWithShape="1">
          <a:blip r:embed="rId3">
            <a:alphaModFix/>
          </a:blip>
          <a:srcRect/>
          <a:stretch/>
        </p:blipFill>
        <p:spPr>
          <a:xfrm>
            <a:off x="1314974" y="1692275"/>
            <a:ext cx="4569300" cy="4067100"/>
          </a:xfrm>
          <a:prstGeom prst="rect">
            <a:avLst/>
          </a:prstGeom>
          <a:noFill/>
          <a:ln>
            <a:noFill/>
          </a:ln>
        </p:spPr>
      </p:pic>
      <p:sp>
        <p:nvSpPr>
          <p:cNvPr id="1496" name="Google Shape;1496;p12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600"/>
              <a:buNone/>
            </a:pPr>
            <a:r>
              <a:rPr lang="en-US"/>
              <a:t>Today’s tip and the questions you ask help your child learn the skills of reading!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08"/>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Welcome At-Home Reading Coach</a:t>
            </a: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02" name="Google Shape;1502;p126"/>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03" name="Google Shape;1503;p12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04" name="Google Shape;1504;p126"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09"/>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22" name="Google Shape;1322;p109"/>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23" name="Google Shape;1323;p109"/>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24" name="Google Shape;1324;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25" name="Google Shape;1325;p109"/>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26" name="Google Shape;1326;p109"/>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27" name="Google Shape;1327;p109"/>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28" name="Google Shape;1328;p109"/>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29" name="Google Shape;1329;p109"/>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30" name="Google Shape;1330;p109"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1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3" name="Google Shape;1343;p11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4" name="Google Shape;1344;p11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5" name="Google Shape;1345;p11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46" name="Google Shape;1346;p111"/>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347" name="Google Shape;1347;p111"/>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348" name="Google Shape;1348;p111"/>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349" name="Google Shape;1349;p111"/>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350" name="Google Shape;1350;p1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351" name="Google Shape;1351;p111"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352" name="Google Shape;1352;p111"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353" name="Google Shape;1353;p111"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354" name="Google Shape;1354;p111"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at home helps</a:t>
            </a:r>
            <a:endParaRPr/>
          </a:p>
        </p:txBody>
      </p:sp>
      <p:sp>
        <p:nvSpPr>
          <p:cNvPr id="1360" name="Google Shape;1360;p112"/>
          <p:cNvSpPr txBox="1">
            <a:spLocks noGrp="1"/>
          </p:cNvSpPr>
          <p:nvPr>
            <p:ph type="body" idx="1"/>
          </p:nvPr>
        </p:nvSpPr>
        <p:spPr>
          <a:xfrm>
            <a:off x="1583140"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Reading at home increases the amount of time your child is practicing.</a:t>
            </a:r>
            <a:endParaRPr/>
          </a:p>
          <a:p>
            <a:pPr marL="228600" lvl="0" indent="-25400" algn="l" rtl="0">
              <a:lnSpc>
                <a:spcPct val="90000"/>
              </a:lnSpc>
              <a:spcBef>
                <a:spcPts val="1000"/>
              </a:spcBef>
              <a:spcAft>
                <a:spcPts val="0"/>
              </a:spcAft>
              <a:buClr>
                <a:schemeClr val="dk1"/>
              </a:buClr>
              <a:buSzPts val="3200"/>
              <a:buNone/>
            </a:pPr>
            <a:endParaRPr/>
          </a:p>
        </p:txBody>
      </p:sp>
      <p:sp>
        <p:nvSpPr>
          <p:cNvPr id="1361" name="Google Shape;1361;p112"/>
          <p:cNvSpPr txBox="1">
            <a:spLocks noGrp="1"/>
          </p:cNvSpPr>
          <p:nvPr>
            <p:ph type="body" idx="4"/>
          </p:nvPr>
        </p:nvSpPr>
        <p:spPr>
          <a:xfrm>
            <a:off x="7101269" y="4100309"/>
            <a:ext cx="3775200" cy="168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a:solidFill>
                  <a:srgbClr val="006FB6"/>
                </a:solidFill>
              </a:rPr>
              <a:t>Reading with YOU means your child gets better reading practice.</a:t>
            </a:r>
            <a:endParaRPr/>
          </a:p>
          <a:p>
            <a:pPr marL="228600" lvl="0" indent="-25400" algn="l" rtl="0">
              <a:lnSpc>
                <a:spcPct val="90000"/>
              </a:lnSpc>
              <a:spcBef>
                <a:spcPts val="1000"/>
              </a:spcBef>
              <a:spcAft>
                <a:spcPts val="0"/>
              </a:spcAft>
              <a:buClr>
                <a:schemeClr val="dk1"/>
              </a:buClr>
              <a:buSzPts val="3200"/>
              <a:buNone/>
            </a:pPr>
            <a:endParaRPr/>
          </a:p>
        </p:txBody>
      </p:sp>
      <p:pic>
        <p:nvPicPr>
          <p:cNvPr id="1362" name="Google Shape;1362;p112" descr="A close up of a logo&#10;&#10;Description automatically generated"/>
          <p:cNvPicPr preferRelativeResize="0">
            <a:picLocks noGrp="1"/>
          </p:cNvPicPr>
          <p:nvPr>
            <p:ph type="pic" idx="2"/>
          </p:nvPr>
        </p:nvPicPr>
        <p:blipFill rotWithShape="1">
          <a:blip r:embed="rId3">
            <a:alphaModFix/>
          </a:blip>
          <a:srcRect/>
          <a:stretch/>
        </p:blipFill>
        <p:spPr>
          <a:xfrm>
            <a:off x="2097147" y="1332854"/>
            <a:ext cx="2747064" cy="2767455"/>
          </a:xfrm>
          <a:prstGeom prst="rect">
            <a:avLst/>
          </a:prstGeom>
          <a:noFill/>
          <a:ln>
            <a:noFill/>
          </a:ln>
        </p:spPr>
      </p:pic>
      <p:pic>
        <p:nvPicPr>
          <p:cNvPr id="1363" name="Google Shape;1363;p112" descr="A close up of a logo&#10;&#10;Description automatically generated"/>
          <p:cNvPicPr preferRelativeResize="0">
            <a:picLocks noGrp="1"/>
          </p:cNvPicPr>
          <p:nvPr>
            <p:ph type="pic" idx="3"/>
          </p:nvPr>
        </p:nvPicPr>
        <p:blipFill rotWithShape="1">
          <a:blip r:embed="rId4">
            <a:alphaModFix/>
          </a:blip>
          <a:srcRect/>
          <a:stretch/>
        </p:blipFill>
        <p:spPr>
          <a:xfrm>
            <a:off x="7420765" y="1332854"/>
            <a:ext cx="2773819" cy="276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Resources for you</a:t>
            </a:r>
            <a:endParaRPr/>
          </a:p>
        </p:txBody>
      </p:sp>
      <p:sp>
        <p:nvSpPr>
          <p:cNvPr id="1369" name="Google Shape;1369;p113"/>
          <p:cNvSpPr txBox="1">
            <a:spLocks noGrp="1"/>
          </p:cNvSpPr>
          <p:nvPr>
            <p:ph type="body" idx="1"/>
          </p:nvPr>
        </p:nvSpPr>
        <p:spPr>
          <a:xfrm>
            <a:off x="261552" y="1734343"/>
            <a:ext cx="37752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Springboard Connect or student action plan</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Books</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Reminders of what you learn here</a:t>
            </a:r>
            <a:endParaRPr/>
          </a:p>
          <a:p>
            <a:pPr marL="0" lvl="0" indent="0" algn="l" rtl="0">
              <a:lnSpc>
                <a:spcPct val="90000"/>
              </a:lnSpc>
              <a:spcBef>
                <a:spcPts val="1000"/>
              </a:spcBef>
              <a:spcAft>
                <a:spcPts val="0"/>
              </a:spcAft>
              <a:buClr>
                <a:schemeClr val="dk1"/>
              </a:buClr>
              <a:buSzPts val="3000"/>
              <a:buNone/>
            </a:pPr>
            <a:endParaRPr sz="3000">
              <a:solidFill>
                <a:srgbClr val="006FB6"/>
              </a:solidFill>
            </a:endParaRPr>
          </a:p>
        </p:txBody>
      </p:sp>
      <p:sp>
        <p:nvSpPr>
          <p:cNvPr id="1370" name="Google Shape;1370;p113"/>
          <p:cNvSpPr txBox="1">
            <a:spLocks noGrp="1"/>
          </p:cNvSpPr>
          <p:nvPr>
            <p:ph type="body" idx="3"/>
          </p:nvPr>
        </p:nvSpPr>
        <p:spPr>
          <a:xfrm>
            <a:off x="8400081" y="1722546"/>
            <a:ext cx="35304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solidFill>
                  <a:srgbClr val="006FB6"/>
                </a:solidFill>
              </a:rPr>
              <a:t>Intangible:</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Support from this community</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Working relationship with your child’s teacher </a:t>
            </a:r>
            <a:endParaRPr/>
          </a:p>
          <a:p>
            <a:pPr marL="571500" lvl="0" indent="-571500" algn="l" rtl="0">
              <a:lnSpc>
                <a:spcPct val="90000"/>
              </a:lnSpc>
              <a:spcBef>
                <a:spcPts val="1000"/>
              </a:spcBef>
              <a:spcAft>
                <a:spcPts val="0"/>
              </a:spcAft>
              <a:buClr>
                <a:srgbClr val="006FB6"/>
              </a:buClr>
              <a:buSzPts val="3200"/>
              <a:buChar char="•"/>
            </a:pPr>
            <a:r>
              <a:rPr lang="en-US" sz="3200">
                <a:solidFill>
                  <a:srgbClr val="006FB6"/>
                </a:solidFill>
              </a:rPr>
              <a:t>Supported practice</a:t>
            </a:r>
            <a:endParaRPr/>
          </a:p>
          <a:p>
            <a:pPr marL="228600" lvl="0" indent="-50800" algn="l" rtl="0">
              <a:lnSpc>
                <a:spcPct val="90000"/>
              </a:lnSpc>
              <a:spcBef>
                <a:spcPts val="1000"/>
              </a:spcBef>
              <a:spcAft>
                <a:spcPts val="0"/>
              </a:spcAft>
              <a:buClr>
                <a:schemeClr val="dk1"/>
              </a:buClr>
              <a:buSzPts val="2800"/>
              <a:buNone/>
            </a:pPr>
            <a:endParaRPr>
              <a:solidFill>
                <a:srgbClr val="006FB6"/>
              </a:solidFill>
            </a:endParaRPr>
          </a:p>
        </p:txBody>
      </p:sp>
      <p:pic>
        <p:nvPicPr>
          <p:cNvPr id="1371" name="Google Shape;1371;p113" descr="A group of people sitting at a table&#10;&#10;Description automatically generated"/>
          <p:cNvPicPr preferRelativeResize="0">
            <a:picLocks noGrp="1"/>
          </p:cNvPicPr>
          <p:nvPr>
            <p:ph type="pic" idx="2"/>
          </p:nvPr>
        </p:nvPicPr>
        <p:blipFill rotWithShape="1">
          <a:blip r:embed="rId3">
            <a:alphaModFix/>
          </a:blip>
          <a:srcRect/>
          <a:stretch/>
        </p:blipFill>
        <p:spPr>
          <a:xfrm>
            <a:off x="4036629" y="1722545"/>
            <a:ext cx="4016976" cy="3389313"/>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1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a:solidFill>
                  <a:srgbClr val="006FB6"/>
                </a:solidFill>
              </a:rPr>
              <a:t>Welcome at-home reading coach</a:t>
            </a:r>
            <a:endParaRPr/>
          </a:p>
        </p:txBody>
      </p:sp>
      <p:sp>
        <p:nvSpPr>
          <p:cNvPr id="1377" name="Google Shape;1377;p114"/>
          <p:cNvSpPr txBox="1">
            <a:spLocks noGrp="1"/>
          </p:cNvSpPr>
          <p:nvPr>
            <p:ph type="body" idx="1"/>
          </p:nvPr>
        </p:nvSpPr>
        <p:spPr>
          <a:xfrm>
            <a:off x="9222900" y="3495914"/>
            <a:ext cx="2497200" cy="3296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Simply having conversations is a proven technique for increasing your child’s vocabulary!</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378" name="Google Shape;1378;p114"/>
          <p:cNvPicPr preferRelativeResize="0">
            <a:picLocks noGrp="1"/>
          </p:cNvPicPr>
          <p:nvPr>
            <p:ph type="pic" idx="2"/>
          </p:nvPr>
        </p:nvPicPr>
        <p:blipFill rotWithShape="1">
          <a:blip r:embed="rId3">
            <a:alphaModFix/>
          </a:blip>
          <a:srcRect/>
          <a:stretch/>
        </p:blipFill>
        <p:spPr>
          <a:xfrm>
            <a:off x="9282749" y="1350292"/>
            <a:ext cx="2377500" cy="1839434"/>
          </a:xfrm>
          <a:prstGeom prst="rect">
            <a:avLst/>
          </a:prstGeom>
          <a:noFill/>
          <a:ln>
            <a:noFill/>
          </a:ln>
        </p:spPr>
      </p:pic>
      <p:sp>
        <p:nvSpPr>
          <p:cNvPr id="1379" name="Google Shape;1379;p114"/>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380" name="Google Shape;1380;p114"/>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381" name="Google Shape;1381;p114"/>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382" name="Google Shape;1382;p114"/>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to </a:t>
            </a:r>
            <a:r>
              <a:rPr lang="en-US" b="1"/>
              <a:t>get excited</a:t>
            </a:r>
            <a:r>
              <a:rPr lang="en-US"/>
              <a:t> about the book. </a:t>
            </a:r>
            <a:endParaRPr/>
          </a:p>
        </p:txBody>
      </p:sp>
      <p:sp>
        <p:nvSpPr>
          <p:cNvPr id="1383" name="Google Shape;1383;p114"/>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t>
            </a:r>
            <a:r>
              <a:rPr lang="en-US" b="1"/>
              <a:t>about the words</a:t>
            </a:r>
            <a:r>
              <a:rPr lang="en-US"/>
              <a:t> in the book.</a:t>
            </a:r>
            <a:endParaRPr/>
          </a:p>
        </p:txBody>
      </p:sp>
      <p:sp>
        <p:nvSpPr>
          <p:cNvPr id="1384" name="Google Shape;1384;p114"/>
          <p:cNvSpPr txBox="1">
            <a:spLocks noGrp="1"/>
          </p:cNvSpPr>
          <p:nvPr>
            <p:ph type="body" idx="9"/>
          </p:nvPr>
        </p:nvSpPr>
        <p:spPr>
          <a:xfrm>
            <a:off x="1340851" y="4910450"/>
            <a:ext cx="55008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about how to </a:t>
            </a:r>
            <a:r>
              <a:rPr lang="en-US" b="1"/>
              <a:t>read the book like a storyteller</a:t>
            </a:r>
            <a:r>
              <a:rPr lang="en-US"/>
              <a:t>.</a:t>
            </a:r>
            <a:endParaRPr/>
          </a:p>
        </p:txBody>
      </p:sp>
      <p:sp>
        <p:nvSpPr>
          <p:cNvPr id="1385" name="Google Shape;1385;p114"/>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386" name="Google Shape;1386;p114"/>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Ask questions </a:t>
            </a:r>
            <a:r>
              <a:rPr lang="en-US" b="1"/>
              <a:t>about what happens</a:t>
            </a:r>
            <a:r>
              <a:rPr lang="en-US"/>
              <a:t> in the book.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15"/>
          <p:cNvSpPr txBox="1">
            <a:spLocks noGrp="1"/>
          </p:cNvSpPr>
          <p:nvPr>
            <p:ph type="body" idx="1"/>
          </p:nvPr>
        </p:nvSpPr>
        <p:spPr>
          <a:xfrm>
            <a:off x="4588050" y="1489800"/>
            <a:ext cx="7205400" cy="1193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Clr>
                <a:schemeClr val="dk1"/>
              </a:buClr>
              <a:buSzPts val="3000"/>
              <a:buFont typeface="Arial"/>
              <a:buNone/>
            </a:pPr>
            <a:r>
              <a:rPr lang="en-US" sz="3000"/>
              <a:t>Reading at a good pace, reading words in phrases and smoothly, reading with emotion, reading as if you’re talking.</a:t>
            </a:r>
            <a:endParaRPr/>
          </a:p>
        </p:txBody>
      </p:sp>
      <p:sp>
        <p:nvSpPr>
          <p:cNvPr id="1392" name="Google Shape;1392;p11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3" name="Google Shape;1393;p11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4" name="Google Shape;1394;p11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395" name="Google Shape;1395;p11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Sound like a storyteller</a:t>
            </a:r>
            <a:endParaRPr/>
          </a:p>
        </p:txBody>
      </p:sp>
      <p:sp>
        <p:nvSpPr>
          <p:cNvPr id="1396" name="Google Shape;1396;p11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7" name="Google Shape;1397;p11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8" name="Google Shape;1398;p11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399" name="Google Shape;1399;p1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8004</Words>
  <Application>Microsoft Macintosh PowerPoint</Application>
  <PresentationFormat>Widescreen</PresentationFormat>
  <Paragraphs>433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20</vt:i4>
      </vt:variant>
    </vt:vector>
  </HeadingPairs>
  <TitlesOfParts>
    <vt:vector size="31" baseType="lpstr">
      <vt:lpstr>Arial</vt:lpstr>
      <vt:lpstr>Calibri</vt:lpstr>
      <vt:lpstr>Noto Sans Symbols</vt:lpstr>
      <vt:lpstr>1_Custom Design</vt:lpstr>
      <vt:lpstr>Title Slides</vt:lpstr>
      <vt:lpstr>Main Slides</vt:lpstr>
      <vt:lpstr>Custom Design</vt:lpstr>
      <vt:lpstr>Main Slides</vt:lpstr>
      <vt:lpstr>Right Side Bar Slides</vt:lpstr>
      <vt:lpstr>Left Sidebar Slides</vt:lpstr>
      <vt:lpstr>Right Side Bar Slides</vt:lpstr>
      <vt:lpstr>Workshop guide</vt:lpstr>
      <vt:lpstr>Welcome At-Home Reading Coach</vt:lpstr>
      <vt:lpstr>Agenda</vt:lpstr>
      <vt:lpstr>Family Confidence Survey</vt:lpstr>
      <vt:lpstr>Workshop guidelines</vt:lpstr>
      <vt:lpstr>Reading at home helps</vt:lpstr>
      <vt:lpstr>Resources for you</vt:lpstr>
      <vt:lpstr>Welcome at-home reading coach</vt:lpstr>
      <vt:lpstr>Check in on literacy terms</vt:lpstr>
      <vt:lpstr>Ask questions to get excited about the book</vt:lpstr>
      <vt:lpstr>Ask questions about the words in the book</vt:lpstr>
      <vt:lpstr>Ask questions about what happens in a book</vt:lpstr>
      <vt:lpstr>Ask questions about how to read like a storyteller</vt:lpstr>
      <vt:lpstr>Multilingual families</vt:lpstr>
      <vt:lpstr>Reading = conversation (K-1)</vt:lpstr>
      <vt:lpstr>Reading = conversation (2-3)</vt:lpstr>
      <vt:lpstr>Practice time</vt:lpstr>
      <vt:lpstr>Reflect </vt:lpstr>
      <vt:lpstr>What is reading well?</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2025-01-28T05:04:01Z</dcterms:modified>
</cp:coreProperties>
</file>