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Copyright 2022 Springboard Collaborative, all rights reserved.</a:t>
            </a:r>
            <a:endParaRPr/>
          </a:p>
          <a:p>
            <a:pPr indent="0" lvl="0" marL="91440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workshop focused on the reading skill of </a:t>
            </a:r>
            <a:r>
              <a:rPr b="1" lang="en-US"/>
              <a:t>engage and enjoy</a:t>
            </a:r>
            <a:r>
              <a:rPr lang="en-US"/>
              <a:t>. In this workshop, families learn a fun way to keep reading practice fresh.  Families learn how to create a reading BINGO game, that offers multiple reading “challenges” each day.  Providing choice in reading can help motivate children to practice their reading skills at home.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b="0" i="0" sz="1200" u="none" cap="none" strike="noStrik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Char char="●"/>
            </a:pPr>
            <a:r>
              <a:rPr lang="en-US"/>
              <a:t>Optional printed blank grids (BINGO boards) OR plain white paper</a:t>
            </a:r>
            <a:endParaRPr/>
          </a:p>
          <a:p>
            <a:pPr indent="-279400" lvl="0" marL="457200" rtl="0" algn="l">
              <a:lnSpc>
                <a:spcPct val="100000"/>
              </a:lnSpc>
              <a:spcBef>
                <a:spcPts val="0"/>
              </a:spcBef>
              <a:spcAft>
                <a:spcPts val="0"/>
              </a:spcAft>
              <a:buClr>
                <a:schemeClr val="dk1"/>
              </a:buClr>
              <a:buSzPts val="800"/>
              <a:buChar char="●"/>
            </a:pPr>
            <a:r>
              <a:rPr lang="en-US"/>
              <a:t>Writing utensils for each family for use in creating BINGO boards</a:t>
            </a:r>
            <a:endParaRPr/>
          </a:p>
          <a:p>
            <a:pPr indent="-279400" lvl="0" marL="457200" marR="0" rtl="0" algn="l">
              <a:lnSpc>
                <a:spcPct val="100000"/>
              </a:lnSpc>
              <a:spcBef>
                <a:spcPts val="0"/>
              </a:spcBef>
              <a:spcAft>
                <a:spcPts val="0"/>
              </a:spcAft>
              <a:buSzPts val="800"/>
              <a:buFont typeface="Calibri"/>
              <a:buChar char="●"/>
            </a:pPr>
            <a:r>
              <a:rPr b="0" i="0" lang="en-US" sz="1200" u="none" cap="none" strike="noStrike">
                <a:solidFill>
                  <a:schemeClr val="dk1"/>
                </a:solidFill>
                <a:latin typeface="Calibri"/>
                <a:ea typeface="Calibri"/>
                <a:cs typeface="Calibri"/>
                <a:sym typeface="Calibri"/>
              </a:rPr>
              <a:t>Family </a:t>
            </a:r>
            <a:r>
              <a:rPr lang="en-US"/>
              <a:t>W</a:t>
            </a:r>
            <a:r>
              <a:rPr b="0" i="0" lang="en-US" sz="1200" u="none" cap="none" strike="noStrike">
                <a:solidFill>
                  <a:schemeClr val="dk1"/>
                </a:solidFill>
                <a:latin typeface="Calibri"/>
                <a:ea typeface="Calibri"/>
                <a:cs typeface="Calibri"/>
                <a:sym typeface="Calibri"/>
              </a:rPr>
              <a:t>orkshop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share ideas on how to provide fun, engaging reading options to children by creating reading BINGO boards.</a:t>
            </a:r>
            <a:endParaRPr/>
          </a:p>
          <a:p>
            <a:pPr indent="-317500" lvl="1" marL="914400" rtl="0" algn="l">
              <a:lnSpc>
                <a:spcPct val="100000"/>
              </a:lnSpc>
              <a:spcBef>
                <a:spcPts val="0"/>
              </a:spcBef>
              <a:spcAft>
                <a:spcPts val="0"/>
              </a:spcAft>
              <a:buSzPts val="1400"/>
              <a:buChar char="•"/>
            </a:pPr>
            <a:r>
              <a:rPr lang="en-US"/>
              <a:t>Study the slides in the reading tip section. </a:t>
            </a:r>
            <a:endParaRPr/>
          </a:p>
          <a:p>
            <a:pPr indent="-317500" lvl="1" marL="914400" rtl="0" algn="l">
              <a:lnSpc>
                <a:spcPct val="100000"/>
              </a:lnSpc>
              <a:spcBef>
                <a:spcPts val="0"/>
              </a:spcBef>
              <a:spcAft>
                <a:spcPts val="0"/>
              </a:spcAft>
              <a:buSzPts val="1400"/>
              <a:buChar char="•"/>
            </a:pPr>
            <a:r>
              <a:rPr lang="en-US"/>
              <a:t>Think of a reading BINGO square that can be completed in the classroom. See slide entitled “Decide on reading challenges.”</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304800" lvl="0" marL="457200" rtl="0" algn="l">
              <a:lnSpc>
                <a:spcPct val="100000"/>
              </a:lnSpc>
              <a:spcBef>
                <a:spcPts val="0"/>
              </a:spcBef>
              <a:spcAft>
                <a:spcPts val="0"/>
              </a:spcAft>
              <a:buClr>
                <a:srgbClr val="000000"/>
              </a:buClr>
              <a:buSzPts val="1200"/>
              <a:buFont typeface="Calibri"/>
              <a:buChar char="•"/>
            </a:pPr>
            <a:r>
              <a:rPr lang="en-US"/>
              <a:t>If this is the first Family Workshop, consider playing a video entitled “Springboard Collaborative Family Workshops” (available on Springboard’s Youtube channel).</a:t>
            </a:r>
            <a:endParaRPr/>
          </a:p>
          <a:p>
            <a:pPr indent="0" lvl="0" marL="0" rtl="0" algn="l">
              <a:lnSpc>
                <a:spcPct val="100000"/>
              </a:lnSpc>
              <a:spcBef>
                <a:spcPts val="0"/>
              </a:spcBef>
              <a:spcAft>
                <a:spcPts val="0"/>
              </a:spcAft>
              <a:buSzPts val="1400"/>
              <a:buFont typeface="Arial"/>
              <a:buNone/>
            </a:pPr>
            <a:r>
              <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Younger readers who are not yet independent readers may need different options for their challenges.  For example, there may need to be additional opportunities for different family members/friends to read aloud to the student, or listen to an audio version of the book.  </a:t>
            </a:r>
            <a:endParaRPr/>
          </a:p>
          <a:p>
            <a:pPr indent="-317500" lvl="1" marL="914400" rtl="0" algn="l">
              <a:lnSpc>
                <a:spcPct val="100000"/>
              </a:lnSpc>
              <a:spcBef>
                <a:spcPts val="0"/>
              </a:spcBef>
              <a:spcAft>
                <a:spcPts val="0"/>
              </a:spcAft>
              <a:buSzPts val="1400"/>
              <a:buChar char="•"/>
            </a:pPr>
            <a:r>
              <a:rPr lang="en-US"/>
              <a:t>Younger readers may also need shorter time frames to earn their rewards.  An option is to offer a reward with any 5 completed activities from the board, not necessarily in a row.</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Older readers can be challenged with opportunities to experiment with genres like historical fiction or fantasy.  Consider offering stamina-builders like “read two chapters” or “read for 40 minutes” as options for older readers’ boards.  You may also choose to encourage them to complete additional challenges before earning their reward.</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15900" lvl="1" marL="685800" rtl="0" algn="l">
              <a:lnSpc>
                <a:spcPct val="100000"/>
              </a:lnSpc>
              <a:spcBef>
                <a:spcPts val="0"/>
              </a:spcBef>
              <a:spcAft>
                <a:spcPts val="0"/>
              </a:spcAft>
              <a:buSzPts val="1200"/>
              <a:buFont typeface="Arial"/>
              <a:buChar char="•"/>
            </a:pPr>
            <a:r>
              <a:rPr lang="en-US"/>
              <a:t>Consider providing sentence stems for families who may be speaking in a group.</a:t>
            </a:r>
            <a:endParaRPr/>
          </a:p>
          <a:p>
            <a:pPr indent="-228600" lvl="1" marL="685800" rtl="0" algn="l">
              <a:lnSpc>
                <a:spcPct val="100000"/>
              </a:lnSpc>
              <a:spcBef>
                <a:spcPts val="0"/>
              </a:spcBef>
              <a:spcAft>
                <a:spcPts val="0"/>
              </a:spcAft>
              <a:buSzPts val="1400"/>
              <a:buChar char="•"/>
            </a:pPr>
            <a:r>
              <a:rPr lang="en-US"/>
              <a:t>If appropriate, add a square that encourages children to be literate in another language (eg. read a book in Spanish, practice flashcards of Chinese characters for 10 mins)</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0" lvl="0" marL="0" rtl="0" algn="l">
              <a:lnSpc>
                <a:spcPct val="115000"/>
              </a:lnSpc>
              <a:spcBef>
                <a:spcPts val="0"/>
              </a:spcBef>
              <a:spcAft>
                <a:spcPts val="0"/>
              </a:spcAft>
              <a:buSzPts val="1400"/>
              <a:buNone/>
            </a:pPr>
            <a:r>
              <a:t/>
            </a:r>
            <a:endParaRPr u="sng"/>
          </a:p>
          <a:p>
            <a:pPr indent="0" lvl="0" marL="0" rtl="0" algn="l">
              <a:lnSpc>
                <a:spcPct val="115000"/>
              </a:lnSpc>
              <a:spcBef>
                <a:spcPts val="0"/>
              </a:spcBef>
              <a:spcAft>
                <a:spcPts val="0"/>
              </a:spcAft>
              <a:buSzPts val="1400"/>
              <a:buNone/>
            </a:pPr>
            <a:r>
              <a:rPr lang="en-US" u="sng"/>
              <a:t>Timing considerations for a 60 min workshop</a:t>
            </a:r>
            <a:endParaRPr u="sng"/>
          </a:p>
          <a:p>
            <a:pPr indent="0" lvl="0" marL="0" rtl="0" algn="l">
              <a:lnSpc>
                <a:spcPct val="115000"/>
              </a:lnSpc>
              <a:spcBef>
                <a:spcPts val="0"/>
              </a:spcBef>
              <a:spcAft>
                <a:spcPts val="0"/>
              </a:spcAft>
              <a:buSzPts val="1400"/>
              <a:buNone/>
            </a:pPr>
            <a:r>
              <a:rPr lang="en-US"/>
              <a:t>Welcome: 10 mins</a:t>
            </a:r>
            <a:endParaRPr/>
          </a:p>
          <a:p>
            <a:pPr indent="0" lvl="0" marL="0" rtl="0" algn="l">
              <a:lnSpc>
                <a:spcPct val="115000"/>
              </a:lnSpc>
              <a:spcBef>
                <a:spcPts val="0"/>
              </a:spcBef>
              <a:spcAft>
                <a:spcPts val="0"/>
              </a:spcAft>
              <a:buSzPts val="1400"/>
              <a:buNone/>
            </a:pPr>
            <a:r>
              <a:rPr lang="en-US"/>
              <a:t>Reading tip: 15-20 mins</a:t>
            </a:r>
            <a:endParaRPr/>
          </a:p>
          <a:p>
            <a:pPr indent="0" lvl="0" marL="0" rtl="0" algn="l">
              <a:lnSpc>
                <a:spcPct val="115000"/>
              </a:lnSpc>
              <a:spcBef>
                <a:spcPts val="0"/>
              </a:spcBef>
              <a:spcAft>
                <a:spcPts val="0"/>
              </a:spcAft>
              <a:buSzPts val="1400"/>
              <a:buNone/>
            </a:pPr>
            <a:r>
              <a:rPr lang="en-US"/>
              <a:t>Practice: 15-20 mins</a:t>
            </a:r>
            <a:endParaRPr/>
          </a:p>
          <a:p>
            <a:pPr indent="0" lvl="0" marL="0" rtl="0" algn="l">
              <a:lnSpc>
                <a:spcPct val="115000"/>
              </a:lnSpc>
              <a:spcBef>
                <a:spcPts val="0"/>
              </a:spcBef>
              <a:spcAft>
                <a:spcPts val="0"/>
              </a:spcAft>
              <a:buSzPts val="1400"/>
              <a:buNone/>
            </a:pPr>
            <a:r>
              <a:rPr lang="en-US"/>
              <a:t>Reflection and updates: 10 mins</a:t>
            </a:r>
            <a:endParaRPr/>
          </a:p>
          <a:p>
            <a:pPr indent="0" lvl="0" marL="0" rtl="0" algn="l">
              <a:lnSpc>
                <a:spcPct val="115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a:t>https://bit.ly/SBCfeedbackform.</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52" name="Google Shape;13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1" name="Google Shape;1451;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298450" lvl="0" marL="457200" rtl="0" algn="l">
              <a:lnSpc>
                <a:spcPct val="100000"/>
              </a:lnSpc>
              <a:spcBef>
                <a:spcPts val="0"/>
              </a:spcBef>
              <a:spcAft>
                <a:spcPts val="0"/>
              </a:spcAft>
              <a:buSzPts val="1100"/>
              <a:buChar char="•"/>
            </a:pPr>
            <a:r>
              <a:rPr b="1" lang="en-US"/>
              <a:t>Explain that rewards can be as big or small as they choose </a:t>
            </a:r>
            <a:r>
              <a:rPr lang="en-US"/>
              <a:t>but should be given immediately after their child earns a BINGO.</a:t>
            </a:r>
            <a:endParaRPr/>
          </a:p>
          <a:p>
            <a:pPr indent="-317500" lvl="1" marL="914400" marR="0" rtl="0" algn="l">
              <a:lnSpc>
                <a:spcPct val="100000"/>
              </a:lnSpc>
              <a:spcBef>
                <a:spcPts val="0"/>
              </a:spcBef>
              <a:spcAft>
                <a:spcPts val="0"/>
              </a:spcAft>
              <a:buSzPts val="1400"/>
              <a:buChar char="•"/>
            </a:pPr>
            <a:r>
              <a:rPr lang="en-US"/>
              <a:t>It’s best to decide together on a reward idea before your child earns a BINGO so they have something they are working towards.</a:t>
            </a:r>
            <a:endParaRPr/>
          </a:p>
          <a:p>
            <a:pPr indent="-298450" lvl="0" marL="457200" rtl="0" algn="l">
              <a:lnSpc>
                <a:spcPct val="100000"/>
              </a:lnSpc>
              <a:spcBef>
                <a:spcPts val="0"/>
              </a:spcBef>
              <a:spcAft>
                <a:spcPts val="0"/>
              </a:spcAft>
              <a:buSzPts val="1100"/>
              <a:buChar char="•"/>
            </a:pPr>
            <a:r>
              <a:rPr b="1" lang="en-US"/>
              <a:t>Invite families </a:t>
            </a:r>
            <a:r>
              <a:rPr lang="en-US"/>
              <a:t>to discuss how they will reward their child for a reading BINGO.</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indent="-228600" lvl="2" marL="13716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0" name="Google Shape;1460;p12: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create and use a Reading BINGO game to keep them engaged and motivated to practice reading each day.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creer y usar un juego de lectura BINGO para mantenerlos comprometidos y motivados para practicar la lectura todos los días.</a:t>
            </a:r>
            <a:endParaRPr/>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70" name="Google Shape;1470;p1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9" name="Google Shape;1479;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a:t>
            </a:r>
            <a:r>
              <a:rPr lang="en-US"/>
              <a:t>support families in using their own BINGO boards to choose their child’s first challenge.  </a:t>
            </a:r>
            <a:endParaRPr/>
          </a:p>
          <a:p>
            <a:pPr indent="-317500" lvl="0" marL="457200" rtl="0" algn="l">
              <a:lnSpc>
                <a:spcPct val="100000"/>
              </a:lnSpc>
              <a:spcBef>
                <a:spcPts val="0"/>
              </a:spcBef>
              <a:spcAft>
                <a:spcPts val="0"/>
              </a:spcAft>
              <a:buSzPts val="1400"/>
              <a:buChar char="•"/>
            </a:pPr>
            <a:r>
              <a:rPr b="1" lang="en-US"/>
              <a:t>Encourage families to choose a challenge</a:t>
            </a:r>
            <a:r>
              <a:rPr lang="en-US"/>
              <a:t> they can complete during this time like “read with a family member” or “read a fiction book”.</a:t>
            </a:r>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2" name="Google Shape;1502;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0" name="Google Shape;1510;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59" name="Google Shape;13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64" name="Google Shape;1364;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78" name="Google Shape;1378;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i="0" lang="en-US" sz="1200" u="none" cap="none" strike="noStrike">
                <a:solidFill>
                  <a:schemeClr val="dk1"/>
                </a:solidFill>
              </a:rPr>
              <a:t>Part 2: Reading tip</a:t>
            </a:r>
            <a:endParaRPr b="1" i="0" sz="1200" u="none" cap="none" strike="noStrike">
              <a:solidFill>
                <a:schemeClr val="dk1"/>
              </a:solidFill>
            </a:endParaRPr>
          </a:p>
          <a:p>
            <a:pPr indent="0" lvl="0" marL="0" marR="0" rtl="0" algn="l">
              <a:lnSpc>
                <a:spcPct val="100000"/>
              </a:lnSpc>
              <a:spcBef>
                <a:spcPts val="0"/>
              </a:spcBef>
              <a:spcAft>
                <a:spcPts val="0"/>
              </a:spcAft>
              <a:buSzPts val="1400"/>
              <a:buNone/>
            </a:pPr>
            <a:r>
              <a:t/>
            </a:r>
            <a:endParaRPr/>
          </a:p>
          <a:p>
            <a:pPr indent="-146050" lvl="0" marL="171450" marR="0" rtl="0" algn="l">
              <a:lnSpc>
                <a:spcPct val="100000"/>
              </a:lnSpc>
              <a:spcBef>
                <a:spcPts val="0"/>
              </a:spcBef>
              <a:spcAft>
                <a:spcPts val="0"/>
              </a:spcAft>
              <a:buClr>
                <a:schemeClr val="dk1"/>
              </a:buClr>
              <a:buSzPts val="800"/>
              <a:buFont typeface="Calibri"/>
              <a:buChar char="•"/>
            </a:pPr>
            <a:r>
              <a:rPr b="1" lang="en-US"/>
              <a:t>Introduce the 3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three parts:</a:t>
            </a:r>
            <a:endParaRPr i="1" sz="1200"/>
          </a:p>
          <a:p>
            <a:pPr indent="-279400" lvl="0" marL="457200" marR="0" rtl="0" algn="l">
              <a:lnSpc>
                <a:spcPct val="100000"/>
              </a:lnSpc>
              <a:spcBef>
                <a:spcPts val="0"/>
              </a:spcBef>
              <a:spcAft>
                <a:spcPts val="0"/>
              </a:spcAft>
              <a:buSzPts val="800"/>
              <a:buFont typeface="Calibri"/>
              <a:buChar char="●"/>
            </a:pPr>
            <a:r>
              <a:rPr i="1" lang="en-US"/>
              <a:t>First, you will need to create your reading BINGO board.  We will take some time to do this together today.</a:t>
            </a:r>
            <a:endParaRPr i="1"/>
          </a:p>
          <a:p>
            <a:pPr indent="-279400" lvl="0" marL="457200" marR="0" rtl="0" algn="l">
              <a:lnSpc>
                <a:spcPct val="100000"/>
              </a:lnSpc>
              <a:spcBef>
                <a:spcPts val="0"/>
              </a:spcBef>
              <a:spcAft>
                <a:spcPts val="0"/>
              </a:spcAft>
              <a:buSzPts val="800"/>
              <a:buFont typeface="Calibri"/>
              <a:buChar char="●"/>
            </a:pPr>
            <a:r>
              <a:rPr i="1" lang="en-US"/>
              <a:t>Then, you’ll want to decide on a time frame.  Think about how often you’d like your child to complete the challenges and how many completed challenges would earn them a BINGO. You might offer a smaller reward for a row across or down and a larger reward for a full board “blackout”.</a:t>
            </a:r>
            <a:endParaRPr i="1"/>
          </a:p>
          <a:p>
            <a:pPr indent="-279400" lvl="0" marL="457200" marR="0" rtl="0" algn="l">
              <a:lnSpc>
                <a:spcPct val="100000"/>
              </a:lnSpc>
              <a:spcBef>
                <a:spcPts val="0"/>
              </a:spcBef>
              <a:spcAft>
                <a:spcPts val="0"/>
              </a:spcAft>
              <a:buSzPts val="800"/>
              <a:buFont typeface="Calibri"/>
              <a:buChar char="●"/>
            </a:pPr>
            <a:r>
              <a:rPr i="1" lang="en-US"/>
              <a:t>You’ll also want to decide together on an appropriate reward when your child completes a BINGO.  This will serve as a motivator for your child’s practice each day.</a:t>
            </a:r>
            <a:endParaRPr i="1"/>
          </a:p>
          <a:p>
            <a:pPr indent="-82550" lvl="1" marL="628650" rtl="0" algn="l">
              <a:lnSpc>
                <a:spcPct val="100000"/>
              </a:lnSpc>
              <a:spcBef>
                <a:spcPts val="0"/>
              </a:spcBef>
              <a:spcAft>
                <a:spcPts val="0"/>
              </a:spcAft>
              <a:buSzPts val="1400"/>
              <a:buFont typeface="Arial"/>
              <a:buNone/>
            </a:pPr>
            <a:r>
              <a:t/>
            </a:r>
            <a:endParaRPr i="1" u="sng"/>
          </a:p>
          <a:p>
            <a:pPr indent="0" lvl="0" marL="0" rtl="0" algn="l">
              <a:lnSpc>
                <a:spcPct val="100000"/>
              </a:lnSpc>
              <a:spcBef>
                <a:spcPts val="0"/>
              </a:spcBef>
              <a:spcAft>
                <a:spcPts val="0"/>
              </a:spcAft>
              <a:buSzPts val="1400"/>
              <a:buNone/>
            </a:pPr>
            <a:r>
              <a:rPr i="1" lang="en-US"/>
              <a:t>Why?</a:t>
            </a:r>
            <a:endParaRPr i="1"/>
          </a:p>
          <a:p>
            <a:pPr indent="-279400" lvl="0" marL="457200" rtl="0" algn="l">
              <a:lnSpc>
                <a:spcPct val="100000"/>
              </a:lnSpc>
              <a:spcBef>
                <a:spcPts val="0"/>
              </a:spcBef>
              <a:spcAft>
                <a:spcPts val="0"/>
              </a:spcAft>
              <a:buSzPts val="800"/>
              <a:buFont typeface="Calibri"/>
              <a:buChar char="●"/>
            </a:pPr>
            <a:r>
              <a:rPr i="1" lang="en-US"/>
              <a:t>Providing choice in reading can help your child feel empowered during at-home practice time.  The reading BINGO game can motivate children to experiment with different text types and methods of reading to keep this time fresh and engaging.</a:t>
            </a:r>
            <a:endParaRPr i="1"/>
          </a:p>
          <a:p>
            <a:pPr indent="0" lvl="1"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100"/>
              <a:buFont typeface="Arial"/>
              <a:buNone/>
            </a:pPr>
            <a:r>
              <a:rPr i="1" lang="en-US"/>
              <a:t>El consejo de hoy tiene tres partes:</a:t>
            </a:r>
            <a:endParaRPr i="1"/>
          </a:p>
          <a:p>
            <a:pPr indent="-279400" lvl="0" marL="457200" rtl="0" algn="l">
              <a:lnSpc>
                <a:spcPct val="100000"/>
              </a:lnSpc>
              <a:spcBef>
                <a:spcPts val="0"/>
              </a:spcBef>
              <a:spcAft>
                <a:spcPts val="0"/>
              </a:spcAft>
              <a:buClr>
                <a:schemeClr val="dk1"/>
              </a:buClr>
              <a:buSzPts val="800"/>
              <a:buFont typeface="Calibri"/>
              <a:buChar char="●"/>
            </a:pPr>
            <a:r>
              <a:rPr i="1" lang="en-US"/>
              <a:t>Primero, deberá crear su tablero de BINGO de lectura. Nos tomaremos un tiempo para hacer esto juntos hoy.</a:t>
            </a:r>
            <a:endParaRPr i="1"/>
          </a:p>
          <a:p>
            <a:pPr indent="-279400" lvl="0" marL="457200" rtl="0" algn="l">
              <a:lnSpc>
                <a:spcPct val="100000"/>
              </a:lnSpc>
              <a:spcBef>
                <a:spcPts val="0"/>
              </a:spcBef>
              <a:spcAft>
                <a:spcPts val="0"/>
              </a:spcAft>
              <a:buClr>
                <a:schemeClr val="dk1"/>
              </a:buClr>
              <a:buSzPts val="800"/>
              <a:buFont typeface="Calibri"/>
              <a:buChar char="●"/>
            </a:pPr>
            <a:r>
              <a:rPr i="1" lang="en-US"/>
              <a:t>Luego, querrás decidir un marco de tiempo. Piense en la frecuencia con la que le gustaría que su hijo completara los desafíos y cuántos desafíos completados le otorgarían un BINGO. Puede ofrecer una recompensa más pequeña por una fila horizontal o hacia abajo y una recompensa mayor por un "apagón" de tabla completa.</a:t>
            </a:r>
            <a:endParaRPr i="1"/>
          </a:p>
          <a:p>
            <a:pPr indent="-279400" lvl="0" marL="457200" rtl="0" algn="l">
              <a:lnSpc>
                <a:spcPct val="100000"/>
              </a:lnSpc>
              <a:spcBef>
                <a:spcPts val="0"/>
              </a:spcBef>
              <a:spcAft>
                <a:spcPts val="0"/>
              </a:spcAft>
              <a:buClr>
                <a:schemeClr val="dk1"/>
              </a:buClr>
              <a:buSzPts val="800"/>
              <a:buFont typeface="Calibri"/>
              <a:buChar char="●"/>
            </a:pPr>
            <a:r>
              <a:rPr i="1" lang="en-US"/>
              <a:t>También querrá decidir juntos una recompensa adecuada cuando su hijo complete un BINGO. Esto servirá como un motivador para la práctica de su hijo todos los días.</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Clr>
                <a:schemeClr val="dk1"/>
              </a:buClr>
              <a:buSzPts val="800"/>
              <a:buFont typeface="Calibri"/>
              <a:buChar char="●"/>
            </a:pPr>
            <a:r>
              <a:rPr i="1" lang="en-US"/>
              <a:t>Brindarle opciones de lectura puede ayudar a su hijo a sentirse empoderado durante el tiempo de práctica en el hogar. El juego de lectura BINGO puede motivar a los niños a experimentar con diferentes tipos de texto y métodos de lectura para mantener este momento fresco y atractivo.</a:t>
            </a:r>
            <a:endParaRPr i="1"/>
          </a:p>
          <a:p>
            <a:pPr indent="0" lvl="0" marL="0" rtl="0" algn="l">
              <a:lnSpc>
                <a:spcPct val="100000"/>
              </a:lnSpc>
              <a:spcBef>
                <a:spcPts val="0"/>
              </a:spcBef>
              <a:spcAft>
                <a:spcPts val="0"/>
              </a:spcAft>
              <a:buClr>
                <a:schemeClr val="dk1"/>
              </a:buClr>
              <a:buSzPts val="12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t/>
            </a:r>
            <a:endParaRPr i="1"/>
          </a:p>
          <a:p>
            <a:pPr indent="-228600" lvl="0" marL="457200" rtl="0" algn="l">
              <a:lnSpc>
                <a:spcPct val="100000"/>
              </a:lnSpc>
              <a:spcBef>
                <a:spcPts val="0"/>
              </a:spcBef>
              <a:spcAft>
                <a:spcPts val="0"/>
              </a:spcAft>
              <a:buSzPts val="1400"/>
              <a:buNone/>
            </a:pPr>
            <a:r>
              <a:t/>
            </a:r>
            <a:endParaRPr/>
          </a:p>
        </p:txBody>
      </p:sp>
      <p:sp>
        <p:nvSpPr>
          <p:cNvPr id="1395" name="Google Shape;1395;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8" name="Google Shape;1408;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98450" lvl="0" marL="457200" rtl="0" algn="l">
              <a:lnSpc>
                <a:spcPct val="100000"/>
              </a:lnSpc>
              <a:spcBef>
                <a:spcPts val="0"/>
              </a:spcBef>
              <a:spcAft>
                <a:spcPts val="0"/>
              </a:spcAft>
              <a:buClr>
                <a:schemeClr val="dk1"/>
              </a:buClr>
              <a:buSzPts val="1100"/>
              <a:buChar char="•"/>
            </a:pPr>
            <a:r>
              <a:rPr b="1" lang="en-US"/>
              <a:t>Review the steps to creating a BINGO board. </a:t>
            </a:r>
            <a:r>
              <a:rPr lang="en-US"/>
              <a:t> </a:t>
            </a:r>
            <a:endParaRPr/>
          </a:p>
          <a:p>
            <a:pPr indent="-304800" lvl="1" marL="914400" rtl="0" algn="l">
              <a:lnSpc>
                <a:spcPct val="100000"/>
              </a:lnSpc>
              <a:spcBef>
                <a:spcPts val="0"/>
              </a:spcBef>
              <a:spcAft>
                <a:spcPts val="0"/>
              </a:spcAft>
              <a:buClr>
                <a:schemeClr val="dk1"/>
              </a:buClr>
              <a:buSzPts val="1200"/>
              <a:buChar char="•"/>
            </a:pPr>
            <a:r>
              <a:rPr lang="en-US"/>
              <a:t>Note: An alternate option is to print out blank BINGO boards to fill in.</a:t>
            </a:r>
            <a:endParaRPr/>
          </a:p>
          <a:p>
            <a:pPr indent="-298450" lvl="0" marL="457200" rtl="0" algn="l">
              <a:lnSpc>
                <a:spcPct val="100000"/>
              </a:lnSpc>
              <a:spcBef>
                <a:spcPts val="0"/>
              </a:spcBef>
              <a:spcAft>
                <a:spcPts val="0"/>
              </a:spcAft>
              <a:buSzPts val="1100"/>
              <a:buChar char="•"/>
            </a:pPr>
            <a:r>
              <a:rPr b="1" lang="en-US"/>
              <a:t>Supply paper, writing utensils and support families</a:t>
            </a:r>
            <a:r>
              <a:rPr lang="en-US"/>
              <a:t> in creating their own BINGO boards.</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21" name="Google Shape;1421;p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298450" lvl="0" marL="457200" rtl="0" algn="l">
              <a:lnSpc>
                <a:spcPct val="100000"/>
              </a:lnSpc>
              <a:spcBef>
                <a:spcPts val="0"/>
              </a:spcBef>
              <a:spcAft>
                <a:spcPts val="0"/>
              </a:spcAft>
              <a:buSzPts val="1100"/>
              <a:buChar char="•"/>
            </a:pPr>
            <a:r>
              <a:rPr b="1" lang="en-US"/>
              <a:t>On the white board or chart paper, generate ideas with families for reading challenges</a:t>
            </a:r>
            <a:r>
              <a:rPr lang="en-US"/>
              <a:t> including:</a:t>
            </a:r>
            <a:endParaRPr/>
          </a:p>
          <a:p>
            <a:pPr indent="-317500" lvl="1" marL="914400" rtl="0" algn="l">
              <a:lnSpc>
                <a:spcPct val="100000"/>
              </a:lnSpc>
              <a:spcBef>
                <a:spcPts val="0"/>
              </a:spcBef>
              <a:spcAft>
                <a:spcPts val="0"/>
              </a:spcAft>
              <a:buSzPts val="1400"/>
              <a:buChar char="•"/>
            </a:pPr>
            <a:r>
              <a:rPr lang="en-US"/>
              <a:t>Different reading locations like on the porch, in a fort, or even in the (empty) bath tub!</a:t>
            </a:r>
            <a:endParaRPr/>
          </a:p>
          <a:p>
            <a:pPr indent="-317500" lvl="1" marL="914400" rtl="0" algn="l">
              <a:lnSpc>
                <a:spcPct val="100000"/>
              </a:lnSpc>
              <a:spcBef>
                <a:spcPts val="0"/>
              </a:spcBef>
              <a:spcAft>
                <a:spcPts val="0"/>
              </a:spcAft>
              <a:buSzPts val="1400"/>
              <a:buChar char="•"/>
            </a:pPr>
            <a:r>
              <a:rPr lang="en-US"/>
              <a:t>Different audiences like a grandparent on a video call, a stuffed animal, or the family dog</a:t>
            </a:r>
            <a:endParaRPr/>
          </a:p>
          <a:p>
            <a:pPr indent="-317500" lvl="1" marL="914400" rtl="0" algn="l">
              <a:lnSpc>
                <a:spcPct val="100000"/>
              </a:lnSpc>
              <a:spcBef>
                <a:spcPts val="0"/>
              </a:spcBef>
              <a:spcAft>
                <a:spcPts val="0"/>
              </a:spcAft>
              <a:buSzPts val="1400"/>
              <a:buChar char="•"/>
            </a:pPr>
            <a:r>
              <a:rPr lang="en-US"/>
              <a:t>Different types of books like poetry, fiction, nonfiction, graphic novels, etc.</a:t>
            </a:r>
            <a:endParaRPr/>
          </a:p>
          <a:p>
            <a:pPr indent="-298450" lvl="0" marL="457200" rtl="0" algn="l">
              <a:lnSpc>
                <a:spcPct val="100000"/>
              </a:lnSpc>
              <a:spcBef>
                <a:spcPts val="0"/>
              </a:spcBef>
              <a:spcAft>
                <a:spcPts val="0"/>
              </a:spcAft>
              <a:buSzPts val="1100"/>
              <a:buChar char="•"/>
            </a:pPr>
            <a:r>
              <a:rPr b="1" lang="en-US"/>
              <a:t>Support families in getting started </a:t>
            </a:r>
            <a:r>
              <a:rPr lang="en-US"/>
              <a:t>filling out their boards with challenges. Be sure families have at least one challenge they can complete during practice time.</a:t>
            </a:r>
            <a:endParaRPr/>
          </a:p>
          <a:p>
            <a:pPr indent="0" lvl="0" marL="0" rtl="0" algn="l">
              <a:lnSpc>
                <a:spcPct val="100000"/>
              </a:lnSpc>
              <a:spcBef>
                <a:spcPts val="0"/>
              </a:spcBef>
              <a:spcAft>
                <a:spcPts val="0"/>
              </a:spcAft>
              <a:buSzPts val="1400"/>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30" name="Google Shape;1430;p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285750" lvl="0" marL="457200" marR="0" rtl="0" algn="l">
              <a:lnSpc>
                <a:spcPct val="100000"/>
              </a:lnSpc>
              <a:spcBef>
                <a:spcPts val="0"/>
              </a:spcBef>
              <a:spcAft>
                <a:spcPts val="0"/>
              </a:spcAft>
              <a:buSzPts val="900"/>
              <a:buChar char="●"/>
            </a:pPr>
            <a:r>
              <a:rPr b="1" lang="en-US"/>
              <a:t>Explain that some children might choose to complete one challenge per day while others might be able to complete a few.  </a:t>
            </a:r>
            <a:r>
              <a:rPr lang="en-US"/>
              <a:t>Decide together if your goal will be to complete a row (across or down) or a full blackout (covering the entire board) before a reward is given.</a:t>
            </a:r>
            <a:endParaRPr/>
          </a:p>
          <a:p>
            <a:pPr indent="-285750" lvl="0" marL="457200" marR="0" rtl="0" algn="l">
              <a:lnSpc>
                <a:spcPct val="100000"/>
              </a:lnSpc>
              <a:spcBef>
                <a:spcPts val="0"/>
              </a:spcBef>
              <a:spcAft>
                <a:spcPts val="0"/>
              </a:spcAft>
              <a:buSzPts val="900"/>
              <a:buChar char="●"/>
            </a:pPr>
            <a:r>
              <a:rPr b="1" lang="en-US"/>
              <a:t>Invite families to decide</a:t>
            </a:r>
            <a:r>
              <a:rPr lang="en-US"/>
              <a:t> on the time frame for how they will complete the reading challenges.</a:t>
            </a:r>
            <a:endParaRPr/>
          </a:p>
          <a:p>
            <a:pPr indent="-95250" lvl="0" marL="171450" marR="0" rtl="0" algn="l">
              <a:lnSpc>
                <a:spcPct val="100000"/>
              </a:lnSpc>
              <a:spcBef>
                <a:spcPts val="0"/>
              </a:spcBef>
              <a:spcAft>
                <a:spcPts val="0"/>
              </a:spcAft>
              <a:buClr>
                <a:schemeClr val="dk1"/>
              </a:buClr>
              <a:buSzPts val="1200"/>
              <a:buFont typeface="Arial"/>
              <a:buNone/>
            </a:pPr>
            <a:r>
              <a:t/>
            </a:r>
            <a:endParaRPr b="0"/>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40" name="Google Shape;1440;p10: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image" Target="../media/image24.png"/><Relationship Id="rId8"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32.jp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30.jp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image" Target="../media/image24.png"/><Relationship Id="rId8"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2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image" Target="../media/image24.png"/><Relationship Id="rId8" Type="http://schemas.openxmlformats.org/officeDocument/2006/relationships/image" Target="../media/image2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7.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7.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1.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2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587"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3" name="Google Shape;383;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14" name="Google Shape;414;p3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34" name="Google Shape;434;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55" name="Google Shape;455;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72" name="Google Shape;472;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0" y="5607273"/>
            <a:ext cx="12196432" cy="83414"/>
            <a:chOff x="-33239" y="5603791"/>
            <a:chExt cx="9147324" cy="83414"/>
          </a:xfrm>
        </p:grpSpPr>
        <p:cxnSp>
          <p:nvCxnSpPr>
            <p:cNvPr id="489" name="Google Shape;489;p3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58" name="Shape 658"/>
        <p:cNvGrpSpPr/>
        <p:nvPr/>
      </p:nvGrpSpPr>
      <p:grpSpPr>
        <a:xfrm>
          <a:off x="0" y="0"/>
          <a:ext cx="0" cy="0"/>
          <a:chOff x="0" y="0"/>
          <a:chExt cx="0" cy="0"/>
        </a:xfrm>
      </p:grpSpPr>
      <p:pic>
        <p:nvPicPr>
          <p:cNvPr id="659" name="Google Shape;659;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60" name="Google Shape;660;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1" name="Google Shape;661;p5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2" name="Google Shape;662;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6" name="Google Shape;666;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8" name="Google Shape;668;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9" name="Google Shape;669;p51"/>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1"/>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71" name="Shape 671"/>
        <p:cNvGrpSpPr/>
        <p:nvPr/>
      </p:nvGrpSpPr>
      <p:grpSpPr>
        <a:xfrm>
          <a:off x="0" y="0"/>
          <a:ext cx="0" cy="0"/>
          <a:chOff x="0" y="0"/>
          <a:chExt cx="0" cy="0"/>
        </a:xfrm>
      </p:grpSpPr>
      <p:pic>
        <p:nvPicPr>
          <p:cNvPr id="672" name="Google Shape;672;p5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73" name="Google Shape;673;p5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4" name="Google Shape;674;p5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75" name="Google Shape;675;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76" name="Google Shape;676;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77" name="Google Shape;677;p5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78" name="Google Shape;678;p5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79" name="Google Shape;679;p5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80" name="Google Shape;680;p5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81" name="Google Shape;681;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2" name="Google Shape;682;p5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52"/>
          <p:cNvSpPr/>
          <p:nvPr>
            <p:ph idx="9" type="pic"/>
          </p:nvPr>
        </p:nvSpPr>
        <p:spPr>
          <a:xfrm>
            <a:off x="7967502" y="1420398"/>
            <a:ext cx="3962194" cy="3122713"/>
          </a:xfrm>
          <a:prstGeom prst="rect">
            <a:avLst/>
          </a:prstGeom>
          <a:noFill/>
          <a:ln>
            <a:noFill/>
          </a:ln>
        </p:spPr>
      </p:sp>
      <p:sp>
        <p:nvSpPr>
          <p:cNvPr id="691" name="Google Shape;691;p52"/>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2"/>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3" name="Shape 693"/>
        <p:cNvGrpSpPr/>
        <p:nvPr/>
      </p:nvGrpSpPr>
      <p:grpSpPr>
        <a:xfrm>
          <a:off x="0" y="0"/>
          <a:ext cx="0" cy="0"/>
          <a:chOff x="0" y="0"/>
          <a:chExt cx="0" cy="0"/>
        </a:xfrm>
      </p:grpSpPr>
      <p:sp>
        <p:nvSpPr>
          <p:cNvPr id="694" name="Google Shape;694;p53"/>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95" name="Google Shape;695;p53"/>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6" name="Google Shape;696;p53"/>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53"/>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9" name="Google Shape;699;p53"/>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0" name="Google Shape;700;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01" name="Google Shape;701;p5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2" name="Google Shape;702;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4" name="Google Shape;704;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5" name="Google Shape;705;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6" name="Google Shape;706;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7" name="Google Shape;707;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08" name="Google Shape;708;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09" name="Google Shape;709;p53"/>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3"/>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3"/>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3"/>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13" name="Shape 713"/>
        <p:cNvGrpSpPr/>
        <p:nvPr/>
      </p:nvGrpSpPr>
      <p:grpSpPr>
        <a:xfrm>
          <a:off x="0" y="0"/>
          <a:ext cx="0" cy="0"/>
          <a:chOff x="0" y="0"/>
          <a:chExt cx="0" cy="0"/>
        </a:xfrm>
      </p:grpSpPr>
      <p:sp>
        <p:nvSpPr>
          <p:cNvPr id="714" name="Google Shape;714;p5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8" name="Google Shape;718;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19" name="Google Shape;719;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0" name="Google Shape;720;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2" name="Google Shape;722;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3" name="Google Shape;723;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4" name="Google Shape;724;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5" name="Google Shape;725;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6" name="Google Shape;726;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7" name="Google Shape;727;p5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9" name="Google Shape;729;p5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30" name="Shape 730"/>
        <p:cNvGrpSpPr/>
        <p:nvPr/>
      </p:nvGrpSpPr>
      <p:grpSpPr>
        <a:xfrm>
          <a:off x="0" y="0"/>
          <a:ext cx="0" cy="0"/>
          <a:chOff x="0" y="0"/>
          <a:chExt cx="0" cy="0"/>
        </a:xfrm>
      </p:grpSpPr>
      <p:sp>
        <p:nvSpPr>
          <p:cNvPr id="731" name="Google Shape;731;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2" name="Google Shape;732;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33" name="Google Shape;733;p55"/>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4" name="Google Shape;734;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5" name="Google Shape;735;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7" name="Google Shape;737;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8" name="Google Shape;738;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9" name="Google Shape;739;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0" name="Google Shape;740;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1" name="Google Shape;741;p55"/>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2" name="Google Shape;742;p55"/>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43" name="Google Shape;743;p55"/>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44" name="Shape 744"/>
        <p:cNvGrpSpPr/>
        <p:nvPr/>
      </p:nvGrpSpPr>
      <p:grpSpPr>
        <a:xfrm>
          <a:off x="0" y="0"/>
          <a:ext cx="0" cy="0"/>
          <a:chOff x="0" y="0"/>
          <a:chExt cx="0" cy="0"/>
        </a:xfrm>
      </p:grpSpPr>
      <p:sp>
        <p:nvSpPr>
          <p:cNvPr id="745" name="Google Shape;745;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6" name="Google Shape;746;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8" name="Google Shape;748;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9" name="Google Shape;749;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0" name="Google Shape;750;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3" name="Google Shape;753;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5" name="Google Shape;755;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56" name="Google Shape;756;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1">
  <p:cSld name="2 Reading tip_2 Content boxes_1">
    <p:spTree>
      <p:nvGrpSpPr>
        <p:cNvPr id="757" name="Shape 757"/>
        <p:cNvGrpSpPr/>
        <p:nvPr/>
      </p:nvGrpSpPr>
      <p:grpSpPr>
        <a:xfrm>
          <a:off x="0" y="0"/>
          <a:ext cx="0" cy="0"/>
          <a:chOff x="0" y="0"/>
          <a:chExt cx="0" cy="0"/>
        </a:xfrm>
      </p:grpSpPr>
      <p:sp>
        <p:nvSpPr>
          <p:cNvPr id="758" name="Google Shape;758;p5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9" name="Google Shape;759;p57"/>
          <p:cNvSpPr txBox="1"/>
          <p:nvPr>
            <p:ph idx="1" type="body"/>
          </p:nvPr>
        </p:nvSpPr>
        <p:spPr>
          <a:xfrm>
            <a:off x="1185022" y="1692275"/>
            <a:ext cx="100305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0" name="Google Shape;760;p5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61" name="Google Shape;761;p5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2" name="Google Shape;762;p5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4" name="Google Shape;764;p5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5" name="Google Shape;765;p5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6" name="Google Shape;766;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7" name="Google Shape;767;p5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68" name="Google Shape;768;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69" name="Shape 769"/>
        <p:cNvGrpSpPr/>
        <p:nvPr/>
      </p:nvGrpSpPr>
      <p:grpSpPr>
        <a:xfrm>
          <a:off x="0" y="0"/>
          <a:ext cx="0" cy="0"/>
          <a:chOff x="0" y="0"/>
          <a:chExt cx="0" cy="0"/>
        </a:xfrm>
      </p:grpSpPr>
      <p:pic>
        <p:nvPicPr>
          <p:cNvPr id="770" name="Google Shape;770;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1" name="Google Shape;771;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2" name="Google Shape;772;p5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3" name="Google Shape;773;p5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74" name="Google Shape;774;p5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75" name="Google Shape;775;p5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7" name="Google Shape;777;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8" name="Google Shape;778;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79" name="Google Shape;779;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0" name="Google Shape;780;p5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82" name="Shape 782"/>
        <p:cNvGrpSpPr/>
        <p:nvPr/>
      </p:nvGrpSpPr>
      <p:grpSpPr>
        <a:xfrm>
          <a:off x="0" y="0"/>
          <a:ext cx="0" cy="0"/>
          <a:chOff x="0" y="0"/>
          <a:chExt cx="0" cy="0"/>
        </a:xfrm>
      </p:grpSpPr>
      <p:sp>
        <p:nvSpPr>
          <p:cNvPr id="783" name="Google Shape;783;p5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5" name="Google Shape;785;p5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5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5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p5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9" name="Google Shape;789;p5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0" name="Google Shape;790;p5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1" name="Google Shape;791;p5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92" name="Google Shape;792;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93" name="Google Shape;793;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4" name="Google Shape;794;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5" name="Google Shape;795;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6" name="Google Shape;796;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7" name="Google Shape;797;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98" name="Google Shape;798;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9" name="Google Shape;799;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0" name="Google Shape;800;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01" name="Shape 801"/>
        <p:cNvGrpSpPr/>
        <p:nvPr/>
      </p:nvGrpSpPr>
      <p:grpSpPr>
        <a:xfrm>
          <a:off x="0" y="0"/>
          <a:ext cx="0" cy="0"/>
          <a:chOff x="0" y="0"/>
          <a:chExt cx="0" cy="0"/>
        </a:xfrm>
      </p:grpSpPr>
      <p:sp>
        <p:nvSpPr>
          <p:cNvPr id="802" name="Google Shape;802;p6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03" name="Google Shape;803;p6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6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6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7" name="Google Shape;807;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8" name="Google Shape;808;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9" name="Google Shape;809;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0" name="Google Shape;810;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1" name="Google Shape;811;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2" name="Google Shape;812;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3" name="Google Shape;813;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4" name="Google Shape;814;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5" name="Google Shape;815;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16" name="Google Shape;816;p6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17" name="Google Shape;817;p6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18" name="Google Shape;818;p6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19" name="Shape 819"/>
        <p:cNvGrpSpPr/>
        <p:nvPr/>
      </p:nvGrpSpPr>
      <p:grpSpPr>
        <a:xfrm>
          <a:off x="0" y="0"/>
          <a:ext cx="0" cy="0"/>
          <a:chOff x="0" y="0"/>
          <a:chExt cx="0" cy="0"/>
        </a:xfrm>
      </p:grpSpPr>
      <p:sp>
        <p:nvSpPr>
          <p:cNvPr id="820" name="Google Shape;820;p6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21" name="Google Shape;821;p6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4" name="Google Shape;824;p6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5" name="Google Shape;825;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6" name="Google Shape;826;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7" name="Google Shape;827;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8" name="Google Shape;828;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9" name="Google Shape;829;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0" name="Google Shape;830;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1" name="Google Shape;831;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2" name="Google Shape;832;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3" name="Google Shape;833;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34" name="Google Shape;834;p6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35" name="Google Shape;835;p6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36" name="Google Shape;836;p6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37" name="Shape 837"/>
        <p:cNvGrpSpPr/>
        <p:nvPr/>
      </p:nvGrpSpPr>
      <p:grpSpPr>
        <a:xfrm>
          <a:off x="0" y="0"/>
          <a:ext cx="0" cy="0"/>
          <a:chOff x="0" y="0"/>
          <a:chExt cx="0" cy="0"/>
        </a:xfrm>
      </p:grpSpPr>
      <p:sp>
        <p:nvSpPr>
          <p:cNvPr id="838" name="Google Shape;838;p6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9" name="Google Shape;839;p6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7" name="Google Shape;847;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8" name="Google Shape;848;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0" name="Google Shape;850;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2" name="Google Shape;852;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3" name="Google Shape;853;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4" name="Google Shape;854;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5" name="Google Shape;855;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56" name="Shape 856"/>
        <p:cNvGrpSpPr/>
        <p:nvPr/>
      </p:nvGrpSpPr>
      <p:grpSpPr>
        <a:xfrm>
          <a:off x="0" y="0"/>
          <a:ext cx="0" cy="0"/>
          <a:chOff x="0" y="0"/>
          <a:chExt cx="0" cy="0"/>
        </a:xfrm>
      </p:grpSpPr>
      <p:pic>
        <p:nvPicPr>
          <p:cNvPr id="857" name="Google Shape;857;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8" name="Google Shape;858;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0" name="Google Shape;860;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1" name="Google Shape;86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2" name="Google Shape;862;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63" name="Google Shape;863;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5" name="Google Shape;865;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6" name="Google Shape;866;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7" name="Google Shape;867;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1" name="Google Shape;871;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2" name="Google Shape;872;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5" name="Google Shape;875;p6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76" name="Shape 876"/>
        <p:cNvGrpSpPr/>
        <p:nvPr/>
      </p:nvGrpSpPr>
      <p:grpSpPr>
        <a:xfrm>
          <a:off x="0" y="0"/>
          <a:ext cx="0" cy="0"/>
          <a:chOff x="0" y="0"/>
          <a:chExt cx="0" cy="0"/>
        </a:xfrm>
      </p:grpSpPr>
      <p:pic>
        <p:nvPicPr>
          <p:cNvPr id="877" name="Google Shape;877;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8" name="Google Shape;878;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0" name="Google Shape;880;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1" name="Google Shape;881;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2" name="Google Shape;882;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83" name="Google Shape;883;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85" name="Google Shape;885;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86" name="Google Shape;886;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7" name="Google Shape;887;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9" name="Google Shape;889;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0" name="Google Shape;890;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1" name="Google Shape;891;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2" name="Google Shape;892;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3" name="Google Shape;893;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96" name="Google Shape;896;p6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97" name="Google Shape;897;p6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8" name="Google Shape;898;p6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9" name="Google Shape;899;p6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00" name="Shape 900"/>
        <p:cNvGrpSpPr/>
        <p:nvPr/>
      </p:nvGrpSpPr>
      <p:grpSpPr>
        <a:xfrm>
          <a:off x="0" y="0"/>
          <a:ext cx="0" cy="0"/>
          <a:chOff x="0" y="0"/>
          <a:chExt cx="0" cy="0"/>
        </a:xfrm>
      </p:grpSpPr>
      <p:pic>
        <p:nvPicPr>
          <p:cNvPr id="901" name="Google Shape;901;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2" name="Google Shape;902;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3" name="Google Shape;903;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5" name="Google Shape;905;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6" name="Google Shape;906;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7" name="Google Shape;907;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8" name="Google Shape;908;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09" name="Google Shape;909;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0" name="Google Shape;910;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1" name="Google Shape;911;p65"/>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5"/>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13" name="Shape 913"/>
        <p:cNvGrpSpPr/>
        <p:nvPr/>
      </p:nvGrpSpPr>
      <p:grpSpPr>
        <a:xfrm>
          <a:off x="0" y="0"/>
          <a:ext cx="0" cy="0"/>
          <a:chOff x="0" y="0"/>
          <a:chExt cx="0" cy="0"/>
        </a:xfrm>
      </p:grpSpPr>
      <p:pic>
        <p:nvPicPr>
          <p:cNvPr id="914" name="Google Shape;914;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5" name="Google Shape;915;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8" name="Google Shape;918;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9" name="Google Shape;919;p6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20" name="Google Shape;920;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1" name="Google Shape;921;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2" name="Google Shape;922;p6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23" name="Google Shape;923;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4" name="Google Shape;924;p66"/>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66"/>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66"/>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7" name="Google Shape;927;p66"/>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8" name="Google Shape;928;p66"/>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6"/>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66"/>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31" name="Shape 931"/>
        <p:cNvGrpSpPr/>
        <p:nvPr/>
      </p:nvGrpSpPr>
      <p:grpSpPr>
        <a:xfrm>
          <a:off x="0" y="0"/>
          <a:ext cx="0" cy="0"/>
          <a:chOff x="0" y="0"/>
          <a:chExt cx="0" cy="0"/>
        </a:xfrm>
      </p:grpSpPr>
      <p:pic>
        <p:nvPicPr>
          <p:cNvPr id="932" name="Google Shape;932;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3" name="Google Shape;933;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4" name="Google Shape;934;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5" name="Google Shape;935;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6" name="Google Shape;936;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37" name="Google Shape;937;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8" name="Google Shape;938;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9" name="Google Shape;939;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0" name="Google Shape;94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1" name="Google Shape;941;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2" name="Google Shape;942;p67"/>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43" name="Shape 943"/>
        <p:cNvGrpSpPr/>
        <p:nvPr/>
      </p:nvGrpSpPr>
      <p:grpSpPr>
        <a:xfrm>
          <a:off x="0" y="0"/>
          <a:ext cx="0" cy="0"/>
          <a:chOff x="0" y="0"/>
          <a:chExt cx="0" cy="0"/>
        </a:xfrm>
      </p:grpSpPr>
      <p:pic>
        <p:nvPicPr>
          <p:cNvPr id="944" name="Google Shape;944;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5" name="Google Shape;945;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7" name="Google Shape;947;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8" name="Google Shape;948;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49" name="Google Shape;949;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1" name="Google Shape;951;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2" name="Google Shape;952;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53" name="Google Shape;953;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4" name="Google Shape;954;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5" name="Google Shape;955;p6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56" name="Shape 956"/>
        <p:cNvGrpSpPr/>
        <p:nvPr/>
      </p:nvGrpSpPr>
      <p:grpSpPr>
        <a:xfrm>
          <a:off x="0" y="0"/>
          <a:ext cx="0" cy="0"/>
          <a:chOff x="0" y="0"/>
          <a:chExt cx="0" cy="0"/>
        </a:xfrm>
      </p:grpSpPr>
      <p:sp>
        <p:nvSpPr>
          <p:cNvPr id="957" name="Google Shape;957;p69"/>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58" name="Google Shape;958;p69"/>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60" name="Shape 960"/>
        <p:cNvGrpSpPr/>
        <p:nvPr/>
      </p:nvGrpSpPr>
      <p:grpSpPr>
        <a:xfrm>
          <a:off x="0" y="0"/>
          <a:ext cx="0" cy="0"/>
          <a:chOff x="0" y="0"/>
          <a:chExt cx="0" cy="0"/>
        </a:xfrm>
      </p:grpSpPr>
      <p:sp>
        <p:nvSpPr>
          <p:cNvPr id="961" name="Google Shape;961;p7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2" name="Google Shape;962;p70"/>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63" name="Google Shape;963;p70"/>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64" name="Google Shape;964;p7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65" name="Google Shape;965;p7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66" name="Google Shape;966;p7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67" name="Google Shape;967;p7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68" name="Google Shape;968;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69" name="Google Shape;969;p7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0" name="Google Shape;970;p7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71" name="Google Shape;971;p70"/>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reading tip option">
    <p:spTree>
      <p:nvGrpSpPr>
        <p:cNvPr id="977" name="Shape 977"/>
        <p:cNvGrpSpPr/>
        <p:nvPr/>
      </p:nvGrpSpPr>
      <p:grpSpPr>
        <a:xfrm>
          <a:off x="0" y="0"/>
          <a:ext cx="0" cy="0"/>
          <a:chOff x="0" y="0"/>
          <a:chExt cx="0" cy="0"/>
        </a:xfrm>
      </p:grpSpPr>
      <p:sp>
        <p:nvSpPr>
          <p:cNvPr id="978" name="Google Shape;978;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9" name="Google Shape;979;p72"/>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80" name="Google Shape;980;p72"/>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981" name="Google Shape;981;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2" name="Google Shape;982;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83" name="Google Shape;983;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4" name="Google Shape;984;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85" name="Google Shape;985;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86" name="Google Shape;986;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87" name="Google Shape;987;p7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988" name="Google Shape;988;p72"/>
          <p:cNvSpPr/>
          <p:nvPr>
            <p:ph idx="3" type="pic"/>
          </p:nvPr>
        </p:nvSpPr>
        <p:spPr>
          <a:xfrm>
            <a:off x="257515" y="791308"/>
            <a:ext cx="3088500" cy="26688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89" name="Shape 989"/>
        <p:cNvGrpSpPr/>
        <p:nvPr/>
      </p:nvGrpSpPr>
      <p:grpSpPr>
        <a:xfrm>
          <a:off x="0" y="0"/>
          <a:ext cx="0" cy="0"/>
          <a:chOff x="0" y="0"/>
          <a:chExt cx="0" cy="0"/>
        </a:xfrm>
      </p:grpSpPr>
      <p:sp>
        <p:nvSpPr>
          <p:cNvPr id="990" name="Google Shape;990;p7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1" name="Google Shape;991;p7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93" name="Google Shape;993;p7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4" name="Google Shape;994;p7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995" name="Google Shape;995;p7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6" name="Google Shape;996;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7" name="Google Shape;997;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8" name="Google Shape;998;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9" name="Google Shape;999;p7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1000" name="Google Shape;1000;p7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1001" name="Google Shape;1001;p7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2" name="Google Shape;1002;p7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3" name="Google Shape;1003;p7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4" name="Google Shape;1004;p7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06" name="Shape 1006"/>
        <p:cNvGrpSpPr/>
        <p:nvPr/>
      </p:nvGrpSpPr>
      <p:grpSpPr>
        <a:xfrm>
          <a:off x="0" y="0"/>
          <a:ext cx="0" cy="0"/>
          <a:chOff x="0" y="0"/>
          <a:chExt cx="0" cy="0"/>
        </a:xfrm>
      </p:grpSpPr>
      <p:sp>
        <p:nvSpPr>
          <p:cNvPr id="1007" name="Google Shape;1007;p7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8" name="Google Shape;1008;p7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11" name="Google Shape;1011;p7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12" name="Google Shape;1012;p7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13" name="Google Shape;1013;p7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4" name="Google Shape;1014;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15" name="Google Shape;1015;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16" name="Google Shape;1016;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7" name="Google Shape;1017;p7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1018" name="Google Shape;1018;p7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22" name="Shape 1022"/>
        <p:cNvGrpSpPr/>
        <p:nvPr/>
      </p:nvGrpSpPr>
      <p:grpSpPr>
        <a:xfrm>
          <a:off x="0" y="0"/>
          <a:ext cx="0" cy="0"/>
          <a:chOff x="0" y="0"/>
          <a:chExt cx="0" cy="0"/>
        </a:xfrm>
      </p:grpSpPr>
      <p:sp>
        <p:nvSpPr>
          <p:cNvPr id="1023" name="Google Shape;1023;p7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4" name="Google Shape;1024;p7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26" name="Google Shape;1026;p7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27" name="Google Shape;1027;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28" name="Google Shape;1028;p7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29" name="Google Shape;1029;p7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30" name="Google Shape;1030;p7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31" name="Google Shape;1031;p7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2" name="Google Shape;1032;p75"/>
          <p:cNvSpPr/>
          <p:nvPr>
            <p:ph idx="2" type="pic"/>
          </p:nvPr>
        </p:nvSpPr>
        <p:spPr>
          <a:xfrm>
            <a:off x="457146" y="524736"/>
            <a:ext cx="2514600" cy="2935224"/>
          </a:xfrm>
          <a:prstGeom prst="rect">
            <a:avLst/>
          </a:prstGeom>
          <a:noFill/>
          <a:ln>
            <a:noFill/>
          </a:ln>
        </p:spPr>
      </p:sp>
      <p:sp>
        <p:nvSpPr>
          <p:cNvPr id="1033" name="Google Shape;1033;p7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34" name="Shape 1034"/>
        <p:cNvGrpSpPr/>
        <p:nvPr/>
      </p:nvGrpSpPr>
      <p:grpSpPr>
        <a:xfrm>
          <a:off x="0" y="0"/>
          <a:ext cx="0" cy="0"/>
          <a:chOff x="0" y="0"/>
          <a:chExt cx="0" cy="0"/>
        </a:xfrm>
      </p:grpSpPr>
      <p:sp>
        <p:nvSpPr>
          <p:cNvPr id="1035" name="Google Shape;1035;p7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6" name="Google Shape;1036;p7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7" name="Google Shape;1037;p7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40" name="Google Shape;1040;p7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1" name="Google Shape;1041;p7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42" name="Google Shape;1042;p7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3" name="Google Shape;1043;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44" name="Google Shape;1044;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45" name="Google Shape;1045;p7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46" name="Google Shape;1046;p7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47" name="Shape 1047"/>
        <p:cNvGrpSpPr/>
        <p:nvPr/>
      </p:nvGrpSpPr>
      <p:grpSpPr>
        <a:xfrm>
          <a:off x="0" y="0"/>
          <a:ext cx="0" cy="0"/>
          <a:chOff x="0" y="0"/>
          <a:chExt cx="0" cy="0"/>
        </a:xfrm>
      </p:grpSpPr>
      <p:sp>
        <p:nvSpPr>
          <p:cNvPr id="1048" name="Google Shape;1048;p7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49" name="Google Shape;1049;p7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1050" name="Google Shape;1050;p7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2" name="Google Shape;1052;p7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3" name="Google Shape;1053;p7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54" name="Google Shape;1054;p7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55" name="Google Shape;1055;p7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56" name="Shape 1056"/>
        <p:cNvGrpSpPr/>
        <p:nvPr/>
      </p:nvGrpSpPr>
      <p:grpSpPr>
        <a:xfrm>
          <a:off x="0" y="0"/>
          <a:ext cx="0" cy="0"/>
          <a:chOff x="0" y="0"/>
          <a:chExt cx="0" cy="0"/>
        </a:xfrm>
      </p:grpSpPr>
      <p:sp>
        <p:nvSpPr>
          <p:cNvPr id="1057" name="Google Shape;1057;p7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58" name="Google Shape;1058;p7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60" name="Google Shape;1060;p7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1" name="Google Shape;1061;p7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62" name="Google Shape;1062;p7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63" name="Google Shape;1063;p7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4" name="Google Shape;1064;p7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65" name="Shape 1065"/>
        <p:cNvGrpSpPr/>
        <p:nvPr/>
      </p:nvGrpSpPr>
      <p:grpSpPr>
        <a:xfrm>
          <a:off x="0" y="0"/>
          <a:ext cx="0" cy="0"/>
          <a:chOff x="0" y="0"/>
          <a:chExt cx="0" cy="0"/>
        </a:xfrm>
      </p:grpSpPr>
      <p:sp>
        <p:nvSpPr>
          <p:cNvPr id="1066" name="Google Shape;1066;p7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67" name="Google Shape;1067;p7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068" name="Google Shape;1068;p7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69" name="Google Shape;1069;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70" name="Google Shape;1070;p7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71" name="Google Shape;1071;p7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72" name="Google Shape;1072;p7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73" name="Google Shape;1073;p7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74" name="Shape 1074"/>
        <p:cNvGrpSpPr/>
        <p:nvPr/>
      </p:nvGrpSpPr>
      <p:grpSpPr>
        <a:xfrm>
          <a:off x="0" y="0"/>
          <a:ext cx="0" cy="0"/>
          <a:chOff x="0" y="0"/>
          <a:chExt cx="0" cy="0"/>
        </a:xfrm>
      </p:grpSpPr>
      <p:sp>
        <p:nvSpPr>
          <p:cNvPr id="1075" name="Google Shape;1075;p8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6" name="Google Shape;1076;p8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7" name="Google Shape;1077;p8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078" name="Google Shape;1078;p8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79" name="Google Shape;1079;p8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80" name="Google Shape;1080;p8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1081" name="Google Shape;1081;p8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1082" name="Google Shape;1082;p8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83" name="Google Shape;1083;p8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80"/>
          <p:cNvSpPr/>
          <p:nvPr>
            <p:ph idx="2" type="pic"/>
          </p:nvPr>
        </p:nvSpPr>
        <p:spPr>
          <a:xfrm>
            <a:off x="457146" y="524736"/>
            <a:ext cx="2514600" cy="2935224"/>
          </a:xfrm>
          <a:prstGeom prst="rect">
            <a:avLst/>
          </a:prstGeom>
          <a:noFill/>
          <a:ln>
            <a:noFill/>
          </a:ln>
        </p:spPr>
      </p:sp>
      <p:sp>
        <p:nvSpPr>
          <p:cNvPr id="1085" name="Google Shape;1085;p8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1" name="Shape 1091"/>
        <p:cNvGrpSpPr/>
        <p:nvPr/>
      </p:nvGrpSpPr>
      <p:grpSpPr>
        <a:xfrm>
          <a:off x="0" y="0"/>
          <a:ext cx="0" cy="0"/>
          <a:chOff x="0" y="0"/>
          <a:chExt cx="0" cy="0"/>
        </a:xfrm>
      </p:grpSpPr>
      <p:sp>
        <p:nvSpPr>
          <p:cNvPr id="1092" name="Google Shape;1092;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3" name="Google Shape;1093;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4" name="Google Shape;1094;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95" name="Google Shape;1095;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96" name="Google Shape;1096;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97" name="Google Shape;1097;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98" name="Google Shape;1098;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99" name="Google Shape;1099;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0" name="Google Shape;1100;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1" name="Google Shape;1101;p82"/>
          <p:cNvSpPr/>
          <p:nvPr>
            <p:ph idx="2" type="pic"/>
          </p:nvPr>
        </p:nvSpPr>
        <p:spPr>
          <a:xfrm>
            <a:off x="457146" y="524736"/>
            <a:ext cx="2514600" cy="2935200"/>
          </a:xfrm>
          <a:prstGeom prst="rect">
            <a:avLst/>
          </a:prstGeom>
          <a:noFill/>
          <a:ln>
            <a:noFill/>
          </a:ln>
        </p:spPr>
      </p:sp>
      <p:sp>
        <p:nvSpPr>
          <p:cNvPr id="1102" name="Google Shape;1102;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03" name="Shape 1103"/>
        <p:cNvGrpSpPr/>
        <p:nvPr/>
      </p:nvGrpSpPr>
      <p:grpSpPr>
        <a:xfrm>
          <a:off x="0" y="0"/>
          <a:ext cx="0" cy="0"/>
          <a:chOff x="0" y="0"/>
          <a:chExt cx="0" cy="0"/>
        </a:xfrm>
      </p:grpSpPr>
      <p:sp>
        <p:nvSpPr>
          <p:cNvPr id="1104" name="Google Shape;1104;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5" name="Google Shape;1105;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07" name="Google Shape;1107;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8" name="Google Shape;1108;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9" name="Google Shape;1109;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0" name="Google Shape;1110;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1" name="Google Shape;1111;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2" name="Google Shape;1112;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3" name="Google Shape;1113;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14" name="Google Shape;1114;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15" name="Google Shape;1115;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6" name="Google Shape;1116;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7" name="Google Shape;1117;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0" name="Shape 1120"/>
        <p:cNvGrpSpPr/>
        <p:nvPr/>
      </p:nvGrpSpPr>
      <p:grpSpPr>
        <a:xfrm>
          <a:off x="0" y="0"/>
          <a:ext cx="0" cy="0"/>
          <a:chOff x="0" y="0"/>
          <a:chExt cx="0" cy="0"/>
        </a:xfrm>
      </p:grpSpPr>
      <p:sp>
        <p:nvSpPr>
          <p:cNvPr id="1121" name="Google Shape;1121;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2" name="Google Shape;1122;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5" name="Google Shape;1125;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6" name="Google Shape;1126;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7" name="Google Shape;1127;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8" name="Google Shape;1128;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9" name="Google Shape;1129;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0" name="Google Shape;1130;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1" name="Google Shape;1131;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32" name="Google Shape;1132;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3" name="Google Shape;1133;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4" name="Google Shape;1134;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5" name="Google Shape;1135;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36" name="Shape 1136"/>
        <p:cNvGrpSpPr/>
        <p:nvPr/>
      </p:nvGrpSpPr>
      <p:grpSpPr>
        <a:xfrm>
          <a:off x="0" y="0"/>
          <a:ext cx="0" cy="0"/>
          <a:chOff x="0" y="0"/>
          <a:chExt cx="0" cy="0"/>
        </a:xfrm>
      </p:grpSpPr>
      <p:sp>
        <p:nvSpPr>
          <p:cNvPr id="1137" name="Google Shape;1137;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8" name="Google Shape;1138;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0" name="Google Shape;1140;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2" name="Google Shape;1142;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4" name="Google Shape;1144;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5" name="Google Shape;1145;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6" name="Google Shape;1146;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7" name="Google Shape;1147;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8" name="Google Shape;1148;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49" name="Shape 1149"/>
        <p:cNvGrpSpPr/>
        <p:nvPr/>
      </p:nvGrpSpPr>
      <p:grpSpPr>
        <a:xfrm>
          <a:off x="0" y="0"/>
          <a:ext cx="0" cy="0"/>
          <a:chOff x="0" y="0"/>
          <a:chExt cx="0" cy="0"/>
        </a:xfrm>
      </p:grpSpPr>
      <p:sp>
        <p:nvSpPr>
          <p:cNvPr id="1150" name="Google Shape;1150;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1" name="Google Shape;1151;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2" name="Google Shape;1152;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3" name="Google Shape;1153;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4" name="Google Shape;1154;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5" name="Google Shape;1155;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56" name="Google Shape;1156;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57" name="Google Shape;1157;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58" name="Shape 1158"/>
        <p:cNvGrpSpPr/>
        <p:nvPr/>
      </p:nvGrpSpPr>
      <p:grpSpPr>
        <a:xfrm>
          <a:off x="0" y="0"/>
          <a:ext cx="0" cy="0"/>
          <a:chOff x="0" y="0"/>
          <a:chExt cx="0" cy="0"/>
        </a:xfrm>
      </p:grpSpPr>
      <p:sp>
        <p:nvSpPr>
          <p:cNvPr id="1159" name="Google Shape;1159;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0" name="Google Shape;1160;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2" name="Google Shape;1162;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4" name="Google Shape;1164;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5" name="Google Shape;1165;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6" name="Google Shape;1166;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67" name="Shape 1167"/>
        <p:cNvGrpSpPr/>
        <p:nvPr/>
      </p:nvGrpSpPr>
      <p:grpSpPr>
        <a:xfrm>
          <a:off x="0" y="0"/>
          <a:ext cx="0" cy="0"/>
          <a:chOff x="0" y="0"/>
          <a:chExt cx="0" cy="0"/>
        </a:xfrm>
      </p:grpSpPr>
      <p:sp>
        <p:nvSpPr>
          <p:cNvPr id="1168" name="Google Shape;1168;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9" name="Google Shape;1169;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0" name="Google Shape;1170;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1" name="Google Shape;1171;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2" name="Google Shape;1172;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73" name="Google Shape;1173;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4" name="Google Shape;1174;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75" name="Google Shape;1175;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76" name="Shape 1176"/>
        <p:cNvGrpSpPr/>
        <p:nvPr/>
      </p:nvGrpSpPr>
      <p:grpSpPr>
        <a:xfrm>
          <a:off x="0" y="0"/>
          <a:ext cx="0" cy="0"/>
          <a:chOff x="0" y="0"/>
          <a:chExt cx="0" cy="0"/>
        </a:xfrm>
      </p:grpSpPr>
      <p:sp>
        <p:nvSpPr>
          <p:cNvPr id="1177" name="Google Shape;1177;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8" name="Google Shape;1178;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9" name="Google Shape;1179;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0" name="Google Shape;1180;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1" name="Google Shape;1181;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2" name="Google Shape;1182;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3" name="Google Shape;1183;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4" name="Google Shape;1184;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85" name="Google Shape;1185;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9"/>
          <p:cNvSpPr/>
          <p:nvPr>
            <p:ph idx="2" type="pic"/>
          </p:nvPr>
        </p:nvSpPr>
        <p:spPr>
          <a:xfrm>
            <a:off x="457146" y="524736"/>
            <a:ext cx="2514600" cy="2935200"/>
          </a:xfrm>
          <a:prstGeom prst="rect">
            <a:avLst/>
          </a:prstGeom>
          <a:noFill/>
          <a:ln>
            <a:noFill/>
          </a:ln>
        </p:spPr>
      </p:sp>
      <p:sp>
        <p:nvSpPr>
          <p:cNvPr id="1187" name="Google Shape;1187;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93" name="Shape 1193"/>
        <p:cNvGrpSpPr/>
        <p:nvPr/>
      </p:nvGrpSpPr>
      <p:grpSpPr>
        <a:xfrm>
          <a:off x="0" y="0"/>
          <a:ext cx="0" cy="0"/>
          <a:chOff x="0" y="0"/>
          <a:chExt cx="0" cy="0"/>
        </a:xfrm>
      </p:grpSpPr>
      <p:sp>
        <p:nvSpPr>
          <p:cNvPr id="1194" name="Google Shape;1194;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5" name="Google Shape;1195;p91"/>
          <p:cNvSpPr/>
          <p:nvPr>
            <p:ph idx="2" type="pic"/>
          </p:nvPr>
        </p:nvSpPr>
        <p:spPr>
          <a:xfrm>
            <a:off x="8953152" y="1444919"/>
            <a:ext cx="2916900" cy="2596800"/>
          </a:xfrm>
          <a:prstGeom prst="rect">
            <a:avLst/>
          </a:prstGeom>
          <a:noFill/>
          <a:ln>
            <a:noFill/>
          </a:ln>
        </p:spPr>
      </p:sp>
      <p:sp>
        <p:nvSpPr>
          <p:cNvPr id="1196" name="Google Shape;1196;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7" name="Google Shape;1197;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8" name="Google Shape;1198;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9" name="Google Shape;1199;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0" name="Google Shape;1200;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1" name="Google Shape;1201;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2" name="Google Shape;1202;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03" name="Google Shape;1203;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4" name="Google Shape;1204;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05" name="Shape 1205"/>
        <p:cNvGrpSpPr/>
        <p:nvPr/>
      </p:nvGrpSpPr>
      <p:grpSpPr>
        <a:xfrm>
          <a:off x="0" y="0"/>
          <a:ext cx="0" cy="0"/>
          <a:chOff x="0" y="0"/>
          <a:chExt cx="0" cy="0"/>
        </a:xfrm>
      </p:grpSpPr>
      <p:sp>
        <p:nvSpPr>
          <p:cNvPr id="1206" name="Google Shape;1206;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07" name="Google Shape;1207;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08" name="Google Shape;1208;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9" name="Google Shape;1209;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0" name="Google Shape;1210;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1" name="Google Shape;1211;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2" name="Google Shape;1212;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3" name="Google Shape;1213;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14" name="Google Shape;1214;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5" name="Google Shape;1215;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6" name="Google Shape;1216;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7" name="Google Shape;1217;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19" name="Shape 1219"/>
        <p:cNvGrpSpPr/>
        <p:nvPr/>
      </p:nvGrpSpPr>
      <p:grpSpPr>
        <a:xfrm>
          <a:off x="0" y="0"/>
          <a:ext cx="0" cy="0"/>
          <a:chOff x="0" y="0"/>
          <a:chExt cx="0" cy="0"/>
        </a:xfrm>
      </p:grpSpPr>
      <p:sp>
        <p:nvSpPr>
          <p:cNvPr id="1220" name="Google Shape;1220;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1" name="Google Shape;1221;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2" name="Google Shape;1222;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3" name="Google Shape;1223;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4" name="Google Shape;1224;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25" name="Google Shape;1225;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26" name="Google Shape;1226;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27" name="Google Shape;1227;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28" name="Google Shape;1228;p93"/>
          <p:cNvSpPr/>
          <p:nvPr>
            <p:ph idx="2" type="pic"/>
          </p:nvPr>
        </p:nvSpPr>
        <p:spPr>
          <a:xfrm>
            <a:off x="9282749" y="1283634"/>
            <a:ext cx="2377500" cy="3173100"/>
          </a:xfrm>
          <a:prstGeom prst="rect">
            <a:avLst/>
          </a:prstGeom>
          <a:noFill/>
          <a:ln>
            <a:noFill/>
          </a:ln>
        </p:spPr>
      </p:sp>
      <p:sp>
        <p:nvSpPr>
          <p:cNvPr id="1229" name="Google Shape;1229;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0" name="Google Shape;1230;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1" name="Google Shape;1231;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2" name="Google Shape;1232;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3" name="Google Shape;1233;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4" name="Google Shape;1234;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5" name="Google Shape;1235;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6" name="Google Shape;1236;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7" name="Google Shape;1237;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38" name="Shape 1238"/>
        <p:cNvGrpSpPr/>
        <p:nvPr/>
      </p:nvGrpSpPr>
      <p:grpSpPr>
        <a:xfrm>
          <a:off x="0" y="0"/>
          <a:ext cx="0" cy="0"/>
          <a:chOff x="0" y="0"/>
          <a:chExt cx="0" cy="0"/>
        </a:xfrm>
      </p:grpSpPr>
      <p:sp>
        <p:nvSpPr>
          <p:cNvPr id="1239" name="Google Shape;1239;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0" name="Google Shape;1240;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1" name="Google Shape;1241;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2" name="Google Shape;1242;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3" name="Google Shape;1243;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4" name="Google Shape;1244;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5" name="Google Shape;1245;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46" name="Google Shape;1246;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47" name="Google Shape;1247;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8" name="Google Shape;1248;p94"/>
          <p:cNvSpPr/>
          <p:nvPr>
            <p:ph idx="2" type="pic"/>
          </p:nvPr>
        </p:nvSpPr>
        <p:spPr>
          <a:xfrm>
            <a:off x="8832388" y="1251284"/>
            <a:ext cx="3251700" cy="2499000"/>
          </a:xfrm>
          <a:prstGeom prst="rect">
            <a:avLst/>
          </a:prstGeom>
          <a:noFill/>
          <a:ln>
            <a:noFill/>
          </a:ln>
        </p:spPr>
      </p:sp>
      <p:sp>
        <p:nvSpPr>
          <p:cNvPr id="1249" name="Google Shape;1249;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0" name="Shape 1250"/>
        <p:cNvGrpSpPr/>
        <p:nvPr/>
      </p:nvGrpSpPr>
      <p:grpSpPr>
        <a:xfrm>
          <a:off x="0" y="0"/>
          <a:ext cx="0" cy="0"/>
          <a:chOff x="0" y="0"/>
          <a:chExt cx="0" cy="0"/>
        </a:xfrm>
      </p:grpSpPr>
      <p:sp>
        <p:nvSpPr>
          <p:cNvPr id="1251" name="Google Shape;1251;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2" name="Google Shape;1252;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3" name="Google Shape;1253;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5" name="Google Shape;1255;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56" name="Google Shape;1256;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7" name="Google Shape;1257;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58" name="Google Shape;1258;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59" name="Google Shape;1259;p95"/>
          <p:cNvSpPr/>
          <p:nvPr>
            <p:ph idx="2" type="pic"/>
          </p:nvPr>
        </p:nvSpPr>
        <p:spPr>
          <a:xfrm>
            <a:off x="9093038" y="1058781"/>
            <a:ext cx="2715900" cy="2715900"/>
          </a:xfrm>
          <a:prstGeom prst="rect">
            <a:avLst/>
          </a:prstGeom>
          <a:noFill/>
          <a:ln>
            <a:noFill/>
          </a:ln>
        </p:spPr>
      </p:sp>
      <p:sp>
        <p:nvSpPr>
          <p:cNvPr id="1260" name="Google Shape;1260;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3" name="Google Shape;1263;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67" name="Shape 1267"/>
        <p:cNvGrpSpPr/>
        <p:nvPr/>
      </p:nvGrpSpPr>
      <p:grpSpPr>
        <a:xfrm>
          <a:off x="0" y="0"/>
          <a:ext cx="0" cy="0"/>
          <a:chOff x="0" y="0"/>
          <a:chExt cx="0" cy="0"/>
        </a:xfrm>
      </p:grpSpPr>
      <p:sp>
        <p:nvSpPr>
          <p:cNvPr id="1268" name="Google Shape;1268;p96"/>
          <p:cNvSpPr/>
          <p:nvPr>
            <p:ph idx="2" type="pic"/>
          </p:nvPr>
        </p:nvSpPr>
        <p:spPr>
          <a:xfrm>
            <a:off x="9810967" y="1562916"/>
            <a:ext cx="1152000" cy="1143000"/>
          </a:xfrm>
          <a:prstGeom prst="rect">
            <a:avLst/>
          </a:prstGeom>
          <a:noFill/>
          <a:ln>
            <a:noFill/>
          </a:ln>
        </p:spPr>
      </p:sp>
      <p:sp>
        <p:nvSpPr>
          <p:cNvPr id="1269" name="Google Shape;1269;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6"/>
          <p:cNvSpPr/>
          <p:nvPr>
            <p:ph idx="3" type="pic"/>
          </p:nvPr>
        </p:nvSpPr>
        <p:spPr>
          <a:xfrm>
            <a:off x="9757009" y="3260706"/>
            <a:ext cx="1216200" cy="987600"/>
          </a:xfrm>
          <a:prstGeom prst="rect">
            <a:avLst/>
          </a:prstGeom>
          <a:noFill/>
          <a:ln>
            <a:noFill/>
          </a:ln>
        </p:spPr>
      </p:sp>
      <p:sp>
        <p:nvSpPr>
          <p:cNvPr id="1271" name="Google Shape;1271;p96"/>
          <p:cNvSpPr/>
          <p:nvPr>
            <p:ph idx="4" type="pic"/>
          </p:nvPr>
        </p:nvSpPr>
        <p:spPr>
          <a:xfrm>
            <a:off x="9810967" y="4777725"/>
            <a:ext cx="1143000" cy="1143000"/>
          </a:xfrm>
          <a:prstGeom prst="rect">
            <a:avLst/>
          </a:prstGeom>
          <a:noFill/>
          <a:ln>
            <a:noFill/>
          </a:ln>
        </p:spPr>
      </p:sp>
      <p:cxnSp>
        <p:nvCxnSpPr>
          <p:cNvPr id="1272" name="Google Shape;1272;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3" name="Google Shape;1273;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4" name="Google Shape;1274;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5" name="Google Shape;1275;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6" name="Google Shape;1276;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7" name="Google Shape;1277;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78" name="Google Shape;1278;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9" name="Google Shape;1279;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0" name="Shape 1280"/>
        <p:cNvGrpSpPr/>
        <p:nvPr/>
      </p:nvGrpSpPr>
      <p:grpSpPr>
        <a:xfrm>
          <a:off x="0" y="0"/>
          <a:ext cx="0" cy="0"/>
          <a:chOff x="0" y="0"/>
          <a:chExt cx="0" cy="0"/>
        </a:xfrm>
      </p:grpSpPr>
      <p:sp>
        <p:nvSpPr>
          <p:cNvPr id="1281" name="Google Shape;1281;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2" name="Google Shape;1282;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3" name="Google Shape;1283;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4" name="Google Shape;1284;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5" name="Google Shape;1285;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86" name="Google Shape;1286;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7" name="Google Shape;1287;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88" name="Google Shape;1288;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89" name="Google Shape;1289;p97"/>
          <p:cNvSpPr/>
          <p:nvPr>
            <p:ph idx="2" type="pic"/>
          </p:nvPr>
        </p:nvSpPr>
        <p:spPr>
          <a:xfrm>
            <a:off x="9209369" y="1251283"/>
            <a:ext cx="2404500" cy="2949900"/>
          </a:xfrm>
          <a:prstGeom prst="rect">
            <a:avLst/>
          </a:prstGeom>
          <a:noFill/>
          <a:ln>
            <a:noFill/>
          </a:ln>
        </p:spPr>
      </p:sp>
      <p:sp>
        <p:nvSpPr>
          <p:cNvPr id="1290" name="Google Shape;1290;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2" name="Google Shape;1292;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3" name="Shape 1293"/>
        <p:cNvGrpSpPr/>
        <p:nvPr/>
      </p:nvGrpSpPr>
      <p:grpSpPr>
        <a:xfrm>
          <a:off x="0" y="0"/>
          <a:ext cx="0" cy="0"/>
          <a:chOff x="0" y="0"/>
          <a:chExt cx="0" cy="0"/>
        </a:xfrm>
      </p:grpSpPr>
      <p:sp>
        <p:nvSpPr>
          <p:cNvPr id="1294" name="Google Shape;1294;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5" name="Google Shape;1295;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7" name="Google Shape;1297;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8" name="Google Shape;1298;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99" name="Shape 1299"/>
        <p:cNvGrpSpPr/>
        <p:nvPr/>
      </p:nvGrpSpPr>
      <p:grpSpPr>
        <a:xfrm>
          <a:off x="0" y="0"/>
          <a:ext cx="0" cy="0"/>
          <a:chOff x="0" y="0"/>
          <a:chExt cx="0" cy="0"/>
        </a:xfrm>
      </p:grpSpPr>
      <p:sp>
        <p:nvSpPr>
          <p:cNvPr id="1300" name="Google Shape;1300;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1" name="Shape 1301"/>
        <p:cNvGrpSpPr/>
        <p:nvPr/>
      </p:nvGrpSpPr>
      <p:grpSpPr>
        <a:xfrm>
          <a:off x="0" y="0"/>
          <a:ext cx="0" cy="0"/>
          <a:chOff x="0" y="0"/>
          <a:chExt cx="0" cy="0"/>
        </a:xfrm>
      </p:grpSpPr>
      <p:sp>
        <p:nvSpPr>
          <p:cNvPr id="1302" name="Google Shape;1302;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3" name="Google Shape;1303;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4" name="Google Shape;1304;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5" name="Google Shape;1305;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06" name="Google Shape;1306;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07" name="Google Shape;1307;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8" name="Google Shape;1308;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09" name="Google Shape;1309;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0" name="Google Shape;1310;p100"/>
          <p:cNvSpPr/>
          <p:nvPr>
            <p:ph idx="2" type="pic"/>
          </p:nvPr>
        </p:nvSpPr>
        <p:spPr>
          <a:xfrm>
            <a:off x="8916576" y="1661249"/>
            <a:ext cx="2990100" cy="2715900"/>
          </a:xfrm>
          <a:prstGeom prst="rect">
            <a:avLst/>
          </a:prstGeom>
          <a:noFill/>
          <a:ln>
            <a:noFill/>
          </a:ln>
        </p:spPr>
      </p:sp>
      <p:sp>
        <p:nvSpPr>
          <p:cNvPr id="1311" name="Google Shape;1311;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15" name="Shape 1315"/>
        <p:cNvGrpSpPr/>
        <p:nvPr/>
      </p:nvGrpSpPr>
      <p:grpSpPr>
        <a:xfrm>
          <a:off x="0" y="0"/>
          <a:ext cx="0" cy="0"/>
          <a:chOff x="0" y="0"/>
          <a:chExt cx="0" cy="0"/>
        </a:xfrm>
      </p:grpSpPr>
      <p:sp>
        <p:nvSpPr>
          <p:cNvPr id="1316" name="Google Shape;1316;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8" name="Google Shape;1318;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0" name="Google Shape;1320;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1" name="Google Shape;1321;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2" name="Google Shape;1322;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23" name="Google Shape;1323;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4" name="Google Shape;1324;p101"/>
          <p:cNvSpPr/>
          <p:nvPr>
            <p:ph idx="2" type="pic"/>
          </p:nvPr>
        </p:nvSpPr>
        <p:spPr>
          <a:xfrm>
            <a:off x="9093038" y="1058781"/>
            <a:ext cx="2715900" cy="2715900"/>
          </a:xfrm>
          <a:prstGeom prst="rect">
            <a:avLst/>
          </a:prstGeom>
          <a:noFill/>
          <a:ln>
            <a:noFill/>
          </a:ln>
        </p:spPr>
      </p:sp>
      <p:sp>
        <p:nvSpPr>
          <p:cNvPr id="1325" name="Google Shape;1325;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9" name="Google Shape;1329;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2" name="Shape 1332"/>
        <p:cNvGrpSpPr/>
        <p:nvPr/>
      </p:nvGrpSpPr>
      <p:grpSpPr>
        <a:xfrm>
          <a:off x="0" y="0"/>
          <a:ext cx="0" cy="0"/>
          <a:chOff x="0" y="0"/>
          <a:chExt cx="0" cy="0"/>
        </a:xfrm>
      </p:grpSpPr>
      <p:sp>
        <p:nvSpPr>
          <p:cNvPr id="1333" name="Google Shape;1333;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4" name="Google Shape;1334;p102"/>
          <p:cNvSpPr/>
          <p:nvPr>
            <p:ph idx="2" type="pic"/>
          </p:nvPr>
        </p:nvSpPr>
        <p:spPr>
          <a:xfrm>
            <a:off x="9510134" y="1431036"/>
            <a:ext cx="1965900" cy="3996000"/>
          </a:xfrm>
          <a:prstGeom prst="rect">
            <a:avLst/>
          </a:prstGeom>
          <a:noFill/>
          <a:ln>
            <a:noFill/>
          </a:ln>
        </p:spPr>
      </p:sp>
      <p:cxnSp>
        <p:nvCxnSpPr>
          <p:cNvPr id="1335" name="Google Shape;1335;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6" name="Google Shape;1336;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7" name="Google Shape;1337;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8" name="Google Shape;1338;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9" name="Google Shape;1339;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0" name="Google Shape;1340;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1" name="Google Shape;1341;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2" name="Google Shape;1342;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6" name="Google Shape;1346;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7.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3.xml"/><Relationship Id="rId11" Type="http://schemas.openxmlformats.org/officeDocument/2006/relationships/slideLayout" Target="../slideLayouts/slideLayout54.xml"/><Relationship Id="rId22" Type="http://schemas.openxmlformats.org/officeDocument/2006/relationships/theme" Target="../theme/theme6.xml"/><Relationship Id="rId10" Type="http://schemas.openxmlformats.org/officeDocument/2006/relationships/slideLayout" Target="../slideLayouts/slideLayout53.xml"/><Relationship Id="rId21" Type="http://schemas.openxmlformats.org/officeDocument/2006/relationships/slideLayout" Target="../slideLayouts/slideLayout64.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13.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8.xml"/><Relationship Id="rId10" Type="http://schemas.openxmlformats.org/officeDocument/2006/relationships/slideLayout" Target="../slideLayouts/slideLayout73.xml"/><Relationship Id="rId1" Type="http://schemas.openxmlformats.org/officeDocument/2006/relationships/image" Target="../media/image13.png"/><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13.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13.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6" name="Google Shape;656;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57" name="Google Shape;657;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2" name="Shape 972"/>
        <p:cNvGrpSpPr/>
        <p:nvPr/>
      </p:nvGrpSpPr>
      <p:grpSpPr>
        <a:xfrm>
          <a:off x="0" y="0"/>
          <a:ext cx="0" cy="0"/>
          <a:chOff x="0" y="0"/>
          <a:chExt cx="0" cy="0"/>
        </a:xfrm>
      </p:grpSpPr>
      <p:sp>
        <p:nvSpPr>
          <p:cNvPr id="973" name="Google Shape;973;p71"/>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74" name="Google Shape;974;p7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75" name="Google Shape;975;p7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76" name="Google Shape;976;p7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sp>
        <p:nvSpPr>
          <p:cNvPr id="1087" name="Google Shape;1087;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88" name="Google Shape;1088;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89" name="Google Shape;1089;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0" name="Google Shape;1090;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8" name="Shape 1188"/>
        <p:cNvGrpSpPr/>
        <p:nvPr/>
      </p:nvGrpSpPr>
      <p:grpSpPr>
        <a:xfrm>
          <a:off x="0" y="0"/>
          <a:ext cx="0" cy="0"/>
          <a:chOff x="0" y="0"/>
          <a:chExt cx="0" cy="0"/>
        </a:xfrm>
      </p:grpSpPr>
      <p:sp>
        <p:nvSpPr>
          <p:cNvPr id="1189" name="Google Shape;1189;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0" name="Google Shape;1190;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1" name="Google Shape;1191;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2" name="Google Shape;1192;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 Id="rId3" Type="http://schemas.openxmlformats.org/officeDocument/2006/relationships/image" Target="../media/image5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5.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4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0.jpg"/><Relationship Id="rId4" Type="http://schemas.openxmlformats.org/officeDocument/2006/relationships/image" Target="../media/image38.jpg"/><Relationship Id="rId5" Type="http://schemas.openxmlformats.org/officeDocument/2006/relationships/image" Target="../media/image44.jpg"/><Relationship Id="rId6" Type="http://schemas.openxmlformats.org/officeDocument/2006/relationships/image" Target="../media/image52.jpg"/><Relationship Id="rId7"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hyperlink" Target="https://youtu.be/p22hlxCoaEk" TargetMode="External"/><Relationship Id="rId4" Type="http://schemas.openxmlformats.org/officeDocument/2006/relationships/hyperlink" Target="https://youtu.be/p22hlxCoaEk" TargetMode="External"/><Relationship Id="rId5"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48.png"/><Relationship Id="rId4" Type="http://schemas.openxmlformats.org/officeDocument/2006/relationships/hyperlink" Target="https://youtu.be/p22hlxCoaEk" TargetMode="External"/><Relationship Id="rId5" Type="http://schemas.openxmlformats.org/officeDocument/2006/relationships/hyperlink" Target="https://youtu.be/p22hlxCoaE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55" name="Google Shape;1355;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Play Reading BINGO</a:t>
            </a:r>
            <a:endParaRPr/>
          </a:p>
        </p:txBody>
      </p:sp>
      <p:sp>
        <p:nvSpPr>
          <p:cNvPr id="1356" name="Google Shape;1356;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4500">
                <a:solidFill>
                  <a:srgbClr val="006FB6"/>
                </a:solidFill>
              </a:rPr>
              <a:t>Choose a reward </a:t>
            </a:r>
            <a:endParaRPr sz="4300"/>
          </a:p>
        </p:txBody>
      </p:sp>
      <p:sp>
        <p:nvSpPr>
          <p:cNvPr id="1454" name="Google Shape;1454;p112"/>
          <p:cNvSpPr txBox="1"/>
          <p:nvPr>
            <p:ph idx="2" type="body"/>
          </p:nvPr>
        </p:nvSpPr>
        <p:spPr>
          <a:xfrm>
            <a:off x="3793784" y="1624653"/>
            <a:ext cx="81408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3700"/>
              <a:buFont typeface="Calibri"/>
              <a:buChar char="•"/>
            </a:pPr>
            <a:r>
              <a:rPr lang="en-US" sz="3700"/>
              <a:t>Take a walk with a family member</a:t>
            </a:r>
            <a:endParaRPr sz="3700"/>
          </a:p>
          <a:p>
            <a:pPr indent="-457200" lvl="0" marL="457200" rtl="0" algn="l">
              <a:lnSpc>
                <a:spcPct val="90000"/>
              </a:lnSpc>
              <a:spcBef>
                <a:spcPts val="0"/>
              </a:spcBef>
              <a:spcAft>
                <a:spcPts val="0"/>
              </a:spcAft>
              <a:buSzPts val="3700"/>
              <a:buChar char="•"/>
            </a:pPr>
            <a:r>
              <a:rPr lang="en-US" sz="3700"/>
              <a:t>Go out for ice cream</a:t>
            </a:r>
            <a:endParaRPr sz="3700"/>
          </a:p>
          <a:p>
            <a:pPr indent="-457200" lvl="0" marL="457200" rtl="0" algn="l">
              <a:lnSpc>
                <a:spcPct val="90000"/>
              </a:lnSpc>
              <a:spcBef>
                <a:spcPts val="0"/>
              </a:spcBef>
              <a:spcAft>
                <a:spcPts val="0"/>
              </a:spcAft>
              <a:buSzPts val="3700"/>
              <a:buChar char="•"/>
            </a:pPr>
            <a:r>
              <a:rPr lang="en-US" sz="3700"/>
              <a:t>Watch your favorite movie</a:t>
            </a:r>
            <a:endParaRPr sz="3700"/>
          </a:p>
          <a:p>
            <a:pPr indent="-457200" lvl="0" marL="457200" rtl="0" algn="l">
              <a:lnSpc>
                <a:spcPct val="90000"/>
              </a:lnSpc>
              <a:spcBef>
                <a:spcPts val="0"/>
              </a:spcBef>
              <a:spcAft>
                <a:spcPts val="0"/>
              </a:spcAft>
              <a:buSzPts val="3700"/>
              <a:buChar char="•"/>
            </a:pPr>
            <a:r>
              <a:rPr lang="en-US" sz="3700"/>
              <a:t>Play a game or puzzle together</a:t>
            </a:r>
            <a:endParaRPr sz="3700"/>
          </a:p>
          <a:p>
            <a:pPr indent="-457200" lvl="0" marL="457200" rtl="0" algn="l">
              <a:lnSpc>
                <a:spcPct val="90000"/>
              </a:lnSpc>
              <a:spcBef>
                <a:spcPts val="0"/>
              </a:spcBef>
              <a:spcAft>
                <a:spcPts val="0"/>
              </a:spcAft>
              <a:buSzPts val="3700"/>
              <a:buChar char="•"/>
            </a:pPr>
            <a:r>
              <a:rPr lang="en-US" sz="3700"/>
              <a:t>Choose the dinner menu or restaurant</a:t>
            </a:r>
            <a:endParaRPr sz="3700"/>
          </a:p>
          <a:p>
            <a:pPr indent="-457200" lvl="0" marL="457200" rtl="0" algn="l">
              <a:lnSpc>
                <a:spcPct val="90000"/>
              </a:lnSpc>
              <a:spcBef>
                <a:spcPts val="0"/>
              </a:spcBef>
              <a:spcAft>
                <a:spcPts val="0"/>
              </a:spcAft>
              <a:buSzPts val="3700"/>
              <a:buChar char="•"/>
            </a:pPr>
            <a:r>
              <a:rPr lang="en-US" sz="3700"/>
              <a:t>Purchase a new book </a:t>
            </a:r>
            <a:endParaRPr sz="3700"/>
          </a:p>
          <a:p>
            <a:pPr indent="-457200" lvl="0" marL="457200" rtl="0" algn="l">
              <a:lnSpc>
                <a:spcPct val="90000"/>
              </a:lnSpc>
              <a:spcBef>
                <a:spcPts val="0"/>
              </a:spcBef>
              <a:spcAft>
                <a:spcPts val="0"/>
              </a:spcAft>
              <a:buSzPts val="3700"/>
              <a:buChar char="•"/>
            </a:pPr>
            <a:r>
              <a:rPr lang="en-US" sz="3700"/>
              <a:t>Spend time with a friend</a:t>
            </a:r>
            <a:endParaRPr sz="3700"/>
          </a:p>
          <a:p>
            <a:pPr indent="0" lvl="0" marL="0" rtl="0" algn="l">
              <a:lnSpc>
                <a:spcPct val="90000"/>
              </a:lnSpc>
              <a:spcBef>
                <a:spcPts val="1000"/>
              </a:spcBef>
              <a:spcAft>
                <a:spcPts val="0"/>
              </a:spcAft>
              <a:buSzPts val="2800"/>
              <a:buNone/>
            </a:pPr>
            <a:r>
              <a:t/>
            </a:r>
            <a:endParaRPr sz="3700"/>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sp>
        <p:nvSpPr>
          <p:cNvPr id="1455" name="Google Shape;1455;p112"/>
          <p:cNvSpPr txBox="1"/>
          <p:nvPr>
            <p:ph idx="1" type="body"/>
          </p:nvPr>
        </p:nvSpPr>
        <p:spPr>
          <a:xfrm>
            <a:off x="77975" y="4203050"/>
            <a:ext cx="3356400" cy="226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en-US"/>
              <a:t>Celebrate with something small when your child completes a row or go bigger with a full-board blackout!</a:t>
            </a:r>
            <a:endParaRPr/>
          </a:p>
        </p:txBody>
      </p:sp>
      <p:sp>
        <p:nvSpPr>
          <p:cNvPr id="1456" name="Google Shape;1456;p112"/>
          <p:cNvSpPr txBox="1"/>
          <p:nvPr/>
        </p:nvSpPr>
        <p:spPr>
          <a:xfrm>
            <a:off x="819075" y="1027300"/>
            <a:ext cx="169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7" name="Google Shape;1457;p112"/>
          <p:cNvPicPr preferRelativeResize="0"/>
          <p:nvPr/>
        </p:nvPicPr>
        <p:blipFill rotWithShape="1">
          <a:blip r:embed="rId3">
            <a:alphaModFix/>
          </a:blip>
          <a:srcRect b="6916" l="0" r="0" t="0"/>
          <a:stretch/>
        </p:blipFill>
        <p:spPr>
          <a:xfrm>
            <a:off x="661988" y="429675"/>
            <a:ext cx="2188374" cy="3623024"/>
          </a:xfrm>
          <a:prstGeom prst="rect">
            <a:avLst/>
          </a:prstGeom>
          <a:noFill/>
          <a:ln cap="flat" cmpd="sng" w="9525">
            <a:solidFill>
              <a:srgbClr val="202124"/>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3"/>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63" name="Google Shape;1463;p113"/>
          <p:cNvSpPr txBox="1"/>
          <p:nvPr>
            <p:ph idx="1" type="body"/>
          </p:nvPr>
        </p:nvSpPr>
        <p:spPr>
          <a:xfrm>
            <a:off x="1743476" y="293967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What challenge would you like to try today?</a:t>
            </a:r>
            <a:endParaRPr/>
          </a:p>
        </p:txBody>
      </p:sp>
      <p:sp>
        <p:nvSpPr>
          <p:cNvPr id="1464" name="Google Shape;1464;p11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rgbClr val="0771BA"/>
              </a:buClr>
              <a:buSzPts val="2800"/>
              <a:buFont typeface="Arial"/>
              <a:buNone/>
            </a:pPr>
            <a:r>
              <a:rPr lang="en-US"/>
              <a:t>Would you like to read to a stuffed animal or to a family member?</a:t>
            </a:r>
            <a:endParaRPr/>
          </a:p>
        </p:txBody>
      </p:sp>
      <p:sp>
        <p:nvSpPr>
          <p:cNvPr id="1465" name="Google Shape;1465;p11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Would you like to read outside today or in a blanket fort?</a:t>
            </a:r>
            <a:endParaRPr/>
          </a:p>
        </p:txBody>
      </p:sp>
      <p:sp>
        <p:nvSpPr>
          <p:cNvPr id="1466" name="Google Shape;1466;p11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t>How would you like to celebrate when you get BINGO?</a:t>
            </a:r>
            <a:endParaRPr/>
          </a:p>
        </p:txBody>
      </p:sp>
      <p:pic>
        <p:nvPicPr>
          <p:cNvPr id="1467" name="Google Shape;1467;p113"/>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14"/>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73" name="Google Shape;1473;p11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Can you read a whole chapter in your book today?</a:t>
            </a:r>
            <a:endParaRPr/>
          </a:p>
        </p:txBody>
      </p:sp>
      <p:sp>
        <p:nvSpPr>
          <p:cNvPr id="1474" name="Google Shape;1474;p11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Would you like to read fantasy or poetry today?</a:t>
            </a:r>
            <a:endParaRPr/>
          </a:p>
        </p:txBody>
      </p:sp>
      <p:sp>
        <p:nvSpPr>
          <p:cNvPr id="1475" name="Google Shape;1475;p11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Would you rather read with a flashlight today or on a video call with a family member?</a:t>
            </a:r>
            <a:endParaRPr/>
          </a:p>
        </p:txBody>
      </p:sp>
      <p:pic>
        <p:nvPicPr>
          <p:cNvPr id="1476" name="Google Shape;1476;p114"/>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82" name="Google Shape;1482;p11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sp>
        <p:nvSpPr>
          <p:cNvPr id="1483" name="Google Shape;1483;p115"/>
          <p:cNvSpPr txBox="1"/>
          <p:nvPr>
            <p:ph idx="2" type="body"/>
          </p:nvPr>
        </p:nvSpPr>
        <p:spPr>
          <a:xfrm>
            <a:off x="4588042" y="30344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Give a lot of encouragement to build reading skills.</a:t>
            </a:r>
            <a:endParaRPr/>
          </a:p>
        </p:txBody>
      </p:sp>
      <p:pic>
        <p:nvPicPr>
          <p:cNvPr id="1484" name="Google Shape;1484;p115"/>
          <p:cNvPicPr preferRelativeResize="0"/>
          <p:nvPr/>
        </p:nvPicPr>
        <p:blipFill rotWithShape="1">
          <a:blip r:embed="rId3">
            <a:alphaModFix/>
          </a:blip>
          <a:srcRect b="0" l="0" r="0" t="0"/>
          <a:stretch/>
        </p:blipFill>
        <p:spPr>
          <a:xfrm>
            <a:off x="1604725" y="2768885"/>
            <a:ext cx="1243400" cy="1320239"/>
          </a:xfrm>
          <a:prstGeom prst="rect">
            <a:avLst/>
          </a:prstGeom>
          <a:noFill/>
          <a:ln>
            <a:noFill/>
          </a:ln>
        </p:spPr>
      </p:pic>
      <p:pic>
        <p:nvPicPr>
          <p:cNvPr id="1485" name="Google Shape;1485;p115"/>
          <p:cNvPicPr preferRelativeResize="0"/>
          <p:nvPr/>
        </p:nvPicPr>
        <p:blipFill rotWithShape="1">
          <a:blip r:embed="rId4">
            <a:alphaModFix/>
          </a:blip>
          <a:srcRect b="0" l="0" r="0" t="0"/>
          <a:stretch/>
        </p:blipFill>
        <p:spPr>
          <a:xfrm>
            <a:off x="1689225" y="1552225"/>
            <a:ext cx="1074417" cy="993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491" name="Google Shape;1491;p116"/>
          <p:cNvSpPr txBox="1"/>
          <p:nvPr>
            <p:ph idx="1" type="body"/>
          </p:nvPr>
        </p:nvSpPr>
        <p:spPr>
          <a:xfrm>
            <a:off x="1639564" y="1681052"/>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108000"/>
              </a:lnSpc>
              <a:spcBef>
                <a:spcPts val="0"/>
              </a:spcBef>
              <a:spcAft>
                <a:spcPts val="0"/>
              </a:spcAft>
              <a:buSzPts val="1750"/>
              <a:buNone/>
            </a:pPr>
            <a:r>
              <a:rPr lang="en-US" sz="2900"/>
              <a:t>Choose a challenge your child would like to complete today.</a:t>
            </a:r>
            <a:endParaRPr sz="2900"/>
          </a:p>
        </p:txBody>
      </p:sp>
      <p:sp>
        <p:nvSpPr>
          <p:cNvPr id="1492" name="Google Shape;1492;p116"/>
          <p:cNvSpPr txBox="1"/>
          <p:nvPr>
            <p:ph idx="2" type="body"/>
          </p:nvPr>
        </p:nvSpPr>
        <p:spPr>
          <a:xfrm>
            <a:off x="1639564" y="3224024"/>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Complete the challenge.</a:t>
            </a:r>
            <a:endParaRPr sz="3200"/>
          </a:p>
        </p:txBody>
      </p:sp>
      <p:sp>
        <p:nvSpPr>
          <p:cNvPr id="1493" name="Google Shape;1493;p116"/>
          <p:cNvSpPr txBox="1"/>
          <p:nvPr>
            <p:ph idx="4" type="body"/>
          </p:nvPr>
        </p:nvSpPr>
        <p:spPr>
          <a:xfrm>
            <a:off x="698422" y="168106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4" name="Google Shape;1494;p116"/>
          <p:cNvSpPr txBox="1"/>
          <p:nvPr>
            <p:ph idx="7" type="body"/>
          </p:nvPr>
        </p:nvSpPr>
        <p:spPr>
          <a:xfrm>
            <a:off x="698422" y="322402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5" name="Google Shape;1495;p116"/>
          <p:cNvSpPr txBox="1"/>
          <p:nvPr>
            <p:ph idx="14" type="body"/>
          </p:nvPr>
        </p:nvSpPr>
        <p:spPr>
          <a:xfrm>
            <a:off x="5481625" y="168105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496" name="Google Shape;1496;p116"/>
          <p:cNvSpPr/>
          <p:nvPr>
            <p:ph idx="9" type="pic"/>
          </p:nvPr>
        </p:nvSpPr>
        <p:spPr>
          <a:xfrm>
            <a:off x="7967502" y="1420398"/>
            <a:ext cx="3962100" cy="3122700"/>
          </a:xfrm>
          <a:prstGeom prst="rect">
            <a:avLst/>
          </a:prstGeom>
          <a:noFill/>
          <a:ln>
            <a:noFill/>
          </a:ln>
        </p:spPr>
      </p:sp>
      <p:pic>
        <p:nvPicPr>
          <p:cNvPr id="1497" name="Google Shape;1497;p116"/>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498" name="Google Shape;1498;p116"/>
          <p:cNvSpPr txBox="1"/>
          <p:nvPr>
            <p:ph idx="4" type="body"/>
          </p:nvPr>
        </p:nvSpPr>
        <p:spPr>
          <a:xfrm>
            <a:off x="698422" y="45431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9" name="Google Shape;1499;p116"/>
          <p:cNvSpPr txBox="1"/>
          <p:nvPr>
            <p:ph idx="2" type="body"/>
          </p:nvPr>
        </p:nvSpPr>
        <p:spPr>
          <a:xfrm>
            <a:off x="1572975" y="4543100"/>
            <a:ext cx="35271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When you finish, color in the square!</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05" name="Google Shape;1505;p11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06" name="Google Shape;1506;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07" name="Google Shape;1507;p117"/>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13" name="Google Shape;1513;p118"/>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4" name="Google Shape;1514;p11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5" name="Google Shape;1515;p118"/>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10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Play Reading BINGO</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67" name="Google Shape;1367;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68" name="Google Shape;1368;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69" name="Google Shape;1369;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0" name="Google Shape;1370;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1" name="Google Shape;1371;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2" name="Google Shape;1372;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73" name="Google Shape;1373;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74" name="Google Shape;1374;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75" name="Google Shape;1375;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1" name="Google Shape;1381;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2" name="Google Shape;1382;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3" name="Google Shape;1383;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4" name="Google Shape;1384;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85" name="Google Shape;1385;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86" name="Google Shape;1386;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87" name="Google Shape;1387;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88" name="Google Shape;1388;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89" name="Google Shape;1389;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0" name="Google Shape;1390;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1" name="Google Shape;1391;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2" name="Google Shape;1392;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Play Reading BINGO</a:t>
            </a:r>
            <a:endParaRPr/>
          </a:p>
        </p:txBody>
      </p:sp>
      <p:sp>
        <p:nvSpPr>
          <p:cNvPr id="1398" name="Google Shape;1398;p107"/>
          <p:cNvSpPr txBox="1"/>
          <p:nvPr>
            <p:ph idx="1" type="body"/>
          </p:nvPr>
        </p:nvSpPr>
        <p:spPr>
          <a:xfrm>
            <a:off x="8962775" y="4567650"/>
            <a:ext cx="2982000" cy="17547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1000"/>
              </a:spcBef>
              <a:spcAft>
                <a:spcPts val="0"/>
              </a:spcAft>
              <a:buClr>
                <a:srgbClr val="006FB6"/>
              </a:buClr>
              <a:buSzPts val="1950"/>
              <a:buNone/>
            </a:pPr>
            <a:r>
              <a:rPr lang="en-US" sz="2400"/>
              <a:t>Four in a row down or across makes a BINGO!  Cover the whole board for a blackout challenge!</a:t>
            </a:r>
            <a:endParaRPr sz="2400">
              <a:solidFill>
                <a:srgbClr val="006FB6"/>
              </a:solidFill>
            </a:endParaRPr>
          </a:p>
        </p:txBody>
      </p:sp>
      <p:pic>
        <p:nvPicPr>
          <p:cNvPr id="1399" name="Google Shape;1399;p107"/>
          <p:cNvPicPr preferRelativeResize="0"/>
          <p:nvPr>
            <p:ph idx="2" type="pic"/>
          </p:nvPr>
        </p:nvPicPr>
        <p:blipFill rotWithShape="1">
          <a:blip r:embed="rId3">
            <a:alphaModFix/>
          </a:blip>
          <a:srcRect b="0" l="-3842" r="0" t="0"/>
          <a:stretch/>
        </p:blipFill>
        <p:spPr>
          <a:xfrm>
            <a:off x="9085175" y="1283625"/>
            <a:ext cx="2673949" cy="3173101"/>
          </a:xfrm>
          <a:prstGeom prst="rect">
            <a:avLst/>
          </a:prstGeom>
          <a:noFill/>
          <a:ln>
            <a:noFill/>
          </a:ln>
        </p:spPr>
      </p:pic>
      <p:sp>
        <p:nvSpPr>
          <p:cNvPr id="1400" name="Google Shape;1400;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1" name="Google Shape;1401;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2" name="Google Shape;1402;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Create your board.</a:t>
            </a:r>
            <a:endParaRPr/>
          </a:p>
        </p:txBody>
      </p:sp>
      <p:sp>
        <p:nvSpPr>
          <p:cNvPr id="1403" name="Google Shape;1403;p10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Select the time frame.</a:t>
            </a:r>
            <a:endParaRPr/>
          </a:p>
        </p:txBody>
      </p:sp>
      <p:sp>
        <p:nvSpPr>
          <p:cNvPr id="1404" name="Google Shape;1404;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Choose a reward.</a:t>
            </a:r>
            <a:endParaRPr/>
          </a:p>
        </p:txBody>
      </p:sp>
      <p:sp>
        <p:nvSpPr>
          <p:cNvPr id="1405" name="Google Shape;1405;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90000"/>
              </a:lnSpc>
              <a:spcBef>
                <a:spcPts val="1000"/>
              </a:spcBef>
              <a:spcAft>
                <a:spcPts val="0"/>
              </a:spcAft>
              <a:buSzPct val="117647"/>
              <a:buNone/>
            </a:pPr>
            <a:r>
              <a:rPr lang="en-US" sz="3000"/>
              <a:t>The ability of readers to focus on reading for longer and longer periods of time. This varies by age and interest and grows over time.</a:t>
            </a:r>
            <a:endParaRPr/>
          </a:p>
        </p:txBody>
      </p:sp>
      <p:sp>
        <p:nvSpPr>
          <p:cNvPr id="1411" name="Google Shape;1411;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2" name="Google Shape;1412;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3" name="Google Shape;1413;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4" name="Google Shape;1414;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Reading stamina</a:t>
            </a:r>
            <a:endParaRPr b="1"/>
          </a:p>
        </p:txBody>
      </p:sp>
      <p:sp>
        <p:nvSpPr>
          <p:cNvPr id="1415" name="Google Shape;1415;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6" name="Google Shape;1416;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7" name="Google Shape;1417;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18" name="Google Shape;1418;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Create your board</a:t>
            </a:r>
            <a:endParaRPr/>
          </a:p>
        </p:txBody>
      </p:sp>
      <p:sp>
        <p:nvSpPr>
          <p:cNvPr id="1424" name="Google Shape;1424;p109"/>
          <p:cNvSpPr/>
          <p:nvPr/>
        </p:nvSpPr>
        <p:spPr>
          <a:xfrm>
            <a:off x="545785" y="2346332"/>
            <a:ext cx="18473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25" name="Google Shape;1425;p109"/>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chemeClr val="hlink"/>
              </a:solidFill>
              <a:uFill>
                <a:noFill/>
              </a:u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426" name="Google Shape;1426;p109"/>
          <p:cNvSpPr txBox="1"/>
          <p:nvPr>
            <p:ph idx="1" type="body"/>
          </p:nvPr>
        </p:nvSpPr>
        <p:spPr>
          <a:xfrm>
            <a:off x="545775" y="1811350"/>
            <a:ext cx="7000500"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en-US">
                <a:solidFill>
                  <a:srgbClr val="006FB6"/>
                </a:solidFill>
              </a:rPr>
              <a:t>Create a 5x5 grid on a piece of paper or use a printable version.</a:t>
            </a:r>
            <a:endParaRPr>
              <a:solidFill>
                <a:srgbClr val="006FB6"/>
              </a:solidFill>
            </a:endParaRPr>
          </a:p>
          <a:p>
            <a:pPr indent="0" lvl="0" marL="457200" rtl="0" algn="l">
              <a:lnSpc>
                <a:spcPct val="100000"/>
              </a:lnSpc>
              <a:spcBef>
                <a:spcPts val="0"/>
              </a:spcBef>
              <a:spcAft>
                <a:spcPts val="0"/>
              </a:spcAft>
              <a:buClr>
                <a:schemeClr val="dk1"/>
              </a:buClr>
              <a:buSzPts val="1100"/>
              <a:buFont typeface="Arial"/>
              <a:buNone/>
            </a:pPr>
            <a:r>
              <a:t/>
            </a:r>
            <a:endParaRPr>
              <a:solidFill>
                <a:srgbClr val="006FB6"/>
              </a:solidFill>
            </a:endParaRPr>
          </a:p>
          <a:p>
            <a:pPr indent="-457200" lvl="0" marL="457200" rtl="0" algn="l">
              <a:lnSpc>
                <a:spcPct val="100000"/>
              </a:lnSpc>
              <a:spcBef>
                <a:spcPts val="0"/>
              </a:spcBef>
              <a:spcAft>
                <a:spcPts val="0"/>
              </a:spcAft>
              <a:buClr>
                <a:srgbClr val="006FB6"/>
              </a:buClr>
              <a:buSzPts val="3600"/>
              <a:buFont typeface="Calibri"/>
              <a:buChar char="●"/>
            </a:pPr>
            <a:r>
              <a:rPr lang="en-US">
                <a:solidFill>
                  <a:srgbClr val="006FB6"/>
                </a:solidFill>
              </a:rPr>
              <a:t>Use the center square as a “FREE” space.</a:t>
            </a:r>
            <a:endParaRPr>
              <a:solidFill>
                <a:srgbClr val="006FB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6FB6"/>
              </a:solidFill>
            </a:endParaRPr>
          </a:p>
          <a:p>
            <a:pPr indent="0" lvl="0" marL="0" rtl="0" algn="l">
              <a:lnSpc>
                <a:spcPct val="90000"/>
              </a:lnSpc>
              <a:spcBef>
                <a:spcPts val="1000"/>
              </a:spcBef>
              <a:spcAft>
                <a:spcPts val="0"/>
              </a:spcAft>
              <a:buSzPts val="3600"/>
              <a:buNone/>
            </a:pPr>
            <a:r>
              <a:t/>
            </a:r>
            <a:endParaRPr>
              <a:solidFill>
                <a:srgbClr val="006FB6"/>
              </a:solidFill>
            </a:endParaRPr>
          </a:p>
        </p:txBody>
      </p:sp>
      <p:pic>
        <p:nvPicPr>
          <p:cNvPr id="1427" name="Google Shape;1427;p109"/>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Decide on reading challenges</a:t>
            </a:r>
            <a:endParaRPr/>
          </a:p>
        </p:txBody>
      </p:sp>
      <p:sp>
        <p:nvSpPr>
          <p:cNvPr id="1433" name="Google Shape;1433;p110"/>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34" name="Google Shape;1434;p110"/>
          <p:cNvSpPr/>
          <p:nvPr/>
        </p:nvSpPr>
        <p:spPr>
          <a:xfrm>
            <a:off x="6607395" y="2212757"/>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chemeClr val="hlink"/>
              </a:solidFill>
              <a:uFill>
                <a:noFill/>
              </a:u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1" i="0" sz="5000" u="none" cap="none" strike="noStrike">
              <a:solidFill>
                <a:srgbClr val="006FB6"/>
              </a:solidFill>
              <a:latin typeface="Calibri"/>
              <a:ea typeface="Calibri"/>
              <a:cs typeface="Calibri"/>
              <a:sym typeface="Calibri"/>
            </a:endParaRPr>
          </a:p>
        </p:txBody>
      </p:sp>
      <p:sp>
        <p:nvSpPr>
          <p:cNvPr id="1435" name="Google Shape;1435;p110"/>
          <p:cNvSpPr txBox="1"/>
          <p:nvPr/>
        </p:nvSpPr>
        <p:spPr>
          <a:xfrm>
            <a:off x="3293900" y="3023425"/>
            <a:ext cx="979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10"/>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3600"/>
              <a:buFont typeface="Calibri"/>
              <a:buChar char="●"/>
            </a:pPr>
            <a:r>
              <a:rPr lang="en-US"/>
              <a:t>Write (or draw) a different reading challenge on each square.</a:t>
            </a:r>
            <a:br>
              <a:rPr lang="en-US"/>
            </a:br>
            <a:endParaRPr/>
          </a:p>
          <a:p>
            <a:pPr indent="-457200" lvl="0" marL="457200" rtl="0" algn="l">
              <a:lnSpc>
                <a:spcPct val="100000"/>
              </a:lnSpc>
              <a:spcBef>
                <a:spcPts val="0"/>
              </a:spcBef>
              <a:spcAft>
                <a:spcPts val="0"/>
              </a:spcAft>
              <a:buClr>
                <a:srgbClr val="006FB6"/>
              </a:buClr>
              <a:buSzPts val="3600"/>
              <a:buFont typeface="Calibri"/>
              <a:buChar char="●"/>
            </a:pPr>
            <a:r>
              <a:rPr lang="en-US"/>
              <a:t>Consider reading locations, audiences, genres, etc.</a:t>
            </a:r>
            <a:endParaRPr/>
          </a:p>
        </p:txBody>
      </p:sp>
      <p:pic>
        <p:nvPicPr>
          <p:cNvPr id="1437" name="Google Shape;1437;p110"/>
          <p:cNvPicPr preferRelativeResize="0"/>
          <p:nvPr>
            <p:ph idx="2" type="pic"/>
          </p:nvPr>
        </p:nvPicPr>
        <p:blipFill rotWithShape="1">
          <a:blip r:embed="rId5">
            <a:alphaModFix/>
          </a:blip>
          <a:srcRect b="0" l="0" r="0" t="-896"/>
          <a:stretch/>
        </p:blipFill>
        <p:spPr>
          <a:xfrm>
            <a:off x="8269650" y="1565900"/>
            <a:ext cx="3293175" cy="40946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pic>
        <p:nvPicPr>
          <p:cNvPr id="1442" name="Google Shape;1442;p111"/>
          <p:cNvPicPr preferRelativeResize="0"/>
          <p:nvPr>
            <p:ph idx="2" type="pic"/>
          </p:nvPr>
        </p:nvPicPr>
        <p:blipFill rotWithShape="1">
          <a:blip r:embed="rId3">
            <a:alphaModFix/>
          </a:blip>
          <a:srcRect b="0" l="0" r="0" t="-896"/>
          <a:stretch/>
        </p:blipFill>
        <p:spPr>
          <a:xfrm>
            <a:off x="8269650" y="1565900"/>
            <a:ext cx="3293175" cy="4094674"/>
          </a:xfrm>
          <a:prstGeom prst="rect">
            <a:avLst/>
          </a:prstGeom>
          <a:noFill/>
          <a:ln>
            <a:noFill/>
          </a:ln>
        </p:spPr>
      </p:pic>
      <p:sp>
        <p:nvSpPr>
          <p:cNvPr id="1443" name="Google Shape;1443;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Select the time frame</a:t>
            </a:r>
            <a:endParaRPr/>
          </a:p>
        </p:txBody>
      </p:sp>
      <p:sp>
        <p:nvSpPr>
          <p:cNvPr id="1444" name="Google Shape;1444;p111"/>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45" name="Google Shape;1445;p111"/>
          <p:cNvSpPr/>
          <p:nvPr/>
        </p:nvSpPr>
        <p:spPr>
          <a:xfrm>
            <a:off x="6632820"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5"/>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46" name="Google Shape;1446;p111"/>
          <p:cNvSpPr/>
          <p:nvPr/>
        </p:nvSpPr>
        <p:spPr>
          <a:xfrm>
            <a:off x="914225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11"/>
          <p:cNvSpPr/>
          <p:nvPr/>
        </p:nvSpPr>
        <p:spPr>
          <a:xfrm>
            <a:off x="8573500" y="2649825"/>
            <a:ext cx="296700" cy="280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11"/>
          <p:cNvSpPr txBox="1"/>
          <p:nvPr>
            <p:ph idx="1" type="body"/>
          </p:nvPr>
        </p:nvSpPr>
        <p:spPr>
          <a:xfrm>
            <a:off x="409034" y="1811349"/>
            <a:ext cx="6408600" cy="3640200"/>
          </a:xfrm>
          <a:prstGeom prst="rect">
            <a:avLst/>
          </a:prstGeom>
          <a:noFill/>
          <a:ln>
            <a:noFill/>
          </a:ln>
        </p:spPr>
        <p:txBody>
          <a:bodyPr anchorCtr="0" anchor="t" bIns="45700" lIns="91425" spcFirstLastPara="1" rIns="91425" wrap="square" tIns="45700">
            <a:noAutofit/>
          </a:bodyPr>
          <a:lstStyle/>
          <a:p>
            <a:pPr indent="-457200" lvl="0" marL="749300" rtl="0" algn="l">
              <a:lnSpc>
                <a:spcPct val="115000"/>
              </a:lnSpc>
              <a:spcBef>
                <a:spcPts val="0"/>
              </a:spcBef>
              <a:spcAft>
                <a:spcPts val="0"/>
              </a:spcAft>
              <a:buClr>
                <a:srgbClr val="006FB6"/>
              </a:buClr>
              <a:buSzPts val="3600"/>
              <a:buFont typeface="Calibri"/>
              <a:buChar char="●"/>
            </a:pPr>
            <a:r>
              <a:rPr lang="en-US" sz="3800"/>
              <a:t>How many challenges will we complete each week?</a:t>
            </a:r>
            <a:br>
              <a:rPr lang="en-US" sz="3800"/>
            </a:br>
            <a:endParaRPr sz="3800"/>
          </a:p>
          <a:p>
            <a:pPr indent="-457200" lvl="0" marL="749300" rtl="0" algn="l">
              <a:lnSpc>
                <a:spcPct val="115000"/>
              </a:lnSpc>
              <a:spcBef>
                <a:spcPts val="0"/>
              </a:spcBef>
              <a:spcAft>
                <a:spcPts val="0"/>
              </a:spcAft>
              <a:buClr>
                <a:srgbClr val="006FB6"/>
              </a:buClr>
              <a:buSzPts val="3600"/>
              <a:buFont typeface="Calibri"/>
              <a:buChar char="●"/>
            </a:pPr>
            <a:r>
              <a:rPr lang="en-US" sz="3800"/>
              <a:t>Will our goal be one row/column or a full blackout?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