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2" r:id="rId1"/>
    <p:sldMasterId id="2147483753" r:id="rId2"/>
    <p:sldMasterId id="2147483754" r:id="rId3"/>
    <p:sldMasterId id="2147483756" r:id="rId4"/>
    <p:sldMasterId id="2147483757" r:id="rId5"/>
    <p:sldMasterId id="2147483758" r:id="rId6"/>
    <p:sldMasterId id="2147483759" r:id="rId7"/>
    <p:sldMasterId id="2147483760" r:id="rId8"/>
    <p:sldMasterId id="2147483761" r:id="rId9"/>
  </p:sldMasterIdLst>
  <p:notesMasterIdLst>
    <p:notesMasterId r:id="rId27"/>
  </p:notesMasterIdLst>
  <p:sldIdLst>
    <p:sldId id="256" r:id="rId10"/>
    <p:sldId id="257" r:id="rId11"/>
    <p:sldId id="258" r:id="rId12"/>
    <p:sldId id="273"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43"/>
  </p:normalViewPr>
  <p:slideViewPr>
    <p:cSldViewPr snapToGrid="0">
      <p:cViewPr varScale="1">
        <p:scale>
          <a:sx n="110" d="100"/>
          <a:sy n="110" d="100"/>
        </p:scale>
        <p:origin x="73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Copyright 2022 Springboard Collaborative, all rights reserved.</a:t>
            </a:r>
            <a:endParaRPr/>
          </a:p>
          <a:p>
            <a:pPr marL="91440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Overview and rationale</a:t>
            </a:r>
            <a:endParaRPr/>
          </a:p>
          <a:p>
            <a:pPr marL="0" lvl="0" indent="0" algn="l" rtl="0">
              <a:lnSpc>
                <a:spcPct val="100000"/>
              </a:lnSpc>
              <a:spcBef>
                <a:spcPts val="0"/>
              </a:spcBef>
              <a:spcAft>
                <a:spcPts val="0"/>
              </a:spcAft>
              <a:buSzPts val="1400"/>
              <a:buNone/>
            </a:pPr>
            <a:r>
              <a:rPr lang="en-US"/>
              <a:t>This workshop focused on the reading skill of </a:t>
            </a:r>
            <a:r>
              <a:rPr lang="en-US" b="1"/>
              <a:t>engage and enjoy</a:t>
            </a:r>
            <a:r>
              <a:rPr lang="en-US"/>
              <a:t>. In this workshop, families learn a fun way to keep reading practice fresh.  Families learn how to create a reading BINGO game, that offers multiple reading “challenges” each day.  Providing choice in reading can help motivate children to practice their reading skills at home.</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Materials</a:t>
            </a:r>
            <a:r>
              <a:rPr lang="en-US"/>
              <a:t> </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Corresponding </a:t>
            </a:r>
            <a:r>
              <a:rPr lang="en-US"/>
              <a:t>Reading Tip Sheet</a:t>
            </a:r>
            <a:r>
              <a:rPr lang="en-US" sz="1200" b="0" i="0" u="none" strike="noStrike" cap="none">
                <a:solidFill>
                  <a:schemeClr val="dk1"/>
                </a:solidFill>
                <a:latin typeface="Calibri"/>
                <a:ea typeface="Calibri"/>
                <a:cs typeface="Calibri"/>
                <a:sym typeface="Calibri"/>
              </a:rPr>
              <a:t> (in the languages the families need)</a:t>
            </a:r>
            <a:endParaRPr sz="1200" b="0" i="0" u="none" strike="noStrike" cap="none">
              <a:solidFill>
                <a:schemeClr val="dk1"/>
              </a:solidFill>
              <a:latin typeface="Calibri"/>
              <a:ea typeface="Calibri"/>
              <a:cs typeface="Calibri"/>
              <a:sym typeface="Calibri"/>
            </a:endParaRPr>
          </a:p>
          <a:p>
            <a:pPr marL="457200" lvl="0" indent="-279400" algn="l" rtl="0">
              <a:lnSpc>
                <a:spcPct val="100000"/>
              </a:lnSpc>
              <a:spcBef>
                <a:spcPts val="0"/>
              </a:spcBef>
              <a:spcAft>
                <a:spcPts val="0"/>
              </a:spcAft>
              <a:buClr>
                <a:schemeClr val="dk1"/>
              </a:buClr>
              <a:buSzPts val="800"/>
              <a:buFont typeface="Calibri"/>
              <a:buChar char="●"/>
            </a:pPr>
            <a:r>
              <a:rPr lang="en-US"/>
              <a:t>Projector to display slides</a:t>
            </a:r>
            <a:endParaRPr/>
          </a:p>
          <a:p>
            <a:pPr marL="457200" lvl="0" indent="-279400" algn="l" rtl="0">
              <a:lnSpc>
                <a:spcPct val="100000"/>
              </a:lnSpc>
              <a:spcBef>
                <a:spcPts val="0"/>
              </a:spcBef>
              <a:spcAft>
                <a:spcPts val="0"/>
              </a:spcAft>
              <a:buClr>
                <a:schemeClr val="dk1"/>
              </a:buClr>
              <a:buSzPts val="800"/>
              <a:buChar char="●"/>
            </a:pPr>
            <a:r>
              <a:rPr lang="en-US"/>
              <a:t>Optional printed blank grids (BINGO boards) OR plain white paper</a:t>
            </a:r>
            <a:endParaRPr/>
          </a:p>
          <a:p>
            <a:pPr marL="457200" lvl="0" indent="-279400" algn="l" rtl="0">
              <a:lnSpc>
                <a:spcPct val="100000"/>
              </a:lnSpc>
              <a:spcBef>
                <a:spcPts val="0"/>
              </a:spcBef>
              <a:spcAft>
                <a:spcPts val="0"/>
              </a:spcAft>
              <a:buClr>
                <a:schemeClr val="dk1"/>
              </a:buClr>
              <a:buSzPts val="800"/>
              <a:buChar char="●"/>
            </a:pPr>
            <a:r>
              <a:rPr lang="en-US"/>
              <a:t>Writing utensils for each family for use in creating BINGO boards</a:t>
            </a:r>
            <a:endParaRPr/>
          </a:p>
          <a:p>
            <a:pPr marL="457200" marR="0" lvl="0" indent="-279400" algn="l" rtl="0">
              <a:lnSpc>
                <a:spcPct val="100000"/>
              </a:lnSpc>
              <a:spcBef>
                <a:spcPts val="0"/>
              </a:spcBef>
              <a:spcAft>
                <a:spcPts val="0"/>
              </a:spcAft>
              <a:buSzPts val="800"/>
              <a:buFont typeface="Calibri"/>
              <a:buChar char="●"/>
            </a:pPr>
            <a:r>
              <a:rPr lang="en-US" sz="1200" b="0" i="0" u="none" strike="noStrike" cap="none">
                <a:solidFill>
                  <a:schemeClr val="dk1"/>
                </a:solidFill>
                <a:latin typeface="Calibri"/>
                <a:ea typeface="Calibri"/>
                <a:cs typeface="Calibri"/>
                <a:sym typeface="Calibri"/>
              </a:rPr>
              <a:t>Family </a:t>
            </a:r>
            <a:r>
              <a:rPr lang="en-US"/>
              <a:t>W</a:t>
            </a:r>
            <a:r>
              <a:rPr lang="en-US" sz="1200" b="0" i="0" u="none" strike="noStrike" cap="none">
                <a:solidFill>
                  <a:schemeClr val="dk1"/>
                </a:solidFill>
                <a:latin typeface="Calibri"/>
                <a:ea typeface="Calibri"/>
                <a:cs typeface="Calibri"/>
                <a:sym typeface="Calibri"/>
              </a:rPr>
              <a:t>orkshop </a:t>
            </a:r>
            <a:r>
              <a:rPr lang="en-US"/>
              <a:t>Feedback Form</a:t>
            </a:r>
            <a:r>
              <a:rPr lang="en-US" sz="1200" b="0" i="0" u="none" strike="noStrike" cap="none">
                <a:solidFill>
                  <a:schemeClr val="dk1"/>
                </a:solidFill>
                <a:latin typeface="Calibri"/>
                <a:ea typeface="Calibri"/>
                <a:cs typeface="Calibri"/>
                <a:sym typeface="Calibri"/>
              </a:rPr>
              <a:t> (</a:t>
            </a:r>
            <a:r>
              <a:rPr lang="en-US"/>
              <a:t>paper or digital form)</a:t>
            </a:r>
            <a:endParaRPr/>
          </a:p>
          <a:p>
            <a:pPr marL="457200" marR="0" lvl="0" indent="-279400" algn="l" rtl="0">
              <a:lnSpc>
                <a:spcPct val="100000"/>
              </a:lnSpc>
              <a:spcBef>
                <a:spcPts val="0"/>
              </a:spcBef>
              <a:spcAft>
                <a:spcPts val="0"/>
              </a:spcAft>
              <a:buSzPts val="800"/>
              <a:buFont typeface="Calibri"/>
              <a:buChar char="●"/>
            </a:pPr>
            <a:r>
              <a:rPr lang="en-US"/>
              <a:t>Empty envelope for families to put feedback form in (optional but highly recommended)</a:t>
            </a:r>
            <a:endParaRPr/>
          </a:p>
          <a:p>
            <a:pPr marL="457200" marR="0" lvl="0" indent="-279400" algn="l" rtl="0">
              <a:lnSpc>
                <a:spcPct val="100000"/>
              </a:lnSpc>
              <a:spcBef>
                <a:spcPts val="0"/>
              </a:spcBef>
              <a:spcAft>
                <a:spcPts val="0"/>
              </a:spcAft>
              <a:buSzPts val="800"/>
              <a:buFont typeface="Calibri"/>
              <a:buChar char="●"/>
            </a:pPr>
            <a:r>
              <a:rPr lang="en-US"/>
              <a:t>Name tags (optional but highly recommended)</a:t>
            </a:r>
            <a:endParaRPr/>
          </a:p>
          <a:p>
            <a:pPr marL="45720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Facilitation notes</a:t>
            </a:r>
            <a:endParaRPr b="0" u="none"/>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To prepare</a:t>
            </a:r>
            <a:endParaRPr/>
          </a:p>
          <a:p>
            <a:pPr marL="457200" lvl="0" indent="-298450" algn="l" rtl="0">
              <a:lnSpc>
                <a:spcPct val="100000"/>
              </a:lnSpc>
              <a:spcBef>
                <a:spcPts val="0"/>
              </a:spcBef>
              <a:spcAft>
                <a:spcPts val="0"/>
              </a:spcAft>
              <a:buSzPts val="1100"/>
              <a:buFont typeface="Calibri"/>
              <a:buChar char="•"/>
            </a:pPr>
            <a:r>
              <a:rPr lang="en-US"/>
              <a:t>In this workshop, you will share ideas on how to provide fun, engaging reading options to children by creating reading BINGO boards.</a:t>
            </a:r>
            <a:endParaRPr/>
          </a:p>
          <a:p>
            <a:pPr marL="914400" lvl="1" indent="-317500" algn="l" rtl="0">
              <a:lnSpc>
                <a:spcPct val="100000"/>
              </a:lnSpc>
              <a:spcBef>
                <a:spcPts val="0"/>
              </a:spcBef>
              <a:spcAft>
                <a:spcPts val="0"/>
              </a:spcAft>
              <a:buSzPts val="1400"/>
              <a:buChar char="•"/>
            </a:pPr>
            <a:r>
              <a:rPr lang="en-US"/>
              <a:t>Study the slides in the reading tip section. </a:t>
            </a:r>
            <a:endParaRPr/>
          </a:p>
          <a:p>
            <a:pPr marL="914400" lvl="1" indent="-317500" algn="l" rtl="0">
              <a:lnSpc>
                <a:spcPct val="100000"/>
              </a:lnSpc>
              <a:spcBef>
                <a:spcPts val="0"/>
              </a:spcBef>
              <a:spcAft>
                <a:spcPts val="0"/>
              </a:spcAft>
              <a:buSzPts val="1400"/>
              <a:buChar char="•"/>
            </a:pPr>
            <a:r>
              <a:rPr lang="en-US"/>
              <a:t>Think of a reading BINGO square that can be completed in the classroom. See slide entitled “Decide on reading challenges.”</a:t>
            </a:r>
            <a:endParaRPr/>
          </a:p>
          <a:p>
            <a:pPr marL="457200" lvl="0" indent="-298450" algn="l" rtl="0">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with families, not </a:t>
            </a:r>
            <a:r>
              <a:rPr lang="en-US" i="1"/>
              <a:t>at</a:t>
            </a:r>
            <a:r>
              <a:rPr lang="en-US"/>
              <a:t> them.</a:t>
            </a:r>
            <a:endParaRPr/>
          </a:p>
          <a:p>
            <a:pPr marL="457200" lvl="0" indent="-304800" algn="l" rtl="0">
              <a:lnSpc>
                <a:spcPct val="100000"/>
              </a:lnSpc>
              <a:spcBef>
                <a:spcPts val="0"/>
              </a:spcBef>
              <a:spcAft>
                <a:spcPts val="0"/>
              </a:spcAft>
              <a:buClr>
                <a:srgbClr val="000000"/>
              </a:buClr>
              <a:buSzPts val="1200"/>
              <a:buFont typeface="Calibri"/>
              <a:buChar char="•"/>
            </a:pPr>
            <a:r>
              <a:rPr lang="en-US"/>
              <a:t>If this is the first Family Workshop, consider playing a video entitled “Springboard Collaborative Family Workshops” (available on Springboard’s Youtube channel).</a:t>
            </a:r>
            <a:endParaRPr/>
          </a:p>
          <a:p>
            <a:pPr marL="0" lvl="0" indent="0" algn="l" rtl="0">
              <a:lnSpc>
                <a:spcPct val="100000"/>
              </a:lnSpc>
              <a:spcBef>
                <a:spcPts val="0"/>
              </a:spcBef>
              <a:spcAft>
                <a:spcPts val="0"/>
              </a:spcAft>
              <a:buSzPts val="1400"/>
              <a:buFont typeface="Arial"/>
              <a:buNone/>
            </a:pPr>
            <a:endParaRPr u="sng"/>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During workshop</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Circulate and check-in with families individually during practice time. See “Practice time” slide for more specific suggestions.</a:t>
            </a:r>
            <a:endParaRPr/>
          </a:p>
          <a:p>
            <a:pPr marL="457200" marR="0" lvl="0" indent="-228600" algn="l" rtl="0">
              <a:lnSpc>
                <a:spcPct val="100000"/>
              </a:lnSpc>
              <a:spcBef>
                <a:spcPts val="0"/>
              </a:spcBef>
              <a:spcAft>
                <a:spcPts val="0"/>
              </a:spcAft>
              <a:buSzPts val="1400"/>
              <a:buNone/>
            </a:pPr>
            <a:endParaRPr b="0" u="sng"/>
          </a:p>
          <a:p>
            <a:pPr marL="0" marR="0" lvl="0" indent="0" algn="l" rtl="0">
              <a:lnSpc>
                <a:spcPct val="100000"/>
              </a:lnSpc>
              <a:spcBef>
                <a:spcPts val="0"/>
              </a:spcBef>
              <a:spcAft>
                <a:spcPts val="0"/>
              </a:spcAft>
              <a:buSzPts val="1400"/>
              <a:buNone/>
            </a:pPr>
            <a:r>
              <a:rPr lang="en-US" b="0" u="sng"/>
              <a:t>Ideas to differentiate </a:t>
            </a:r>
            <a:endParaRPr/>
          </a:p>
          <a:p>
            <a:pPr marL="457200" marR="0" lvl="0" indent="-298450" algn="l" rtl="0">
              <a:lnSpc>
                <a:spcPct val="100000"/>
              </a:lnSpc>
              <a:spcBef>
                <a:spcPts val="0"/>
              </a:spcBef>
              <a:spcAft>
                <a:spcPts val="0"/>
              </a:spcAft>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marL="457200" marR="0" lvl="0" indent="-298450" algn="l" rtl="0">
              <a:lnSpc>
                <a:spcPct val="100000"/>
              </a:lnSpc>
              <a:spcBef>
                <a:spcPts val="0"/>
              </a:spcBef>
              <a:spcAft>
                <a:spcPts val="0"/>
              </a:spcAft>
              <a:buSzPts val="1100"/>
              <a:buFont typeface="Calibri"/>
              <a:buChar char="•"/>
            </a:pPr>
            <a:r>
              <a:rPr lang="en-US"/>
              <a:t>Preview “Check in on literacy terms” and adjust terms or definitions, as needed.</a:t>
            </a:r>
            <a:endParaRPr/>
          </a:p>
          <a:p>
            <a:pPr marL="457200" marR="0" lvl="0" indent="-298450" algn="l" rtl="0">
              <a:lnSpc>
                <a:spcPct val="100000"/>
              </a:lnSpc>
              <a:spcBef>
                <a:spcPts val="0"/>
              </a:spcBef>
              <a:spcAft>
                <a:spcPts val="0"/>
              </a:spcAft>
              <a:buSzPts val="1100"/>
              <a:buFont typeface="Calibri"/>
              <a:buChar char="•"/>
            </a:pPr>
            <a:r>
              <a:rPr lang="en-US"/>
              <a:t>If teaching this workshop to families with </a:t>
            </a:r>
            <a:r>
              <a:rPr lang="en-US" b="1"/>
              <a:t>younger readers</a:t>
            </a:r>
            <a:r>
              <a:rPr lang="en-US"/>
              <a:t>:</a:t>
            </a:r>
            <a:endParaRPr/>
          </a:p>
          <a:p>
            <a:pPr marL="914400" marR="0" lvl="1" indent="-317500" algn="l" rtl="0">
              <a:lnSpc>
                <a:spcPct val="100000"/>
              </a:lnSpc>
              <a:spcBef>
                <a:spcPts val="0"/>
              </a:spcBef>
              <a:spcAft>
                <a:spcPts val="0"/>
              </a:spcAft>
              <a:buSzPts val="1400"/>
              <a:buChar char="•"/>
            </a:pPr>
            <a:r>
              <a:rPr lang="en-US"/>
              <a:t>Choose the appropriate “Reading = conversation” slide. </a:t>
            </a:r>
            <a:endParaRPr/>
          </a:p>
          <a:p>
            <a:pPr marL="914400" lvl="1" indent="-317500" algn="l" rtl="0">
              <a:lnSpc>
                <a:spcPct val="100000"/>
              </a:lnSpc>
              <a:spcBef>
                <a:spcPts val="0"/>
              </a:spcBef>
              <a:spcAft>
                <a:spcPts val="0"/>
              </a:spcAft>
              <a:buSzPts val="1400"/>
              <a:buChar char="•"/>
            </a:pPr>
            <a:r>
              <a:rPr lang="en-US"/>
              <a:t>Younger readers who are not yet independent readers may need different options for their challenges.  For example, there may need to be additional opportunities for different family members/friends to read aloud to the student, or listen to an audio version of the book.  </a:t>
            </a:r>
            <a:endParaRPr/>
          </a:p>
          <a:p>
            <a:pPr marL="914400" lvl="1" indent="-317500" algn="l" rtl="0">
              <a:lnSpc>
                <a:spcPct val="100000"/>
              </a:lnSpc>
              <a:spcBef>
                <a:spcPts val="0"/>
              </a:spcBef>
              <a:spcAft>
                <a:spcPts val="0"/>
              </a:spcAft>
              <a:buSzPts val="1400"/>
              <a:buChar char="•"/>
            </a:pPr>
            <a:r>
              <a:rPr lang="en-US"/>
              <a:t>Younger readers may also need shorter time frames to earn their rewards.  An option is to offer a reward with any 5 completed activities from the board, not necessarily in a row.</a:t>
            </a:r>
            <a:endParaRPr/>
          </a:p>
          <a:p>
            <a:pPr marL="457200" lvl="0" indent="-298450" algn="l" rtl="0">
              <a:lnSpc>
                <a:spcPct val="100000"/>
              </a:lnSpc>
              <a:spcBef>
                <a:spcPts val="0"/>
              </a:spcBef>
              <a:spcAft>
                <a:spcPts val="0"/>
              </a:spcAft>
              <a:buSzPts val="1100"/>
              <a:buFont typeface="Calibri"/>
              <a:buChar char="•"/>
            </a:pPr>
            <a:r>
              <a:rPr lang="en-US"/>
              <a:t>If teaching this workshop to families with </a:t>
            </a:r>
            <a:r>
              <a:rPr lang="en-US" b="1"/>
              <a:t>older children</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Older readers can be challenged with opportunities to experiment with genres like historical fiction or fantasy.  Consider offering stamina-builders like “read two chapters” or “read for 40 minutes” as options for older readers’ boards.  You may also choose to encourage them to complete additional challenges before earning their reward.</a:t>
            </a:r>
            <a:endParaRPr/>
          </a:p>
          <a:p>
            <a:pPr marL="457200" lvl="0" indent="-298450" algn="l" rtl="0">
              <a:lnSpc>
                <a:spcPct val="100000"/>
              </a:lnSpc>
              <a:spcBef>
                <a:spcPts val="0"/>
              </a:spcBef>
              <a:spcAft>
                <a:spcPts val="0"/>
              </a:spcAft>
              <a:buSzPts val="1100"/>
              <a:buFont typeface="Calibri"/>
              <a:buChar char="•"/>
            </a:pPr>
            <a:r>
              <a:rPr lang="en-US"/>
              <a:t>If teaching this workshop to</a:t>
            </a:r>
            <a:r>
              <a:rPr lang="en-US" b="1"/>
              <a:t> Multilingual families</a:t>
            </a:r>
            <a:r>
              <a:rPr lang="en-US"/>
              <a:t>:</a:t>
            </a:r>
            <a:endParaRPr/>
          </a:p>
          <a:p>
            <a:pPr marL="685800" lvl="1" indent="-215900" algn="l" rtl="0">
              <a:lnSpc>
                <a:spcPct val="100000"/>
              </a:lnSpc>
              <a:spcBef>
                <a:spcPts val="0"/>
              </a:spcBef>
              <a:spcAft>
                <a:spcPts val="0"/>
              </a:spcAft>
              <a:buSzPts val="1200"/>
              <a:buFont typeface="Arial"/>
              <a:buChar char="•"/>
            </a:pPr>
            <a:r>
              <a:rPr lang="en-US"/>
              <a:t>Consider providing sentence stems for families who may be speaking in a group.</a:t>
            </a:r>
            <a:endParaRPr/>
          </a:p>
          <a:p>
            <a:pPr marL="685800" lvl="1" indent="-228600" algn="l" rtl="0">
              <a:lnSpc>
                <a:spcPct val="100000"/>
              </a:lnSpc>
              <a:spcBef>
                <a:spcPts val="0"/>
              </a:spcBef>
              <a:spcAft>
                <a:spcPts val="0"/>
              </a:spcAft>
              <a:buSzPts val="1400"/>
              <a:buChar char="•"/>
            </a:pPr>
            <a:r>
              <a:rPr lang="en-US"/>
              <a:t>If appropriate, add a square that encourages children to be literate in another language (eg. read a book in Spanish, practice flashcards of Chinese characters for 10 mins)</a:t>
            </a:r>
            <a:endParaRPr/>
          </a:p>
          <a:p>
            <a:pPr marL="457200" lvl="0" indent="-317500" algn="l" rtl="0">
              <a:lnSpc>
                <a:spcPct val="100000"/>
              </a:lnSpc>
              <a:spcBef>
                <a:spcPts val="0"/>
              </a:spcBef>
              <a:spcAft>
                <a:spcPts val="0"/>
              </a:spcAft>
              <a:buSzPts val="1400"/>
              <a:buFont typeface="Arial"/>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a:t>
            </a:r>
            <a:endParaRPr/>
          </a:p>
          <a:p>
            <a:pPr marL="0" lvl="0" indent="0" algn="l" rtl="0">
              <a:lnSpc>
                <a:spcPct val="115000"/>
              </a:lnSpc>
              <a:spcBef>
                <a:spcPts val="0"/>
              </a:spcBef>
              <a:spcAft>
                <a:spcPts val="0"/>
              </a:spcAft>
              <a:buSzPts val="1400"/>
              <a:buNone/>
            </a:pPr>
            <a:endParaRPr u="sng"/>
          </a:p>
          <a:p>
            <a:pPr marL="0" lvl="0" indent="0" algn="l" rtl="0">
              <a:lnSpc>
                <a:spcPct val="115000"/>
              </a:lnSpc>
              <a:spcBef>
                <a:spcPts val="0"/>
              </a:spcBef>
              <a:spcAft>
                <a:spcPts val="0"/>
              </a:spcAft>
              <a:buSzPts val="1400"/>
              <a:buNone/>
            </a:pPr>
            <a:r>
              <a:rPr lang="en-US" u="sng"/>
              <a:t>Timing considerations for a 60 min workshop</a:t>
            </a:r>
            <a:endParaRPr u="sng"/>
          </a:p>
          <a:p>
            <a:pPr marL="0" lvl="0" indent="0" algn="l" rtl="0">
              <a:lnSpc>
                <a:spcPct val="115000"/>
              </a:lnSpc>
              <a:spcBef>
                <a:spcPts val="0"/>
              </a:spcBef>
              <a:spcAft>
                <a:spcPts val="0"/>
              </a:spcAft>
              <a:buSzPts val="1400"/>
              <a:buNone/>
            </a:pPr>
            <a:r>
              <a:rPr lang="en-US"/>
              <a:t>Welcome: 10 mins</a:t>
            </a:r>
            <a:endParaRPr/>
          </a:p>
          <a:p>
            <a:pPr marL="0" lvl="0" indent="0" algn="l" rtl="0">
              <a:lnSpc>
                <a:spcPct val="115000"/>
              </a:lnSpc>
              <a:spcBef>
                <a:spcPts val="0"/>
              </a:spcBef>
              <a:spcAft>
                <a:spcPts val="0"/>
              </a:spcAft>
              <a:buSzPts val="1400"/>
              <a:buNone/>
            </a:pPr>
            <a:r>
              <a:rPr lang="en-US"/>
              <a:t>Reading tip: 15-20 mins</a:t>
            </a:r>
            <a:endParaRPr/>
          </a:p>
          <a:p>
            <a:pPr marL="0" lvl="0" indent="0" algn="l" rtl="0">
              <a:lnSpc>
                <a:spcPct val="115000"/>
              </a:lnSpc>
              <a:spcBef>
                <a:spcPts val="0"/>
              </a:spcBef>
              <a:spcAft>
                <a:spcPts val="0"/>
              </a:spcAft>
              <a:buSzPts val="1400"/>
              <a:buNone/>
            </a:pPr>
            <a:r>
              <a:rPr lang="en-US"/>
              <a:t>Practice: 15-20 mins</a:t>
            </a:r>
            <a:endParaRPr/>
          </a:p>
          <a:p>
            <a:pPr marL="0" lvl="0" indent="0" algn="l" rtl="0">
              <a:lnSpc>
                <a:spcPct val="115000"/>
              </a:lnSpc>
              <a:spcBef>
                <a:spcPts val="0"/>
              </a:spcBef>
              <a:spcAft>
                <a:spcPts val="0"/>
              </a:spcAft>
              <a:buSzPts val="1400"/>
              <a:buNone/>
            </a:pPr>
            <a:r>
              <a:rPr lang="en-US"/>
              <a:t>Reflection and updates: 10 mins</a:t>
            </a:r>
            <a:endParaRPr/>
          </a:p>
          <a:p>
            <a:pPr marL="0" lvl="0" indent="0" algn="l" rtl="0">
              <a:lnSpc>
                <a:spcPct val="115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After you use these materials, we want to hear your feedback! Fill out the </a:t>
            </a:r>
            <a:r>
              <a:rPr lang="en-US"/>
              <a:t>Family Workshop</a:t>
            </a:r>
            <a:r>
              <a:rPr lang="en-US" sz="1200" b="0" i="0" u="none" strike="noStrike" cap="none">
                <a:solidFill>
                  <a:schemeClr val="dk1"/>
                </a:solidFill>
                <a:latin typeface="Calibri"/>
                <a:ea typeface="Calibri"/>
                <a:cs typeface="Calibri"/>
                <a:sym typeface="Calibri"/>
              </a:rPr>
              <a:t> </a:t>
            </a:r>
            <a:r>
              <a:rPr lang="en-US"/>
              <a:t>F</a:t>
            </a:r>
            <a:r>
              <a:rPr lang="en-US" sz="1200" b="0" i="0" u="none" strike="noStrike" cap="none">
                <a:solidFill>
                  <a:schemeClr val="dk1"/>
                </a:solidFill>
                <a:latin typeface="Calibri"/>
                <a:ea typeface="Calibri"/>
                <a:cs typeface="Calibri"/>
                <a:sym typeface="Calibri"/>
              </a:rPr>
              <a:t>acilitator </a:t>
            </a:r>
            <a:r>
              <a:rPr lang="en-US"/>
              <a:t>F</a:t>
            </a:r>
            <a:r>
              <a:rPr lang="en-US" sz="1200" b="0" i="0" u="none" strike="noStrike" cap="none">
                <a:solidFill>
                  <a:schemeClr val="dk1"/>
                </a:solidFill>
                <a:latin typeface="Calibri"/>
                <a:ea typeface="Calibri"/>
                <a:cs typeface="Calibri"/>
                <a:sym typeface="Calibri"/>
              </a:rPr>
              <a:t>eedback </a:t>
            </a:r>
            <a:r>
              <a:rPr lang="en-US"/>
              <a:t>F</a:t>
            </a:r>
            <a:r>
              <a:rPr lang="en-US" sz="1200" b="0" i="0" u="none" strike="noStrike" cap="none">
                <a:solidFill>
                  <a:schemeClr val="dk1"/>
                </a:solidFill>
                <a:latin typeface="Calibri"/>
                <a:ea typeface="Calibri"/>
                <a:cs typeface="Calibri"/>
                <a:sym typeface="Calibri"/>
              </a:rPr>
              <a:t>orm at </a:t>
            </a:r>
            <a:r>
              <a:rPr lang="en-US"/>
              <a:t>https://bit.ly/SBCfeedbackform.</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391" name="Google Shape;1391;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4"/>
        <p:cNvGrpSpPr/>
        <p:nvPr/>
      </p:nvGrpSpPr>
      <p:grpSpPr>
        <a:xfrm>
          <a:off x="0" y="0"/>
          <a:ext cx="0" cy="0"/>
          <a:chOff x="0" y="0"/>
          <a:chExt cx="0" cy="0"/>
        </a:xfrm>
      </p:grpSpPr>
      <p:sp>
        <p:nvSpPr>
          <p:cNvPr id="1485" name="Google Shape;1485;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a:p>
          <a:p>
            <a:pPr marL="457200" marR="0" lvl="0" indent="-285750" algn="l" rtl="0">
              <a:lnSpc>
                <a:spcPct val="100000"/>
              </a:lnSpc>
              <a:spcBef>
                <a:spcPts val="0"/>
              </a:spcBef>
              <a:spcAft>
                <a:spcPts val="0"/>
              </a:spcAft>
              <a:buSzPts val="900"/>
              <a:buChar char="●"/>
            </a:pPr>
            <a:r>
              <a:rPr lang="en-US" b="1"/>
              <a:t>Explain that some children might choose to complete one challenge per day while others might be able to complete a few.  </a:t>
            </a:r>
            <a:r>
              <a:rPr lang="en-US"/>
              <a:t>Decide together if your goal will be to complete a row (across or down) or a full blackout (covering the entire board) before a reward is given.</a:t>
            </a:r>
            <a:endParaRPr/>
          </a:p>
          <a:p>
            <a:pPr marL="457200" marR="0" lvl="0" indent="-285750" algn="l" rtl="0">
              <a:lnSpc>
                <a:spcPct val="100000"/>
              </a:lnSpc>
              <a:spcBef>
                <a:spcPts val="0"/>
              </a:spcBef>
              <a:spcAft>
                <a:spcPts val="0"/>
              </a:spcAft>
              <a:buSzPts val="900"/>
              <a:buChar char="●"/>
            </a:pPr>
            <a:r>
              <a:rPr lang="en-US" b="1"/>
              <a:t>Invite families to decide</a:t>
            </a:r>
            <a:r>
              <a:rPr lang="en-US"/>
              <a:t> on the time frame for how they will complete the reading challenges.</a:t>
            </a:r>
            <a:endParaRPr/>
          </a:p>
          <a:p>
            <a:pPr marL="171450" marR="0" lvl="0" indent="-95250" algn="l" rtl="0">
              <a:lnSpc>
                <a:spcPct val="100000"/>
              </a:lnSpc>
              <a:spcBef>
                <a:spcPts val="0"/>
              </a:spcBef>
              <a:spcAft>
                <a:spcPts val="0"/>
              </a:spcAft>
              <a:buClr>
                <a:schemeClr val="dk1"/>
              </a:buClr>
              <a:buSzPts val="1200"/>
              <a:buFont typeface="Arial"/>
              <a:buNone/>
            </a:pPr>
            <a:endParaRPr b="0"/>
          </a:p>
          <a:p>
            <a:pPr marL="0" marR="0" lvl="0" indent="0" algn="l" rtl="0">
              <a:lnSpc>
                <a:spcPct val="100000"/>
              </a:lnSpc>
              <a:spcBef>
                <a:spcPts val="0"/>
              </a:spcBef>
              <a:spcAft>
                <a:spcPts val="0"/>
              </a:spcAft>
              <a:buClr>
                <a:schemeClr val="dk1"/>
              </a:buClr>
              <a:buSzPts val="1200"/>
              <a:buFont typeface="Calibri"/>
              <a:buNone/>
            </a:pPr>
            <a:endParaRPr b="0"/>
          </a:p>
        </p:txBody>
      </p:sp>
      <p:sp>
        <p:nvSpPr>
          <p:cNvPr id="1486" name="Google Shape;1486;p10: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p11: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7" name="Google Shape;1497;p1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a:p>
            <a:pPr marL="457200" lvl="0" indent="-298450" algn="l" rtl="0">
              <a:lnSpc>
                <a:spcPct val="100000"/>
              </a:lnSpc>
              <a:spcBef>
                <a:spcPts val="0"/>
              </a:spcBef>
              <a:spcAft>
                <a:spcPts val="0"/>
              </a:spcAft>
              <a:buSzPts val="1100"/>
              <a:buChar char="•"/>
            </a:pPr>
            <a:r>
              <a:rPr lang="en-US" b="1"/>
              <a:t>Explain that rewards can be as big or small as they choose </a:t>
            </a:r>
            <a:r>
              <a:rPr lang="en-US"/>
              <a:t>but should be given immediately after their child earns a BINGO.</a:t>
            </a:r>
            <a:endParaRPr/>
          </a:p>
          <a:p>
            <a:pPr marL="914400" marR="0" lvl="1" indent="-317500" algn="l" rtl="0">
              <a:lnSpc>
                <a:spcPct val="100000"/>
              </a:lnSpc>
              <a:spcBef>
                <a:spcPts val="0"/>
              </a:spcBef>
              <a:spcAft>
                <a:spcPts val="0"/>
              </a:spcAft>
              <a:buSzPts val="1400"/>
              <a:buChar char="•"/>
            </a:pPr>
            <a:r>
              <a:rPr lang="en-US"/>
              <a:t>It’s best to decide together on a reward idea before your child earns a BINGO so they have something they are working towards.</a:t>
            </a:r>
            <a:endParaRPr/>
          </a:p>
          <a:p>
            <a:pPr marL="457200" lvl="0" indent="-298450" algn="l" rtl="0">
              <a:lnSpc>
                <a:spcPct val="100000"/>
              </a:lnSpc>
              <a:spcBef>
                <a:spcPts val="0"/>
              </a:spcBef>
              <a:spcAft>
                <a:spcPts val="0"/>
              </a:spcAft>
              <a:buSzPts val="1100"/>
              <a:buChar char="•"/>
            </a:pPr>
            <a:r>
              <a:rPr lang="en-US" b="1"/>
              <a:t>Invite families </a:t>
            </a:r>
            <a:r>
              <a:rPr lang="en-US"/>
              <a:t>to discuss how they will reward their child for a reading BINGO.</a:t>
            </a:r>
            <a:endParaRPr/>
          </a:p>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create and use a Reading BINGO game to keep them engaged and motivated to practice reading each day.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0000"/>
              </a:lnSpc>
              <a:spcBef>
                <a:spcPts val="0"/>
              </a:spcBef>
              <a:spcAft>
                <a:spcPts val="0"/>
              </a:spcAft>
              <a:buSzPts val="1400"/>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creer y usar un juego de lectura BINGO para mantenerlos comprometidos y motivados para practicar la lectura todos los días.</a:t>
            </a:r>
            <a:endParaRPr/>
          </a:p>
          <a:p>
            <a:pPr marL="1371600" lvl="2"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p:txBody>
      </p:sp>
      <p:sp>
        <p:nvSpPr>
          <p:cNvPr id="1506" name="Google Shape;1506;p12: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a:p>
          <a:p>
            <a:pPr marL="0" lvl="0" indent="0" algn="l" rtl="0">
              <a:lnSpc>
                <a:spcPct val="100000"/>
              </a:lnSpc>
              <a:spcBef>
                <a:spcPts val="0"/>
              </a:spcBef>
              <a:spcAft>
                <a:spcPts val="0"/>
              </a:spcAft>
              <a:buClr>
                <a:schemeClr val="dk1"/>
              </a:buClr>
              <a:buSzPts val="11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create and use a Reading BINGO game to keep them engaged and motivated to practice reading each day.</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1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creer y usar un juego de lectura BINGO para mantenerlos comprometidos y motivados para practicar la lectura todos los días.</a:t>
            </a:r>
            <a:endParaRPr/>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400"/>
              <a:buFont typeface="Arial"/>
              <a:buNone/>
            </a:pPr>
            <a:endParaRPr/>
          </a:p>
          <a:p>
            <a:pPr marL="457200" lvl="0" indent="-228600" algn="l" rtl="0">
              <a:lnSpc>
                <a:spcPct val="100000"/>
              </a:lnSpc>
              <a:spcBef>
                <a:spcPts val="0"/>
              </a:spcBef>
              <a:spcAft>
                <a:spcPts val="0"/>
              </a:spcAft>
              <a:buSzPts val="1400"/>
              <a:buNone/>
            </a:pPr>
            <a:endParaRPr/>
          </a:p>
        </p:txBody>
      </p:sp>
      <p:sp>
        <p:nvSpPr>
          <p:cNvPr id="1516" name="Google Shape;1516;p13: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p14: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5" name="Google Shape;1525;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p1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4" name="Google Shape;1534;p1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Part 3: Practice time</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a:t>
            </a:r>
            <a:r>
              <a:rPr lang="en-US"/>
              <a:t>support families in using their own BINGO boards to choose their child’s first challenge.  </a:t>
            </a:r>
            <a:endParaRPr/>
          </a:p>
          <a:p>
            <a:pPr marL="457200" lvl="0" indent="-317500" algn="l" rtl="0">
              <a:lnSpc>
                <a:spcPct val="100000"/>
              </a:lnSpc>
              <a:spcBef>
                <a:spcPts val="0"/>
              </a:spcBef>
              <a:spcAft>
                <a:spcPts val="0"/>
              </a:spcAft>
              <a:buSzPts val="1400"/>
              <a:buChar char="•"/>
            </a:pPr>
            <a:r>
              <a:rPr lang="en-US" b="1"/>
              <a:t>Encourage families to choose a challenge</a:t>
            </a:r>
            <a:r>
              <a:rPr lang="en-US"/>
              <a:t> they can complete during this time like “read with a family member” or “read a fiction book”.</a:t>
            </a:r>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 (things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Check in on the goal of </a:t>
            </a:r>
            <a:r>
              <a:rPr lang="en-US" b="1"/>
              <a:t>F</a:t>
            </a:r>
            <a:r>
              <a:rPr lang="en-US" sz="1200" b="1">
                <a:solidFill>
                  <a:schemeClr val="dk1"/>
                </a:solidFill>
                <a:latin typeface="Calibri"/>
                <a:ea typeface="Calibri"/>
                <a:cs typeface="Calibri"/>
                <a:sym typeface="Calibri"/>
              </a:rPr>
              <a:t>amily </a:t>
            </a:r>
            <a:r>
              <a:rPr lang="en-US" b="1"/>
              <a:t>W</a:t>
            </a:r>
            <a:r>
              <a:rPr lang="en-US" sz="1200" b="1">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48" name="Google Shape;1548;p16: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p1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556" name="Google Shape;1556;p17: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6"/>
        <p:cNvGrpSpPr/>
        <p:nvPr/>
      </p:nvGrpSpPr>
      <p:grpSpPr>
        <a:xfrm>
          <a:off x="0" y="0"/>
          <a:ext cx="0" cy="0"/>
          <a:chOff x="0" y="0"/>
          <a:chExt cx="0" cy="0"/>
        </a:xfrm>
      </p:grpSpPr>
      <p:sp>
        <p:nvSpPr>
          <p:cNvPr id="1397" name="Google Shape;1397;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marR="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398" name="Google Shape;1398;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22860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628650" lvl="1" indent="-17145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628650" lvl="1" indent="-171450" algn="l" rtl="0">
              <a:lnSpc>
                <a:spcPct val="100000"/>
              </a:lnSpc>
              <a:spcBef>
                <a:spcPts val="0"/>
              </a:spcBef>
              <a:spcAft>
                <a:spcPts val="0"/>
              </a:spcAft>
              <a:buSzPts val="1400"/>
              <a:buChar char="•"/>
            </a:pPr>
            <a:r>
              <a:rPr lang="en-US"/>
              <a:t>If this is not the first workshop, move quickly through this slide.</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403" name="Google Shape;1403;p3: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SzPts val="1400"/>
              <a:buNone/>
            </a:pPr>
            <a:endParaRPr b="1"/>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a:t>
            </a:r>
            <a:r>
              <a:rPr lang="en-US" b="1"/>
              <a:t> (</a:t>
            </a:r>
            <a:r>
              <a:rPr lang="en-US" sz="1200" b="1" i="0" u="none" strike="noStrike" cap="none">
                <a:solidFill>
                  <a:schemeClr val="dk1"/>
                </a:solidFill>
                <a:latin typeface="Calibri"/>
                <a:ea typeface="Calibri"/>
                <a:cs typeface="Calibri"/>
                <a:sym typeface="Calibri"/>
              </a:rPr>
              <a:t>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424" name="Google Shape;1424;p5: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i="0" u="none" strike="noStrike" cap="none">
                <a:solidFill>
                  <a:schemeClr val="dk1"/>
                </a:solidFill>
              </a:rPr>
              <a:t>Part 2: Reading tip</a:t>
            </a:r>
            <a:endParaRPr sz="1200" b="1" i="0" u="none" strike="noStrike" cap="none">
              <a:solidFill>
                <a:schemeClr val="dk1"/>
              </a:solidFill>
            </a:endParaRPr>
          </a:p>
          <a:p>
            <a:pPr marL="0" marR="0" lvl="0" indent="0" algn="l" rtl="0">
              <a:lnSpc>
                <a:spcPct val="100000"/>
              </a:lnSpc>
              <a:spcBef>
                <a:spcPts val="0"/>
              </a:spcBef>
              <a:spcAft>
                <a:spcPts val="0"/>
              </a:spcAft>
              <a:buSzPts val="1400"/>
              <a:buNone/>
            </a:pPr>
            <a:endParaRPr/>
          </a:p>
          <a:p>
            <a:pPr marL="171450" marR="0" lvl="0" indent="-146050" algn="l" rtl="0">
              <a:lnSpc>
                <a:spcPct val="100000"/>
              </a:lnSpc>
              <a:spcBef>
                <a:spcPts val="0"/>
              </a:spcBef>
              <a:spcAft>
                <a:spcPts val="0"/>
              </a:spcAft>
              <a:buClr>
                <a:schemeClr val="dk1"/>
              </a:buClr>
              <a:buSzPts val="800"/>
              <a:buFont typeface="Calibri"/>
              <a:buChar char="•"/>
            </a:pPr>
            <a:r>
              <a:rPr lang="en-US" b="1"/>
              <a:t>Introduce the 3 parts of the reading tip</a:t>
            </a:r>
            <a:r>
              <a:rPr lang="en-US"/>
              <a:t>.</a:t>
            </a:r>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Arial"/>
              <a:buNone/>
            </a:pPr>
            <a:r>
              <a:rPr lang="en-US" sz="1200" i="0" u="sng" strike="noStrike" cap="none">
                <a:solidFill>
                  <a:schemeClr val="dk1"/>
                </a:solidFill>
              </a:rPr>
              <a:t>Sample script</a:t>
            </a:r>
            <a:endParaRPr sz="1200" i="1" u="sng" strike="noStrike" cap="none">
              <a:solidFill>
                <a:schemeClr val="dk1"/>
              </a:solidFill>
            </a:endParaRPr>
          </a:p>
          <a:p>
            <a:pPr marL="0" marR="0" lvl="0" indent="0" algn="l" rtl="0">
              <a:lnSpc>
                <a:spcPct val="100000"/>
              </a:lnSpc>
              <a:spcBef>
                <a:spcPts val="0"/>
              </a:spcBef>
              <a:spcAft>
                <a:spcPts val="0"/>
              </a:spcAft>
              <a:buClr>
                <a:schemeClr val="dk1"/>
              </a:buClr>
              <a:buSzPts val="1200"/>
              <a:buFont typeface="Arial"/>
              <a:buNone/>
            </a:pPr>
            <a:r>
              <a:rPr lang="en-US" sz="1200" i="1"/>
              <a:t>Today’s tip has three parts:</a:t>
            </a:r>
            <a:endParaRPr sz="1200" i="1"/>
          </a:p>
          <a:p>
            <a:pPr marL="457200" marR="0" lvl="0" indent="-279400" algn="l" rtl="0">
              <a:lnSpc>
                <a:spcPct val="100000"/>
              </a:lnSpc>
              <a:spcBef>
                <a:spcPts val="0"/>
              </a:spcBef>
              <a:spcAft>
                <a:spcPts val="0"/>
              </a:spcAft>
              <a:buSzPts val="800"/>
              <a:buFont typeface="Calibri"/>
              <a:buChar char="●"/>
            </a:pPr>
            <a:r>
              <a:rPr lang="en-US" i="1"/>
              <a:t>First, you will need to create your reading BINGO board.  We will take some time to do this together today.</a:t>
            </a:r>
            <a:endParaRPr i="1"/>
          </a:p>
          <a:p>
            <a:pPr marL="457200" marR="0" lvl="0" indent="-279400" algn="l" rtl="0">
              <a:lnSpc>
                <a:spcPct val="100000"/>
              </a:lnSpc>
              <a:spcBef>
                <a:spcPts val="0"/>
              </a:spcBef>
              <a:spcAft>
                <a:spcPts val="0"/>
              </a:spcAft>
              <a:buSzPts val="800"/>
              <a:buFont typeface="Calibri"/>
              <a:buChar char="●"/>
            </a:pPr>
            <a:r>
              <a:rPr lang="en-US" i="1"/>
              <a:t>Then, you’ll want to decide on a time frame.  Think about how often you’d like your child to complete the challenges and how many completed challenges would earn them a BINGO. You might offer a smaller reward for a row across or down and a larger reward for a full board “blackout”.</a:t>
            </a:r>
            <a:endParaRPr i="1"/>
          </a:p>
          <a:p>
            <a:pPr marL="457200" marR="0" lvl="0" indent="-279400" algn="l" rtl="0">
              <a:lnSpc>
                <a:spcPct val="100000"/>
              </a:lnSpc>
              <a:spcBef>
                <a:spcPts val="0"/>
              </a:spcBef>
              <a:spcAft>
                <a:spcPts val="0"/>
              </a:spcAft>
              <a:buSzPts val="800"/>
              <a:buFont typeface="Calibri"/>
              <a:buChar char="●"/>
            </a:pPr>
            <a:r>
              <a:rPr lang="en-US" i="1"/>
              <a:t>You’ll also want to decide together on an appropriate reward when your child completes a BINGO.  This will serve as a motivator for your child’s practice each day.</a:t>
            </a:r>
            <a:endParaRPr i="1"/>
          </a:p>
          <a:p>
            <a:pPr marL="628650" lvl="1" indent="-82550" algn="l" rtl="0">
              <a:lnSpc>
                <a:spcPct val="100000"/>
              </a:lnSpc>
              <a:spcBef>
                <a:spcPts val="0"/>
              </a:spcBef>
              <a:spcAft>
                <a:spcPts val="0"/>
              </a:spcAft>
              <a:buSzPts val="1400"/>
              <a:buFont typeface="Arial"/>
              <a:buNone/>
            </a:pPr>
            <a:endParaRPr i="1" u="sng"/>
          </a:p>
          <a:p>
            <a:pPr marL="0" lvl="0" indent="0" algn="l" rtl="0">
              <a:lnSpc>
                <a:spcPct val="100000"/>
              </a:lnSpc>
              <a:spcBef>
                <a:spcPts val="0"/>
              </a:spcBef>
              <a:spcAft>
                <a:spcPts val="0"/>
              </a:spcAft>
              <a:buSzPts val="1400"/>
              <a:buNone/>
            </a:pPr>
            <a:r>
              <a:rPr lang="en-US" i="1"/>
              <a:t>Why?</a:t>
            </a:r>
            <a:endParaRPr i="1"/>
          </a:p>
          <a:p>
            <a:pPr marL="457200" lvl="0" indent="-279400" algn="l" rtl="0">
              <a:lnSpc>
                <a:spcPct val="100000"/>
              </a:lnSpc>
              <a:spcBef>
                <a:spcPts val="0"/>
              </a:spcBef>
              <a:spcAft>
                <a:spcPts val="0"/>
              </a:spcAft>
              <a:buSzPts val="800"/>
              <a:buFont typeface="Calibri"/>
              <a:buChar char="●"/>
            </a:pPr>
            <a:r>
              <a:rPr lang="en-US" i="1"/>
              <a:t>Providing choice in reading can help your child feel empowered during at-home practice time.  The reading BINGO game can motivate children to experiment with different text types and methods of reading to keep this time fresh and engaging.</a:t>
            </a:r>
            <a:endParaRPr i="1"/>
          </a:p>
          <a:p>
            <a:pPr marL="457200" lvl="1" indent="0" algn="l" rtl="0">
              <a:lnSpc>
                <a:spcPct val="100000"/>
              </a:lnSpc>
              <a:spcBef>
                <a:spcPts val="0"/>
              </a:spcBef>
              <a:spcAft>
                <a:spcPts val="0"/>
              </a:spcAft>
              <a:buSzPts val="1400"/>
              <a:buFont typeface="Calibri"/>
              <a:buNone/>
            </a:pPr>
            <a:endParaRPr i="1"/>
          </a:p>
          <a:p>
            <a:pPr marL="0" lvl="0" indent="0" algn="l" rtl="0">
              <a:lnSpc>
                <a:spcPct val="100000"/>
              </a:lnSpc>
              <a:spcBef>
                <a:spcPts val="0"/>
              </a:spcBef>
              <a:spcAft>
                <a:spcPts val="0"/>
              </a:spcAft>
              <a:buClr>
                <a:schemeClr val="dk1"/>
              </a:buClr>
              <a:buSzPts val="1200"/>
              <a:buFont typeface="Arial"/>
              <a:buNone/>
            </a:pPr>
            <a:r>
              <a:rPr lang="en-US" u="sng"/>
              <a:t>Sample script in Spanish</a:t>
            </a:r>
            <a:endParaRPr i="1"/>
          </a:p>
          <a:p>
            <a:pPr marL="0" lvl="0" indent="0" algn="l" rtl="0">
              <a:lnSpc>
                <a:spcPct val="100000"/>
              </a:lnSpc>
              <a:spcBef>
                <a:spcPts val="0"/>
              </a:spcBef>
              <a:spcAft>
                <a:spcPts val="0"/>
              </a:spcAft>
              <a:buClr>
                <a:schemeClr val="dk1"/>
              </a:buClr>
              <a:buSzPts val="1100"/>
              <a:buFont typeface="Arial"/>
              <a:buNone/>
            </a:pPr>
            <a:r>
              <a:rPr lang="en-US" i="1"/>
              <a:t>El consejo de hoy tiene tres partes:</a:t>
            </a:r>
            <a:endParaRPr i="1"/>
          </a:p>
          <a:p>
            <a:pPr marL="457200" lvl="0" indent="-279400" algn="l" rtl="0">
              <a:lnSpc>
                <a:spcPct val="100000"/>
              </a:lnSpc>
              <a:spcBef>
                <a:spcPts val="0"/>
              </a:spcBef>
              <a:spcAft>
                <a:spcPts val="0"/>
              </a:spcAft>
              <a:buClr>
                <a:schemeClr val="dk1"/>
              </a:buClr>
              <a:buSzPts val="800"/>
              <a:buFont typeface="Calibri"/>
              <a:buChar char="●"/>
            </a:pPr>
            <a:r>
              <a:rPr lang="en-US" i="1"/>
              <a:t>Primero, deberá crear su tablero de BINGO de lectura. Nos tomaremos un tiempo para hacer esto juntos hoy.</a:t>
            </a:r>
            <a:endParaRPr i="1"/>
          </a:p>
          <a:p>
            <a:pPr marL="457200" lvl="0" indent="-279400" algn="l" rtl="0">
              <a:lnSpc>
                <a:spcPct val="100000"/>
              </a:lnSpc>
              <a:spcBef>
                <a:spcPts val="0"/>
              </a:spcBef>
              <a:spcAft>
                <a:spcPts val="0"/>
              </a:spcAft>
              <a:buClr>
                <a:schemeClr val="dk1"/>
              </a:buClr>
              <a:buSzPts val="800"/>
              <a:buFont typeface="Calibri"/>
              <a:buChar char="●"/>
            </a:pPr>
            <a:r>
              <a:rPr lang="en-US" i="1"/>
              <a:t>Luego, querrás decidir un marco de tiempo. Piense en la frecuencia con la que le gustaría que su hijo completara los desafíos y cuántos desafíos completados le otorgarían un BINGO. Puede ofrecer una recompensa más pequeña por una fila horizontal o hacia abajo y una recompensa mayor por un "apagón" de tabla completa.</a:t>
            </a:r>
            <a:endParaRPr i="1"/>
          </a:p>
          <a:p>
            <a:pPr marL="457200" lvl="0" indent="-279400" algn="l" rtl="0">
              <a:lnSpc>
                <a:spcPct val="100000"/>
              </a:lnSpc>
              <a:spcBef>
                <a:spcPts val="0"/>
              </a:spcBef>
              <a:spcAft>
                <a:spcPts val="0"/>
              </a:spcAft>
              <a:buClr>
                <a:schemeClr val="dk1"/>
              </a:buClr>
              <a:buSzPts val="800"/>
              <a:buFont typeface="Calibri"/>
              <a:buChar char="●"/>
            </a:pPr>
            <a:r>
              <a:rPr lang="en-US" i="1"/>
              <a:t>También querrá decidir juntos una recompensa adecuada cuando su hijo complete un BINGO. Esto servirá como un motivador para la práctica de su hijo todos los días.</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¿Por qué?</a:t>
            </a:r>
            <a:endParaRPr i="1"/>
          </a:p>
          <a:p>
            <a:pPr marL="457200" lvl="0" indent="-279400" algn="l" rtl="0">
              <a:lnSpc>
                <a:spcPct val="100000"/>
              </a:lnSpc>
              <a:spcBef>
                <a:spcPts val="0"/>
              </a:spcBef>
              <a:spcAft>
                <a:spcPts val="0"/>
              </a:spcAft>
              <a:buClr>
                <a:schemeClr val="dk1"/>
              </a:buClr>
              <a:buSzPts val="800"/>
              <a:buFont typeface="Calibri"/>
              <a:buChar char="●"/>
            </a:pPr>
            <a:r>
              <a:rPr lang="en-US" i="1"/>
              <a:t>Brindarle opciones de lectura puede ayudar a su hijo a sentirse empoderado durante el tiempo de práctica en el hogar. El juego de lectura BINGO puede motivar a los niños a experimentar con diferentes tipos de texto y métodos de lectura para mantener este momento fresco y atractivo.</a:t>
            </a:r>
            <a:endParaRPr i="1"/>
          </a:p>
          <a:p>
            <a:pPr marL="0" lvl="0" indent="0" algn="l" rtl="0">
              <a:lnSpc>
                <a:spcPct val="100000"/>
              </a:lnSpc>
              <a:spcBef>
                <a:spcPts val="0"/>
              </a:spcBef>
              <a:spcAft>
                <a:spcPts val="0"/>
              </a:spcAft>
              <a:buClr>
                <a:schemeClr val="dk1"/>
              </a:buClr>
              <a:buSzPts val="1200"/>
              <a:buFont typeface="Arial"/>
              <a:buNone/>
            </a:pPr>
            <a:endParaRPr u="sng"/>
          </a:p>
          <a:p>
            <a:pPr marL="0" lvl="0" indent="0" algn="l" rtl="0">
              <a:lnSpc>
                <a:spcPct val="100000"/>
              </a:lnSpc>
              <a:spcBef>
                <a:spcPts val="0"/>
              </a:spcBef>
              <a:spcAft>
                <a:spcPts val="0"/>
              </a:spcAft>
              <a:buClr>
                <a:schemeClr val="dk1"/>
              </a:buClr>
              <a:buSzPts val="1400"/>
              <a:buFont typeface="Arial"/>
              <a:buNone/>
            </a:pPr>
            <a:endParaRPr i="1"/>
          </a:p>
          <a:p>
            <a:pPr marL="457200" lvl="0" indent="-228600" algn="l" rtl="0">
              <a:lnSpc>
                <a:spcPct val="100000"/>
              </a:lnSpc>
              <a:spcBef>
                <a:spcPts val="0"/>
              </a:spcBef>
              <a:spcAft>
                <a:spcPts val="0"/>
              </a:spcAft>
              <a:buSzPts val="1400"/>
              <a:buNone/>
            </a:pPr>
            <a:endParaRPr/>
          </a:p>
        </p:txBody>
      </p:sp>
      <p:sp>
        <p:nvSpPr>
          <p:cNvPr id="1441" name="Google Shape;1441;p6: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p7: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4" name="Google Shape;1454;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p8: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98450" algn="l" rtl="0">
              <a:lnSpc>
                <a:spcPct val="100000"/>
              </a:lnSpc>
              <a:spcBef>
                <a:spcPts val="0"/>
              </a:spcBef>
              <a:spcAft>
                <a:spcPts val="0"/>
              </a:spcAft>
              <a:buClr>
                <a:schemeClr val="dk1"/>
              </a:buClr>
              <a:buSzPts val="1100"/>
              <a:buChar char="•"/>
            </a:pPr>
            <a:r>
              <a:rPr lang="en-US" b="1"/>
              <a:t>Review the steps to creating a BINGO board. </a:t>
            </a:r>
            <a:r>
              <a:rPr lang="en-US"/>
              <a:t> </a:t>
            </a:r>
            <a:endParaRPr/>
          </a:p>
          <a:p>
            <a:pPr marL="914400" lvl="1" indent="-304800" algn="l" rtl="0">
              <a:lnSpc>
                <a:spcPct val="100000"/>
              </a:lnSpc>
              <a:spcBef>
                <a:spcPts val="0"/>
              </a:spcBef>
              <a:spcAft>
                <a:spcPts val="0"/>
              </a:spcAft>
              <a:buClr>
                <a:schemeClr val="dk1"/>
              </a:buClr>
              <a:buSzPts val="1200"/>
              <a:buChar char="•"/>
            </a:pPr>
            <a:r>
              <a:rPr lang="en-US"/>
              <a:t>Note: An alternate option is to print out blank BINGO boards to fill in.</a:t>
            </a:r>
            <a:endParaRPr/>
          </a:p>
          <a:p>
            <a:pPr marL="457200" lvl="0" indent="-298450" algn="l" rtl="0">
              <a:lnSpc>
                <a:spcPct val="100000"/>
              </a:lnSpc>
              <a:spcBef>
                <a:spcPts val="0"/>
              </a:spcBef>
              <a:spcAft>
                <a:spcPts val="0"/>
              </a:spcAft>
              <a:buSzPts val="1100"/>
              <a:buChar char="•"/>
            </a:pPr>
            <a:r>
              <a:rPr lang="en-US" b="1"/>
              <a:t>Supply paper, writing utensils and support families</a:t>
            </a:r>
            <a:r>
              <a:rPr lang="en-US"/>
              <a:t> in creating their own BINGO boards.</a:t>
            </a:r>
            <a:endParaRPr/>
          </a:p>
          <a:p>
            <a:pPr marL="171450" marR="0" lvl="0" indent="-95250" algn="l" rtl="0">
              <a:lnSpc>
                <a:spcPct val="100000"/>
              </a:lnSpc>
              <a:spcBef>
                <a:spcPts val="0"/>
              </a:spcBef>
              <a:spcAft>
                <a:spcPts val="0"/>
              </a:spcAft>
              <a:buClr>
                <a:schemeClr val="dk1"/>
              </a:buClr>
              <a:buSzPts val="1200"/>
              <a:buFont typeface="Arial"/>
              <a:buNone/>
            </a:pPr>
            <a:endParaRPr b="0"/>
          </a:p>
          <a:p>
            <a:pPr marL="0" marR="0" lvl="0" indent="0" algn="l" rtl="0">
              <a:lnSpc>
                <a:spcPct val="100000"/>
              </a:lnSpc>
              <a:spcBef>
                <a:spcPts val="0"/>
              </a:spcBef>
              <a:spcAft>
                <a:spcPts val="0"/>
              </a:spcAft>
              <a:buClr>
                <a:schemeClr val="dk1"/>
              </a:buClr>
              <a:buSzPts val="1200"/>
              <a:buFont typeface="Calibri"/>
              <a:buNone/>
            </a:pPr>
            <a:endParaRPr b="0"/>
          </a:p>
        </p:txBody>
      </p:sp>
      <p:sp>
        <p:nvSpPr>
          <p:cNvPr id="1467" name="Google Shape;1467;p8: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298450" algn="l" rtl="0">
              <a:lnSpc>
                <a:spcPct val="100000"/>
              </a:lnSpc>
              <a:spcBef>
                <a:spcPts val="0"/>
              </a:spcBef>
              <a:spcAft>
                <a:spcPts val="0"/>
              </a:spcAft>
              <a:buSzPts val="1100"/>
              <a:buChar char="•"/>
            </a:pPr>
            <a:r>
              <a:rPr lang="en-US" b="1"/>
              <a:t>On the white board or chart paper, generate ideas with families for reading challenges</a:t>
            </a:r>
            <a:r>
              <a:rPr lang="en-US"/>
              <a:t> including:</a:t>
            </a:r>
            <a:endParaRPr/>
          </a:p>
          <a:p>
            <a:pPr marL="914400" lvl="1" indent="-317500" algn="l" rtl="0">
              <a:lnSpc>
                <a:spcPct val="100000"/>
              </a:lnSpc>
              <a:spcBef>
                <a:spcPts val="0"/>
              </a:spcBef>
              <a:spcAft>
                <a:spcPts val="0"/>
              </a:spcAft>
              <a:buSzPts val="1400"/>
              <a:buChar char="•"/>
            </a:pPr>
            <a:r>
              <a:rPr lang="en-US"/>
              <a:t>Different reading locations like on the porch, in a fort, or even in the (empty) bath tub!</a:t>
            </a:r>
            <a:endParaRPr/>
          </a:p>
          <a:p>
            <a:pPr marL="914400" lvl="1" indent="-317500" algn="l" rtl="0">
              <a:lnSpc>
                <a:spcPct val="100000"/>
              </a:lnSpc>
              <a:spcBef>
                <a:spcPts val="0"/>
              </a:spcBef>
              <a:spcAft>
                <a:spcPts val="0"/>
              </a:spcAft>
              <a:buSzPts val="1400"/>
              <a:buChar char="•"/>
            </a:pPr>
            <a:r>
              <a:rPr lang="en-US"/>
              <a:t>Different audiences like a grandparent on a video call, a stuffed animal, or the family dog</a:t>
            </a:r>
            <a:endParaRPr/>
          </a:p>
          <a:p>
            <a:pPr marL="914400" lvl="1" indent="-317500" algn="l" rtl="0">
              <a:lnSpc>
                <a:spcPct val="100000"/>
              </a:lnSpc>
              <a:spcBef>
                <a:spcPts val="0"/>
              </a:spcBef>
              <a:spcAft>
                <a:spcPts val="0"/>
              </a:spcAft>
              <a:buSzPts val="1400"/>
              <a:buChar char="•"/>
            </a:pPr>
            <a:r>
              <a:rPr lang="en-US"/>
              <a:t>Different types of books like poetry, fiction, nonfiction, graphic novels, etc.</a:t>
            </a:r>
            <a:endParaRPr/>
          </a:p>
          <a:p>
            <a:pPr marL="457200" lvl="0" indent="-298450" algn="l" rtl="0">
              <a:lnSpc>
                <a:spcPct val="100000"/>
              </a:lnSpc>
              <a:spcBef>
                <a:spcPts val="0"/>
              </a:spcBef>
              <a:spcAft>
                <a:spcPts val="0"/>
              </a:spcAft>
              <a:buSzPts val="1100"/>
              <a:buChar char="•"/>
            </a:pPr>
            <a:r>
              <a:rPr lang="en-US" b="1"/>
              <a:t>Support families in getting started </a:t>
            </a:r>
            <a:r>
              <a:rPr lang="en-US"/>
              <a:t>filling out their boards with challenges. Be sure families have at least one challenge they can complete during practice time.</a:t>
            </a:r>
            <a:endParaRPr/>
          </a:p>
          <a:p>
            <a:pPr marL="0" lvl="0" indent="0" algn="l" rtl="0">
              <a:lnSpc>
                <a:spcPct val="100000"/>
              </a:lnSpc>
              <a:spcBef>
                <a:spcPts val="0"/>
              </a:spcBef>
              <a:spcAft>
                <a:spcPts val="0"/>
              </a:spcAft>
              <a:buSzPts val="1400"/>
              <a:buNone/>
            </a:pPr>
            <a:endParaRPr/>
          </a:p>
          <a:p>
            <a:pPr marL="171450" marR="0" lvl="0" indent="-95250" algn="l" rtl="0">
              <a:lnSpc>
                <a:spcPct val="100000"/>
              </a:lnSpc>
              <a:spcBef>
                <a:spcPts val="0"/>
              </a:spcBef>
              <a:spcAft>
                <a:spcPts val="0"/>
              </a:spcAft>
              <a:buClr>
                <a:schemeClr val="dk1"/>
              </a:buClr>
              <a:buSzPts val="1200"/>
              <a:buFont typeface="Arial"/>
              <a:buNone/>
            </a:pPr>
            <a:endParaRPr b="0"/>
          </a:p>
          <a:p>
            <a:pPr marL="0" marR="0" lvl="0" indent="0" algn="l" rtl="0">
              <a:lnSpc>
                <a:spcPct val="100000"/>
              </a:lnSpc>
              <a:spcBef>
                <a:spcPts val="0"/>
              </a:spcBef>
              <a:spcAft>
                <a:spcPts val="0"/>
              </a:spcAft>
              <a:buClr>
                <a:schemeClr val="dk1"/>
              </a:buClr>
              <a:buSzPts val="1200"/>
              <a:buFont typeface="Calibri"/>
              <a:buNone/>
            </a:pPr>
            <a:endParaRPr b="0"/>
          </a:p>
        </p:txBody>
      </p:sp>
      <p:sp>
        <p:nvSpPr>
          <p:cNvPr id="1476" name="Google Shape;1476;p9: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l="548" t="8195" r="-547" b="7385"/>
          <a:stretch/>
        </p:blipFill>
        <p:spPr>
          <a:xfrm>
            <a:off x="0" y="0"/>
            <a:ext cx="12192001" cy="6858000"/>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27" name="Google Shape;27;p4"/>
          <p:cNvSpPr/>
          <p:nvPr/>
        </p:nvSpPr>
        <p:spPr>
          <a:xfrm>
            <a:off x="-4587"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ts val="0"/>
              </a:spcBef>
              <a:spcAft>
                <a:spcPts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ts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ts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ts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ts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39146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42"/>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4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422" name="Google Shape;422;p4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23" name="Google Shape;423;p4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5" name="Google Shape;425;p4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27" name="Google Shape;427;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8" name="Google Shape;428;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9" name="Google Shape;429;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30"/>
        <p:cNvGrpSpPr/>
        <p:nvPr/>
      </p:nvGrpSpPr>
      <p:grpSpPr>
        <a:xfrm>
          <a:off x="0" y="0"/>
          <a:ext cx="0" cy="0"/>
          <a:chOff x="0" y="0"/>
          <a:chExt cx="0" cy="0"/>
        </a:xfrm>
      </p:grpSpPr>
      <p:sp>
        <p:nvSpPr>
          <p:cNvPr id="431" name="Google Shape;431;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2" name="Google Shape;432;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33" name="Google Shape;433;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4" name="Google Shape;434;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5" name="Google Shape;435;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7" name="Google Shape;437;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8" name="Google Shape;438;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39" name="Google Shape;439;p4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40" name="Google Shape;440;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1" name="Google Shape;441;p4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2" name="Google Shape;442;p4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3" name="Google Shape;443;p4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4" name="Google Shape;444;p4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5" name="Google Shape;445;p4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6" name="Google Shape;446;p4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7" name="Google Shape;447;p4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8" name="Google Shape;448;p4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9"/>
        <p:cNvGrpSpPr/>
        <p:nvPr/>
      </p:nvGrpSpPr>
      <p:grpSpPr>
        <a:xfrm>
          <a:off x="0" y="0"/>
          <a:ext cx="0" cy="0"/>
          <a:chOff x="0" y="0"/>
          <a:chExt cx="0" cy="0"/>
        </a:xfrm>
      </p:grpSpPr>
      <p:sp>
        <p:nvSpPr>
          <p:cNvPr id="450" name="Google Shape;450;p4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1" name="Google Shape;451;p44"/>
          <p:cNvPicPr preferRelativeResize="0"/>
          <p:nvPr/>
        </p:nvPicPr>
        <p:blipFill rotWithShape="1">
          <a:blip r:embed="rId2">
            <a:alphaModFix/>
          </a:blip>
          <a:srcRect/>
          <a:stretch/>
        </p:blipFill>
        <p:spPr>
          <a:xfrm>
            <a:off x="2097147" y="6246434"/>
            <a:ext cx="309930" cy="493979"/>
          </a:xfrm>
          <a:prstGeom prst="rect">
            <a:avLst/>
          </a:prstGeom>
          <a:noFill/>
          <a:ln>
            <a:noFill/>
          </a:ln>
        </p:spPr>
      </p:pic>
      <p:pic>
        <p:nvPicPr>
          <p:cNvPr id="452" name="Google Shape;452;p44"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80"/>
          </a:xfrm>
          <a:prstGeom prst="rect">
            <a:avLst/>
          </a:prstGeom>
          <a:noFill/>
          <a:ln>
            <a:noFill/>
          </a:ln>
        </p:spPr>
      </p:pic>
      <p:cxnSp>
        <p:nvCxnSpPr>
          <p:cNvPr id="453" name="Google Shape;453;p4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54" name="Google Shape;454;p4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55" name="Google Shape;455;p4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4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sp>
        <p:nvSpPr>
          <p:cNvPr id="458" name="Google Shape;458;p44"/>
          <p:cNvSpPr/>
          <p:nvPr/>
        </p:nvSpPr>
        <p:spPr>
          <a:xfrm>
            <a:off x="3812820" y="4636967"/>
            <a:ext cx="3808179" cy="1571145"/>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9" name="Google Shape;459;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60" name="Google Shape;460;p4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61" name="Google Shape;461;p44"/>
          <p:cNvSpPr/>
          <p:nvPr/>
        </p:nvSpPr>
        <p:spPr>
          <a:xfrm>
            <a:off x="1586774" y="2772170"/>
            <a:ext cx="3801397" cy="1571144"/>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2" name="Google Shape;462;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3" name="Google Shape;463;p44"/>
          <p:cNvSpPr/>
          <p:nvPr/>
        </p:nvSpPr>
        <p:spPr>
          <a:xfrm>
            <a:off x="144716" y="1293950"/>
            <a:ext cx="3801397" cy="1571144"/>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44"/>
          <p:cNvSpPr/>
          <p:nvPr/>
        </p:nvSpPr>
        <p:spPr>
          <a:xfrm>
            <a:off x="158984" y="4417887"/>
            <a:ext cx="3206776" cy="1571145"/>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4"/>
          <p:cNvSpPr txBox="1">
            <a:spLocks noGrp="1"/>
          </p:cNvSpPr>
          <p:nvPr>
            <p:ph type="body" idx="1"/>
          </p:nvPr>
        </p:nvSpPr>
        <p:spPr>
          <a:xfrm>
            <a:off x="1743463" y="2939667"/>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6" name="Google Shape;466;p44"/>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44"/>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44"/>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69"/>
        <p:cNvGrpSpPr/>
        <p:nvPr/>
      </p:nvGrpSpPr>
      <p:grpSpPr>
        <a:xfrm>
          <a:off x="0" y="0"/>
          <a:ext cx="0" cy="0"/>
          <a:chOff x="0" y="0"/>
          <a:chExt cx="0" cy="0"/>
        </a:xfrm>
      </p:grpSpPr>
      <p:pic>
        <p:nvPicPr>
          <p:cNvPr id="470" name="Google Shape;470;p45"/>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71" name="Google Shape;471;p4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2" name="Google Shape;472;p45"/>
          <p:cNvPicPr preferRelativeResize="0"/>
          <p:nvPr/>
        </p:nvPicPr>
        <p:blipFill rotWithShape="1">
          <a:blip r:embed="rId3">
            <a:alphaModFix/>
          </a:blip>
          <a:srcRect/>
          <a:stretch/>
        </p:blipFill>
        <p:spPr>
          <a:xfrm>
            <a:off x="2097147" y="6246434"/>
            <a:ext cx="309930" cy="493979"/>
          </a:xfrm>
          <a:prstGeom prst="rect">
            <a:avLst/>
          </a:prstGeom>
          <a:noFill/>
          <a:ln>
            <a:noFill/>
          </a:ln>
        </p:spPr>
      </p:pic>
      <p:cxnSp>
        <p:nvCxnSpPr>
          <p:cNvPr id="473" name="Google Shape;473;p4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74" name="Google Shape;474;p4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75" name="Google Shape;475;p4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76" name="Google Shape;476;p4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77" name="Google Shape;477;p4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78" name="Google Shape;478;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79" name="Google Shape;479;p4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80" name="Google Shape;480;p45"/>
          <p:cNvSpPr/>
          <p:nvPr/>
        </p:nvSpPr>
        <p:spPr>
          <a:xfrm>
            <a:off x="8260989" y="2998070"/>
            <a:ext cx="3801397" cy="1571144"/>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1" name="Google Shape;481;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82" name="Google Shape;482;p45"/>
          <p:cNvSpPr/>
          <p:nvPr/>
        </p:nvSpPr>
        <p:spPr>
          <a:xfrm>
            <a:off x="5720300" y="1436681"/>
            <a:ext cx="3801397" cy="1571144"/>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45"/>
          <p:cNvSpPr/>
          <p:nvPr/>
        </p:nvSpPr>
        <p:spPr>
          <a:xfrm>
            <a:off x="5839976" y="4511014"/>
            <a:ext cx="5789039" cy="1571145"/>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45"/>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5"/>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5"/>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7"/>
        <p:cNvGrpSpPr/>
        <p:nvPr/>
      </p:nvGrpSpPr>
      <p:grpSpPr>
        <a:xfrm>
          <a:off x="0" y="0"/>
          <a:ext cx="0" cy="0"/>
          <a:chOff x="0" y="0"/>
          <a:chExt cx="0" cy="0"/>
        </a:xfrm>
      </p:grpSpPr>
      <p:sp>
        <p:nvSpPr>
          <p:cNvPr id="488" name="Google Shape;488;p46"/>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489" name="Google Shape;489;p46"/>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2" name="Google Shape;492;p46"/>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3" name="Google Shape;493;p46"/>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494" name="Google Shape;494;p46"/>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4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4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99" name="Google Shape;499;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0" name="Google Shape;500;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1" name="Google Shape;501;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2" name="Google Shape;502;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3" name="Google Shape;503;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4" name="Google Shape;504;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5"/>
        <p:cNvGrpSpPr/>
        <p:nvPr/>
      </p:nvGrpSpPr>
      <p:grpSpPr>
        <a:xfrm>
          <a:off x="0" y="0"/>
          <a:ext cx="0" cy="0"/>
          <a:chOff x="0" y="0"/>
          <a:chExt cx="0" cy="0"/>
        </a:xfrm>
      </p:grpSpPr>
      <p:sp>
        <p:nvSpPr>
          <p:cNvPr id="506" name="Google Shape;506;p47"/>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body" idx="2"/>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4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9" name="Google Shape;509;p47"/>
          <p:cNvSpPr txBox="1">
            <a:spLocks noGrp="1"/>
          </p:cNvSpPr>
          <p:nvPr>
            <p:ph type="body" idx="3"/>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0" name="Google Shape;510;p4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511" name="Google Shape;511;p47"/>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4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16" name="Google Shape;516;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7" name="Google Shape;517;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8" name="Google Shape;518;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9" name="Google Shape;519;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20" name="Google Shape;520;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1" name="Google Shape;521;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2" name="Google Shape;522;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3"/>
        <p:cNvGrpSpPr/>
        <p:nvPr/>
      </p:nvGrpSpPr>
      <p:grpSpPr>
        <a:xfrm>
          <a:off x="0" y="0"/>
          <a:ext cx="0" cy="0"/>
          <a:chOff x="0" y="0"/>
          <a:chExt cx="0" cy="0"/>
        </a:xfrm>
      </p:grpSpPr>
      <p:sp>
        <p:nvSpPr>
          <p:cNvPr id="524" name="Google Shape;524;p4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4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4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7" name="Google Shape;527;p48"/>
          <p:cNvGrpSpPr/>
          <p:nvPr/>
        </p:nvGrpSpPr>
        <p:grpSpPr>
          <a:xfrm>
            <a:off x="0" y="5607273"/>
            <a:ext cx="12196432" cy="83414"/>
            <a:chOff x="-33239" y="5603791"/>
            <a:chExt cx="9147324" cy="83414"/>
          </a:xfrm>
        </p:grpSpPr>
        <p:cxnSp>
          <p:nvCxnSpPr>
            <p:cNvPr id="528" name="Google Shape;528;p48"/>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529" name="Google Shape;529;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35"/>
        <p:cNvGrpSpPr/>
        <p:nvPr/>
      </p:nvGrpSpPr>
      <p:grpSpPr>
        <a:xfrm>
          <a:off x="0" y="0"/>
          <a:ext cx="0" cy="0"/>
          <a:chOff x="0" y="0"/>
          <a:chExt cx="0" cy="0"/>
        </a:xfrm>
      </p:grpSpPr>
      <p:sp>
        <p:nvSpPr>
          <p:cNvPr id="536" name="Google Shape;536;p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7" name="Google Shape;537;p5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8" name="Google Shape;538;p5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9" name="Google Shape;539;p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0" name="Google Shape;540;p5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1" name="Google Shape;541;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2" name="Google Shape;542;p5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3" name="Google Shape;543;p5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4" name="Google Shape;544;p50"/>
          <p:cNvSpPr>
            <a:spLocks noGrp="1"/>
          </p:cNvSpPr>
          <p:nvPr>
            <p:ph type="pic" idx="2"/>
          </p:nvPr>
        </p:nvSpPr>
        <p:spPr>
          <a:xfrm>
            <a:off x="9282749" y="1283634"/>
            <a:ext cx="2377440" cy="3172968"/>
          </a:xfrm>
          <a:prstGeom prst="rect">
            <a:avLst/>
          </a:prstGeom>
          <a:noFill/>
          <a:ln>
            <a:noFill/>
          </a:ln>
        </p:spPr>
      </p:sp>
      <p:sp>
        <p:nvSpPr>
          <p:cNvPr id="545" name="Google Shape;545;p50"/>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6" name="Google Shape;546;p5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50"/>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5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9" name="Google Shape;549;p5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0" name="Google Shape;550;p5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1" name="Google Shape;551;p5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2" name="Google Shape;552;p50"/>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3" name="Google Shape;553;p5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56" name="Google Shape;556;p51"/>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57" name="Google Shape;557;p51"/>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58" name="Google Shape;558;p5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59" name="Google Shape;559;p5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60" name="Google Shape;560;p51"/>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61" name="Google Shape;561;p51"/>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62" name="Google Shape;562;p51"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63" name="Google Shape;563;p51"/>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51"/>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5" name="Google Shape;565;p51"/>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6" name="Google Shape;566;p51"/>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7" name="Google Shape;567;p51"/>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68"/>
        <p:cNvGrpSpPr/>
        <p:nvPr/>
      </p:nvGrpSpPr>
      <p:grpSpPr>
        <a:xfrm>
          <a:off x="0" y="0"/>
          <a:ext cx="0" cy="0"/>
          <a:chOff x="0" y="0"/>
          <a:chExt cx="0" cy="0"/>
        </a:xfrm>
      </p:grpSpPr>
      <p:sp>
        <p:nvSpPr>
          <p:cNvPr id="569" name="Google Shape;569;p5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70" name="Google Shape;570;p5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71" name="Google Shape;571;p5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72" name="Google Shape;572;p5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73" name="Google Shape;573;p5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74" name="Google Shape;574;p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75" name="Google Shape;575;p5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76" name="Google Shape;576;p5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77" name="Google Shape;577;p52"/>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52"/>
          <p:cNvSpPr>
            <a:spLocks noGrp="1"/>
          </p:cNvSpPr>
          <p:nvPr>
            <p:ph type="pic" idx="2"/>
          </p:nvPr>
        </p:nvSpPr>
        <p:spPr>
          <a:xfrm>
            <a:off x="8832388" y="1251284"/>
            <a:ext cx="3251581" cy="2498913"/>
          </a:xfrm>
          <a:prstGeom prst="rect">
            <a:avLst/>
          </a:prstGeom>
          <a:noFill/>
          <a:ln>
            <a:noFill/>
          </a:ln>
        </p:spPr>
      </p:sp>
      <p:sp>
        <p:nvSpPr>
          <p:cNvPr id="579" name="Google Shape;579;p52"/>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580"/>
        <p:cNvGrpSpPr/>
        <p:nvPr/>
      </p:nvGrpSpPr>
      <p:grpSpPr>
        <a:xfrm>
          <a:off x="0" y="0"/>
          <a:ext cx="0" cy="0"/>
          <a:chOff x="0" y="0"/>
          <a:chExt cx="0" cy="0"/>
        </a:xfrm>
      </p:grpSpPr>
      <p:sp>
        <p:nvSpPr>
          <p:cNvPr id="581" name="Google Shape;581;p5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2" name="Google Shape;582;p5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3" name="Google Shape;583;p5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4" name="Google Shape;584;p5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85" name="Google Shape;585;p5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86" name="Google Shape;586;p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87" name="Google Shape;587;p5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88" name="Google Shape;588;p5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89" name="Google Shape;589;p53"/>
          <p:cNvSpPr>
            <a:spLocks noGrp="1"/>
          </p:cNvSpPr>
          <p:nvPr>
            <p:ph type="pic" idx="2"/>
          </p:nvPr>
        </p:nvSpPr>
        <p:spPr>
          <a:xfrm>
            <a:off x="9093038" y="1058781"/>
            <a:ext cx="2715768" cy="2715768"/>
          </a:xfrm>
          <a:prstGeom prst="rect">
            <a:avLst/>
          </a:prstGeom>
          <a:noFill/>
          <a:ln>
            <a:noFill/>
          </a:ln>
        </p:spPr>
      </p:sp>
      <p:sp>
        <p:nvSpPr>
          <p:cNvPr id="590" name="Google Shape;590;p53"/>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53"/>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2" name="Google Shape;592;p53"/>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3" name="Google Shape;593;p53"/>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53"/>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5" name="Google Shape;595;p53"/>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6" name="Google Shape;596;p53"/>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597"/>
        <p:cNvGrpSpPr/>
        <p:nvPr/>
      </p:nvGrpSpPr>
      <p:grpSpPr>
        <a:xfrm>
          <a:off x="0" y="0"/>
          <a:ext cx="0" cy="0"/>
          <a:chOff x="0" y="0"/>
          <a:chExt cx="0" cy="0"/>
        </a:xfrm>
      </p:grpSpPr>
      <p:sp>
        <p:nvSpPr>
          <p:cNvPr id="598" name="Google Shape;598;p5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9" name="Google Shape;599;p54"/>
          <p:cNvSpPr>
            <a:spLocks noGrp="1"/>
          </p:cNvSpPr>
          <p:nvPr>
            <p:ph type="pic" idx="2"/>
          </p:nvPr>
        </p:nvSpPr>
        <p:spPr>
          <a:xfrm>
            <a:off x="8953152" y="1444919"/>
            <a:ext cx="2916936" cy="2596896"/>
          </a:xfrm>
          <a:prstGeom prst="rect">
            <a:avLst/>
          </a:prstGeom>
          <a:noFill/>
          <a:ln>
            <a:noFill/>
          </a:ln>
        </p:spPr>
      </p:sp>
      <p:sp>
        <p:nvSpPr>
          <p:cNvPr id="600" name="Google Shape;600;p54"/>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01" name="Google Shape;601;p5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2" name="Google Shape;602;p5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3" name="Google Shape;603;p5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04" name="Google Shape;604;p5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05" name="Google Shape;605;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06" name="Google Shape;606;p5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07" name="Google Shape;607;p5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08" name="Google Shape;608;p54"/>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09"/>
        <p:cNvGrpSpPr/>
        <p:nvPr/>
      </p:nvGrpSpPr>
      <p:grpSpPr>
        <a:xfrm>
          <a:off x="0" y="0"/>
          <a:ext cx="0" cy="0"/>
          <a:chOff x="0" y="0"/>
          <a:chExt cx="0" cy="0"/>
        </a:xfrm>
      </p:grpSpPr>
      <p:sp>
        <p:nvSpPr>
          <p:cNvPr id="610" name="Google Shape;610;p55"/>
          <p:cNvSpPr>
            <a:spLocks noGrp="1"/>
          </p:cNvSpPr>
          <p:nvPr>
            <p:ph type="pic" idx="2"/>
          </p:nvPr>
        </p:nvSpPr>
        <p:spPr>
          <a:xfrm>
            <a:off x="9810967" y="1562916"/>
            <a:ext cx="1152144" cy="1143000"/>
          </a:xfrm>
          <a:prstGeom prst="rect">
            <a:avLst/>
          </a:prstGeom>
          <a:noFill/>
          <a:ln>
            <a:noFill/>
          </a:ln>
        </p:spPr>
      </p:sp>
      <p:sp>
        <p:nvSpPr>
          <p:cNvPr id="611" name="Google Shape;611;p55"/>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2" name="Google Shape;612;p55"/>
          <p:cNvSpPr>
            <a:spLocks noGrp="1"/>
          </p:cNvSpPr>
          <p:nvPr>
            <p:ph type="pic" idx="3"/>
          </p:nvPr>
        </p:nvSpPr>
        <p:spPr>
          <a:xfrm>
            <a:off x="9757009" y="3260706"/>
            <a:ext cx="1216152" cy="987552"/>
          </a:xfrm>
          <a:prstGeom prst="rect">
            <a:avLst/>
          </a:prstGeom>
          <a:noFill/>
          <a:ln>
            <a:noFill/>
          </a:ln>
        </p:spPr>
      </p:sp>
      <p:sp>
        <p:nvSpPr>
          <p:cNvPr id="613" name="Google Shape;613;p55"/>
          <p:cNvSpPr>
            <a:spLocks noGrp="1"/>
          </p:cNvSpPr>
          <p:nvPr>
            <p:ph type="pic" idx="4"/>
          </p:nvPr>
        </p:nvSpPr>
        <p:spPr>
          <a:xfrm>
            <a:off x="9810967" y="4777725"/>
            <a:ext cx="1143000" cy="1143000"/>
          </a:xfrm>
          <a:prstGeom prst="rect">
            <a:avLst/>
          </a:prstGeom>
          <a:noFill/>
          <a:ln>
            <a:noFill/>
          </a:ln>
        </p:spPr>
      </p:sp>
      <p:cxnSp>
        <p:nvCxnSpPr>
          <p:cNvPr id="614" name="Google Shape;614;p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5" name="Google Shape;615;p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6" name="Google Shape;616;p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17" name="Google Shape;617;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18" name="Google Shape;618;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9" name="Google Shape;619;p5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20" name="Google Shape;620;p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21" name="Google Shape;621;p5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22"/>
        <p:cNvGrpSpPr/>
        <p:nvPr/>
      </p:nvGrpSpPr>
      <p:grpSpPr>
        <a:xfrm>
          <a:off x="0" y="0"/>
          <a:ext cx="0" cy="0"/>
          <a:chOff x="0" y="0"/>
          <a:chExt cx="0" cy="0"/>
        </a:xfrm>
      </p:grpSpPr>
      <p:sp>
        <p:nvSpPr>
          <p:cNvPr id="623" name="Google Shape;623;p5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24" name="Google Shape;624;p56"/>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25" name="Google Shape;625;p56"/>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26" name="Google Shape;626;p56"/>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27" name="Google Shape;627;p5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28" name="Google Shape;628;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29" name="Google Shape;629;p5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30" name="Google Shape;630;p56"/>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31" name="Google Shape;631;p56"/>
          <p:cNvSpPr>
            <a:spLocks noGrp="1"/>
          </p:cNvSpPr>
          <p:nvPr>
            <p:ph type="pic" idx="2"/>
          </p:nvPr>
        </p:nvSpPr>
        <p:spPr>
          <a:xfrm>
            <a:off x="9209369" y="1251283"/>
            <a:ext cx="2404501" cy="2950013"/>
          </a:xfrm>
          <a:prstGeom prst="rect">
            <a:avLst/>
          </a:prstGeom>
          <a:noFill/>
          <a:ln>
            <a:noFill/>
          </a:ln>
        </p:spPr>
      </p:sp>
      <p:sp>
        <p:nvSpPr>
          <p:cNvPr id="632" name="Google Shape;632;p56"/>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3" name="Google Shape;633;p56"/>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4" name="Google Shape;634;p56"/>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1545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5"/>
        <p:cNvGrpSpPr/>
        <p:nvPr/>
      </p:nvGrpSpPr>
      <p:grpSpPr>
        <a:xfrm>
          <a:off x="0" y="0"/>
          <a:ext cx="0" cy="0"/>
          <a:chOff x="0" y="0"/>
          <a:chExt cx="0" cy="0"/>
        </a:xfrm>
      </p:grpSpPr>
      <p:sp>
        <p:nvSpPr>
          <p:cNvPr id="636" name="Google Shape;636;p5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7" name="Google Shape;637;p57"/>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8" name="Google Shape;638;p57"/>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9" name="Google Shape;639;p57"/>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0" name="Google Shape;640;p57"/>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41"/>
        <p:cNvGrpSpPr/>
        <p:nvPr/>
      </p:nvGrpSpPr>
      <p:grpSpPr>
        <a:xfrm>
          <a:off x="0" y="0"/>
          <a:ext cx="0" cy="0"/>
          <a:chOff x="0" y="0"/>
          <a:chExt cx="0" cy="0"/>
        </a:xfrm>
      </p:grpSpPr>
      <p:sp>
        <p:nvSpPr>
          <p:cNvPr id="642" name="Google Shape;642;p5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43"/>
        <p:cNvGrpSpPr/>
        <p:nvPr/>
      </p:nvGrpSpPr>
      <p:grpSpPr>
        <a:xfrm>
          <a:off x="0" y="0"/>
          <a:ext cx="0" cy="0"/>
          <a:chOff x="0" y="0"/>
          <a:chExt cx="0" cy="0"/>
        </a:xfrm>
      </p:grpSpPr>
      <p:sp>
        <p:nvSpPr>
          <p:cNvPr id="644" name="Google Shape;644;p5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45" name="Google Shape;645;p59"/>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46" name="Google Shape;646;p59"/>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47" name="Google Shape;647;p5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48" name="Google Shape;648;p5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49" name="Google Shape;649;p5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50" name="Google Shape;650;p5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51" name="Google Shape;651;p59"/>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52" name="Google Shape;652;p59"/>
          <p:cNvSpPr>
            <a:spLocks noGrp="1"/>
          </p:cNvSpPr>
          <p:nvPr>
            <p:ph type="pic" idx="2"/>
          </p:nvPr>
        </p:nvSpPr>
        <p:spPr>
          <a:xfrm>
            <a:off x="8916576" y="1661249"/>
            <a:ext cx="2990088" cy="2715768"/>
          </a:xfrm>
          <a:prstGeom prst="rect">
            <a:avLst/>
          </a:prstGeom>
          <a:noFill/>
          <a:ln>
            <a:noFill/>
          </a:ln>
        </p:spPr>
      </p:sp>
      <p:sp>
        <p:nvSpPr>
          <p:cNvPr id="653" name="Google Shape;653;p59"/>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4" name="Google Shape;654;p59"/>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Google Shape;655;p59"/>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6" name="Google Shape;656;p59"/>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57"/>
        <p:cNvGrpSpPr/>
        <p:nvPr/>
      </p:nvGrpSpPr>
      <p:grpSpPr>
        <a:xfrm>
          <a:off x="0" y="0"/>
          <a:ext cx="0" cy="0"/>
          <a:chOff x="0" y="0"/>
          <a:chExt cx="0" cy="0"/>
        </a:xfrm>
      </p:grpSpPr>
      <p:sp>
        <p:nvSpPr>
          <p:cNvPr id="658" name="Google Shape;658;p6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59" name="Google Shape;659;p60"/>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60" name="Google Shape;660;p6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61" name="Google Shape;661;p60"/>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62" name="Google Shape;662;p6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63" name="Google Shape;663;p6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64" name="Google Shape;664;p60"/>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65" name="Google Shape;665;p6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66" name="Google Shape;666;p60"/>
          <p:cNvSpPr>
            <a:spLocks noGrp="1"/>
          </p:cNvSpPr>
          <p:nvPr>
            <p:ph type="pic" idx="2"/>
          </p:nvPr>
        </p:nvSpPr>
        <p:spPr>
          <a:xfrm>
            <a:off x="9093038" y="1058781"/>
            <a:ext cx="2715768" cy="2715768"/>
          </a:xfrm>
          <a:prstGeom prst="rect">
            <a:avLst/>
          </a:prstGeom>
          <a:noFill/>
          <a:ln>
            <a:noFill/>
          </a:ln>
        </p:spPr>
      </p:sp>
      <p:sp>
        <p:nvSpPr>
          <p:cNvPr id="667" name="Google Shape;667;p60"/>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8" name="Google Shape;668;p60"/>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9" name="Google Shape;669;p60"/>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p60"/>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p60"/>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2" name="Google Shape;672;p60"/>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3" name="Google Shape;673;p60"/>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74"/>
        <p:cNvGrpSpPr/>
        <p:nvPr/>
      </p:nvGrpSpPr>
      <p:grpSpPr>
        <a:xfrm>
          <a:off x="0" y="0"/>
          <a:ext cx="0" cy="0"/>
          <a:chOff x="0" y="0"/>
          <a:chExt cx="0" cy="0"/>
        </a:xfrm>
      </p:grpSpPr>
      <p:sp>
        <p:nvSpPr>
          <p:cNvPr id="675" name="Google Shape;675;p6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6" name="Google Shape;676;p61"/>
          <p:cNvSpPr>
            <a:spLocks noGrp="1"/>
          </p:cNvSpPr>
          <p:nvPr>
            <p:ph type="pic" idx="2"/>
          </p:nvPr>
        </p:nvSpPr>
        <p:spPr>
          <a:xfrm>
            <a:off x="9510134" y="1431036"/>
            <a:ext cx="1965960" cy="3995928"/>
          </a:xfrm>
          <a:prstGeom prst="rect">
            <a:avLst/>
          </a:prstGeom>
          <a:noFill/>
          <a:ln>
            <a:noFill/>
          </a:ln>
        </p:spPr>
      </p:sp>
      <p:cxnSp>
        <p:nvCxnSpPr>
          <p:cNvPr id="677" name="Google Shape;677;p6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8" name="Google Shape;678;p6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9" name="Google Shape;679;p6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80" name="Google Shape;680;p6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81" name="Google Shape;681;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82" name="Google Shape;682;p6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83" name="Google Shape;683;p6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84" name="Google Shape;684;p61"/>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5" name="Google Shape;685;p61"/>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61"/>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7" name="Google Shape;687;p61"/>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8" name="Google Shape;688;p61"/>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9" name="Google Shape;689;p61"/>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0" name="Google Shape;690;p61"/>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1" name="Google Shape;691;p61"/>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97"/>
        <p:cNvGrpSpPr/>
        <p:nvPr/>
      </p:nvGrpSpPr>
      <p:grpSpPr>
        <a:xfrm>
          <a:off x="0" y="0"/>
          <a:ext cx="0" cy="0"/>
          <a:chOff x="0" y="0"/>
          <a:chExt cx="0" cy="0"/>
        </a:xfrm>
      </p:grpSpPr>
      <p:pic>
        <p:nvPicPr>
          <p:cNvPr id="698" name="Google Shape;698;p6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699" name="Google Shape;699;p6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00" name="Google Shape;700;p6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01" name="Google Shape;701;p6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02" name="Google Shape;702;p6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03" name="Google Shape;703;p6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04" name="Google Shape;704;p6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05" name="Google Shape;705;p6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06" name="Google Shape;706;p6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07" name="Google Shape;707;p6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8" name="Google Shape;708;p63"/>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9" name="Google Shape;709;p63"/>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710"/>
        <p:cNvGrpSpPr/>
        <p:nvPr/>
      </p:nvGrpSpPr>
      <p:grpSpPr>
        <a:xfrm>
          <a:off x="0" y="0"/>
          <a:ext cx="0" cy="0"/>
          <a:chOff x="0" y="0"/>
          <a:chExt cx="0" cy="0"/>
        </a:xfrm>
      </p:grpSpPr>
      <p:pic>
        <p:nvPicPr>
          <p:cNvPr id="711" name="Google Shape;711;p6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12" name="Google Shape;712;p6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13" name="Google Shape;713;p6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14" name="Google Shape;714;p6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15" name="Google Shape;715;p6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16" name="Google Shape;716;p6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717" name="Google Shape;717;p6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18" name="Google Shape;718;p6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719" name="Google Shape;719;p6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720" name="Google Shape;720;p6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1" name="Google Shape;721;p64"/>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2" name="Google Shape;722;p64"/>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3" name="Google Shape;723;p64"/>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4" name="Google Shape;724;p64"/>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5" name="Google Shape;725;p64"/>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6" name="Google Shape;726;p64"/>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64"/>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8" name="Google Shape;728;p64"/>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9" name="Google Shape;729;p64"/>
          <p:cNvSpPr>
            <a:spLocks noGrp="1"/>
          </p:cNvSpPr>
          <p:nvPr>
            <p:ph type="pic" idx="9"/>
          </p:nvPr>
        </p:nvSpPr>
        <p:spPr>
          <a:xfrm>
            <a:off x="7967502" y="1420398"/>
            <a:ext cx="3962194" cy="3122713"/>
          </a:xfrm>
          <a:prstGeom prst="rect">
            <a:avLst/>
          </a:prstGeom>
          <a:noFill/>
          <a:ln>
            <a:noFill/>
          </a:ln>
        </p:spPr>
      </p:sp>
      <p:sp>
        <p:nvSpPr>
          <p:cNvPr id="730" name="Google Shape;730;p64"/>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1" name="Google Shape;731;p6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732"/>
        <p:cNvGrpSpPr/>
        <p:nvPr/>
      </p:nvGrpSpPr>
      <p:grpSpPr>
        <a:xfrm>
          <a:off x="0" y="0"/>
          <a:ext cx="0" cy="0"/>
          <a:chOff x="0" y="0"/>
          <a:chExt cx="0" cy="0"/>
        </a:xfrm>
      </p:grpSpPr>
      <p:sp>
        <p:nvSpPr>
          <p:cNvPr id="733" name="Google Shape;733;p65"/>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734" name="Google Shape;734;p65"/>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5" name="Google Shape;735;p65"/>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6" name="Google Shape;736;p65"/>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7" name="Google Shape;737;p6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8" name="Google Shape;738;p65"/>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39" name="Google Shape;739;p65"/>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40" name="Google Shape;740;p65"/>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1" name="Google Shape;741;p6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2" name="Google Shape;742;p6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3" name="Google Shape;743;p6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4" name="Google Shape;744;p6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45" name="Google Shape;745;p6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46" name="Google Shape;746;p6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47" name="Google Shape;747;p6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48" name="Google Shape;748;p65"/>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9" name="Google Shape;749;p65"/>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0" name="Google Shape;750;p65"/>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1" name="Google Shape;751;p65"/>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752"/>
        <p:cNvGrpSpPr/>
        <p:nvPr/>
      </p:nvGrpSpPr>
      <p:grpSpPr>
        <a:xfrm>
          <a:off x="0" y="0"/>
          <a:ext cx="0" cy="0"/>
          <a:chOff x="0" y="0"/>
          <a:chExt cx="0" cy="0"/>
        </a:xfrm>
      </p:grpSpPr>
      <p:sp>
        <p:nvSpPr>
          <p:cNvPr id="753" name="Google Shape;753;p66"/>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4" name="Google Shape;754;p66"/>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5" name="Google Shape;755;p66"/>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6" name="Google Shape;756;p6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57" name="Google Shape;757;p6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58" name="Google Shape;758;p6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59" name="Google Shape;759;p6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60" name="Google Shape;760;p6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61" name="Google Shape;761;p6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62" name="Google Shape;762;p6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63" name="Google Shape;763;p6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64" name="Google Shape;764;p6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65" name="Google Shape;765;p6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66" name="Google Shape;766;p66"/>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7" name="Google Shape;767;p66"/>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8" name="Google Shape;768;p66"/>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769"/>
        <p:cNvGrpSpPr/>
        <p:nvPr/>
      </p:nvGrpSpPr>
      <p:grpSpPr>
        <a:xfrm>
          <a:off x="0" y="0"/>
          <a:ext cx="0" cy="0"/>
          <a:chOff x="0" y="0"/>
          <a:chExt cx="0" cy="0"/>
        </a:xfrm>
      </p:grpSpPr>
      <p:sp>
        <p:nvSpPr>
          <p:cNvPr id="770" name="Google Shape;770;p6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71" name="Google Shape;771;p6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72" name="Google Shape;772;p67"/>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73" name="Google Shape;773;p6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74" name="Google Shape;774;p6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75" name="Google Shape;775;p6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76" name="Google Shape;776;p6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77" name="Google Shape;777;p6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78" name="Google Shape;778;p6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79" name="Google Shape;779;p6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80" name="Google Shape;780;p67"/>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1" name="Google Shape;781;p67"/>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82" name="Google Shape;782;p67"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60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783"/>
        <p:cNvGrpSpPr/>
        <p:nvPr/>
      </p:nvGrpSpPr>
      <p:grpSpPr>
        <a:xfrm>
          <a:off x="0" y="0"/>
          <a:ext cx="0" cy="0"/>
          <a:chOff x="0" y="0"/>
          <a:chExt cx="0" cy="0"/>
        </a:xfrm>
      </p:grpSpPr>
      <p:sp>
        <p:nvSpPr>
          <p:cNvPr id="784" name="Google Shape;784;p6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5" name="Google Shape;785;p68"/>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6" name="Google Shape;786;p68"/>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87" name="Google Shape;787;p6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88" name="Google Shape;788;p6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9" name="Google Shape;789;p6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0" name="Google Shape;790;p6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1" name="Google Shape;791;p6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2" name="Google Shape;792;p6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93" name="Google Shape;793;p6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94" name="Google Shape;794;p68"/>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95" name="Google Shape;795;p6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 Reading tip_2 Content boxes 1">
  <p:cSld name="2 Reading tip_2 Content boxes_1">
    <p:spTree>
      <p:nvGrpSpPr>
        <p:cNvPr id="1" name="Shape 796"/>
        <p:cNvGrpSpPr/>
        <p:nvPr/>
      </p:nvGrpSpPr>
      <p:grpSpPr>
        <a:xfrm>
          <a:off x="0" y="0"/>
          <a:ext cx="0" cy="0"/>
          <a:chOff x="0" y="0"/>
          <a:chExt cx="0" cy="0"/>
        </a:xfrm>
      </p:grpSpPr>
      <p:sp>
        <p:nvSpPr>
          <p:cNvPr id="797" name="Google Shape;797;p6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8" name="Google Shape;798;p69"/>
          <p:cNvSpPr txBox="1">
            <a:spLocks noGrp="1"/>
          </p:cNvSpPr>
          <p:nvPr>
            <p:ph type="body" idx="1"/>
          </p:nvPr>
        </p:nvSpPr>
        <p:spPr>
          <a:xfrm>
            <a:off x="1185022" y="1692275"/>
            <a:ext cx="100305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99" name="Google Shape;799;p6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00" name="Google Shape;800;p69"/>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1" name="Google Shape;801;p6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02" name="Google Shape;802;p69"/>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03" name="Google Shape;803;p6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4" name="Google Shape;804;p6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05" name="Google Shape;805;p6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06" name="Google Shape;806;p69"/>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807" name="Google Shape;807;p6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808"/>
        <p:cNvGrpSpPr/>
        <p:nvPr/>
      </p:nvGrpSpPr>
      <p:grpSpPr>
        <a:xfrm>
          <a:off x="0" y="0"/>
          <a:ext cx="0" cy="0"/>
          <a:chOff x="0" y="0"/>
          <a:chExt cx="0" cy="0"/>
        </a:xfrm>
      </p:grpSpPr>
      <p:pic>
        <p:nvPicPr>
          <p:cNvPr id="809" name="Google Shape;809;p7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10" name="Google Shape;810;p7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1" name="Google Shape;811;p7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12" name="Google Shape;812;p70"/>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13" name="Google Shape;813;p70"/>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814" name="Google Shape;814;p7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5" name="Google Shape;815;p7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16" name="Google Shape;816;p7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17" name="Google Shape;817;p7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18" name="Google Shape;818;p7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9" name="Google Shape;819;p70"/>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p70"/>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821"/>
        <p:cNvGrpSpPr/>
        <p:nvPr/>
      </p:nvGrpSpPr>
      <p:grpSpPr>
        <a:xfrm>
          <a:off x="0" y="0"/>
          <a:ext cx="0" cy="0"/>
          <a:chOff x="0" y="0"/>
          <a:chExt cx="0" cy="0"/>
        </a:xfrm>
      </p:grpSpPr>
      <p:sp>
        <p:nvSpPr>
          <p:cNvPr id="822" name="Google Shape;822;p71"/>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3" name="Google Shape;823;p71"/>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4" name="Google Shape;824;p71"/>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5" name="Google Shape;825;p71"/>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6" name="Google Shape;826;p71"/>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7" name="Google Shape;827;p71"/>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8" name="Google Shape;828;p71"/>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9" name="Google Shape;829;p71"/>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0" name="Google Shape;830;p71"/>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31" name="Google Shape;831;p7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32" name="Google Shape;832;p7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3" name="Google Shape;833;p7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4" name="Google Shape;834;p7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35" name="Google Shape;835;p7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36" name="Google Shape;836;p7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37" name="Google Shape;837;p7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8" name="Google Shape;838;p7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39" name="Google Shape;839;p7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840"/>
        <p:cNvGrpSpPr/>
        <p:nvPr/>
      </p:nvGrpSpPr>
      <p:grpSpPr>
        <a:xfrm>
          <a:off x="0" y="0"/>
          <a:ext cx="0" cy="0"/>
          <a:chOff x="0" y="0"/>
          <a:chExt cx="0" cy="0"/>
        </a:xfrm>
      </p:grpSpPr>
      <p:sp>
        <p:nvSpPr>
          <p:cNvPr id="841" name="Google Shape;841;p72"/>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42" name="Google Shape;842;p72"/>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3" name="Google Shape;843;p72"/>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4" name="Google Shape;844;p7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5" name="Google Shape;845;p72"/>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46" name="Google Shape;846;p7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47" name="Google Shape;847;p7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8" name="Google Shape;848;p7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9" name="Google Shape;849;p7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0" name="Google Shape;850;p7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1" name="Google Shape;851;p7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52" name="Google Shape;852;p7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53" name="Google Shape;853;p7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54" name="Google Shape;854;p7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55" name="Google Shape;855;p72"/>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856" name="Google Shape;856;p72"/>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857" name="Google Shape;857;p72"/>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858"/>
        <p:cNvGrpSpPr/>
        <p:nvPr/>
      </p:nvGrpSpPr>
      <p:grpSpPr>
        <a:xfrm>
          <a:off x="0" y="0"/>
          <a:ext cx="0" cy="0"/>
          <a:chOff x="0" y="0"/>
          <a:chExt cx="0" cy="0"/>
        </a:xfrm>
      </p:grpSpPr>
      <p:sp>
        <p:nvSpPr>
          <p:cNvPr id="859" name="Google Shape;859;p73"/>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60" name="Google Shape;860;p73"/>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1" name="Google Shape;861;p73"/>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2" name="Google Shape;862;p7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3" name="Google Shape;863;p73"/>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64" name="Google Shape;864;p7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65" name="Google Shape;865;p7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66" name="Google Shape;866;p7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67" name="Google Shape;867;p7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8" name="Google Shape;868;p7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9" name="Google Shape;869;p7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70" name="Google Shape;870;p7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71" name="Google Shape;871;p7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72" name="Google Shape;872;p7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73" name="Google Shape;873;p73"/>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874" name="Google Shape;874;p73"/>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875" name="Google Shape;875;p73"/>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876"/>
        <p:cNvGrpSpPr/>
        <p:nvPr/>
      </p:nvGrpSpPr>
      <p:grpSpPr>
        <a:xfrm>
          <a:off x="0" y="0"/>
          <a:ext cx="0" cy="0"/>
          <a:chOff x="0" y="0"/>
          <a:chExt cx="0" cy="0"/>
        </a:xfrm>
      </p:grpSpPr>
      <p:sp>
        <p:nvSpPr>
          <p:cNvPr id="877" name="Google Shape;877;p74"/>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8" name="Google Shape;878;p74"/>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9" name="Google Shape;879;p74"/>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0" name="Google Shape;880;p74"/>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1" name="Google Shape;881;p74"/>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2" name="Google Shape;882;p74"/>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3" name="Google Shape;883;p74"/>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4" name="Google Shape;884;p74"/>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5" name="Google Shape;885;p74"/>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86" name="Google Shape;886;p7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87" name="Google Shape;887;p7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8" name="Google Shape;888;p7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9" name="Google Shape;889;p7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0" name="Google Shape;890;p7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1" name="Google Shape;891;p7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92" name="Google Shape;892;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93" name="Google Shape;893;p7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94" name="Google Shape;894;p7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895"/>
        <p:cNvGrpSpPr/>
        <p:nvPr/>
      </p:nvGrpSpPr>
      <p:grpSpPr>
        <a:xfrm>
          <a:off x="0" y="0"/>
          <a:ext cx="0" cy="0"/>
          <a:chOff x="0" y="0"/>
          <a:chExt cx="0" cy="0"/>
        </a:xfrm>
      </p:grpSpPr>
      <p:pic>
        <p:nvPicPr>
          <p:cNvPr id="896" name="Google Shape;896;p7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97" name="Google Shape;897;p7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8" name="Google Shape;898;p7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99" name="Google Shape;899;p7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00" name="Google Shape;900;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01" name="Google Shape;901;p7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02" name="Google Shape;902;p7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3" name="Google Shape;903;p7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04" name="Google Shape;904;p7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05" name="Google Shape;905;p7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6" name="Google Shape;906;p75"/>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7" name="Google Shape;907;p75"/>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8" name="Google Shape;908;p75"/>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9" name="Google Shape;909;p75"/>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0" name="Google Shape;910;p75"/>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1" name="Google Shape;911;p75"/>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2" name="Google Shape;912;p75"/>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3" name="Google Shape;913;p75"/>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14" name="Google Shape;914;p75"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915"/>
        <p:cNvGrpSpPr/>
        <p:nvPr/>
      </p:nvGrpSpPr>
      <p:grpSpPr>
        <a:xfrm>
          <a:off x="0" y="0"/>
          <a:ext cx="0" cy="0"/>
          <a:chOff x="0" y="0"/>
          <a:chExt cx="0" cy="0"/>
        </a:xfrm>
      </p:grpSpPr>
      <p:pic>
        <p:nvPicPr>
          <p:cNvPr id="916" name="Google Shape;916;p7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17" name="Google Shape;917;p7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8" name="Google Shape;918;p7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19" name="Google Shape;919;p7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20" name="Google Shape;920;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21" name="Google Shape;921;p7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22" name="Google Shape;922;p7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3" name="Google Shape;923;p7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24" name="Google Shape;924;p7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25" name="Google Shape;925;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6" name="Google Shape;926;p76"/>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7" name="Google Shape;927;p76"/>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8" name="Google Shape;928;p76"/>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9" name="Google Shape;929;p7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0" name="Google Shape;930;p7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1" name="Google Shape;931;p76"/>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2" name="Google Shape;932;p7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3" name="Google Shape;933;p76"/>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4" name="Google Shape;934;p76"/>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35" name="Google Shape;935;p76"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936" name="Google Shape;936;p76"/>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37" name="Google Shape;937;p76"/>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38" name="Google Shape;938;p76"/>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939"/>
        <p:cNvGrpSpPr/>
        <p:nvPr/>
      </p:nvGrpSpPr>
      <p:grpSpPr>
        <a:xfrm>
          <a:off x="0" y="0"/>
          <a:ext cx="0" cy="0"/>
          <a:chOff x="0" y="0"/>
          <a:chExt cx="0" cy="0"/>
        </a:xfrm>
      </p:grpSpPr>
      <p:pic>
        <p:nvPicPr>
          <p:cNvPr id="940" name="Google Shape;940;p7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41" name="Google Shape;941;p7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2" name="Google Shape;942;p7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3" name="Google Shape;943;p7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44" name="Google Shape;944;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45" name="Google Shape;945;p7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46" name="Google Shape;946;p7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7" name="Google Shape;947;p7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48" name="Google Shape;948;p7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49" name="Google Shape;949;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50" name="Google Shape;950;p77"/>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1" name="Google Shape;951;p77"/>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952"/>
        <p:cNvGrpSpPr/>
        <p:nvPr/>
      </p:nvGrpSpPr>
      <p:grpSpPr>
        <a:xfrm>
          <a:off x="0" y="0"/>
          <a:ext cx="0" cy="0"/>
          <a:chOff x="0" y="0"/>
          <a:chExt cx="0" cy="0"/>
        </a:xfrm>
      </p:grpSpPr>
      <p:pic>
        <p:nvPicPr>
          <p:cNvPr id="953" name="Google Shape;953;p7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54" name="Google Shape;954;p7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5" name="Google Shape;955;p7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6" name="Google Shape;956;p7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57" name="Google Shape;957;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58" name="Google Shape;958;p7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59" name="Google Shape;959;p7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0" name="Google Shape;960;p7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61" name="Google Shape;961;p7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62" name="Google Shape;962;p7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3" name="Google Shape;963;p78"/>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4" name="Google Shape;964;p78"/>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5" name="Google Shape;965;p78"/>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6" name="Google Shape;966;p78"/>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7" name="Google Shape;967;p78"/>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8" name="Google Shape;968;p78"/>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9" name="Google Shape;969;p78"/>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70"/>
        <p:cNvGrpSpPr/>
        <p:nvPr/>
      </p:nvGrpSpPr>
      <p:grpSpPr>
        <a:xfrm>
          <a:off x="0" y="0"/>
          <a:ext cx="0" cy="0"/>
          <a:chOff x="0" y="0"/>
          <a:chExt cx="0" cy="0"/>
        </a:xfrm>
      </p:grpSpPr>
      <p:pic>
        <p:nvPicPr>
          <p:cNvPr id="971" name="Google Shape;971;p7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72" name="Google Shape;972;p7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3" name="Google Shape;973;p7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4" name="Google Shape;974;p79"/>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75" name="Google Shape;975;p79"/>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76" name="Google Shape;976;p7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7" name="Google Shape;977;p7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8" name="Google Shape;978;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79" name="Google Shape;979;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80" name="Google Shape;980;p7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1" name="Google Shape;981;p79"/>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982"/>
        <p:cNvGrpSpPr/>
        <p:nvPr/>
      </p:nvGrpSpPr>
      <p:grpSpPr>
        <a:xfrm>
          <a:off x="0" y="0"/>
          <a:ext cx="0" cy="0"/>
          <a:chOff x="0" y="0"/>
          <a:chExt cx="0" cy="0"/>
        </a:xfrm>
      </p:grpSpPr>
      <p:pic>
        <p:nvPicPr>
          <p:cNvPr id="983" name="Google Shape;983;p8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84" name="Google Shape;984;p8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5" name="Google Shape;985;p8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86" name="Google Shape;986;p80"/>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87" name="Google Shape;987;p80"/>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88" name="Google Shape;988;p8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9" name="Google Shape;989;p8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90" name="Google Shape;990;p8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91" name="Google Shape;991;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92" name="Google Shape;992;p8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3" name="Google Shape;993;p80"/>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4" name="Google Shape;994;p80"/>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995"/>
        <p:cNvGrpSpPr/>
        <p:nvPr/>
      </p:nvGrpSpPr>
      <p:grpSpPr>
        <a:xfrm>
          <a:off x="0" y="0"/>
          <a:ext cx="0" cy="0"/>
          <a:chOff x="0" y="0"/>
          <a:chExt cx="0" cy="0"/>
        </a:xfrm>
      </p:grpSpPr>
      <p:sp>
        <p:nvSpPr>
          <p:cNvPr id="996" name="Google Shape;996;p81"/>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997" name="Google Shape;997;p81"/>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8" name="Google Shape;998;p8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_Title Slide">
  <p:cSld name="2_reading tip option">
    <p:spTree>
      <p:nvGrpSpPr>
        <p:cNvPr id="1" name="Shape 999"/>
        <p:cNvGrpSpPr/>
        <p:nvPr/>
      </p:nvGrpSpPr>
      <p:grpSpPr>
        <a:xfrm>
          <a:off x="0" y="0"/>
          <a:ext cx="0" cy="0"/>
          <a:chOff x="0" y="0"/>
          <a:chExt cx="0" cy="0"/>
        </a:xfrm>
      </p:grpSpPr>
      <p:sp>
        <p:nvSpPr>
          <p:cNvPr id="1000" name="Google Shape;1000;p8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01" name="Google Shape;1001;p82"/>
          <p:cNvSpPr txBox="1">
            <a:spLocks noGrp="1"/>
          </p:cNvSpPr>
          <p:nvPr>
            <p:ph type="body" idx="1"/>
          </p:nvPr>
        </p:nvSpPr>
        <p:spPr>
          <a:xfrm>
            <a:off x="257516" y="3992563"/>
            <a:ext cx="30885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Calibri"/>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002" name="Google Shape;1002;p82"/>
          <p:cNvSpPr txBox="1">
            <a:spLocks noGrp="1"/>
          </p:cNvSpPr>
          <p:nvPr>
            <p:ph type="body" idx="2"/>
          </p:nvPr>
        </p:nvSpPr>
        <p:spPr>
          <a:xfrm>
            <a:off x="3793784" y="1624653"/>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Calibri"/>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cxnSp>
        <p:nvCxnSpPr>
          <p:cNvPr id="1003" name="Google Shape;1003;p82"/>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04" name="Google Shape;1004;p8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05" name="Google Shape;1005;p82"/>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6" name="Google Shape;1006;p8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07" name="Google Shape;1007;p8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08" name="Google Shape;1008;p8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09" name="Google Shape;1009;p82"/>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010" name="Google Shape;1010;p82"/>
          <p:cNvSpPr>
            <a:spLocks noGrp="1"/>
          </p:cNvSpPr>
          <p:nvPr>
            <p:ph type="pic" idx="3"/>
          </p:nvPr>
        </p:nvSpPr>
        <p:spPr>
          <a:xfrm>
            <a:off x="257515" y="791308"/>
            <a:ext cx="3088500" cy="2668800"/>
          </a:xfrm>
          <a:prstGeom prst="rect">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_Title Slide">
  <p:cSld name="2_reading tip option">
    <p:spTree>
      <p:nvGrpSpPr>
        <p:cNvPr id="1" name="Shape 1016"/>
        <p:cNvGrpSpPr/>
        <p:nvPr/>
      </p:nvGrpSpPr>
      <p:grpSpPr>
        <a:xfrm>
          <a:off x="0" y="0"/>
          <a:ext cx="0" cy="0"/>
          <a:chOff x="0" y="0"/>
          <a:chExt cx="0" cy="0"/>
        </a:xfrm>
      </p:grpSpPr>
      <p:sp>
        <p:nvSpPr>
          <p:cNvPr id="1017" name="Google Shape;1017;p8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8" name="Google Shape;1018;p84"/>
          <p:cNvSpPr txBox="1">
            <a:spLocks noGrp="1"/>
          </p:cNvSpPr>
          <p:nvPr>
            <p:ph type="body" idx="1"/>
          </p:nvPr>
        </p:nvSpPr>
        <p:spPr>
          <a:xfrm>
            <a:off x="257516" y="3992563"/>
            <a:ext cx="30885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Calibri"/>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019" name="Google Shape;1019;p84"/>
          <p:cNvSpPr txBox="1">
            <a:spLocks noGrp="1"/>
          </p:cNvSpPr>
          <p:nvPr>
            <p:ph type="body" idx="2"/>
          </p:nvPr>
        </p:nvSpPr>
        <p:spPr>
          <a:xfrm>
            <a:off x="3793784" y="1624653"/>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Calibri"/>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cxnSp>
        <p:nvCxnSpPr>
          <p:cNvPr id="1020" name="Google Shape;1020;p8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21" name="Google Shape;1021;p8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22" name="Google Shape;1022;p8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23" name="Google Shape;1023;p8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24" name="Google Shape;1024;p8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25" name="Google Shape;1025;p8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26" name="Google Shape;1026;p84"/>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027" name="Google Shape;1027;p84"/>
          <p:cNvSpPr>
            <a:spLocks noGrp="1"/>
          </p:cNvSpPr>
          <p:nvPr>
            <p:ph type="pic" idx="3"/>
          </p:nvPr>
        </p:nvSpPr>
        <p:spPr>
          <a:xfrm>
            <a:off x="257515" y="791308"/>
            <a:ext cx="3088500" cy="2668800"/>
          </a:xfrm>
          <a:prstGeom prst="rect">
            <a:avLst/>
          </a:prstGeom>
          <a:no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028"/>
        <p:cNvGrpSpPr/>
        <p:nvPr/>
      </p:nvGrpSpPr>
      <p:grpSpPr>
        <a:xfrm>
          <a:off x="0" y="0"/>
          <a:ext cx="0" cy="0"/>
          <a:chOff x="0" y="0"/>
          <a:chExt cx="0" cy="0"/>
        </a:xfrm>
      </p:grpSpPr>
      <p:sp>
        <p:nvSpPr>
          <p:cNvPr id="1029" name="Google Shape;1029;p85"/>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0" name="Google Shape;1030;p85"/>
          <p:cNvSpPr txBox="1">
            <a:spLocks noGrp="1"/>
          </p:cNvSpPr>
          <p:nvPr>
            <p:ph type="body" idx="1"/>
          </p:nvPr>
        </p:nvSpPr>
        <p:spPr>
          <a:xfrm>
            <a:off x="207818" y="1577975"/>
            <a:ext cx="2989294"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1" name="Google Shape;1031;p85"/>
          <p:cNvSpPr txBox="1">
            <a:spLocks noGrp="1"/>
          </p:cNvSpPr>
          <p:nvPr>
            <p:ph type="body" idx="2"/>
          </p:nvPr>
        </p:nvSpPr>
        <p:spPr>
          <a:xfrm>
            <a:off x="207817" y="3992563"/>
            <a:ext cx="3020087"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32" name="Google Shape;1032;p85"/>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33" name="Google Shape;1033;p85"/>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34" name="Google Shape;1034;p85"/>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35" name="Google Shape;1035;p8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36" name="Google Shape;1036;p8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37" name="Google Shape;1037;p8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38" name="Google Shape;1038;p85"/>
          <p:cNvPicPr preferRelativeResize="0"/>
          <p:nvPr/>
        </p:nvPicPr>
        <p:blipFill rotWithShape="1">
          <a:blip r:embed="rId5">
            <a:alphaModFix/>
          </a:blip>
          <a:srcRect/>
          <a:stretch/>
        </p:blipFill>
        <p:spPr>
          <a:xfrm>
            <a:off x="3847875" y="6251086"/>
            <a:ext cx="309930" cy="493979"/>
          </a:xfrm>
          <a:prstGeom prst="rect">
            <a:avLst/>
          </a:prstGeom>
          <a:noFill/>
          <a:ln>
            <a:noFill/>
          </a:ln>
        </p:spPr>
      </p:pic>
      <p:pic>
        <p:nvPicPr>
          <p:cNvPr id="1039" name="Google Shape;1039;p85"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3" cy="3680150"/>
          </a:xfrm>
          <a:prstGeom prst="rect">
            <a:avLst/>
          </a:prstGeom>
          <a:noFill/>
          <a:ln w="19050" cap="sq" cmpd="sng">
            <a:solidFill>
              <a:srgbClr val="666666"/>
            </a:solidFill>
            <a:prstDash val="solid"/>
            <a:miter lim="800000"/>
            <a:headEnd type="none" w="sm" len="sm"/>
            <a:tailEnd type="none" w="sm" len="sm"/>
          </a:ln>
        </p:spPr>
      </p:pic>
      <p:sp>
        <p:nvSpPr>
          <p:cNvPr id="1040" name="Google Shape;1040;p85"/>
          <p:cNvSpPr/>
          <p:nvPr/>
        </p:nvSpPr>
        <p:spPr>
          <a:xfrm rot="949862">
            <a:off x="8632513" y="1934644"/>
            <a:ext cx="3479646" cy="2748649"/>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1" name="Google Shape;1041;p85"/>
          <p:cNvSpPr/>
          <p:nvPr/>
        </p:nvSpPr>
        <p:spPr>
          <a:xfrm rot="-2036221" flipH="1">
            <a:off x="3537772" y="1994884"/>
            <a:ext cx="3036897" cy="21470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2" name="Google Shape;1042;p85"/>
          <p:cNvSpPr txBox="1">
            <a:spLocks noGrp="1"/>
          </p:cNvSpPr>
          <p:nvPr>
            <p:ph type="body" idx="3"/>
          </p:nvPr>
        </p:nvSpPr>
        <p:spPr>
          <a:xfrm rot="-2153614">
            <a:off x="3954347" y="2367646"/>
            <a:ext cx="2234539" cy="1408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3" name="Google Shape;1043;p85"/>
          <p:cNvSpPr txBox="1">
            <a:spLocks noGrp="1"/>
          </p:cNvSpPr>
          <p:nvPr>
            <p:ph type="body" idx="4"/>
          </p:nvPr>
        </p:nvSpPr>
        <p:spPr>
          <a:xfrm rot="860487">
            <a:off x="9153636" y="2384207"/>
            <a:ext cx="2405861" cy="1828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4" name="Google Shape;1044;p85"/>
          <p:cNvSpPr txBox="1">
            <a:spLocks noGrp="1"/>
          </p:cNvSpPr>
          <p:nvPr>
            <p:ph type="body" idx="5"/>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045"/>
        <p:cNvGrpSpPr/>
        <p:nvPr/>
      </p:nvGrpSpPr>
      <p:grpSpPr>
        <a:xfrm>
          <a:off x="0" y="0"/>
          <a:ext cx="0" cy="0"/>
          <a:chOff x="0" y="0"/>
          <a:chExt cx="0" cy="0"/>
        </a:xfrm>
      </p:grpSpPr>
      <p:sp>
        <p:nvSpPr>
          <p:cNvPr id="1046" name="Google Shape;1046;p86"/>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7" name="Google Shape;1047;p86"/>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8" name="Google Shape;1048;p86"/>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9" name="Google Shape;1049;p86"/>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50" name="Google Shape;1050;p86"/>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51" name="Google Shape;1051;p86"/>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52" name="Google Shape;1052;p86"/>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53" name="Google Shape;1053;p8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54" name="Google Shape;1054;p8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55" name="Google Shape;1055;p8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56" name="Google Shape;1056;p86"/>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1057" name="Google Shape;1057;p86"/>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8" name="Google Shape;1058;p86"/>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9" name="Google Shape;1059;p86"/>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0" name="Google Shape;1060;p86"/>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061"/>
        <p:cNvGrpSpPr/>
        <p:nvPr/>
      </p:nvGrpSpPr>
      <p:grpSpPr>
        <a:xfrm>
          <a:off x="0" y="0"/>
          <a:ext cx="0" cy="0"/>
          <a:chOff x="0" y="0"/>
          <a:chExt cx="0" cy="0"/>
        </a:xfrm>
      </p:grpSpPr>
      <p:sp>
        <p:nvSpPr>
          <p:cNvPr id="1062" name="Google Shape;1062;p87"/>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63" name="Google Shape;1063;p87"/>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4" name="Google Shape;1064;p87"/>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65" name="Google Shape;1065;p87"/>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066" name="Google Shape;1066;p8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067" name="Google Shape;1067;p87"/>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1068" name="Google Shape;1068;p87"/>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1069" name="Google Shape;1069;p87"/>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070" name="Google Shape;1070;p87"/>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1" name="Google Shape;1071;p87"/>
          <p:cNvSpPr>
            <a:spLocks noGrp="1"/>
          </p:cNvSpPr>
          <p:nvPr>
            <p:ph type="pic" idx="2"/>
          </p:nvPr>
        </p:nvSpPr>
        <p:spPr>
          <a:xfrm>
            <a:off x="457146" y="524736"/>
            <a:ext cx="2514600" cy="2935224"/>
          </a:xfrm>
          <a:prstGeom prst="rect">
            <a:avLst/>
          </a:prstGeom>
          <a:noFill/>
          <a:ln>
            <a:noFill/>
          </a:ln>
        </p:spPr>
      </p:sp>
      <p:sp>
        <p:nvSpPr>
          <p:cNvPr id="1072" name="Google Shape;1072;p87"/>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73"/>
        <p:cNvGrpSpPr/>
        <p:nvPr/>
      </p:nvGrpSpPr>
      <p:grpSpPr>
        <a:xfrm>
          <a:off x="0" y="0"/>
          <a:ext cx="0" cy="0"/>
          <a:chOff x="0" y="0"/>
          <a:chExt cx="0" cy="0"/>
        </a:xfrm>
      </p:grpSpPr>
      <p:sp>
        <p:nvSpPr>
          <p:cNvPr id="1074" name="Google Shape;1074;p88"/>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5" name="Google Shape;1075;p88"/>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6" name="Google Shape;1076;p88"/>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7" name="Google Shape;1077;p88"/>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8" name="Google Shape;1078;p88"/>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79" name="Google Shape;1079;p88"/>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80" name="Google Shape;1080;p88"/>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81" name="Google Shape;1081;p88"/>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82" name="Google Shape;1082;p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83" name="Google Shape;1083;p8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84" name="Google Shape;1084;p8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85" name="Google Shape;1085;p88"/>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86"/>
        <p:cNvGrpSpPr/>
        <p:nvPr/>
      </p:nvGrpSpPr>
      <p:grpSpPr>
        <a:xfrm>
          <a:off x="0" y="0"/>
          <a:ext cx="0" cy="0"/>
          <a:chOff x="0" y="0"/>
          <a:chExt cx="0" cy="0"/>
        </a:xfrm>
      </p:grpSpPr>
      <p:sp>
        <p:nvSpPr>
          <p:cNvPr id="1087" name="Google Shape;1087;p89"/>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88" name="Google Shape;1088;p89"/>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1089" name="Google Shape;1089;p89"/>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90" name="Google Shape;1090;p89"/>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91" name="Google Shape;1091;p89"/>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92" name="Google Shape;1092;p89"/>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093" name="Google Shape;1093;p89"/>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094" name="Google Shape;1094;p89"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095"/>
        <p:cNvGrpSpPr/>
        <p:nvPr/>
      </p:nvGrpSpPr>
      <p:grpSpPr>
        <a:xfrm>
          <a:off x="0" y="0"/>
          <a:ext cx="0" cy="0"/>
          <a:chOff x="0" y="0"/>
          <a:chExt cx="0" cy="0"/>
        </a:xfrm>
      </p:grpSpPr>
      <p:sp>
        <p:nvSpPr>
          <p:cNvPr id="1096" name="Google Shape;1096;p90"/>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97" name="Google Shape;1097;p90"/>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98" name="Google Shape;1098;p90"/>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99" name="Google Shape;1099;p90"/>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00" name="Google Shape;1100;p9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01" name="Google Shape;1101;p9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02" name="Google Shape;1102;p9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03" name="Google Shape;1103;p90"/>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04"/>
        <p:cNvGrpSpPr/>
        <p:nvPr/>
      </p:nvGrpSpPr>
      <p:grpSpPr>
        <a:xfrm>
          <a:off x="0" y="0"/>
          <a:ext cx="0" cy="0"/>
          <a:chOff x="0" y="0"/>
          <a:chExt cx="0" cy="0"/>
        </a:xfrm>
      </p:grpSpPr>
      <p:sp>
        <p:nvSpPr>
          <p:cNvPr id="1105" name="Google Shape;1105;p91"/>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06" name="Google Shape;1106;p91"/>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107" name="Google Shape;1107;p91"/>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108" name="Google Shape;1108;p9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09" name="Google Shape;1109;p91"/>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110" name="Google Shape;1110;p91"/>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1111" name="Google Shape;1111;p91"/>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1112" name="Google Shape;1112;p91"/>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13"/>
        <p:cNvGrpSpPr/>
        <p:nvPr/>
      </p:nvGrpSpPr>
      <p:grpSpPr>
        <a:xfrm>
          <a:off x="0" y="0"/>
          <a:ext cx="0" cy="0"/>
          <a:chOff x="0" y="0"/>
          <a:chExt cx="0" cy="0"/>
        </a:xfrm>
      </p:grpSpPr>
      <p:sp>
        <p:nvSpPr>
          <p:cNvPr id="1114" name="Google Shape;1114;p92"/>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15" name="Google Shape;1115;p92"/>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16" name="Google Shape;1116;p92"/>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117" name="Google Shape;1117;p92"/>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18" name="Google Shape;1118;p9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19" name="Google Shape;1119;p92"/>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1120" name="Google Shape;1120;p92"/>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1121" name="Google Shape;1121;p92"/>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22" name="Google Shape;1122;p92"/>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3" name="Google Shape;1123;p92"/>
          <p:cNvSpPr>
            <a:spLocks noGrp="1"/>
          </p:cNvSpPr>
          <p:nvPr>
            <p:ph type="pic" idx="2"/>
          </p:nvPr>
        </p:nvSpPr>
        <p:spPr>
          <a:xfrm>
            <a:off x="457146" y="524736"/>
            <a:ext cx="2514600" cy="2935224"/>
          </a:xfrm>
          <a:prstGeom prst="rect">
            <a:avLst/>
          </a:prstGeom>
          <a:noFill/>
          <a:ln>
            <a:noFill/>
          </a:ln>
        </p:spPr>
      </p:sp>
      <p:sp>
        <p:nvSpPr>
          <p:cNvPr id="1124" name="Google Shape;1124;p92"/>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130"/>
        <p:cNvGrpSpPr/>
        <p:nvPr/>
      </p:nvGrpSpPr>
      <p:grpSpPr>
        <a:xfrm>
          <a:off x="0" y="0"/>
          <a:ext cx="0" cy="0"/>
          <a:chOff x="0" y="0"/>
          <a:chExt cx="0" cy="0"/>
        </a:xfrm>
      </p:grpSpPr>
      <p:sp>
        <p:nvSpPr>
          <p:cNvPr id="1131" name="Google Shape;1131;p94"/>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32" name="Google Shape;1132;p94"/>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3" name="Google Shape;1133;p94"/>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34" name="Google Shape;1134;p94"/>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35" name="Google Shape;1135;p9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36" name="Google Shape;1136;p94"/>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37" name="Google Shape;1137;p94"/>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138" name="Google Shape;1138;p94"/>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39" name="Google Shape;1139;p94"/>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0" name="Google Shape;1140;p94"/>
          <p:cNvSpPr>
            <a:spLocks noGrp="1"/>
          </p:cNvSpPr>
          <p:nvPr>
            <p:ph type="pic" idx="2"/>
          </p:nvPr>
        </p:nvSpPr>
        <p:spPr>
          <a:xfrm>
            <a:off x="457146" y="524736"/>
            <a:ext cx="2514600" cy="2935200"/>
          </a:xfrm>
          <a:prstGeom prst="rect">
            <a:avLst/>
          </a:prstGeom>
          <a:noFill/>
          <a:ln>
            <a:noFill/>
          </a:ln>
        </p:spPr>
      </p:sp>
      <p:sp>
        <p:nvSpPr>
          <p:cNvPr id="1141" name="Google Shape;1141;p94"/>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142"/>
        <p:cNvGrpSpPr/>
        <p:nvPr/>
      </p:nvGrpSpPr>
      <p:grpSpPr>
        <a:xfrm>
          <a:off x="0" y="0"/>
          <a:ext cx="0" cy="0"/>
          <a:chOff x="0" y="0"/>
          <a:chExt cx="0" cy="0"/>
        </a:xfrm>
      </p:grpSpPr>
      <p:sp>
        <p:nvSpPr>
          <p:cNvPr id="1143" name="Google Shape;1143;p9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4" name="Google Shape;1144;p95"/>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5" name="Google Shape;1145;p95"/>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46" name="Google Shape;1146;p9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47" name="Google Shape;1147;p9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48" name="Google Shape;1148;p9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9" name="Google Shape;1149;p9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50" name="Google Shape;1150;p9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51" name="Google Shape;1151;p9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52" name="Google Shape;1152;p95"/>
          <p:cNvPicPr preferRelativeResize="0"/>
          <p:nvPr/>
        </p:nvPicPr>
        <p:blipFill rotWithShape="1">
          <a:blip r:embed="rId5">
            <a:alphaModFix/>
          </a:blip>
          <a:srcRect/>
          <a:stretch/>
        </p:blipFill>
        <p:spPr>
          <a:xfrm>
            <a:off x="3847875" y="6251086"/>
            <a:ext cx="309929" cy="493980"/>
          </a:xfrm>
          <a:prstGeom prst="rect">
            <a:avLst/>
          </a:prstGeom>
          <a:noFill/>
          <a:ln>
            <a:noFill/>
          </a:ln>
        </p:spPr>
      </p:pic>
      <p:pic>
        <p:nvPicPr>
          <p:cNvPr id="1153" name="Google Shape;1153;p95"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154" name="Google Shape;1154;p95"/>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5" name="Google Shape;1155;p95"/>
          <p:cNvSpPr/>
          <p:nvPr/>
        </p:nvSpPr>
        <p:spPr>
          <a:xfrm rot="-2036003" flipH="1">
            <a:off x="3537616" y="1994864"/>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6" name="Google Shape;1156;p95"/>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7" name="Google Shape;1157;p95"/>
          <p:cNvSpPr txBox="1">
            <a:spLocks noGrp="1"/>
          </p:cNvSpPr>
          <p:nvPr>
            <p:ph type="body" idx="4"/>
          </p:nvPr>
        </p:nvSpPr>
        <p:spPr>
          <a:xfrm rot="860265">
            <a:off x="9153636"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8" name="Google Shape;1158;p95"/>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159"/>
        <p:cNvGrpSpPr/>
        <p:nvPr/>
      </p:nvGrpSpPr>
      <p:grpSpPr>
        <a:xfrm>
          <a:off x="0" y="0"/>
          <a:ext cx="0" cy="0"/>
          <a:chOff x="0" y="0"/>
          <a:chExt cx="0" cy="0"/>
        </a:xfrm>
      </p:grpSpPr>
      <p:sp>
        <p:nvSpPr>
          <p:cNvPr id="1160" name="Google Shape;1160;p9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1" name="Google Shape;1161;p96"/>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2" name="Google Shape;1162;p96"/>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3" name="Google Shape;1163;p96"/>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64" name="Google Shape;1164;p9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65" name="Google Shape;1165;p9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66" name="Google Shape;1166;p9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67" name="Google Shape;1167;p9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68" name="Google Shape;1168;p9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69" name="Google Shape;1169;p9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70" name="Google Shape;1170;p96"/>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1171" name="Google Shape;1171;p96"/>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2" name="Google Shape;1172;p96"/>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3" name="Google Shape;1173;p96"/>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4" name="Google Shape;1174;p96"/>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75"/>
        <p:cNvGrpSpPr/>
        <p:nvPr/>
      </p:nvGrpSpPr>
      <p:grpSpPr>
        <a:xfrm>
          <a:off x="0" y="0"/>
          <a:ext cx="0" cy="0"/>
          <a:chOff x="0" y="0"/>
          <a:chExt cx="0" cy="0"/>
        </a:xfrm>
      </p:grpSpPr>
      <p:sp>
        <p:nvSpPr>
          <p:cNvPr id="1176" name="Google Shape;1176;p9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7" name="Google Shape;1177;p97"/>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8" name="Google Shape;1178;p97"/>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9" name="Google Shape;1179;p97"/>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0" name="Google Shape;1180;p97"/>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81" name="Google Shape;1181;p9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82" name="Google Shape;1182;p9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83" name="Google Shape;1183;p9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84" name="Google Shape;1184;p9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85" name="Google Shape;1185;p9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86" name="Google Shape;1186;p9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87" name="Google Shape;1187;p97"/>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88"/>
        <p:cNvGrpSpPr/>
        <p:nvPr/>
      </p:nvGrpSpPr>
      <p:grpSpPr>
        <a:xfrm>
          <a:off x="0" y="0"/>
          <a:ext cx="0" cy="0"/>
          <a:chOff x="0" y="0"/>
          <a:chExt cx="0" cy="0"/>
        </a:xfrm>
      </p:grpSpPr>
      <p:sp>
        <p:nvSpPr>
          <p:cNvPr id="1189" name="Google Shape;1189;p9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90" name="Google Shape;1190;p98"/>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191" name="Google Shape;1191;p9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2" name="Google Shape;1192;p98"/>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93" name="Google Shape;1193;p9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94" name="Google Shape;1194;p98"/>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195" name="Google Shape;1195;p98"/>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196" name="Google Shape;1196;p98"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97"/>
        <p:cNvGrpSpPr/>
        <p:nvPr/>
      </p:nvGrpSpPr>
      <p:grpSpPr>
        <a:xfrm>
          <a:off x="0" y="0"/>
          <a:ext cx="0" cy="0"/>
          <a:chOff x="0" y="0"/>
          <a:chExt cx="0" cy="0"/>
        </a:xfrm>
      </p:grpSpPr>
      <p:sp>
        <p:nvSpPr>
          <p:cNvPr id="1198" name="Google Shape;1198;p9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99" name="Google Shape;1199;p9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00" name="Google Shape;1200;p9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01" name="Google Shape;1201;p9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02" name="Google Shape;1202;p9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03" name="Google Shape;1203;p9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04" name="Google Shape;1204;p9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05" name="Google Shape;1205;p99"/>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06"/>
        <p:cNvGrpSpPr/>
        <p:nvPr/>
      </p:nvGrpSpPr>
      <p:grpSpPr>
        <a:xfrm>
          <a:off x="0" y="0"/>
          <a:ext cx="0" cy="0"/>
          <a:chOff x="0" y="0"/>
          <a:chExt cx="0" cy="0"/>
        </a:xfrm>
      </p:grpSpPr>
      <p:sp>
        <p:nvSpPr>
          <p:cNvPr id="1207" name="Google Shape;1207;p10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08" name="Google Shape;1208;p10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09" name="Google Shape;1209;p100"/>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10" name="Google Shape;1210;p10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11" name="Google Shape;1211;p100"/>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212" name="Google Shape;1212;p100"/>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13" name="Google Shape;1213;p100"/>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214" name="Google Shape;1214;p100"/>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215"/>
        <p:cNvGrpSpPr/>
        <p:nvPr/>
      </p:nvGrpSpPr>
      <p:grpSpPr>
        <a:xfrm>
          <a:off x="0" y="0"/>
          <a:ext cx="0" cy="0"/>
          <a:chOff x="0" y="0"/>
          <a:chExt cx="0" cy="0"/>
        </a:xfrm>
      </p:grpSpPr>
      <p:sp>
        <p:nvSpPr>
          <p:cNvPr id="1216" name="Google Shape;1216;p10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17" name="Google Shape;1217;p101"/>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18" name="Google Shape;1218;p101"/>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19" name="Google Shape;1219;p101"/>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220" name="Google Shape;1220;p10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221" name="Google Shape;1221;p101"/>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22" name="Google Shape;1222;p101"/>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223" name="Google Shape;1223;p101"/>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224" name="Google Shape;1224;p101"/>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5" name="Google Shape;1225;p101"/>
          <p:cNvSpPr>
            <a:spLocks noGrp="1"/>
          </p:cNvSpPr>
          <p:nvPr>
            <p:ph type="pic" idx="2"/>
          </p:nvPr>
        </p:nvSpPr>
        <p:spPr>
          <a:xfrm>
            <a:off x="457146" y="524736"/>
            <a:ext cx="2514600" cy="2935200"/>
          </a:xfrm>
          <a:prstGeom prst="rect">
            <a:avLst/>
          </a:prstGeom>
          <a:noFill/>
          <a:ln>
            <a:noFill/>
          </a:ln>
        </p:spPr>
      </p:sp>
      <p:sp>
        <p:nvSpPr>
          <p:cNvPr id="1226" name="Google Shape;1226;p10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232"/>
        <p:cNvGrpSpPr/>
        <p:nvPr/>
      </p:nvGrpSpPr>
      <p:grpSpPr>
        <a:xfrm>
          <a:off x="0" y="0"/>
          <a:ext cx="0" cy="0"/>
          <a:chOff x="0" y="0"/>
          <a:chExt cx="0" cy="0"/>
        </a:xfrm>
      </p:grpSpPr>
      <p:sp>
        <p:nvSpPr>
          <p:cNvPr id="1233" name="Google Shape;1233;p10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4" name="Google Shape;1234;p103"/>
          <p:cNvSpPr>
            <a:spLocks noGrp="1"/>
          </p:cNvSpPr>
          <p:nvPr>
            <p:ph type="pic" idx="2"/>
          </p:nvPr>
        </p:nvSpPr>
        <p:spPr>
          <a:xfrm>
            <a:off x="8953152" y="1444919"/>
            <a:ext cx="2916900" cy="2596800"/>
          </a:xfrm>
          <a:prstGeom prst="rect">
            <a:avLst/>
          </a:prstGeom>
          <a:noFill/>
          <a:ln>
            <a:noFill/>
          </a:ln>
        </p:spPr>
      </p:sp>
      <p:sp>
        <p:nvSpPr>
          <p:cNvPr id="1235" name="Google Shape;1235;p103"/>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36" name="Google Shape;1236;p10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7" name="Google Shape;1237;p10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8" name="Google Shape;1238;p10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39" name="Google Shape;1239;p10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40" name="Google Shape;1240;p10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41" name="Google Shape;1241;p103"/>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42" name="Google Shape;1242;p10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43" name="Google Shape;1243;p103"/>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44"/>
        <p:cNvGrpSpPr/>
        <p:nvPr/>
      </p:nvGrpSpPr>
      <p:grpSpPr>
        <a:xfrm>
          <a:off x="0" y="0"/>
          <a:ext cx="0" cy="0"/>
          <a:chOff x="0" y="0"/>
          <a:chExt cx="0" cy="0"/>
        </a:xfrm>
      </p:grpSpPr>
      <p:sp>
        <p:nvSpPr>
          <p:cNvPr id="1245" name="Google Shape;1245;p104"/>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46" name="Google Shape;1246;p104"/>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247" name="Google Shape;1247;p104"/>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48" name="Google Shape;1248;p10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9" name="Google Shape;1249;p10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50" name="Google Shape;1250;p104"/>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51" name="Google Shape;1251;p104"/>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52" name="Google Shape;1252;p104"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53" name="Google Shape;1253;p104"/>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4" name="Google Shape;1254;p104"/>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5" name="Google Shape;1255;p104"/>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6" name="Google Shape;1256;p104"/>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7" name="Google Shape;1257;p104"/>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258"/>
        <p:cNvGrpSpPr/>
        <p:nvPr/>
      </p:nvGrpSpPr>
      <p:grpSpPr>
        <a:xfrm>
          <a:off x="0" y="0"/>
          <a:ext cx="0" cy="0"/>
          <a:chOff x="0" y="0"/>
          <a:chExt cx="0" cy="0"/>
        </a:xfrm>
      </p:grpSpPr>
      <p:sp>
        <p:nvSpPr>
          <p:cNvPr id="1259" name="Google Shape;1259;p10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60" name="Google Shape;1260;p105"/>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1" name="Google Shape;1261;p105"/>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62" name="Google Shape;1262;p105"/>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63" name="Google Shape;1263;p10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64" name="Google Shape;1264;p10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65" name="Google Shape;1265;p10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66" name="Google Shape;1266;p105"/>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67" name="Google Shape;1267;p105"/>
          <p:cNvSpPr>
            <a:spLocks noGrp="1"/>
          </p:cNvSpPr>
          <p:nvPr>
            <p:ph type="pic" idx="2"/>
          </p:nvPr>
        </p:nvSpPr>
        <p:spPr>
          <a:xfrm>
            <a:off x="9282749" y="1283634"/>
            <a:ext cx="2377500" cy="3173100"/>
          </a:xfrm>
          <a:prstGeom prst="rect">
            <a:avLst/>
          </a:prstGeom>
          <a:noFill/>
          <a:ln>
            <a:noFill/>
          </a:ln>
        </p:spPr>
      </p:sp>
      <p:sp>
        <p:nvSpPr>
          <p:cNvPr id="1268" name="Google Shape;1268;p105"/>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9" name="Google Shape;1269;p105"/>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0" name="Google Shape;1270;p105"/>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1" name="Google Shape;1271;p105"/>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2" name="Google Shape;1272;p105"/>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73" name="Google Shape;1273;p105"/>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74" name="Google Shape;1274;p105"/>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75" name="Google Shape;1275;p105"/>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76" name="Google Shape;1276;p105"/>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277"/>
        <p:cNvGrpSpPr/>
        <p:nvPr/>
      </p:nvGrpSpPr>
      <p:grpSpPr>
        <a:xfrm>
          <a:off x="0" y="0"/>
          <a:ext cx="0" cy="0"/>
          <a:chOff x="0" y="0"/>
          <a:chExt cx="0" cy="0"/>
        </a:xfrm>
      </p:grpSpPr>
      <p:sp>
        <p:nvSpPr>
          <p:cNvPr id="1278" name="Google Shape;1278;p10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79" name="Google Shape;1279;p106"/>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0" name="Google Shape;1280;p106"/>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81" name="Google Shape;1281;p10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82" name="Google Shape;1282;p10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83" name="Google Shape;1283;p10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84" name="Google Shape;1284;p10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85" name="Google Shape;1285;p106"/>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86" name="Google Shape;1286;p106"/>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7" name="Google Shape;1287;p106"/>
          <p:cNvSpPr>
            <a:spLocks noGrp="1"/>
          </p:cNvSpPr>
          <p:nvPr>
            <p:ph type="pic" idx="2"/>
          </p:nvPr>
        </p:nvSpPr>
        <p:spPr>
          <a:xfrm>
            <a:off x="8832388" y="1251284"/>
            <a:ext cx="3251700" cy="2499000"/>
          </a:xfrm>
          <a:prstGeom prst="rect">
            <a:avLst/>
          </a:prstGeom>
          <a:noFill/>
          <a:ln>
            <a:noFill/>
          </a:ln>
        </p:spPr>
      </p:sp>
      <p:sp>
        <p:nvSpPr>
          <p:cNvPr id="1288" name="Google Shape;1288;p106"/>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289"/>
        <p:cNvGrpSpPr/>
        <p:nvPr/>
      </p:nvGrpSpPr>
      <p:grpSpPr>
        <a:xfrm>
          <a:off x="0" y="0"/>
          <a:ext cx="0" cy="0"/>
          <a:chOff x="0" y="0"/>
          <a:chExt cx="0" cy="0"/>
        </a:xfrm>
      </p:grpSpPr>
      <p:sp>
        <p:nvSpPr>
          <p:cNvPr id="1290" name="Google Shape;1290;p107"/>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91" name="Google Shape;1291;p107"/>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2" name="Google Shape;1292;p10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3" name="Google Shape;1293;p107"/>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94" name="Google Shape;1294;p10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95" name="Google Shape;1295;p10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96" name="Google Shape;1296;p107"/>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97" name="Google Shape;1297;p10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98" name="Google Shape;1298;p107"/>
          <p:cNvSpPr>
            <a:spLocks noGrp="1"/>
          </p:cNvSpPr>
          <p:nvPr>
            <p:ph type="pic" idx="2"/>
          </p:nvPr>
        </p:nvSpPr>
        <p:spPr>
          <a:xfrm>
            <a:off x="9093038" y="1058781"/>
            <a:ext cx="2715900" cy="2715900"/>
          </a:xfrm>
          <a:prstGeom prst="rect">
            <a:avLst/>
          </a:prstGeom>
          <a:noFill/>
          <a:ln>
            <a:noFill/>
          </a:ln>
        </p:spPr>
      </p:sp>
      <p:sp>
        <p:nvSpPr>
          <p:cNvPr id="1299" name="Google Shape;1299;p107"/>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0" name="Google Shape;1300;p107"/>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1" name="Google Shape;1301;p107"/>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2" name="Google Shape;1302;p107"/>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3" name="Google Shape;1303;p107"/>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4" name="Google Shape;1304;p107"/>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5" name="Google Shape;1305;p107"/>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306"/>
        <p:cNvGrpSpPr/>
        <p:nvPr/>
      </p:nvGrpSpPr>
      <p:grpSpPr>
        <a:xfrm>
          <a:off x="0" y="0"/>
          <a:ext cx="0" cy="0"/>
          <a:chOff x="0" y="0"/>
          <a:chExt cx="0" cy="0"/>
        </a:xfrm>
      </p:grpSpPr>
      <p:sp>
        <p:nvSpPr>
          <p:cNvPr id="1307" name="Google Shape;1307;p108"/>
          <p:cNvSpPr>
            <a:spLocks noGrp="1"/>
          </p:cNvSpPr>
          <p:nvPr>
            <p:ph type="pic" idx="2"/>
          </p:nvPr>
        </p:nvSpPr>
        <p:spPr>
          <a:xfrm>
            <a:off x="9810967" y="1562916"/>
            <a:ext cx="1152000" cy="1143000"/>
          </a:xfrm>
          <a:prstGeom prst="rect">
            <a:avLst/>
          </a:prstGeom>
          <a:noFill/>
          <a:ln>
            <a:noFill/>
          </a:ln>
        </p:spPr>
      </p:sp>
      <p:sp>
        <p:nvSpPr>
          <p:cNvPr id="1308" name="Google Shape;1308;p108"/>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9" name="Google Shape;1309;p108"/>
          <p:cNvSpPr>
            <a:spLocks noGrp="1"/>
          </p:cNvSpPr>
          <p:nvPr>
            <p:ph type="pic" idx="3"/>
          </p:nvPr>
        </p:nvSpPr>
        <p:spPr>
          <a:xfrm>
            <a:off x="9757009" y="3260706"/>
            <a:ext cx="1216200" cy="987600"/>
          </a:xfrm>
          <a:prstGeom prst="rect">
            <a:avLst/>
          </a:prstGeom>
          <a:noFill/>
          <a:ln>
            <a:noFill/>
          </a:ln>
        </p:spPr>
      </p:sp>
      <p:sp>
        <p:nvSpPr>
          <p:cNvPr id="1310" name="Google Shape;1310;p108"/>
          <p:cNvSpPr>
            <a:spLocks noGrp="1"/>
          </p:cNvSpPr>
          <p:nvPr>
            <p:ph type="pic" idx="4"/>
          </p:nvPr>
        </p:nvSpPr>
        <p:spPr>
          <a:xfrm>
            <a:off x="9810967" y="4777725"/>
            <a:ext cx="1143000" cy="1143000"/>
          </a:xfrm>
          <a:prstGeom prst="rect">
            <a:avLst/>
          </a:prstGeom>
          <a:noFill/>
          <a:ln>
            <a:noFill/>
          </a:ln>
        </p:spPr>
      </p:sp>
      <p:cxnSp>
        <p:nvCxnSpPr>
          <p:cNvPr id="1311" name="Google Shape;1311;p108"/>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2" name="Google Shape;1312;p108"/>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3" name="Google Shape;1313;p108"/>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14" name="Google Shape;1314;p10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15" name="Google Shape;1315;p10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16" name="Google Shape;1316;p108"/>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17" name="Google Shape;1317;p10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18" name="Google Shape;1318;p10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319"/>
        <p:cNvGrpSpPr/>
        <p:nvPr/>
      </p:nvGrpSpPr>
      <p:grpSpPr>
        <a:xfrm>
          <a:off x="0" y="0"/>
          <a:ext cx="0" cy="0"/>
          <a:chOff x="0" y="0"/>
          <a:chExt cx="0" cy="0"/>
        </a:xfrm>
      </p:grpSpPr>
      <p:sp>
        <p:nvSpPr>
          <p:cNvPr id="1320" name="Google Shape;1320;p10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21" name="Google Shape;1321;p109"/>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22" name="Google Shape;1322;p109"/>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23" name="Google Shape;1323;p10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24" name="Google Shape;1324;p10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25" name="Google Shape;1325;p10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26" name="Google Shape;1326;p10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27" name="Google Shape;1327;p109"/>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28" name="Google Shape;1328;p109"/>
          <p:cNvSpPr>
            <a:spLocks noGrp="1"/>
          </p:cNvSpPr>
          <p:nvPr>
            <p:ph type="pic" idx="2"/>
          </p:nvPr>
        </p:nvSpPr>
        <p:spPr>
          <a:xfrm>
            <a:off x="9209369" y="1251283"/>
            <a:ext cx="2404500" cy="2949900"/>
          </a:xfrm>
          <a:prstGeom prst="rect">
            <a:avLst/>
          </a:prstGeom>
          <a:noFill/>
          <a:ln>
            <a:noFill/>
          </a:ln>
        </p:spPr>
      </p:sp>
      <p:sp>
        <p:nvSpPr>
          <p:cNvPr id="1329" name="Google Shape;1329;p109"/>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0" name="Google Shape;1330;p109"/>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1" name="Google Shape;1331;p109"/>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32"/>
        <p:cNvGrpSpPr/>
        <p:nvPr/>
      </p:nvGrpSpPr>
      <p:grpSpPr>
        <a:xfrm>
          <a:off x="0" y="0"/>
          <a:ext cx="0" cy="0"/>
          <a:chOff x="0" y="0"/>
          <a:chExt cx="0" cy="0"/>
        </a:xfrm>
      </p:grpSpPr>
      <p:sp>
        <p:nvSpPr>
          <p:cNvPr id="1333" name="Google Shape;1333;p11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4" name="Google Shape;1334;p110"/>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5" name="Google Shape;1335;p110"/>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6" name="Google Shape;1336;p110"/>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7" name="Google Shape;1337;p110"/>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38"/>
        <p:cNvGrpSpPr/>
        <p:nvPr/>
      </p:nvGrpSpPr>
      <p:grpSpPr>
        <a:xfrm>
          <a:off x="0" y="0"/>
          <a:ext cx="0" cy="0"/>
          <a:chOff x="0" y="0"/>
          <a:chExt cx="0" cy="0"/>
        </a:xfrm>
      </p:grpSpPr>
      <p:sp>
        <p:nvSpPr>
          <p:cNvPr id="1339" name="Google Shape;1339;p11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40"/>
        <p:cNvGrpSpPr/>
        <p:nvPr/>
      </p:nvGrpSpPr>
      <p:grpSpPr>
        <a:xfrm>
          <a:off x="0" y="0"/>
          <a:ext cx="0" cy="0"/>
          <a:chOff x="0" y="0"/>
          <a:chExt cx="0" cy="0"/>
        </a:xfrm>
      </p:grpSpPr>
      <p:sp>
        <p:nvSpPr>
          <p:cNvPr id="1341" name="Google Shape;1341;p11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42" name="Google Shape;1342;p11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43" name="Google Shape;1343;p11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44" name="Google Shape;1344;p11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45" name="Google Shape;1345;p11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46" name="Google Shape;1346;p11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47" name="Google Shape;1347;p11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48" name="Google Shape;1348;p112"/>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49" name="Google Shape;1349;p112"/>
          <p:cNvSpPr>
            <a:spLocks noGrp="1"/>
          </p:cNvSpPr>
          <p:nvPr>
            <p:ph type="pic" idx="2"/>
          </p:nvPr>
        </p:nvSpPr>
        <p:spPr>
          <a:xfrm>
            <a:off x="8916576" y="1661249"/>
            <a:ext cx="2990100" cy="2715900"/>
          </a:xfrm>
          <a:prstGeom prst="rect">
            <a:avLst/>
          </a:prstGeom>
          <a:noFill/>
          <a:ln>
            <a:noFill/>
          </a:ln>
        </p:spPr>
      </p:sp>
      <p:sp>
        <p:nvSpPr>
          <p:cNvPr id="1350" name="Google Shape;1350;p112"/>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1" name="Google Shape;1351;p112"/>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2" name="Google Shape;1352;p112"/>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3" name="Google Shape;1353;p112"/>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54"/>
        <p:cNvGrpSpPr/>
        <p:nvPr/>
      </p:nvGrpSpPr>
      <p:grpSpPr>
        <a:xfrm>
          <a:off x="0" y="0"/>
          <a:ext cx="0" cy="0"/>
          <a:chOff x="0" y="0"/>
          <a:chExt cx="0" cy="0"/>
        </a:xfrm>
      </p:grpSpPr>
      <p:sp>
        <p:nvSpPr>
          <p:cNvPr id="1355" name="Google Shape;1355;p11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56" name="Google Shape;1356;p11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57" name="Google Shape;1357;p11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58" name="Google Shape;1358;p11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59" name="Google Shape;1359;p11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60" name="Google Shape;1360;p11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61" name="Google Shape;1361;p113"/>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62" name="Google Shape;1362;p11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63" name="Google Shape;1363;p113"/>
          <p:cNvSpPr>
            <a:spLocks noGrp="1"/>
          </p:cNvSpPr>
          <p:nvPr>
            <p:ph type="pic" idx="2"/>
          </p:nvPr>
        </p:nvSpPr>
        <p:spPr>
          <a:xfrm>
            <a:off x="9093038" y="1058781"/>
            <a:ext cx="2715900" cy="2715900"/>
          </a:xfrm>
          <a:prstGeom prst="rect">
            <a:avLst/>
          </a:prstGeom>
          <a:noFill/>
          <a:ln>
            <a:noFill/>
          </a:ln>
        </p:spPr>
      </p:sp>
      <p:sp>
        <p:nvSpPr>
          <p:cNvPr id="1364" name="Google Shape;1364;p113"/>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5" name="Google Shape;1365;p113"/>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6" name="Google Shape;1366;p113"/>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7" name="Google Shape;1367;p113"/>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8" name="Google Shape;1368;p113"/>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9" name="Google Shape;1369;p113"/>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0" name="Google Shape;1370;p113"/>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371"/>
        <p:cNvGrpSpPr/>
        <p:nvPr/>
      </p:nvGrpSpPr>
      <p:grpSpPr>
        <a:xfrm>
          <a:off x="0" y="0"/>
          <a:ext cx="0" cy="0"/>
          <a:chOff x="0" y="0"/>
          <a:chExt cx="0" cy="0"/>
        </a:xfrm>
      </p:grpSpPr>
      <p:sp>
        <p:nvSpPr>
          <p:cNvPr id="1372" name="Google Shape;1372;p11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3" name="Google Shape;1373;p114"/>
          <p:cNvSpPr>
            <a:spLocks noGrp="1"/>
          </p:cNvSpPr>
          <p:nvPr>
            <p:ph type="pic" idx="2"/>
          </p:nvPr>
        </p:nvSpPr>
        <p:spPr>
          <a:xfrm>
            <a:off x="9510134" y="1431036"/>
            <a:ext cx="1965900" cy="3996000"/>
          </a:xfrm>
          <a:prstGeom prst="rect">
            <a:avLst/>
          </a:prstGeom>
          <a:noFill/>
          <a:ln>
            <a:noFill/>
          </a:ln>
        </p:spPr>
      </p:sp>
      <p:cxnSp>
        <p:nvCxnSpPr>
          <p:cNvPr id="1374" name="Google Shape;1374;p114"/>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75" name="Google Shape;1375;p11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76" name="Google Shape;1376;p114"/>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77" name="Google Shape;1377;p11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78" name="Google Shape;1378;p11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79" name="Google Shape;1379;p114"/>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80" name="Google Shape;1380;p11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81" name="Google Shape;1381;p114"/>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2" name="Google Shape;1382;p114"/>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3" name="Google Shape;1383;p114"/>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4" name="Google Shape;1384;p114"/>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5" name="Google Shape;1385;p114"/>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6" name="Google Shape;1386;p114"/>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7" name="Google Shape;1387;p114"/>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8" name="Google Shape;1388;p114"/>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theme" Target="../theme/theme6.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6.png"/><Relationship Id="rId5" Type="http://schemas.openxmlformats.org/officeDocument/2006/relationships/slideLayout" Target="../slideLayouts/slideLayout69.xml"/><Relationship Id="rId10" Type="http://schemas.openxmlformats.org/officeDocument/2006/relationships/theme" Target="../theme/theme7.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10" Type="http://schemas.openxmlformats.org/officeDocument/2006/relationships/image" Target="../media/image6.png"/><Relationship Id="rId4" Type="http://schemas.openxmlformats.org/officeDocument/2006/relationships/slideLayout" Target="../slideLayouts/slideLayout77.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76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41"/>
          <p:cNvSpPr/>
          <p:nvPr/>
        </p:nvSpPr>
        <p:spPr>
          <a:xfrm>
            <a:off x="0" y="-11086"/>
            <a:ext cx="12192000" cy="1273233"/>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09" name="Google Shape;409;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0" name="Google Shape;410;p4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49"/>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32" name="Google Shape;532;p4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33" name="Google Shape;533;p4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4" name="Google Shape;534;p49"/>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2"/>
        <p:cNvGrpSpPr/>
        <p:nvPr/>
      </p:nvGrpSpPr>
      <p:grpSpPr>
        <a:xfrm>
          <a:off x="0" y="0"/>
          <a:ext cx="0" cy="0"/>
          <a:chOff x="0" y="0"/>
          <a:chExt cx="0" cy="0"/>
        </a:xfrm>
      </p:grpSpPr>
      <p:sp>
        <p:nvSpPr>
          <p:cNvPr id="693" name="Google Shape;693;p62"/>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94" name="Google Shape;694;p62"/>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95" name="Google Shape;695;p62"/>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96" name="Google Shape;696;p62"/>
          <p:cNvPicPr preferRelativeResize="0"/>
          <p:nvPr/>
        </p:nvPicPr>
        <p:blipFill rotWithShape="1">
          <a:blip r:embed="rId22">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1"/>
        <p:cNvGrpSpPr/>
        <p:nvPr/>
      </p:nvGrpSpPr>
      <p:grpSpPr>
        <a:xfrm>
          <a:off x="0" y="0"/>
          <a:ext cx="0" cy="0"/>
          <a:chOff x="0" y="0"/>
          <a:chExt cx="0" cy="0"/>
        </a:xfrm>
      </p:grpSpPr>
      <p:sp>
        <p:nvSpPr>
          <p:cNvPr id="1012" name="Google Shape;1012;p83"/>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13" name="Google Shape;1013;p83"/>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014" name="Google Shape;1014;p83"/>
          <p:cNvPicPr preferRelativeResize="0"/>
          <p:nvPr/>
        </p:nvPicPr>
        <p:blipFill rotWithShape="1">
          <a:blip r:embed="rId11">
            <a:alphaModFix/>
          </a:blip>
          <a:srcRect/>
          <a:stretch/>
        </p:blipFill>
        <p:spPr>
          <a:xfrm>
            <a:off x="9220261" y="169846"/>
            <a:ext cx="2816352" cy="856741"/>
          </a:xfrm>
          <a:prstGeom prst="rect">
            <a:avLst/>
          </a:prstGeom>
          <a:noFill/>
          <a:ln>
            <a:noFill/>
          </a:ln>
        </p:spPr>
      </p:pic>
      <p:sp>
        <p:nvSpPr>
          <p:cNvPr id="1015" name="Google Shape;1015;p83"/>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5"/>
        <p:cNvGrpSpPr/>
        <p:nvPr/>
      </p:nvGrpSpPr>
      <p:grpSpPr>
        <a:xfrm>
          <a:off x="0" y="0"/>
          <a:ext cx="0" cy="0"/>
          <a:chOff x="0" y="0"/>
          <a:chExt cx="0" cy="0"/>
        </a:xfrm>
      </p:grpSpPr>
      <p:sp>
        <p:nvSpPr>
          <p:cNvPr id="1126" name="Google Shape;1126;p93"/>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27" name="Google Shape;1127;p93"/>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128" name="Google Shape;1128;p93"/>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129" name="Google Shape;1129;p9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7"/>
        <p:cNvGrpSpPr/>
        <p:nvPr/>
      </p:nvGrpSpPr>
      <p:grpSpPr>
        <a:xfrm>
          <a:off x="0" y="0"/>
          <a:ext cx="0" cy="0"/>
          <a:chOff x="0" y="0"/>
          <a:chExt cx="0" cy="0"/>
        </a:xfrm>
      </p:grpSpPr>
      <p:sp>
        <p:nvSpPr>
          <p:cNvPr id="1228" name="Google Shape;1228;p102"/>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229" name="Google Shape;1229;p102"/>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230" name="Google Shape;1230;p10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31" name="Google Shape;1231;p102"/>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45.xml"/><Relationship Id="rId4" Type="http://schemas.openxmlformats.org/officeDocument/2006/relationships/hyperlink" Target="https://youtu.be/p22hlxCoaE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82.xml"/><Relationship Id="rId4" Type="http://schemas.openxmlformats.org/officeDocument/2006/relationships/image" Target="../media/image4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p22hlxCoaEk" TargetMode="External"/><Relationship Id="rId2" Type="http://schemas.openxmlformats.org/officeDocument/2006/relationships/notesSlide" Target="../notesSlides/notesSlide8.xml"/><Relationship Id="rId1" Type="http://schemas.openxmlformats.org/officeDocument/2006/relationships/slideLayout" Target="../slideLayouts/slideLayout45.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hyperlink" Target="https://youtu.be/p22hlxCoaEk" TargetMode="External"/><Relationship Id="rId2" Type="http://schemas.openxmlformats.org/officeDocument/2006/relationships/notesSlide" Target="../notesSlides/notesSlide9.xml"/><Relationship Id="rId1" Type="http://schemas.openxmlformats.org/officeDocument/2006/relationships/slideLayout" Target="../slideLayouts/slideLayout45.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3" name="Google Shape;1393;p115"/>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394" name="Google Shape;1394;p115"/>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Play Reading BINGO</a:t>
            </a:r>
            <a:endParaRPr/>
          </a:p>
        </p:txBody>
      </p:sp>
      <p:sp>
        <p:nvSpPr>
          <p:cNvPr id="1395" name="Google Shape;1395;p115"/>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7"/>
        <p:cNvGrpSpPr/>
        <p:nvPr/>
      </p:nvGrpSpPr>
      <p:grpSpPr>
        <a:xfrm>
          <a:off x="0" y="0"/>
          <a:ext cx="0" cy="0"/>
          <a:chOff x="0" y="0"/>
          <a:chExt cx="0" cy="0"/>
        </a:xfrm>
      </p:grpSpPr>
      <p:pic>
        <p:nvPicPr>
          <p:cNvPr id="1488" name="Google Shape;1488;p124"/>
          <p:cNvPicPr preferRelativeResize="0">
            <a:picLocks noGrp="1"/>
          </p:cNvPicPr>
          <p:nvPr>
            <p:ph type="pic" idx="2"/>
          </p:nvPr>
        </p:nvPicPr>
        <p:blipFill rotWithShape="1">
          <a:blip r:embed="rId3">
            <a:alphaModFix/>
          </a:blip>
          <a:srcRect t="-896"/>
          <a:stretch/>
        </p:blipFill>
        <p:spPr>
          <a:xfrm>
            <a:off x="8269650" y="1565900"/>
            <a:ext cx="3293175" cy="4094674"/>
          </a:xfrm>
          <a:prstGeom prst="rect">
            <a:avLst/>
          </a:prstGeom>
          <a:noFill/>
          <a:ln>
            <a:noFill/>
          </a:ln>
        </p:spPr>
      </p:pic>
      <p:sp>
        <p:nvSpPr>
          <p:cNvPr id="1489" name="Google Shape;1489;p1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Select the time frame</a:t>
            </a:r>
            <a:endParaRPr/>
          </a:p>
        </p:txBody>
      </p:sp>
      <p:sp>
        <p:nvSpPr>
          <p:cNvPr id="1490" name="Google Shape;1490;p124"/>
          <p:cNvSpPr/>
          <p:nvPr/>
        </p:nvSpPr>
        <p:spPr>
          <a:xfrm>
            <a:off x="545785" y="2346332"/>
            <a:ext cx="1848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sng" strike="noStrike" cap="none">
              <a:solidFill>
                <a:schemeClr val="hlink"/>
              </a:solidFill>
              <a:latin typeface="Calibri"/>
              <a:ea typeface="Calibri"/>
              <a:cs typeface="Calibri"/>
              <a:sym typeface="Calibri"/>
              <a:hlinkClick r:id="rId4"/>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1491" name="Google Shape;1491;p124"/>
          <p:cNvSpPr/>
          <p:nvPr/>
        </p:nvSpPr>
        <p:spPr>
          <a:xfrm>
            <a:off x="6632820" y="2346332"/>
            <a:ext cx="1848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sng" strike="noStrike" cap="none">
              <a:solidFill>
                <a:schemeClr val="hlink"/>
              </a:solidFill>
              <a:latin typeface="Calibri"/>
              <a:ea typeface="Calibri"/>
              <a:cs typeface="Calibri"/>
              <a:sym typeface="Calibri"/>
              <a:hlinkClick r:id="rId4"/>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1492" name="Google Shape;1492;p124"/>
          <p:cNvSpPr/>
          <p:nvPr/>
        </p:nvSpPr>
        <p:spPr>
          <a:xfrm>
            <a:off x="9142250" y="2649825"/>
            <a:ext cx="296700" cy="2802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3" name="Google Shape;1493;p124"/>
          <p:cNvSpPr/>
          <p:nvPr/>
        </p:nvSpPr>
        <p:spPr>
          <a:xfrm>
            <a:off x="8573500" y="2649825"/>
            <a:ext cx="296700" cy="2802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4" name="Google Shape;1494;p124"/>
          <p:cNvSpPr txBox="1">
            <a:spLocks noGrp="1"/>
          </p:cNvSpPr>
          <p:nvPr>
            <p:ph type="body" idx="1"/>
          </p:nvPr>
        </p:nvSpPr>
        <p:spPr>
          <a:xfrm>
            <a:off x="409034" y="1811349"/>
            <a:ext cx="6408600" cy="3640200"/>
          </a:xfrm>
          <a:prstGeom prst="rect">
            <a:avLst/>
          </a:prstGeom>
          <a:noFill/>
          <a:ln>
            <a:noFill/>
          </a:ln>
        </p:spPr>
        <p:txBody>
          <a:bodyPr spcFirstLastPara="1" wrap="square" lIns="91425" tIns="45700" rIns="91425" bIns="45700" anchor="t" anchorCtr="0">
            <a:noAutofit/>
          </a:bodyPr>
          <a:lstStyle/>
          <a:p>
            <a:pPr marL="749300" lvl="0" indent="-457200" algn="l" rtl="0">
              <a:lnSpc>
                <a:spcPct val="115000"/>
              </a:lnSpc>
              <a:spcBef>
                <a:spcPts val="0"/>
              </a:spcBef>
              <a:spcAft>
                <a:spcPts val="0"/>
              </a:spcAft>
              <a:buClr>
                <a:srgbClr val="006FB6"/>
              </a:buClr>
              <a:buSzPts val="3600"/>
              <a:buFont typeface="Calibri"/>
              <a:buChar char="●"/>
            </a:pPr>
            <a:r>
              <a:rPr lang="en-US" sz="3800"/>
              <a:t>How many challenges will we complete each week?</a:t>
            </a:r>
            <a:br>
              <a:rPr lang="en-US" sz="3800"/>
            </a:br>
            <a:endParaRPr sz="3800"/>
          </a:p>
          <a:p>
            <a:pPr marL="749300" lvl="0" indent="-457200" algn="l" rtl="0">
              <a:lnSpc>
                <a:spcPct val="115000"/>
              </a:lnSpc>
              <a:spcBef>
                <a:spcPts val="0"/>
              </a:spcBef>
              <a:spcAft>
                <a:spcPts val="0"/>
              </a:spcAft>
              <a:buClr>
                <a:srgbClr val="006FB6"/>
              </a:buClr>
              <a:buSzPts val="3600"/>
              <a:buFont typeface="Calibri"/>
              <a:buChar char="●"/>
            </a:pPr>
            <a:r>
              <a:rPr lang="en-US" sz="3800"/>
              <a:t>Will our goal be one row/column or a full blackout?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1499" name="Google Shape;1499;p12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None/>
            </a:pPr>
            <a:r>
              <a:rPr lang="en-US" sz="4500">
                <a:solidFill>
                  <a:srgbClr val="006FB6"/>
                </a:solidFill>
              </a:rPr>
              <a:t>Choose a reward </a:t>
            </a:r>
            <a:endParaRPr sz="4300"/>
          </a:p>
        </p:txBody>
      </p:sp>
      <p:sp>
        <p:nvSpPr>
          <p:cNvPr id="1500" name="Google Shape;1500;p125"/>
          <p:cNvSpPr txBox="1">
            <a:spLocks noGrp="1"/>
          </p:cNvSpPr>
          <p:nvPr>
            <p:ph type="body" idx="2"/>
          </p:nvPr>
        </p:nvSpPr>
        <p:spPr>
          <a:xfrm>
            <a:off x="3793784" y="1624653"/>
            <a:ext cx="8140800" cy="41544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3700"/>
              <a:buFont typeface="Calibri"/>
              <a:buChar char="•"/>
            </a:pPr>
            <a:r>
              <a:rPr lang="en-US" sz="3700"/>
              <a:t>Take a walk with a family member</a:t>
            </a:r>
            <a:endParaRPr sz="3700"/>
          </a:p>
          <a:p>
            <a:pPr marL="457200" lvl="0" indent="-457200" algn="l" rtl="0">
              <a:lnSpc>
                <a:spcPct val="90000"/>
              </a:lnSpc>
              <a:spcBef>
                <a:spcPts val="0"/>
              </a:spcBef>
              <a:spcAft>
                <a:spcPts val="0"/>
              </a:spcAft>
              <a:buSzPts val="3700"/>
              <a:buChar char="•"/>
            </a:pPr>
            <a:r>
              <a:rPr lang="en-US" sz="3700"/>
              <a:t>Go out for ice cream</a:t>
            </a:r>
            <a:endParaRPr sz="3700"/>
          </a:p>
          <a:p>
            <a:pPr marL="457200" lvl="0" indent="-457200" algn="l" rtl="0">
              <a:lnSpc>
                <a:spcPct val="90000"/>
              </a:lnSpc>
              <a:spcBef>
                <a:spcPts val="0"/>
              </a:spcBef>
              <a:spcAft>
                <a:spcPts val="0"/>
              </a:spcAft>
              <a:buSzPts val="3700"/>
              <a:buChar char="•"/>
            </a:pPr>
            <a:r>
              <a:rPr lang="en-US" sz="3700"/>
              <a:t>Watch your favorite movie</a:t>
            </a:r>
            <a:endParaRPr sz="3700"/>
          </a:p>
          <a:p>
            <a:pPr marL="457200" lvl="0" indent="-457200" algn="l" rtl="0">
              <a:lnSpc>
                <a:spcPct val="90000"/>
              </a:lnSpc>
              <a:spcBef>
                <a:spcPts val="0"/>
              </a:spcBef>
              <a:spcAft>
                <a:spcPts val="0"/>
              </a:spcAft>
              <a:buSzPts val="3700"/>
              <a:buChar char="•"/>
            </a:pPr>
            <a:r>
              <a:rPr lang="en-US" sz="3700"/>
              <a:t>Play a game or puzzle together</a:t>
            </a:r>
            <a:endParaRPr sz="3700"/>
          </a:p>
          <a:p>
            <a:pPr marL="457200" lvl="0" indent="-457200" algn="l" rtl="0">
              <a:lnSpc>
                <a:spcPct val="90000"/>
              </a:lnSpc>
              <a:spcBef>
                <a:spcPts val="0"/>
              </a:spcBef>
              <a:spcAft>
                <a:spcPts val="0"/>
              </a:spcAft>
              <a:buSzPts val="3700"/>
              <a:buChar char="•"/>
            </a:pPr>
            <a:r>
              <a:rPr lang="en-US" sz="3700"/>
              <a:t>Choose the dinner menu or restaurant</a:t>
            </a:r>
            <a:endParaRPr sz="3700"/>
          </a:p>
          <a:p>
            <a:pPr marL="457200" lvl="0" indent="-457200" algn="l" rtl="0">
              <a:lnSpc>
                <a:spcPct val="90000"/>
              </a:lnSpc>
              <a:spcBef>
                <a:spcPts val="0"/>
              </a:spcBef>
              <a:spcAft>
                <a:spcPts val="0"/>
              </a:spcAft>
              <a:buSzPts val="3700"/>
              <a:buChar char="•"/>
            </a:pPr>
            <a:r>
              <a:rPr lang="en-US" sz="3700"/>
              <a:t>Purchase a new book </a:t>
            </a:r>
            <a:endParaRPr sz="3700"/>
          </a:p>
          <a:p>
            <a:pPr marL="457200" lvl="0" indent="-457200" algn="l" rtl="0">
              <a:lnSpc>
                <a:spcPct val="90000"/>
              </a:lnSpc>
              <a:spcBef>
                <a:spcPts val="0"/>
              </a:spcBef>
              <a:spcAft>
                <a:spcPts val="0"/>
              </a:spcAft>
              <a:buSzPts val="3700"/>
              <a:buChar char="•"/>
            </a:pPr>
            <a:r>
              <a:rPr lang="en-US" sz="3700"/>
              <a:t>Spend time with a friend</a:t>
            </a:r>
            <a:endParaRPr sz="3700"/>
          </a:p>
          <a:p>
            <a:pPr marL="0" lvl="0" indent="0" algn="l" rtl="0">
              <a:lnSpc>
                <a:spcPct val="90000"/>
              </a:lnSpc>
              <a:spcBef>
                <a:spcPts val="1000"/>
              </a:spcBef>
              <a:spcAft>
                <a:spcPts val="0"/>
              </a:spcAft>
              <a:buSzPts val="2800"/>
              <a:buNone/>
            </a:pPr>
            <a:endParaRPr sz="3700"/>
          </a:p>
          <a:p>
            <a:pPr marL="457200" marR="0" lvl="0" indent="-228600" algn="l" rtl="0">
              <a:lnSpc>
                <a:spcPct val="90000"/>
              </a:lnSpc>
              <a:spcBef>
                <a:spcPts val="1000"/>
              </a:spcBef>
              <a:spcAft>
                <a:spcPts val="0"/>
              </a:spcAft>
              <a:buClr>
                <a:srgbClr val="006FB6"/>
              </a:buClr>
              <a:buSzPts val="2800"/>
              <a:buFont typeface="Arial"/>
              <a:buNone/>
            </a:pPr>
            <a:endParaRPr>
              <a:latin typeface="Calibri"/>
              <a:ea typeface="Calibri"/>
              <a:cs typeface="Calibri"/>
              <a:sym typeface="Calibri"/>
            </a:endParaRPr>
          </a:p>
        </p:txBody>
      </p:sp>
      <p:sp>
        <p:nvSpPr>
          <p:cNvPr id="1501" name="Google Shape;1501;p125"/>
          <p:cNvSpPr txBox="1">
            <a:spLocks noGrp="1"/>
          </p:cNvSpPr>
          <p:nvPr>
            <p:ph type="body" idx="1"/>
          </p:nvPr>
        </p:nvSpPr>
        <p:spPr>
          <a:xfrm>
            <a:off x="77975" y="4203050"/>
            <a:ext cx="3356400" cy="2262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dk1"/>
              </a:buClr>
              <a:buSzPts val="1100"/>
              <a:buFont typeface="Arial"/>
              <a:buNone/>
            </a:pPr>
            <a:r>
              <a:rPr lang="en-US"/>
              <a:t>Celebrate with something small when your child completes a row or go bigger with a full-board blackout!</a:t>
            </a:r>
            <a:endParaRPr/>
          </a:p>
        </p:txBody>
      </p:sp>
      <p:sp>
        <p:nvSpPr>
          <p:cNvPr id="1502" name="Google Shape;1502;p125"/>
          <p:cNvSpPr txBox="1"/>
          <p:nvPr/>
        </p:nvSpPr>
        <p:spPr>
          <a:xfrm>
            <a:off x="819075" y="1027300"/>
            <a:ext cx="1693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03" name="Google Shape;1503;p125"/>
          <p:cNvPicPr preferRelativeResize="0"/>
          <p:nvPr/>
        </p:nvPicPr>
        <p:blipFill rotWithShape="1">
          <a:blip r:embed="rId3">
            <a:alphaModFix/>
          </a:blip>
          <a:srcRect b="6916"/>
          <a:stretch/>
        </p:blipFill>
        <p:spPr>
          <a:xfrm>
            <a:off x="661988" y="429675"/>
            <a:ext cx="2188374" cy="3623024"/>
          </a:xfrm>
          <a:prstGeom prst="rect">
            <a:avLst/>
          </a:prstGeom>
          <a:noFill/>
          <a:ln w="9525" cap="flat" cmpd="sng">
            <a:solidFill>
              <a:srgbClr val="202124"/>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126"/>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(K-1)</a:t>
            </a:r>
            <a:endParaRPr/>
          </a:p>
        </p:txBody>
      </p:sp>
      <p:sp>
        <p:nvSpPr>
          <p:cNvPr id="1509" name="Google Shape;1509;p126"/>
          <p:cNvSpPr txBox="1">
            <a:spLocks noGrp="1"/>
          </p:cNvSpPr>
          <p:nvPr>
            <p:ph type="body" idx="1"/>
          </p:nvPr>
        </p:nvSpPr>
        <p:spPr>
          <a:xfrm>
            <a:off x="1743476" y="2939675"/>
            <a:ext cx="38667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t>What challenge would you like to try today?</a:t>
            </a:r>
            <a:endParaRPr/>
          </a:p>
        </p:txBody>
      </p:sp>
      <p:sp>
        <p:nvSpPr>
          <p:cNvPr id="1510" name="Google Shape;1510;p126"/>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p>
            <a:pPr marL="233361" marR="0" lvl="0" indent="-4760" algn="l" rtl="0">
              <a:lnSpc>
                <a:spcPct val="90000"/>
              </a:lnSpc>
              <a:spcBef>
                <a:spcPts val="1000"/>
              </a:spcBef>
              <a:spcAft>
                <a:spcPts val="0"/>
              </a:spcAft>
              <a:buClr>
                <a:srgbClr val="0771BA"/>
              </a:buClr>
              <a:buSzPts val="2800"/>
              <a:buFont typeface="Arial"/>
              <a:buNone/>
            </a:pPr>
            <a:r>
              <a:rPr lang="en-US"/>
              <a:t>Would you like to read to a stuffed animal or to a family member?</a:t>
            </a:r>
            <a:endParaRPr/>
          </a:p>
        </p:txBody>
      </p:sp>
      <p:sp>
        <p:nvSpPr>
          <p:cNvPr id="1511" name="Google Shape;1511;p126"/>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t>Would you like to read outside today or in a blanket fort?</a:t>
            </a:r>
            <a:endParaRPr/>
          </a:p>
        </p:txBody>
      </p:sp>
      <p:sp>
        <p:nvSpPr>
          <p:cNvPr id="1512" name="Google Shape;1512;p126"/>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t>How would you like to celebrate when you get BINGO?</a:t>
            </a:r>
            <a:endParaRPr/>
          </a:p>
        </p:txBody>
      </p:sp>
      <p:pic>
        <p:nvPicPr>
          <p:cNvPr id="1513" name="Google Shape;1513;p126"/>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7"/>
        <p:cNvGrpSpPr/>
        <p:nvPr/>
      </p:nvGrpSpPr>
      <p:grpSpPr>
        <a:xfrm>
          <a:off x="0" y="0"/>
          <a:ext cx="0" cy="0"/>
          <a:chOff x="0" y="0"/>
          <a:chExt cx="0" cy="0"/>
        </a:xfrm>
      </p:grpSpPr>
      <p:sp>
        <p:nvSpPr>
          <p:cNvPr id="1518" name="Google Shape;1518;p127"/>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(2-3)</a:t>
            </a:r>
            <a:endParaRPr/>
          </a:p>
        </p:txBody>
      </p:sp>
      <p:sp>
        <p:nvSpPr>
          <p:cNvPr id="1519" name="Google Shape;1519;p127"/>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t>Can you read a whole chapter in your book today?</a:t>
            </a:r>
            <a:endParaRPr/>
          </a:p>
        </p:txBody>
      </p:sp>
      <p:sp>
        <p:nvSpPr>
          <p:cNvPr id="1520" name="Google Shape;1520;p127"/>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t>Would you like to read fantasy or poetry today?</a:t>
            </a:r>
            <a:endParaRPr/>
          </a:p>
        </p:txBody>
      </p:sp>
      <p:sp>
        <p:nvSpPr>
          <p:cNvPr id="1521" name="Google Shape;1521;p127"/>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t>Would you rather read with a flashlight today or on a video call with a family member?</a:t>
            </a:r>
            <a:endParaRPr/>
          </a:p>
        </p:txBody>
      </p:sp>
      <p:pic>
        <p:nvPicPr>
          <p:cNvPr id="1522" name="Google Shape;1522;p127"/>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12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Multilingual families</a:t>
            </a:r>
            <a:endParaRPr/>
          </a:p>
        </p:txBody>
      </p:sp>
      <p:sp>
        <p:nvSpPr>
          <p:cNvPr id="1528" name="Google Shape;1528;p128"/>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US"/>
              <a:t>Use this with books in any language.</a:t>
            </a:r>
            <a:endParaRPr/>
          </a:p>
        </p:txBody>
      </p:sp>
      <p:sp>
        <p:nvSpPr>
          <p:cNvPr id="1529" name="Google Shape;1529;p128"/>
          <p:cNvSpPr txBox="1">
            <a:spLocks noGrp="1"/>
          </p:cNvSpPr>
          <p:nvPr>
            <p:ph type="body" idx="2"/>
          </p:nvPr>
        </p:nvSpPr>
        <p:spPr>
          <a:xfrm>
            <a:off x="4588042" y="3034440"/>
            <a:ext cx="7205400" cy="10557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1000"/>
              </a:spcBef>
              <a:spcAft>
                <a:spcPts val="0"/>
              </a:spcAft>
              <a:buSzPts val="3200"/>
              <a:buNone/>
            </a:pPr>
            <a:r>
              <a:rPr lang="en-US"/>
              <a:t>Give a lot of encouragement to build reading skills.</a:t>
            </a:r>
            <a:endParaRPr/>
          </a:p>
        </p:txBody>
      </p:sp>
      <p:pic>
        <p:nvPicPr>
          <p:cNvPr id="1530" name="Google Shape;1530;p128"/>
          <p:cNvPicPr preferRelativeResize="0"/>
          <p:nvPr/>
        </p:nvPicPr>
        <p:blipFill rotWithShape="1">
          <a:blip r:embed="rId3">
            <a:alphaModFix/>
          </a:blip>
          <a:srcRect/>
          <a:stretch/>
        </p:blipFill>
        <p:spPr>
          <a:xfrm>
            <a:off x="1604725" y="2768885"/>
            <a:ext cx="1243400" cy="1320239"/>
          </a:xfrm>
          <a:prstGeom prst="rect">
            <a:avLst/>
          </a:prstGeom>
          <a:noFill/>
          <a:ln>
            <a:noFill/>
          </a:ln>
        </p:spPr>
      </p:pic>
      <p:pic>
        <p:nvPicPr>
          <p:cNvPr id="1531" name="Google Shape;1531;p128"/>
          <p:cNvPicPr preferRelativeResize="0"/>
          <p:nvPr/>
        </p:nvPicPr>
        <p:blipFill rotWithShape="1">
          <a:blip r:embed="rId4">
            <a:alphaModFix/>
          </a:blip>
          <a:srcRect/>
          <a:stretch/>
        </p:blipFill>
        <p:spPr>
          <a:xfrm>
            <a:off x="1689225" y="1552225"/>
            <a:ext cx="1074417" cy="9932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12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Practice time</a:t>
            </a:r>
            <a:endParaRPr/>
          </a:p>
        </p:txBody>
      </p:sp>
      <p:sp>
        <p:nvSpPr>
          <p:cNvPr id="1537" name="Google Shape;1537;p129"/>
          <p:cNvSpPr txBox="1">
            <a:spLocks noGrp="1"/>
          </p:cNvSpPr>
          <p:nvPr>
            <p:ph type="body" idx="1"/>
          </p:nvPr>
        </p:nvSpPr>
        <p:spPr>
          <a:xfrm>
            <a:off x="1639564" y="1681052"/>
            <a:ext cx="3393900" cy="1055700"/>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750"/>
              <a:buNone/>
            </a:pPr>
            <a:r>
              <a:rPr lang="en-US" sz="2900"/>
              <a:t>Choose a challenge your child would like to complete today.</a:t>
            </a:r>
            <a:endParaRPr sz="2900"/>
          </a:p>
        </p:txBody>
      </p:sp>
      <p:sp>
        <p:nvSpPr>
          <p:cNvPr id="1538" name="Google Shape;1538;p129"/>
          <p:cNvSpPr txBox="1">
            <a:spLocks noGrp="1"/>
          </p:cNvSpPr>
          <p:nvPr>
            <p:ph type="body" idx="2"/>
          </p:nvPr>
        </p:nvSpPr>
        <p:spPr>
          <a:xfrm>
            <a:off x="1639564" y="3224024"/>
            <a:ext cx="3393900" cy="105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sz="3200"/>
              <a:t>Complete the challenge.</a:t>
            </a:r>
            <a:endParaRPr sz="3200"/>
          </a:p>
        </p:txBody>
      </p:sp>
      <p:sp>
        <p:nvSpPr>
          <p:cNvPr id="1539" name="Google Shape;1539;p129"/>
          <p:cNvSpPr txBox="1">
            <a:spLocks noGrp="1"/>
          </p:cNvSpPr>
          <p:nvPr>
            <p:ph type="body" idx="4"/>
          </p:nvPr>
        </p:nvSpPr>
        <p:spPr>
          <a:xfrm>
            <a:off x="698422" y="1681062"/>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540" name="Google Shape;1540;p129"/>
          <p:cNvSpPr txBox="1">
            <a:spLocks noGrp="1"/>
          </p:cNvSpPr>
          <p:nvPr>
            <p:ph type="body" idx="7"/>
          </p:nvPr>
        </p:nvSpPr>
        <p:spPr>
          <a:xfrm>
            <a:off x="698422" y="3224024"/>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541" name="Google Shape;1541;p129"/>
          <p:cNvSpPr txBox="1">
            <a:spLocks noGrp="1"/>
          </p:cNvSpPr>
          <p:nvPr>
            <p:ph type="body" idx="14"/>
          </p:nvPr>
        </p:nvSpPr>
        <p:spPr>
          <a:xfrm>
            <a:off x="5481625" y="168105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Call me over when you have a question!</a:t>
            </a:r>
            <a:endParaRPr/>
          </a:p>
        </p:txBody>
      </p:sp>
      <p:sp>
        <p:nvSpPr>
          <p:cNvPr id="1542" name="Google Shape;1542;p129"/>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543" name="Google Shape;1543;p129"/>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
        <p:nvSpPr>
          <p:cNvPr id="1544" name="Google Shape;1544;p129"/>
          <p:cNvSpPr txBox="1">
            <a:spLocks noGrp="1"/>
          </p:cNvSpPr>
          <p:nvPr>
            <p:ph type="body" idx="4"/>
          </p:nvPr>
        </p:nvSpPr>
        <p:spPr>
          <a:xfrm>
            <a:off x="698422" y="4543112"/>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1545" name="Google Shape;1545;p129"/>
          <p:cNvSpPr txBox="1">
            <a:spLocks noGrp="1"/>
          </p:cNvSpPr>
          <p:nvPr>
            <p:ph type="body" idx="2"/>
          </p:nvPr>
        </p:nvSpPr>
        <p:spPr>
          <a:xfrm>
            <a:off x="1572975" y="4543100"/>
            <a:ext cx="3527100" cy="105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sz="3200"/>
              <a:t>When you finish, color in the square!</a:t>
            </a:r>
            <a:endParaRPr sz="3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9"/>
        <p:cNvGrpSpPr/>
        <p:nvPr/>
      </p:nvGrpSpPr>
      <p:grpSpPr>
        <a:xfrm>
          <a:off x="0" y="0"/>
          <a:ext cx="0" cy="0"/>
          <a:chOff x="0" y="0"/>
          <a:chExt cx="0" cy="0"/>
        </a:xfrm>
      </p:grpSpPr>
      <p:sp>
        <p:nvSpPr>
          <p:cNvPr id="1550" name="Google Shape;1550;p130"/>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Reflect </a:t>
            </a:r>
            <a:endParaRPr/>
          </a:p>
        </p:txBody>
      </p:sp>
      <p:sp>
        <p:nvSpPr>
          <p:cNvPr id="1551" name="Google Shape;1551;p130"/>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2400"/>
              </a:spcBef>
              <a:spcAft>
                <a:spcPts val="0"/>
              </a:spcAft>
              <a:buSzPts val="3400"/>
              <a:buChar char="•"/>
            </a:pPr>
            <a:r>
              <a:rPr lang="en-US"/>
              <a:t>Any questions about the reading tip?</a:t>
            </a:r>
            <a:endParaRPr/>
          </a:p>
          <a:p>
            <a:pPr marL="457200" lvl="0" indent="-444500" algn="l" rtl="0">
              <a:lnSpc>
                <a:spcPct val="100000"/>
              </a:lnSpc>
              <a:spcBef>
                <a:spcPts val="2400"/>
              </a:spcBef>
              <a:spcAft>
                <a:spcPts val="0"/>
              </a:spcAft>
              <a:buSzPts val="3400"/>
              <a:buChar char="•"/>
            </a:pPr>
            <a:r>
              <a:rPr lang="en-US"/>
              <a:t>Turn and talk with your child: Do we feel ready to try this reading tip at home?</a:t>
            </a:r>
            <a:endParaRPr/>
          </a:p>
          <a:p>
            <a:pPr marL="457200" lvl="0" indent="-444500" algn="l" rtl="0">
              <a:lnSpc>
                <a:spcPct val="100000"/>
              </a:lnSpc>
              <a:spcBef>
                <a:spcPts val="2400"/>
              </a:spcBef>
              <a:spcAft>
                <a:spcPts val="0"/>
              </a:spcAft>
              <a:buSzPts val="3400"/>
              <a:buChar char="•"/>
            </a:pPr>
            <a:r>
              <a:rPr lang="en-US"/>
              <a:t>Please share how you might use this at home.</a:t>
            </a:r>
            <a:endParaRPr/>
          </a:p>
        </p:txBody>
      </p:sp>
      <p:sp>
        <p:nvSpPr>
          <p:cNvPr id="1552" name="Google Shape;1552;p130"/>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id="1553" name="Google Shape;1553;p130" descr="A close up of a logo&#10;&#10;Description automatically generated"/>
          <p:cNvPicPr preferRelativeResize="0">
            <a:picLocks noGrp="1"/>
          </p:cNvPicPr>
          <p:nvPr>
            <p:ph type="pic" idx="2"/>
          </p:nvPr>
        </p:nvPicPr>
        <p:blipFill rotWithShape="1">
          <a:blip r:embed="rId3">
            <a:alphaModFix/>
          </a:blip>
          <a:srcRect l="6932" r="6932"/>
          <a:stretch/>
        </p:blipFill>
        <p:spPr>
          <a:xfrm>
            <a:off x="457146" y="524736"/>
            <a:ext cx="2514599" cy="293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13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Feedback, please</a:t>
            </a:r>
            <a:endParaRPr/>
          </a:p>
        </p:txBody>
      </p:sp>
      <p:pic>
        <p:nvPicPr>
          <p:cNvPr id="1559" name="Google Shape;1559;p131"/>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560" name="Google Shape;1560;p131"/>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Your input improves our time together!</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561" name="Google Shape;1561;p131"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sp>
        <p:nvSpPr>
          <p:cNvPr id="1400" name="Google Shape;1400;p11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Play Reading BINGO</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Google Shape;1405;p117"/>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Welcome</a:t>
            </a:r>
            <a:endParaRPr/>
          </a:p>
        </p:txBody>
      </p:sp>
      <p:sp>
        <p:nvSpPr>
          <p:cNvPr id="1406" name="Google Shape;1406;p117"/>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Reading tip</a:t>
            </a:r>
            <a:endParaRPr/>
          </a:p>
        </p:txBody>
      </p:sp>
      <p:sp>
        <p:nvSpPr>
          <p:cNvPr id="1407" name="Google Shape;1407;p117"/>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Practice time</a:t>
            </a:r>
            <a:endParaRPr/>
          </a:p>
        </p:txBody>
      </p:sp>
      <p:sp>
        <p:nvSpPr>
          <p:cNvPr id="1408" name="Google Shape;1408;p1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409" name="Google Shape;1409;p117"/>
          <p:cNvSpPr txBox="1">
            <a:spLocks noGrp="1"/>
          </p:cNvSpPr>
          <p:nvPr>
            <p:ph type="body" idx="5"/>
          </p:nvPr>
        </p:nvSpPr>
        <p:spPr>
          <a:xfrm>
            <a:off x="1660583" y="4992079"/>
            <a:ext cx="36426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Reflection &amp; updates</a:t>
            </a:r>
            <a:endParaRPr/>
          </a:p>
        </p:txBody>
      </p:sp>
      <p:pic>
        <p:nvPicPr>
          <p:cNvPr id="1410" name="Google Shape;1410;p117"/>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411" name="Google Shape;1411;p117"/>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412" name="Google Shape;1412;p117"/>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413" name="Google Shape;1413;p117"/>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414" name="Google Shape;1414;p117"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r>
              <a:rPr lang="en"/>
              <a:t>Family Confidence Survey</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pPr>
            <a:r>
              <a:rPr lang="en" sz="3200" b="1">
                <a:solidFill>
                  <a:srgbClr val="0771BA"/>
                </a:solidFill>
                <a:latin typeface="Calibri"/>
                <a:ea typeface="Calibri"/>
                <a:cs typeface="Calibri"/>
                <a:sym typeface="Calibri"/>
              </a:rPr>
              <a:t>Scan this code to share how you’re feeling about reading with your child. Participants will be entered into a raffle for a $15 gift card. One winner per school will be drawn after the first and last workshops.</a:t>
            </a:r>
            <a:endParaRPr sz="3200" b="1">
              <a:solidFill>
                <a:srgbClr val="0771BA"/>
              </a:solidFill>
              <a:latin typeface="Calibri"/>
              <a:ea typeface="Calibri"/>
              <a:cs typeface="Calibri"/>
              <a:sym typeface="Calibri"/>
            </a:endParaRPr>
          </a:p>
          <a:p>
            <a:pPr>
              <a:lnSpc>
                <a:spcPct val="90000"/>
              </a:lnSpc>
            </a:pPr>
            <a:endParaRPr sz="3467" b="1">
              <a:solidFill>
                <a:srgbClr val="0771BA"/>
              </a:solidFill>
              <a:latin typeface="Calibri"/>
              <a:ea typeface="Calibri"/>
              <a:cs typeface="Calibri"/>
              <a:sym typeface="Calibri"/>
            </a:endParaRPr>
          </a:p>
          <a:p>
            <a:pPr>
              <a:lnSpc>
                <a:spcPct val="90000"/>
              </a:lnSpc>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6" name="Google Shape;1426;p1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27" name="Google Shape;1427;p1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28" name="Google Shape;1428;p1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29" name="Google Shape;1429;p1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0" name="Google Shape;1430;p119"/>
          <p:cNvSpPr txBox="1">
            <a:spLocks noGrp="1"/>
          </p:cNvSpPr>
          <p:nvPr>
            <p:ph type="body" idx="5"/>
          </p:nvPr>
        </p:nvSpPr>
        <p:spPr>
          <a:xfrm>
            <a:off x="1044438"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prepared.</a:t>
            </a:r>
            <a:endParaRPr/>
          </a:p>
        </p:txBody>
      </p:sp>
      <p:sp>
        <p:nvSpPr>
          <p:cNvPr id="1431" name="Google Shape;1431;p119"/>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present.</a:t>
            </a:r>
            <a:endParaRPr/>
          </a:p>
        </p:txBody>
      </p:sp>
      <p:sp>
        <p:nvSpPr>
          <p:cNvPr id="1432" name="Google Shape;1432;p119"/>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courteous.</a:t>
            </a:r>
            <a:endParaRPr/>
          </a:p>
        </p:txBody>
      </p:sp>
      <p:sp>
        <p:nvSpPr>
          <p:cNvPr id="1433" name="Google Shape;1433;p119"/>
          <p:cNvSpPr txBox="1">
            <a:spLocks noGrp="1"/>
          </p:cNvSpPr>
          <p:nvPr>
            <p:ph type="body" idx="8"/>
          </p:nvPr>
        </p:nvSpPr>
        <p:spPr>
          <a:xfrm>
            <a:off x="1044438"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Ask questions.</a:t>
            </a:r>
            <a:endParaRPr/>
          </a:p>
        </p:txBody>
      </p:sp>
      <p:sp>
        <p:nvSpPr>
          <p:cNvPr id="1434" name="Google Shape;1434;p1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Workshop guidelines</a:t>
            </a:r>
            <a:endParaRPr/>
          </a:p>
        </p:txBody>
      </p:sp>
      <p:pic>
        <p:nvPicPr>
          <p:cNvPr id="1435" name="Google Shape;1435;p119"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436" name="Google Shape;1436;p119"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437" name="Google Shape;1437;p119"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438" name="Google Shape;1438;p119"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sp>
        <p:nvSpPr>
          <p:cNvPr id="1443" name="Google Shape;1443;p12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en-US">
                <a:solidFill>
                  <a:srgbClr val="006FB6"/>
                </a:solidFill>
              </a:rPr>
              <a:t>Play Reading BINGO</a:t>
            </a:r>
            <a:endParaRPr/>
          </a:p>
        </p:txBody>
      </p:sp>
      <p:sp>
        <p:nvSpPr>
          <p:cNvPr id="1444" name="Google Shape;1444;p120"/>
          <p:cNvSpPr txBox="1">
            <a:spLocks noGrp="1"/>
          </p:cNvSpPr>
          <p:nvPr>
            <p:ph type="body" idx="1"/>
          </p:nvPr>
        </p:nvSpPr>
        <p:spPr>
          <a:xfrm>
            <a:off x="8962775" y="4567650"/>
            <a:ext cx="2982000" cy="17547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1000"/>
              </a:spcBef>
              <a:spcAft>
                <a:spcPts val="0"/>
              </a:spcAft>
              <a:buClr>
                <a:srgbClr val="006FB6"/>
              </a:buClr>
              <a:buSzPts val="1950"/>
              <a:buNone/>
            </a:pPr>
            <a:r>
              <a:rPr lang="en-US" sz="2400"/>
              <a:t>Four in a row down or across makes a BINGO!  Cover the whole board for a blackout challenge!</a:t>
            </a:r>
            <a:endParaRPr sz="2400">
              <a:solidFill>
                <a:srgbClr val="006FB6"/>
              </a:solidFill>
            </a:endParaRPr>
          </a:p>
        </p:txBody>
      </p:sp>
      <p:pic>
        <p:nvPicPr>
          <p:cNvPr id="1445" name="Google Shape;1445;p120"/>
          <p:cNvPicPr preferRelativeResize="0">
            <a:picLocks noGrp="1"/>
          </p:cNvPicPr>
          <p:nvPr>
            <p:ph type="pic" idx="2"/>
          </p:nvPr>
        </p:nvPicPr>
        <p:blipFill rotWithShape="1">
          <a:blip r:embed="rId3">
            <a:alphaModFix/>
          </a:blip>
          <a:srcRect l="-3842"/>
          <a:stretch/>
        </p:blipFill>
        <p:spPr>
          <a:xfrm>
            <a:off x="9085175" y="1283625"/>
            <a:ext cx="2673949" cy="3173101"/>
          </a:xfrm>
          <a:prstGeom prst="rect">
            <a:avLst/>
          </a:prstGeom>
          <a:noFill/>
          <a:ln>
            <a:noFill/>
          </a:ln>
        </p:spPr>
      </p:pic>
      <p:sp>
        <p:nvSpPr>
          <p:cNvPr id="1446" name="Google Shape;1446;p12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447" name="Google Shape;1447;p12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448" name="Google Shape;1448;p12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Create your board.</a:t>
            </a:r>
            <a:endParaRPr/>
          </a:p>
        </p:txBody>
      </p:sp>
      <p:sp>
        <p:nvSpPr>
          <p:cNvPr id="1449" name="Google Shape;1449;p12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Select the time frame.</a:t>
            </a:r>
            <a:endParaRPr/>
          </a:p>
        </p:txBody>
      </p:sp>
      <p:sp>
        <p:nvSpPr>
          <p:cNvPr id="1450" name="Google Shape;1450;p12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Choose a reward.</a:t>
            </a:r>
            <a:endParaRPr/>
          </a:p>
        </p:txBody>
      </p:sp>
      <p:sp>
        <p:nvSpPr>
          <p:cNvPr id="1451" name="Google Shape;1451;p12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p121"/>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90000"/>
              </a:lnSpc>
              <a:spcBef>
                <a:spcPts val="1000"/>
              </a:spcBef>
              <a:spcAft>
                <a:spcPts val="0"/>
              </a:spcAft>
              <a:buSzPts val="3000"/>
              <a:buNone/>
            </a:pPr>
            <a:r>
              <a:rPr lang="en-US" sz="3000"/>
              <a:t>The ability of readers to focus on reading for longer and longer periods of time. This varies by age and interest and grows over time.</a:t>
            </a:r>
            <a:endParaRPr/>
          </a:p>
        </p:txBody>
      </p:sp>
      <p:sp>
        <p:nvSpPr>
          <p:cNvPr id="1457" name="Google Shape;1457;p121"/>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58" name="Google Shape;1458;p121"/>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59" name="Google Shape;1459;p121"/>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60" name="Google Shape;1460;p121"/>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b="1"/>
              <a:t>Reading stamina</a:t>
            </a:r>
            <a:endParaRPr b="1"/>
          </a:p>
        </p:txBody>
      </p:sp>
      <p:sp>
        <p:nvSpPr>
          <p:cNvPr id="1461" name="Google Shape;1461;p121"/>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62" name="Google Shape;1462;p121"/>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63" name="Google Shape;1463;p121"/>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64" name="Google Shape;1464;p1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Google Shape;1469;p12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Create your board</a:t>
            </a:r>
            <a:endParaRPr/>
          </a:p>
        </p:txBody>
      </p:sp>
      <p:sp>
        <p:nvSpPr>
          <p:cNvPr id="1470" name="Google Shape;1470;p122"/>
          <p:cNvSpPr/>
          <p:nvPr/>
        </p:nvSpPr>
        <p:spPr>
          <a:xfrm>
            <a:off x="545785" y="2346332"/>
            <a:ext cx="184731" cy="10772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sng" strike="noStrike" cap="none">
              <a:solidFill>
                <a:schemeClr val="hlink"/>
              </a:solidFill>
              <a:latin typeface="Calibri"/>
              <a:ea typeface="Calibri"/>
              <a:cs typeface="Calibri"/>
              <a:sym typeface="Calibri"/>
              <a:hlinkClick r:id="rId3"/>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1471" name="Google Shape;1471;p122"/>
          <p:cNvSpPr/>
          <p:nvPr/>
        </p:nvSpPr>
        <p:spPr>
          <a:xfrm>
            <a:off x="6607395" y="2212757"/>
            <a:ext cx="1848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5000" b="1" i="0" u="none" strike="noStrike" cap="none">
              <a:solidFill>
                <a:schemeClr val="hlink"/>
              </a:solidFill>
              <a:uFill>
                <a:noFill/>
              </a:uFill>
              <a:latin typeface="Calibri"/>
              <a:ea typeface="Calibri"/>
              <a:cs typeface="Calibri"/>
              <a:sym typeface="Calibri"/>
              <a:hlinkClick r:id="rId3"/>
            </a:endParaRPr>
          </a:p>
          <a:p>
            <a:pPr marL="0" marR="0" lvl="0" indent="0" algn="l" rtl="0">
              <a:lnSpc>
                <a:spcPct val="100000"/>
              </a:lnSpc>
              <a:spcBef>
                <a:spcPts val="0"/>
              </a:spcBef>
              <a:spcAft>
                <a:spcPts val="0"/>
              </a:spcAft>
              <a:buClr>
                <a:srgbClr val="000000"/>
              </a:buClr>
              <a:buSzPts val="3200"/>
              <a:buFont typeface="Arial"/>
              <a:buNone/>
            </a:pPr>
            <a:endParaRPr sz="5000" b="1" i="0" u="none" strike="noStrike" cap="none">
              <a:solidFill>
                <a:srgbClr val="006FB6"/>
              </a:solidFill>
              <a:latin typeface="Calibri"/>
              <a:ea typeface="Calibri"/>
              <a:cs typeface="Calibri"/>
              <a:sym typeface="Calibri"/>
            </a:endParaRPr>
          </a:p>
        </p:txBody>
      </p:sp>
      <p:sp>
        <p:nvSpPr>
          <p:cNvPr id="1472" name="Google Shape;1472;p122"/>
          <p:cNvSpPr txBox="1">
            <a:spLocks noGrp="1"/>
          </p:cNvSpPr>
          <p:nvPr>
            <p:ph type="body" idx="1"/>
          </p:nvPr>
        </p:nvSpPr>
        <p:spPr>
          <a:xfrm>
            <a:off x="545775" y="1811350"/>
            <a:ext cx="7000500" cy="36402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rgbClr val="006FB6"/>
              </a:buClr>
              <a:buSzPts val="3600"/>
              <a:buFont typeface="Calibri"/>
              <a:buChar char="●"/>
            </a:pPr>
            <a:r>
              <a:rPr lang="en-US">
                <a:solidFill>
                  <a:srgbClr val="006FB6"/>
                </a:solidFill>
              </a:rPr>
              <a:t>Create a 5x5 grid on a piece of paper or use a printable version.</a:t>
            </a:r>
            <a:endParaRPr>
              <a:solidFill>
                <a:srgbClr val="006FB6"/>
              </a:solidFill>
            </a:endParaRPr>
          </a:p>
          <a:p>
            <a:pPr marL="457200" lvl="0" indent="0" algn="l" rtl="0">
              <a:lnSpc>
                <a:spcPct val="100000"/>
              </a:lnSpc>
              <a:spcBef>
                <a:spcPts val="0"/>
              </a:spcBef>
              <a:spcAft>
                <a:spcPts val="0"/>
              </a:spcAft>
              <a:buClr>
                <a:schemeClr val="dk1"/>
              </a:buClr>
              <a:buSzPts val="1100"/>
              <a:buFont typeface="Arial"/>
              <a:buNone/>
            </a:pPr>
            <a:endParaRPr>
              <a:solidFill>
                <a:srgbClr val="006FB6"/>
              </a:solidFill>
            </a:endParaRPr>
          </a:p>
          <a:p>
            <a:pPr marL="457200" lvl="0" indent="-457200" algn="l" rtl="0">
              <a:lnSpc>
                <a:spcPct val="100000"/>
              </a:lnSpc>
              <a:spcBef>
                <a:spcPts val="0"/>
              </a:spcBef>
              <a:spcAft>
                <a:spcPts val="0"/>
              </a:spcAft>
              <a:buClr>
                <a:srgbClr val="006FB6"/>
              </a:buClr>
              <a:buSzPts val="3600"/>
              <a:buFont typeface="Calibri"/>
              <a:buChar char="●"/>
            </a:pPr>
            <a:r>
              <a:rPr lang="en-US">
                <a:solidFill>
                  <a:srgbClr val="006FB6"/>
                </a:solidFill>
              </a:rPr>
              <a:t>Use the center square as a “FREE” space.</a:t>
            </a:r>
            <a:endParaRPr>
              <a:solidFill>
                <a:srgbClr val="006FB6"/>
              </a:solidFill>
            </a:endParaRPr>
          </a:p>
          <a:p>
            <a:pPr marL="0" lvl="0" indent="0" algn="l" rtl="0">
              <a:lnSpc>
                <a:spcPct val="100000"/>
              </a:lnSpc>
              <a:spcBef>
                <a:spcPts val="0"/>
              </a:spcBef>
              <a:spcAft>
                <a:spcPts val="0"/>
              </a:spcAft>
              <a:buClr>
                <a:schemeClr val="dk1"/>
              </a:buClr>
              <a:buSzPts val="1100"/>
              <a:buFont typeface="Arial"/>
              <a:buNone/>
            </a:pPr>
            <a:endParaRPr>
              <a:solidFill>
                <a:srgbClr val="006FB6"/>
              </a:solidFill>
            </a:endParaRPr>
          </a:p>
          <a:p>
            <a:pPr marL="0" lvl="0" indent="0" algn="l" rtl="0">
              <a:lnSpc>
                <a:spcPct val="90000"/>
              </a:lnSpc>
              <a:spcBef>
                <a:spcPts val="1000"/>
              </a:spcBef>
              <a:spcAft>
                <a:spcPts val="0"/>
              </a:spcAft>
              <a:buSzPts val="3600"/>
              <a:buNone/>
            </a:pPr>
            <a:endParaRPr>
              <a:solidFill>
                <a:srgbClr val="006FB6"/>
              </a:solidFill>
            </a:endParaRPr>
          </a:p>
        </p:txBody>
      </p:sp>
      <p:pic>
        <p:nvPicPr>
          <p:cNvPr id="1473" name="Google Shape;1473;p122"/>
          <p:cNvPicPr preferRelativeResize="0">
            <a:picLocks noGrp="1"/>
          </p:cNvPicPr>
          <p:nvPr>
            <p:ph type="pic" idx="2"/>
          </p:nvPr>
        </p:nvPicPr>
        <p:blipFill rotWithShape="1">
          <a:blip r:embed="rId4">
            <a:alphaModFix/>
          </a:blip>
          <a:srcRect t="-896"/>
          <a:stretch/>
        </p:blipFill>
        <p:spPr>
          <a:xfrm>
            <a:off x="8269650" y="1565900"/>
            <a:ext cx="3293175" cy="40946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p1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Decide on reading challenges</a:t>
            </a:r>
            <a:endParaRPr/>
          </a:p>
        </p:txBody>
      </p:sp>
      <p:sp>
        <p:nvSpPr>
          <p:cNvPr id="1479" name="Google Shape;1479;p123"/>
          <p:cNvSpPr/>
          <p:nvPr/>
        </p:nvSpPr>
        <p:spPr>
          <a:xfrm>
            <a:off x="545785" y="2346332"/>
            <a:ext cx="1848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sng" strike="noStrike" cap="none">
              <a:solidFill>
                <a:schemeClr val="hlink"/>
              </a:solidFill>
              <a:latin typeface="Calibri"/>
              <a:ea typeface="Calibri"/>
              <a:cs typeface="Calibri"/>
              <a:sym typeface="Calibri"/>
              <a:hlinkClick r:id="rId3"/>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1480" name="Google Shape;1480;p123"/>
          <p:cNvSpPr/>
          <p:nvPr/>
        </p:nvSpPr>
        <p:spPr>
          <a:xfrm>
            <a:off x="6607395" y="2212757"/>
            <a:ext cx="1848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5000" b="1" i="0" u="none" strike="noStrike" cap="none">
              <a:solidFill>
                <a:schemeClr val="hlink"/>
              </a:solidFill>
              <a:uFill>
                <a:noFill/>
              </a:uFill>
              <a:latin typeface="Calibri"/>
              <a:ea typeface="Calibri"/>
              <a:cs typeface="Calibri"/>
              <a:sym typeface="Calibri"/>
              <a:hlinkClick r:id="rId3"/>
            </a:endParaRPr>
          </a:p>
          <a:p>
            <a:pPr marL="0" marR="0" lvl="0" indent="0" algn="l" rtl="0">
              <a:lnSpc>
                <a:spcPct val="100000"/>
              </a:lnSpc>
              <a:spcBef>
                <a:spcPts val="0"/>
              </a:spcBef>
              <a:spcAft>
                <a:spcPts val="0"/>
              </a:spcAft>
              <a:buClr>
                <a:srgbClr val="000000"/>
              </a:buClr>
              <a:buSzPts val="3200"/>
              <a:buFont typeface="Arial"/>
              <a:buNone/>
            </a:pPr>
            <a:endParaRPr sz="5000" b="1" i="0" u="none" strike="noStrike" cap="none">
              <a:solidFill>
                <a:srgbClr val="006FB6"/>
              </a:solidFill>
              <a:latin typeface="Calibri"/>
              <a:ea typeface="Calibri"/>
              <a:cs typeface="Calibri"/>
              <a:sym typeface="Calibri"/>
            </a:endParaRPr>
          </a:p>
        </p:txBody>
      </p:sp>
      <p:sp>
        <p:nvSpPr>
          <p:cNvPr id="1481" name="Google Shape;1481;p123"/>
          <p:cNvSpPr txBox="1"/>
          <p:nvPr/>
        </p:nvSpPr>
        <p:spPr>
          <a:xfrm>
            <a:off x="3293900" y="3023425"/>
            <a:ext cx="9797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123"/>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rgbClr val="006FB6"/>
              </a:buClr>
              <a:buSzPts val="3600"/>
              <a:buFont typeface="Calibri"/>
              <a:buChar char="●"/>
            </a:pPr>
            <a:r>
              <a:rPr lang="en-US"/>
              <a:t>Write (or draw) a different reading challenge on each square.</a:t>
            </a:r>
            <a:br>
              <a:rPr lang="en-US"/>
            </a:br>
            <a:endParaRPr/>
          </a:p>
          <a:p>
            <a:pPr marL="457200" lvl="0" indent="-457200" algn="l" rtl="0">
              <a:lnSpc>
                <a:spcPct val="100000"/>
              </a:lnSpc>
              <a:spcBef>
                <a:spcPts val="0"/>
              </a:spcBef>
              <a:spcAft>
                <a:spcPts val="0"/>
              </a:spcAft>
              <a:buClr>
                <a:srgbClr val="006FB6"/>
              </a:buClr>
              <a:buSzPts val="3600"/>
              <a:buFont typeface="Calibri"/>
              <a:buChar char="●"/>
            </a:pPr>
            <a:r>
              <a:rPr lang="en-US"/>
              <a:t>Consider reading locations, audiences, genres, etc.</a:t>
            </a:r>
            <a:endParaRPr/>
          </a:p>
        </p:txBody>
      </p:sp>
      <p:pic>
        <p:nvPicPr>
          <p:cNvPr id="1483" name="Google Shape;1483;p123"/>
          <p:cNvPicPr preferRelativeResize="0">
            <a:picLocks noGrp="1"/>
          </p:cNvPicPr>
          <p:nvPr>
            <p:ph type="pic" idx="2"/>
          </p:nvPr>
        </p:nvPicPr>
        <p:blipFill rotWithShape="1">
          <a:blip r:embed="rId4">
            <a:alphaModFix/>
          </a:blip>
          <a:srcRect t="-896"/>
          <a:stretch/>
        </p:blipFill>
        <p:spPr>
          <a:xfrm>
            <a:off x="8269650" y="1565900"/>
            <a:ext cx="3293175" cy="4094674"/>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4401</Words>
  <Application>Microsoft Macintosh PowerPoint</Application>
  <PresentationFormat>Widescreen</PresentationFormat>
  <Paragraphs>285</Paragraphs>
  <Slides>17</Slides>
  <Notes>17</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17</vt:i4>
      </vt:variant>
    </vt:vector>
  </HeadingPairs>
  <TitlesOfParts>
    <vt:vector size="29" baseType="lpstr">
      <vt:lpstr>Arial</vt:lpstr>
      <vt:lpstr>Calibri</vt:lpstr>
      <vt:lpstr>Noto Sans Symbols</vt:lpstr>
      <vt:lpstr>1_Custom Design</vt:lpstr>
      <vt:lpstr>Title Slides</vt:lpstr>
      <vt:lpstr>Main Slides</vt:lpstr>
      <vt:lpstr>Custom Design</vt:lpstr>
      <vt:lpstr>Right Side Bar Slides</vt:lpstr>
      <vt:lpstr>Main Slides</vt:lpstr>
      <vt:lpstr>Left Sidebar Slides</vt:lpstr>
      <vt:lpstr>Left Sidebar Slides</vt:lpstr>
      <vt:lpstr>Right Side Bar Slides</vt:lpstr>
      <vt:lpstr>Workshop guide</vt:lpstr>
      <vt:lpstr>Play Reading BINGO</vt:lpstr>
      <vt:lpstr>Agenda</vt:lpstr>
      <vt:lpstr>Family Confidence Survey</vt:lpstr>
      <vt:lpstr>Workshop guidelines</vt:lpstr>
      <vt:lpstr>Play Reading BINGO</vt:lpstr>
      <vt:lpstr>Check in on literacy terms</vt:lpstr>
      <vt:lpstr>Create your board</vt:lpstr>
      <vt:lpstr>Decide on reading challenges</vt:lpstr>
      <vt:lpstr>Select the time frame</vt:lpstr>
      <vt:lpstr>Choose a reward </vt:lpstr>
      <vt:lpstr>Reading = conversation (K-1)</vt:lpstr>
      <vt:lpstr>Reading = conversation (2-3)</vt:lpstr>
      <vt:lpstr>Multilingual families</vt:lpstr>
      <vt:lpstr>Practice time</vt:lpstr>
      <vt:lpstr>Reflect </vt:lpstr>
      <vt:lpstr>Feedback, please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Aidan O'Donnell</cp:lastModifiedBy>
  <cp:revision>1</cp:revision>
  <dcterms:modified xsi:type="dcterms:W3CDTF">2025-01-28T05:05:45Z</dcterms:modified>
</cp:coreProperties>
</file>