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Copyright 2022 Springboard Collaborative, all rights reserved.</a:t>
            </a:r>
            <a:endParaRPr/>
          </a:p>
          <a:p>
            <a:pPr marL="91440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en-US" b="1"/>
              <a:t>Overview and rationale</a:t>
            </a:r>
            <a:endParaRPr/>
          </a:p>
          <a:p>
            <a:pPr marL="0" lvl="0" indent="0" algn="l" rtl="0">
              <a:lnSpc>
                <a:spcPct val="100000"/>
              </a:lnSpc>
              <a:spcBef>
                <a:spcPts val="0"/>
              </a:spcBef>
              <a:spcAft>
                <a:spcPts val="0"/>
              </a:spcAft>
              <a:buClr>
                <a:schemeClr val="dk1"/>
              </a:buClr>
              <a:buSzPts val="1100"/>
              <a:buFont typeface="Arial"/>
              <a:buNone/>
            </a:pPr>
            <a:r>
              <a:rPr lang="en-US"/>
              <a:t>This workshop focused on the reading skill of </a:t>
            </a:r>
            <a:r>
              <a:rPr lang="en-US" b="1"/>
              <a:t>engage and enjoy</a:t>
            </a:r>
            <a:r>
              <a:rPr lang="en-US"/>
              <a:t>. In this workshop, families learn a fun way to keep reading practice fresh.  Families learn how to create a reading BINGO game, that offers multiple reading “challenges” each day.  Providing choice in reading can help motivate children to practice their reading skills at home.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Char char="●"/>
            </a:pPr>
            <a:r>
              <a:rPr lang="en-US"/>
              <a:t>Optional printed blank grids (BINGO boards) OR plain white paper</a:t>
            </a:r>
            <a:endParaRPr/>
          </a:p>
          <a:p>
            <a:pPr marL="457200" lvl="0" indent="-279400" algn="l" rtl="0">
              <a:lnSpc>
                <a:spcPct val="100000"/>
              </a:lnSpc>
              <a:spcBef>
                <a:spcPts val="0"/>
              </a:spcBef>
              <a:spcAft>
                <a:spcPts val="0"/>
              </a:spcAft>
              <a:buClr>
                <a:schemeClr val="dk1"/>
              </a:buClr>
              <a:buSzPts val="800"/>
              <a:buChar char="●"/>
            </a:pPr>
            <a:r>
              <a:rPr lang="en-US"/>
              <a:t>Writing utensils for each family for use in creating BINGO boards</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98450" algn="l" rtl="0">
              <a:lnSpc>
                <a:spcPct val="100000"/>
              </a:lnSpc>
              <a:spcBef>
                <a:spcPts val="0"/>
              </a:spcBef>
              <a:spcAft>
                <a:spcPts val="0"/>
              </a:spcAft>
              <a:buClr>
                <a:schemeClr val="dk1"/>
              </a:buClr>
              <a:buSzPts val="1100"/>
              <a:buFont typeface="Calibri"/>
              <a:buChar char="•"/>
            </a:pPr>
            <a:r>
              <a:rPr lang="en-US"/>
              <a:t>In this workshop, you will share ideas on how to provide fun, engaging reading options to children by creating reading BINGO boards.</a:t>
            </a:r>
            <a:endParaRPr/>
          </a:p>
          <a:p>
            <a:pPr marL="914400" lvl="1" indent="-317500" algn="l" rtl="0">
              <a:lnSpc>
                <a:spcPct val="100000"/>
              </a:lnSpc>
              <a:spcBef>
                <a:spcPts val="0"/>
              </a:spcBef>
              <a:spcAft>
                <a:spcPts val="0"/>
              </a:spcAft>
              <a:buClr>
                <a:schemeClr val="dk1"/>
              </a:buClr>
              <a:buSzPts val="1400"/>
              <a:buChar char="•"/>
            </a:pPr>
            <a:r>
              <a:rPr lang="en-US"/>
              <a:t>Study the slides in the reading tip section. </a:t>
            </a:r>
            <a:endParaRPr/>
          </a:p>
          <a:p>
            <a:pPr marL="914400" lvl="1" indent="-317500" algn="l" rtl="0">
              <a:lnSpc>
                <a:spcPct val="100000"/>
              </a:lnSpc>
              <a:spcBef>
                <a:spcPts val="0"/>
              </a:spcBef>
              <a:spcAft>
                <a:spcPts val="0"/>
              </a:spcAft>
              <a:buClr>
                <a:schemeClr val="dk1"/>
              </a:buClr>
              <a:buSzPts val="1400"/>
              <a:buChar char="•"/>
            </a:pPr>
            <a:r>
              <a:rPr lang="en-US"/>
              <a:t>Think of a reading BINGO square that can be completed in the classroom. See slide entitled “Decide on reading challenges.”</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457200" lvl="0" indent="-304800" algn="l" rtl="0">
              <a:lnSpc>
                <a:spcPct val="100000"/>
              </a:lnSpc>
              <a:spcBef>
                <a:spcPts val="0"/>
              </a:spcBef>
              <a:spcAft>
                <a:spcPts val="0"/>
              </a:spcAft>
              <a:buClr>
                <a:schemeClr val="dk1"/>
              </a:buClr>
              <a:buSzPts val="1200"/>
              <a:buFont typeface="Calibri"/>
              <a:buChar char="•"/>
            </a:pPr>
            <a:r>
              <a:rPr lang="en-US"/>
              <a:t>If this is the first Family Workshop, consider playing a video entitled “Springboard Collaborative Family Workshops” (available on Springboard’s Youtube channel).</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Younger readers who are not yet independent readers may need different options for their challenges.  For example, there may need to be additional opportunities for different family members/friends to read aloud to the student, or listen to an audio version of the book.  </a:t>
            </a:r>
            <a:endParaRPr/>
          </a:p>
          <a:p>
            <a:pPr marL="914400" lvl="1" indent="-317500" algn="l" rtl="0">
              <a:lnSpc>
                <a:spcPct val="100000"/>
              </a:lnSpc>
              <a:spcBef>
                <a:spcPts val="0"/>
              </a:spcBef>
              <a:spcAft>
                <a:spcPts val="0"/>
              </a:spcAft>
              <a:buClr>
                <a:schemeClr val="dk1"/>
              </a:buClr>
              <a:buSzPts val="1400"/>
              <a:buChar char="•"/>
            </a:pPr>
            <a:r>
              <a:rPr lang="en-US"/>
              <a:t>Younger readers may also need shorter time frames to earn their rewards.  An option is to offer a reward with any 5 completed activities from the board, not necessarily in a row.</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Older readers can be challenged with opportunities to experiment with genres like historical fiction or fantasy.  Consider offering stamina-builders like “read two chapters” or “read for 40 minutes” as options for older readers’ boards.  You may also choose to encourage them to complete additional challenges before earning their reward.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Clr>
                <a:schemeClr val="dk1"/>
              </a:buClr>
              <a:buSzPts val="1200"/>
              <a:buChar char="•"/>
            </a:pPr>
            <a:r>
              <a:rPr lang="en-US"/>
              <a:t>Consider providing sentence stems for families who may be speaking in a group.</a:t>
            </a:r>
            <a:endParaRPr/>
          </a:p>
          <a:p>
            <a:pPr marL="685800" lvl="1" indent="-228600" algn="l" rtl="0">
              <a:lnSpc>
                <a:spcPct val="100000"/>
              </a:lnSpc>
              <a:spcBef>
                <a:spcPts val="0"/>
              </a:spcBef>
              <a:spcAft>
                <a:spcPts val="0"/>
              </a:spcAft>
              <a:buClr>
                <a:schemeClr val="dk1"/>
              </a:buClr>
              <a:buSzPts val="1400"/>
              <a:buChar char="•"/>
            </a:pPr>
            <a:r>
              <a:rPr lang="en-US"/>
              <a:t>If appropriate, add a square that encourages children to be literate in another language (eg. read a book in Spanish, practice flashcards of Chinese characters for 10 mins)</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91" name="Google Shape;139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a:p>
            <a:pPr marL="457200" marR="0" lvl="0" indent="-285750" algn="l" rtl="0">
              <a:lnSpc>
                <a:spcPct val="100000"/>
              </a:lnSpc>
              <a:spcBef>
                <a:spcPts val="0"/>
              </a:spcBef>
              <a:spcAft>
                <a:spcPts val="0"/>
              </a:spcAft>
              <a:buSzPts val="900"/>
              <a:buChar char="●"/>
            </a:pPr>
            <a:r>
              <a:rPr lang="en-US" b="1"/>
              <a:t>Explain that some children might choose to complete one challenge per day while others might be able to complete a few.  </a:t>
            </a:r>
            <a:r>
              <a:rPr lang="en-US"/>
              <a:t>Decide together if your goal will be to complete a row (across or down) or a full blackout (covering the entire board) before a reward is given.</a:t>
            </a:r>
            <a:endParaRPr/>
          </a:p>
          <a:p>
            <a:pPr marL="457200" marR="0" lvl="0" indent="-285750" algn="l" rtl="0">
              <a:lnSpc>
                <a:spcPct val="100000"/>
              </a:lnSpc>
              <a:spcBef>
                <a:spcPts val="0"/>
              </a:spcBef>
              <a:spcAft>
                <a:spcPts val="0"/>
              </a:spcAft>
              <a:buSzPts val="900"/>
              <a:buChar char="●"/>
            </a:pPr>
            <a:r>
              <a:rPr lang="en-US" b="1"/>
              <a:t>Invite families to decide</a:t>
            </a:r>
            <a:r>
              <a:rPr lang="en-US"/>
              <a:t> on the time frame for how they will complete the reading challenges.</a:t>
            </a: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86" name="Google Shape;1486;p1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7" name="Google Shape;1497;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457200" lvl="0" indent="-298450" algn="l" rtl="0">
              <a:lnSpc>
                <a:spcPct val="100000"/>
              </a:lnSpc>
              <a:spcBef>
                <a:spcPts val="0"/>
              </a:spcBef>
              <a:spcAft>
                <a:spcPts val="0"/>
              </a:spcAft>
              <a:buSzPts val="1100"/>
              <a:buChar char="•"/>
            </a:pPr>
            <a:r>
              <a:rPr lang="en-US" b="1"/>
              <a:t>Explain that rewards can be as big or small as they choose </a:t>
            </a:r>
            <a:r>
              <a:rPr lang="en-US"/>
              <a:t>but should be given immediately after their child earns a BINGO.</a:t>
            </a:r>
            <a:endParaRPr/>
          </a:p>
          <a:p>
            <a:pPr marL="914400" marR="0" lvl="1" indent="-317500" algn="l" rtl="0">
              <a:lnSpc>
                <a:spcPct val="100000"/>
              </a:lnSpc>
              <a:spcBef>
                <a:spcPts val="0"/>
              </a:spcBef>
              <a:spcAft>
                <a:spcPts val="0"/>
              </a:spcAft>
              <a:buSzPts val="1400"/>
              <a:buChar char="•"/>
            </a:pPr>
            <a:r>
              <a:rPr lang="en-US"/>
              <a:t>It’s best to decide together on a reward idea before your child earns a BINGO so they have something they are working towards.</a:t>
            </a:r>
            <a:endParaRPr/>
          </a:p>
          <a:p>
            <a:pPr marL="457200" lvl="0" indent="-298450" algn="l" rtl="0">
              <a:lnSpc>
                <a:spcPct val="100000"/>
              </a:lnSpc>
              <a:spcBef>
                <a:spcPts val="0"/>
              </a:spcBef>
              <a:spcAft>
                <a:spcPts val="0"/>
              </a:spcAft>
              <a:buSzPts val="1100"/>
              <a:buChar char="•"/>
            </a:pPr>
            <a:r>
              <a:rPr lang="en-US" b="1"/>
              <a:t>Invite families </a:t>
            </a:r>
            <a:r>
              <a:rPr lang="en-US"/>
              <a:t>to discuss how they will reward their child for a reading BINGO.</a:t>
            </a: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Hoy hemos aprendido preguntas para ayudar a su hijo creer y usar un juego de lectura BINGO para mantenerlos comprometidos y motivados para practicar la lectura todos los días.</a:t>
            </a:r>
            <a:endParaRPr/>
          </a:p>
          <a:p>
            <a:pPr marL="0" lvl="0" indent="0" algn="l" rtl="0">
              <a:lnSpc>
                <a:spcPct val="100000"/>
              </a:lnSpc>
              <a:spcBef>
                <a:spcPts val="0"/>
              </a:spcBef>
              <a:spcAft>
                <a:spcPts val="0"/>
              </a:spcAft>
              <a:buSzPts val="1400"/>
              <a:buNone/>
            </a:pPr>
            <a:endParaRPr i="1"/>
          </a:p>
          <a:p>
            <a:pPr marL="1371600" lvl="2"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06" name="Google Shape;1506;p12: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marL="0" lvl="0" indent="0" algn="l" rtl="0">
              <a:lnSpc>
                <a:spcPct val="100000"/>
              </a:lnSpc>
              <a:spcBef>
                <a:spcPts val="0"/>
              </a:spcBef>
              <a:spcAft>
                <a:spcPts val="0"/>
              </a:spcAft>
              <a:buClr>
                <a:schemeClr val="dk1"/>
              </a:buClr>
              <a:buSzPts val="1100"/>
              <a:buFont typeface="Arial"/>
              <a:buNone/>
            </a:pPr>
            <a:endParaRPr i="1"/>
          </a:p>
          <a:p>
            <a:pPr marL="457200" lvl="0" indent="-228600" algn="l" rtl="0">
              <a:lnSpc>
                <a:spcPct val="100000"/>
              </a:lnSpc>
              <a:spcBef>
                <a:spcPts val="0"/>
              </a:spcBef>
              <a:spcAft>
                <a:spcPts val="0"/>
              </a:spcAft>
              <a:buSzPts val="1400"/>
              <a:buNone/>
            </a:pPr>
            <a:endParaRPr/>
          </a:p>
        </p:txBody>
      </p:sp>
      <p:sp>
        <p:nvSpPr>
          <p:cNvPr id="1516" name="Google Shape;1516;p1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a:t>
            </a:r>
            <a:r>
              <a:rPr lang="en-US"/>
              <a:t>support families in using their own BINGO boards to choose their child’s first challenge.  </a:t>
            </a:r>
            <a:endParaRPr/>
          </a:p>
          <a:p>
            <a:pPr marL="457200" lvl="0" indent="-317500" algn="l" rtl="0">
              <a:lnSpc>
                <a:spcPct val="100000"/>
              </a:lnSpc>
              <a:spcBef>
                <a:spcPts val="0"/>
              </a:spcBef>
              <a:spcAft>
                <a:spcPts val="0"/>
              </a:spcAft>
              <a:buSzPts val="1400"/>
              <a:buChar char="•"/>
            </a:pPr>
            <a:r>
              <a:rPr lang="en-US" b="1"/>
              <a:t>Encourage families to choose a challenge</a:t>
            </a:r>
            <a:r>
              <a:rPr lang="en-US"/>
              <a:t> they can complete during this time like “read with a family member” or “read a fiction book”.</a:t>
            </a:r>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8" name="Google Shape;1548;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6" name="Google Shape;1556;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98" name="Google Shape;139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03" name="Google Shape;1403;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24" name="Google Shape;1424;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i="0" u="none" strike="noStrike" cap="none">
                <a:solidFill>
                  <a:schemeClr val="dk1"/>
                </a:solidFill>
              </a:rPr>
              <a:t>Part 2: Reading tip</a:t>
            </a:r>
            <a:endParaRPr sz="1200" b="1" i="0" u="none" strike="noStrike" cap="none">
              <a:solidFill>
                <a:schemeClr val="dk1"/>
              </a:solidFill>
            </a:endParaRPr>
          </a:p>
          <a:p>
            <a:pPr marL="0" marR="0" lvl="0" indent="0" algn="l" rtl="0">
              <a:lnSpc>
                <a:spcPct val="100000"/>
              </a:lnSpc>
              <a:spcBef>
                <a:spcPts val="0"/>
              </a:spcBef>
              <a:spcAft>
                <a:spcPts val="0"/>
              </a:spcAft>
              <a:buSzPts val="1400"/>
              <a:buNone/>
            </a:pPr>
            <a:endParaRPr/>
          </a:p>
          <a:p>
            <a:pPr marL="171450" marR="0" lvl="0" indent="-146050" algn="l" rtl="0">
              <a:lnSpc>
                <a:spcPct val="100000"/>
              </a:lnSpc>
              <a:spcBef>
                <a:spcPts val="0"/>
              </a:spcBef>
              <a:spcAft>
                <a:spcPts val="0"/>
              </a:spcAft>
              <a:buClr>
                <a:schemeClr val="dk1"/>
              </a:buClr>
              <a:buSzPts val="800"/>
              <a:buFont typeface="Calibri"/>
              <a:buChar char="•"/>
            </a:pPr>
            <a:r>
              <a:rPr lang="en-US" b="1"/>
              <a:t>Introduce the 3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three parts:</a:t>
            </a:r>
            <a:endParaRPr sz="1200" i="1"/>
          </a:p>
          <a:p>
            <a:pPr marL="457200" marR="0" lvl="0" indent="-279400" algn="l" rtl="0">
              <a:lnSpc>
                <a:spcPct val="100000"/>
              </a:lnSpc>
              <a:spcBef>
                <a:spcPts val="0"/>
              </a:spcBef>
              <a:spcAft>
                <a:spcPts val="0"/>
              </a:spcAft>
              <a:buSzPts val="800"/>
              <a:buFont typeface="Calibri"/>
              <a:buChar char="●"/>
            </a:pPr>
            <a:r>
              <a:rPr lang="en-US" i="1"/>
              <a:t>First, you will need to create your reading BINGO board.  We will take some time to do this together today.</a:t>
            </a:r>
            <a:endParaRPr i="1"/>
          </a:p>
          <a:p>
            <a:pPr marL="457200" marR="0" lvl="0" indent="-279400" algn="l" rtl="0">
              <a:lnSpc>
                <a:spcPct val="100000"/>
              </a:lnSpc>
              <a:spcBef>
                <a:spcPts val="0"/>
              </a:spcBef>
              <a:spcAft>
                <a:spcPts val="0"/>
              </a:spcAft>
              <a:buSzPts val="800"/>
              <a:buFont typeface="Calibri"/>
              <a:buChar char="●"/>
            </a:pPr>
            <a:r>
              <a:rPr lang="en-US" i="1"/>
              <a:t>Then, you’ll want to decide on a time frame.  Think about how often you’d like your child to complete the challenges and how many completed challenges would earn them a BINGO. You might offer a smaller reward for a row across or down and a larger reward for a full board “blackout”.</a:t>
            </a:r>
            <a:endParaRPr i="1"/>
          </a:p>
          <a:p>
            <a:pPr marL="457200" marR="0" lvl="0" indent="-279400" algn="l" rtl="0">
              <a:lnSpc>
                <a:spcPct val="100000"/>
              </a:lnSpc>
              <a:spcBef>
                <a:spcPts val="0"/>
              </a:spcBef>
              <a:spcAft>
                <a:spcPts val="0"/>
              </a:spcAft>
              <a:buSzPts val="800"/>
              <a:buFont typeface="Calibri"/>
              <a:buChar char="●"/>
            </a:pPr>
            <a:r>
              <a:rPr lang="en-US" i="1"/>
              <a:t>You’ll also want to decide together on an appropriate reward when your child completes a BINGO.  This will serve as a motivator for your child’s practice each day.</a:t>
            </a:r>
            <a:endParaRPr i="1"/>
          </a:p>
          <a:p>
            <a:pPr marL="628650" lvl="1" indent="-82550" algn="l" rtl="0">
              <a:lnSpc>
                <a:spcPct val="100000"/>
              </a:lnSpc>
              <a:spcBef>
                <a:spcPts val="0"/>
              </a:spcBef>
              <a:spcAft>
                <a:spcPts val="0"/>
              </a:spcAft>
              <a:buSzPts val="1400"/>
              <a:buFont typeface="Arial"/>
              <a:buNone/>
            </a:pPr>
            <a:endParaRPr i="1" u="sng"/>
          </a:p>
          <a:p>
            <a:pPr marL="0" lvl="0" indent="0" algn="l" rtl="0">
              <a:lnSpc>
                <a:spcPct val="100000"/>
              </a:lnSpc>
              <a:spcBef>
                <a:spcPts val="0"/>
              </a:spcBef>
              <a:spcAft>
                <a:spcPts val="0"/>
              </a:spcAft>
              <a:buSzPts val="1400"/>
              <a:buNone/>
            </a:pPr>
            <a:r>
              <a:rPr lang="en-US" i="1"/>
              <a:t>Why?</a:t>
            </a:r>
            <a:endParaRPr i="1"/>
          </a:p>
          <a:p>
            <a:pPr marL="457200" lvl="0" indent="-285750" algn="l" rtl="0">
              <a:lnSpc>
                <a:spcPct val="100000"/>
              </a:lnSpc>
              <a:spcBef>
                <a:spcPts val="0"/>
              </a:spcBef>
              <a:spcAft>
                <a:spcPts val="0"/>
              </a:spcAft>
              <a:buSzPts val="900"/>
              <a:buFont typeface="Calibri"/>
              <a:buChar char="●"/>
            </a:pPr>
            <a:r>
              <a:rPr lang="en-US" i="1"/>
              <a:t>Providing choice in reading can help your child feel empowered during at-home practice time.  The reading BINGO game can motivate children to experiment with different text types and methods of reading to keep this time fresh and engaging.</a:t>
            </a:r>
            <a:endParaRPr i="1"/>
          </a:p>
          <a:p>
            <a:pPr marL="457200" lvl="1" indent="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100"/>
              <a:buFont typeface="Arial"/>
              <a:buNone/>
            </a:pPr>
            <a:r>
              <a:rPr lang="en-US" i="1"/>
              <a:t>El consejo de hoy tiene tres partes:</a:t>
            </a:r>
            <a:endParaRPr i="1"/>
          </a:p>
          <a:p>
            <a:pPr marL="457200" lvl="0" indent="-279400" algn="l" rtl="0">
              <a:lnSpc>
                <a:spcPct val="100000"/>
              </a:lnSpc>
              <a:spcBef>
                <a:spcPts val="0"/>
              </a:spcBef>
              <a:spcAft>
                <a:spcPts val="0"/>
              </a:spcAft>
              <a:buSzPts val="800"/>
              <a:buFont typeface="Calibri"/>
              <a:buChar char="●"/>
            </a:pPr>
            <a:r>
              <a:rPr lang="en-US" i="1"/>
              <a:t>Primero, deberá crear su tablero de BINGO de lectura. Nos tomaremos un tiempo para hacer esto juntos hoy.</a:t>
            </a:r>
            <a:endParaRPr i="1"/>
          </a:p>
          <a:p>
            <a:pPr marL="457200" lvl="0" indent="-279400" algn="l" rtl="0">
              <a:lnSpc>
                <a:spcPct val="100000"/>
              </a:lnSpc>
              <a:spcBef>
                <a:spcPts val="0"/>
              </a:spcBef>
              <a:spcAft>
                <a:spcPts val="0"/>
              </a:spcAft>
              <a:buSzPts val="800"/>
              <a:buFont typeface="Calibri"/>
              <a:buChar char="●"/>
            </a:pPr>
            <a:r>
              <a:rPr lang="en-US" i="1"/>
              <a:t>Luego, querrás decidir un marco de tiempo. Piense en la frecuencia con la que le gustaría que su hijo completara los desafíos y cuántos desafíos completados le otorgarían un BINGO. Puede ofrecer una recompensa más pequeña por una fila horizontal o hacia abajo y una recompensa mayor por un "apagón" de tabla completa.</a:t>
            </a:r>
            <a:endParaRPr i="1"/>
          </a:p>
          <a:p>
            <a:pPr marL="457200" lvl="0" indent="-279400" algn="l" rtl="0">
              <a:lnSpc>
                <a:spcPct val="100000"/>
              </a:lnSpc>
              <a:spcBef>
                <a:spcPts val="0"/>
              </a:spcBef>
              <a:spcAft>
                <a:spcPts val="0"/>
              </a:spcAft>
              <a:buSzPts val="800"/>
              <a:buFont typeface="Calibri"/>
              <a:buChar char="●"/>
            </a:pPr>
            <a:r>
              <a:rPr lang="en-US" i="1"/>
              <a:t>También querrá decidir juntos una recompensa adecuada cuando su hijo complete un BINGO. Esto servirá como un motivador para la práctica de su hijo todos los días.</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¿Por qué?</a:t>
            </a:r>
            <a:endParaRPr i="1"/>
          </a:p>
          <a:p>
            <a:pPr marL="457200" lvl="0" indent="-279400" algn="l" rtl="0">
              <a:lnSpc>
                <a:spcPct val="100000"/>
              </a:lnSpc>
              <a:spcBef>
                <a:spcPts val="0"/>
              </a:spcBef>
              <a:spcAft>
                <a:spcPts val="0"/>
              </a:spcAft>
              <a:buSzPts val="800"/>
              <a:buFont typeface="Calibri"/>
              <a:buChar char="●"/>
            </a:pPr>
            <a:r>
              <a:rPr lang="en-US" i="1"/>
              <a:t>Brindarle opciones de lectura puede ayudar a su hijo a sentirse empoderado durante el tiempo de práctica en el hogar. El juego de lectura BINGO puede motivar a los niños a experimentar con diferentes tipos de texto y métodos de lectura para mantener este momento fresco y atractivo.</a:t>
            </a:r>
            <a:endParaRPr i="1"/>
          </a:p>
          <a:p>
            <a:pPr marL="0" lvl="0" indent="0" algn="l" rtl="0">
              <a:lnSpc>
                <a:spcPct val="100000"/>
              </a:lnSpc>
              <a:spcBef>
                <a:spcPts val="0"/>
              </a:spcBef>
              <a:spcAft>
                <a:spcPts val="0"/>
              </a:spcAft>
              <a:buClr>
                <a:schemeClr val="dk1"/>
              </a:buClr>
              <a:buSzPts val="1400"/>
              <a:buFont typeface="Arial"/>
              <a:buNone/>
            </a:pPr>
            <a:endParaRPr i="1"/>
          </a:p>
          <a:p>
            <a:pPr marL="457200" lvl="0" indent="-228600" algn="l" rtl="0">
              <a:lnSpc>
                <a:spcPct val="100000"/>
              </a:lnSpc>
              <a:spcBef>
                <a:spcPts val="0"/>
              </a:spcBef>
              <a:spcAft>
                <a:spcPts val="0"/>
              </a:spcAft>
              <a:buSzPts val="1400"/>
              <a:buNone/>
            </a:pPr>
            <a:endParaRPr/>
          </a:p>
        </p:txBody>
      </p:sp>
      <p:sp>
        <p:nvSpPr>
          <p:cNvPr id="1441" name="Google Shape;144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4" name="Google Shape;1454;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98450" algn="l" rtl="0">
              <a:lnSpc>
                <a:spcPct val="100000"/>
              </a:lnSpc>
              <a:spcBef>
                <a:spcPts val="0"/>
              </a:spcBef>
              <a:spcAft>
                <a:spcPts val="0"/>
              </a:spcAft>
              <a:buClr>
                <a:schemeClr val="dk1"/>
              </a:buClr>
              <a:buSzPts val="1100"/>
              <a:buChar char="•"/>
            </a:pPr>
            <a:r>
              <a:rPr lang="en-US" b="1"/>
              <a:t>Review the steps to creating a BINGO board. </a:t>
            </a:r>
            <a:r>
              <a:rPr lang="en-US"/>
              <a:t> </a:t>
            </a:r>
            <a:endParaRPr/>
          </a:p>
          <a:p>
            <a:pPr marL="914400" lvl="1" indent="-304800" algn="l" rtl="0">
              <a:lnSpc>
                <a:spcPct val="100000"/>
              </a:lnSpc>
              <a:spcBef>
                <a:spcPts val="0"/>
              </a:spcBef>
              <a:spcAft>
                <a:spcPts val="0"/>
              </a:spcAft>
              <a:buClr>
                <a:schemeClr val="dk1"/>
              </a:buClr>
              <a:buSzPts val="1200"/>
              <a:buChar char="•"/>
            </a:pPr>
            <a:r>
              <a:rPr lang="en-US"/>
              <a:t>Note: An alternate option is to print out blank BINGO boards to fill in.</a:t>
            </a:r>
            <a:endParaRPr/>
          </a:p>
          <a:p>
            <a:pPr marL="457200" lvl="0" indent="-298450" algn="l" rtl="0">
              <a:lnSpc>
                <a:spcPct val="100000"/>
              </a:lnSpc>
              <a:spcBef>
                <a:spcPts val="0"/>
              </a:spcBef>
              <a:spcAft>
                <a:spcPts val="0"/>
              </a:spcAft>
              <a:buSzPts val="1100"/>
              <a:buChar char="•"/>
            </a:pPr>
            <a:r>
              <a:rPr lang="en-US" b="1"/>
              <a:t>Supply paper, writing utensils and support families</a:t>
            </a:r>
            <a:r>
              <a:rPr lang="en-US"/>
              <a:t> in creating their own BINGO boards.</a:t>
            </a: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67" name="Google Shape;1467;p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98450" algn="l" rtl="0">
              <a:lnSpc>
                <a:spcPct val="100000"/>
              </a:lnSpc>
              <a:spcBef>
                <a:spcPts val="0"/>
              </a:spcBef>
              <a:spcAft>
                <a:spcPts val="0"/>
              </a:spcAft>
              <a:buSzPts val="1100"/>
              <a:buChar char="•"/>
            </a:pPr>
            <a:r>
              <a:rPr lang="en-US" b="1"/>
              <a:t>On the white board or chart paper, generate ideas with families for reading challenges</a:t>
            </a:r>
            <a:r>
              <a:rPr lang="en-US"/>
              <a:t> including:</a:t>
            </a:r>
            <a:endParaRPr/>
          </a:p>
          <a:p>
            <a:pPr marL="914400" lvl="1" indent="-317500" algn="l" rtl="0">
              <a:lnSpc>
                <a:spcPct val="100000"/>
              </a:lnSpc>
              <a:spcBef>
                <a:spcPts val="0"/>
              </a:spcBef>
              <a:spcAft>
                <a:spcPts val="0"/>
              </a:spcAft>
              <a:buSzPts val="1400"/>
              <a:buChar char="•"/>
            </a:pPr>
            <a:r>
              <a:rPr lang="en-US"/>
              <a:t>Different reading locations like on the porch, in a fort, or even in the (empty) bath tub!</a:t>
            </a:r>
            <a:endParaRPr/>
          </a:p>
          <a:p>
            <a:pPr marL="914400" lvl="1" indent="-317500" algn="l" rtl="0">
              <a:lnSpc>
                <a:spcPct val="100000"/>
              </a:lnSpc>
              <a:spcBef>
                <a:spcPts val="0"/>
              </a:spcBef>
              <a:spcAft>
                <a:spcPts val="0"/>
              </a:spcAft>
              <a:buSzPts val="1400"/>
              <a:buChar char="•"/>
            </a:pPr>
            <a:r>
              <a:rPr lang="en-US"/>
              <a:t>Different audiences like a grandparent on a video call, a stuffed animal, or the family dog</a:t>
            </a:r>
            <a:endParaRPr/>
          </a:p>
          <a:p>
            <a:pPr marL="914400" lvl="1" indent="-317500" algn="l" rtl="0">
              <a:lnSpc>
                <a:spcPct val="100000"/>
              </a:lnSpc>
              <a:spcBef>
                <a:spcPts val="0"/>
              </a:spcBef>
              <a:spcAft>
                <a:spcPts val="0"/>
              </a:spcAft>
              <a:buSzPts val="1400"/>
              <a:buChar char="•"/>
            </a:pPr>
            <a:r>
              <a:rPr lang="en-US"/>
              <a:t>Different types of books like poetry, fiction, nonfiction, graphic novels, etc.</a:t>
            </a:r>
            <a:endParaRPr/>
          </a:p>
          <a:p>
            <a:pPr marL="457200" lvl="0" indent="-298450" algn="l" rtl="0">
              <a:lnSpc>
                <a:spcPct val="100000"/>
              </a:lnSpc>
              <a:spcBef>
                <a:spcPts val="0"/>
              </a:spcBef>
              <a:spcAft>
                <a:spcPts val="0"/>
              </a:spcAft>
              <a:buSzPts val="1100"/>
              <a:buChar char="•"/>
            </a:pPr>
            <a:r>
              <a:rPr lang="en-US" b="1"/>
              <a:t>Support families in getting started </a:t>
            </a:r>
            <a:r>
              <a:rPr lang="en-US"/>
              <a:t>filling out their boards with challenges. Be sure families have at least one challenge they can complete during practice time.</a:t>
            </a:r>
            <a:endParaRPr/>
          </a:p>
          <a:p>
            <a:pPr marL="0" lvl="0" indent="0" algn="l" rtl="0">
              <a:lnSpc>
                <a:spcPct val="100000"/>
              </a:lnSpc>
              <a:spcBef>
                <a:spcPts val="0"/>
              </a:spcBef>
              <a:spcAft>
                <a:spcPts val="0"/>
              </a:spcAft>
              <a:buSzPts val="1400"/>
              <a:buNone/>
            </a:pP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76" name="Google Shape;1476;p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556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2" name="Google Shape;422;p4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53" name="Google Shape;453;p4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73" name="Google Shape;473;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94" name="Google Shape;494;p4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11" name="Google Shape;511;p4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0" y="5607273"/>
            <a:ext cx="12196432" cy="83414"/>
            <a:chOff x="-33239" y="5603791"/>
            <a:chExt cx="9147324" cy="83414"/>
          </a:xfrm>
        </p:grpSpPr>
        <p:cxnSp>
          <p:nvCxnSpPr>
            <p:cNvPr id="528" name="Google Shape;528;p48"/>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97"/>
        <p:cNvGrpSpPr/>
        <p:nvPr/>
      </p:nvGrpSpPr>
      <p:grpSpPr>
        <a:xfrm>
          <a:off x="0" y="0"/>
          <a:ext cx="0" cy="0"/>
          <a:chOff x="0" y="0"/>
          <a:chExt cx="0" cy="0"/>
        </a:xfrm>
      </p:grpSpPr>
      <p:pic>
        <p:nvPicPr>
          <p:cNvPr id="698" name="Google Shape;69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99" name="Google Shape;69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0" name="Google Shape;700;p6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1" name="Google Shape;701;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2" name="Google Shape;702;p6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3" name="Google Shape;703;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4" name="Google Shape;704;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05" name="Google Shape;705;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07" name="Google Shape;70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8" name="Google Shape;708;p6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10"/>
        <p:cNvGrpSpPr/>
        <p:nvPr/>
      </p:nvGrpSpPr>
      <p:grpSpPr>
        <a:xfrm>
          <a:off x="0" y="0"/>
          <a:ext cx="0" cy="0"/>
          <a:chOff x="0" y="0"/>
          <a:chExt cx="0" cy="0"/>
        </a:xfrm>
      </p:grpSpPr>
      <p:pic>
        <p:nvPicPr>
          <p:cNvPr id="711" name="Google Shape;711;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12" name="Google Shape;712;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3" name="Google Shape;713;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4" name="Google Shape;714;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5" name="Google Shape;715;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6" name="Google Shape;716;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17" name="Google Shape;717;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8" name="Google Shape;718;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19" name="Google Shape;719;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20" name="Google Shape;720;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1" name="Google Shape;721;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a:spLocks noGrp="1"/>
          </p:cNvSpPr>
          <p:nvPr>
            <p:ph type="pic" idx="9"/>
          </p:nvPr>
        </p:nvSpPr>
        <p:spPr>
          <a:xfrm>
            <a:off x="7967502" y="1420398"/>
            <a:ext cx="3962194" cy="3122713"/>
          </a:xfrm>
          <a:prstGeom prst="rect">
            <a:avLst/>
          </a:prstGeom>
          <a:noFill/>
          <a:ln>
            <a:noFill/>
          </a:ln>
        </p:spPr>
      </p:sp>
      <p:sp>
        <p:nvSpPr>
          <p:cNvPr id="730" name="Google Shape;730;p64"/>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32"/>
        <p:cNvGrpSpPr/>
        <p:nvPr/>
      </p:nvGrpSpPr>
      <p:grpSpPr>
        <a:xfrm>
          <a:off x="0" y="0"/>
          <a:ext cx="0" cy="0"/>
          <a:chOff x="0" y="0"/>
          <a:chExt cx="0" cy="0"/>
        </a:xfrm>
      </p:grpSpPr>
      <p:sp>
        <p:nvSpPr>
          <p:cNvPr id="733" name="Google Shape;733;p6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34" name="Google Shape;734;p6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6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6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8" name="Google Shape;738;p6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9" name="Google Shape;739;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40" name="Google Shape;740;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3" name="Google Shape;743;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4" name="Google Shape;744;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5" name="Google Shape;745;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6" name="Google Shape;746;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7" name="Google Shape;747;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48" name="Google Shape;748;p6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52"/>
        <p:cNvGrpSpPr/>
        <p:nvPr/>
      </p:nvGrpSpPr>
      <p:grpSpPr>
        <a:xfrm>
          <a:off x="0" y="0"/>
          <a:ext cx="0" cy="0"/>
          <a:chOff x="0" y="0"/>
          <a:chExt cx="0" cy="0"/>
        </a:xfrm>
      </p:grpSpPr>
      <p:sp>
        <p:nvSpPr>
          <p:cNvPr id="753" name="Google Shape;753;p6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7" name="Google Shape;757;p6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58" name="Google Shape;758;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1" name="Google Shape;761;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2" name="Google Shape;762;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3" name="Google Shape;763;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4" name="Google Shape;764;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5" name="Google Shape;765;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6" name="Google Shape;766;p6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6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8" name="Google Shape;768;p6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69"/>
        <p:cNvGrpSpPr/>
        <p:nvPr/>
      </p:nvGrpSpPr>
      <p:grpSpPr>
        <a:xfrm>
          <a:off x="0" y="0"/>
          <a:ext cx="0" cy="0"/>
          <a:chOff x="0" y="0"/>
          <a:chExt cx="0" cy="0"/>
        </a:xfrm>
      </p:grpSpPr>
      <p:sp>
        <p:nvSpPr>
          <p:cNvPr id="770" name="Google Shape;770;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1" name="Google Shape;771;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2" name="Google Shape;772;p6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3" name="Google Shape;773;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4" name="Google Shape;774;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5" name="Google Shape;775;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6" name="Google Shape;776;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7" name="Google Shape;777;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8" name="Google Shape;778;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9" name="Google Shape;779;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80" name="Google Shape;780;p6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6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2" name="Google Shape;782;p6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3"/>
        <p:cNvGrpSpPr/>
        <p:nvPr/>
      </p:nvGrpSpPr>
      <p:grpSpPr>
        <a:xfrm>
          <a:off x="0" y="0"/>
          <a:ext cx="0" cy="0"/>
          <a:chOff x="0" y="0"/>
          <a:chExt cx="0" cy="0"/>
        </a:xfrm>
      </p:grpSpPr>
      <p:sp>
        <p:nvSpPr>
          <p:cNvPr id="784" name="Google Shape;784;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5" name="Google Shape;785;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7" name="Google Shape;787;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8" name="Google Shape;788;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2" name="Google Shape;792;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3" name="Google Shape;793;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4" name="Google Shape;794;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5" name="Google Shape;795;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Reading tip_2 Content boxes 1">
  <p:cSld name="2 Reading tip_2 Content boxes_1">
    <p:spTree>
      <p:nvGrpSpPr>
        <p:cNvPr id="1" name="Shape 796"/>
        <p:cNvGrpSpPr/>
        <p:nvPr/>
      </p:nvGrpSpPr>
      <p:grpSpPr>
        <a:xfrm>
          <a:off x="0" y="0"/>
          <a:ext cx="0" cy="0"/>
          <a:chOff x="0" y="0"/>
          <a:chExt cx="0" cy="0"/>
        </a:xfrm>
      </p:grpSpPr>
      <p:sp>
        <p:nvSpPr>
          <p:cNvPr id="797" name="Google Shape;797;p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8" name="Google Shape;798;p69"/>
          <p:cNvSpPr txBox="1">
            <a:spLocks noGrp="1"/>
          </p:cNvSpPr>
          <p:nvPr>
            <p:ph type="body" idx="1"/>
          </p:nvPr>
        </p:nvSpPr>
        <p:spPr>
          <a:xfrm>
            <a:off x="1185022" y="1692275"/>
            <a:ext cx="100305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9" name="Google Shape;799;p6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00" name="Google Shape;800;p6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2" name="Google Shape;802;p6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3" name="Google Shape;803;p6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4" name="Google Shape;804;p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5" name="Google Shape;805;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6" name="Google Shape;806;p6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07" name="Google Shape;807;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08"/>
        <p:cNvGrpSpPr/>
        <p:nvPr/>
      </p:nvGrpSpPr>
      <p:grpSpPr>
        <a:xfrm>
          <a:off x="0" y="0"/>
          <a:ext cx="0" cy="0"/>
          <a:chOff x="0" y="0"/>
          <a:chExt cx="0" cy="0"/>
        </a:xfrm>
      </p:grpSpPr>
      <p:pic>
        <p:nvPicPr>
          <p:cNvPr id="809" name="Google Shape;809;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0" name="Google Shape;810;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7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2" name="Google Shape;812;p7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3" name="Google Shape;813;p7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14" name="Google Shape;814;p7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6" name="Google Shape;816;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7" name="Google Shape;817;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18" name="Google Shape;818;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9" name="Google Shape;819;p7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21"/>
        <p:cNvGrpSpPr/>
        <p:nvPr/>
      </p:nvGrpSpPr>
      <p:grpSpPr>
        <a:xfrm>
          <a:off x="0" y="0"/>
          <a:ext cx="0" cy="0"/>
          <a:chOff x="0" y="0"/>
          <a:chExt cx="0" cy="0"/>
        </a:xfrm>
      </p:grpSpPr>
      <p:sp>
        <p:nvSpPr>
          <p:cNvPr id="822" name="Google Shape;822;p7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7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7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31" name="Google Shape;831;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2" name="Google Shape;832;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3" name="Google Shape;833;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5" name="Google Shape;835;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9" name="Google Shape;839;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40"/>
        <p:cNvGrpSpPr/>
        <p:nvPr/>
      </p:nvGrpSpPr>
      <p:grpSpPr>
        <a:xfrm>
          <a:off x="0" y="0"/>
          <a:ext cx="0" cy="0"/>
          <a:chOff x="0" y="0"/>
          <a:chExt cx="0" cy="0"/>
        </a:xfrm>
      </p:grpSpPr>
      <p:sp>
        <p:nvSpPr>
          <p:cNvPr id="841" name="Google Shape;841;p7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42" name="Google Shape;842;p7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7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5" name="Google Shape;845;p7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6" name="Google Shape;846;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7" name="Google Shape;847;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8" name="Google Shape;848;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9" name="Google Shape;849;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0" name="Google Shape;850;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1" name="Google Shape;851;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2" name="Google Shape;852;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3" name="Google Shape;853;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4" name="Google Shape;854;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55" name="Google Shape;855;p7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56" name="Google Shape;856;p7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57" name="Google Shape;857;p7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58"/>
        <p:cNvGrpSpPr/>
        <p:nvPr/>
      </p:nvGrpSpPr>
      <p:grpSpPr>
        <a:xfrm>
          <a:off x="0" y="0"/>
          <a:ext cx="0" cy="0"/>
          <a:chOff x="0" y="0"/>
          <a:chExt cx="0" cy="0"/>
        </a:xfrm>
      </p:grpSpPr>
      <p:sp>
        <p:nvSpPr>
          <p:cNvPr id="859" name="Google Shape;859;p7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60" name="Google Shape;860;p7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7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7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4" name="Google Shape;864;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65" name="Google Shape;865;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6" name="Google Shape;866;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7" name="Google Shape;867;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8" name="Google Shape;868;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9" name="Google Shape;869;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0" name="Google Shape;870;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1" name="Google Shape;871;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2" name="Google Shape;872;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73" name="Google Shape;873;p7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74" name="Google Shape;874;p7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75" name="Google Shape;875;p7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76"/>
        <p:cNvGrpSpPr/>
        <p:nvPr/>
      </p:nvGrpSpPr>
      <p:grpSpPr>
        <a:xfrm>
          <a:off x="0" y="0"/>
          <a:ext cx="0" cy="0"/>
          <a:chOff x="0" y="0"/>
          <a:chExt cx="0" cy="0"/>
        </a:xfrm>
      </p:grpSpPr>
      <p:sp>
        <p:nvSpPr>
          <p:cNvPr id="877" name="Google Shape;877;p7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7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7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7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6" name="Google Shape;886;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7" name="Google Shape;887;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3" name="Google Shape;893;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4" name="Google Shape;894;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95"/>
        <p:cNvGrpSpPr/>
        <p:nvPr/>
      </p:nvGrpSpPr>
      <p:grpSpPr>
        <a:xfrm>
          <a:off x="0" y="0"/>
          <a:ext cx="0" cy="0"/>
          <a:chOff x="0" y="0"/>
          <a:chExt cx="0" cy="0"/>
        </a:xfrm>
      </p:grpSpPr>
      <p:pic>
        <p:nvPicPr>
          <p:cNvPr id="896" name="Google Shape;896;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7" name="Google Shape;897;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9" name="Google Shape;899;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0" name="Google Shape;90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1" name="Google Shape;901;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02" name="Google Shape;902;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04" name="Google Shape;904;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05" name="Google Shape;905;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6" name="Google Shape;906;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4" name="Google Shape;914;p7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15"/>
        <p:cNvGrpSpPr/>
        <p:nvPr/>
      </p:nvGrpSpPr>
      <p:grpSpPr>
        <a:xfrm>
          <a:off x="0" y="0"/>
          <a:ext cx="0" cy="0"/>
          <a:chOff x="0" y="0"/>
          <a:chExt cx="0" cy="0"/>
        </a:xfrm>
      </p:grpSpPr>
      <p:pic>
        <p:nvPicPr>
          <p:cNvPr id="916" name="Google Shape;916;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7" name="Google Shape;917;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8" name="Google Shape;918;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0" name="Google Shape;920;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1" name="Google Shape;921;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22" name="Google Shape;922;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3" name="Google Shape;923;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24" name="Google Shape;924;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25" name="Google Shape;925;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6" name="Google Shape;926;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4" name="Google Shape;934;p7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35" name="Google Shape;935;p7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36" name="Google Shape;936;p7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7" name="Google Shape;937;p7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8" name="Google Shape;938;p7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39"/>
        <p:cNvGrpSpPr/>
        <p:nvPr/>
      </p:nvGrpSpPr>
      <p:grpSpPr>
        <a:xfrm>
          <a:off x="0" y="0"/>
          <a:ext cx="0" cy="0"/>
          <a:chOff x="0" y="0"/>
          <a:chExt cx="0" cy="0"/>
        </a:xfrm>
      </p:grpSpPr>
      <p:pic>
        <p:nvPicPr>
          <p:cNvPr id="940" name="Google Shape;940;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1" name="Google Shape;941;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2" name="Google Shape;942;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3" name="Google Shape;943;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4" name="Google Shape;94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5" name="Google Shape;945;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6" name="Google Shape;946;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7" name="Google Shape;947;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8" name="Google Shape;948;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49" name="Google Shape;94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0" name="Google Shape;950;p7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7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52"/>
        <p:cNvGrpSpPr/>
        <p:nvPr/>
      </p:nvGrpSpPr>
      <p:grpSpPr>
        <a:xfrm>
          <a:off x="0" y="0"/>
          <a:ext cx="0" cy="0"/>
          <a:chOff x="0" y="0"/>
          <a:chExt cx="0" cy="0"/>
        </a:xfrm>
      </p:grpSpPr>
      <p:pic>
        <p:nvPicPr>
          <p:cNvPr id="953" name="Google Shape;953;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4" name="Google Shape;954;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6" name="Google Shape;956;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7" name="Google Shape;957;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8" name="Google Shape;958;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59" name="Google Shape;959;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0" name="Google Shape;960;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1" name="Google Shape;961;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62" name="Google Shape;962;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3" name="Google Shape;963;p7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7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7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7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7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7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0"/>
        <p:cNvGrpSpPr/>
        <p:nvPr/>
      </p:nvGrpSpPr>
      <p:grpSpPr>
        <a:xfrm>
          <a:off x="0" y="0"/>
          <a:ext cx="0" cy="0"/>
          <a:chOff x="0" y="0"/>
          <a:chExt cx="0" cy="0"/>
        </a:xfrm>
      </p:grpSpPr>
      <p:pic>
        <p:nvPicPr>
          <p:cNvPr id="971" name="Google Shape;971;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2" name="Google Shape;972;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5" name="Google Shape;975;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6" name="Google Shape;976;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7" name="Google Shape;977;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8" name="Google Shape;978;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9" name="Google Shape;979;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80" name="Google Shape;980;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1" name="Google Shape;981;p7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2"/>
        <p:cNvGrpSpPr/>
        <p:nvPr/>
      </p:nvGrpSpPr>
      <p:grpSpPr>
        <a:xfrm>
          <a:off x="0" y="0"/>
          <a:ext cx="0" cy="0"/>
          <a:chOff x="0" y="0"/>
          <a:chExt cx="0" cy="0"/>
        </a:xfrm>
      </p:grpSpPr>
      <p:pic>
        <p:nvPicPr>
          <p:cNvPr id="983" name="Google Shape;983;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4" name="Google Shape;984;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7" name="Google Shape;987;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88" name="Google Shape;988;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0" name="Google Shape;990;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2" name="Google Shape;992;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3" name="Google Shape;993;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95"/>
        <p:cNvGrpSpPr/>
        <p:nvPr/>
      </p:nvGrpSpPr>
      <p:grpSpPr>
        <a:xfrm>
          <a:off x="0" y="0"/>
          <a:ext cx="0" cy="0"/>
          <a:chOff x="0" y="0"/>
          <a:chExt cx="0" cy="0"/>
        </a:xfrm>
      </p:grpSpPr>
      <p:sp>
        <p:nvSpPr>
          <p:cNvPr id="996" name="Google Shape;996;p8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97" name="Google Shape;997;p8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Slide">
  <p:cSld name="2_reading tip option">
    <p:spTree>
      <p:nvGrpSpPr>
        <p:cNvPr id="1" name="Shape 999"/>
        <p:cNvGrpSpPr/>
        <p:nvPr/>
      </p:nvGrpSpPr>
      <p:grpSpPr>
        <a:xfrm>
          <a:off x="0" y="0"/>
          <a:ext cx="0" cy="0"/>
          <a:chOff x="0" y="0"/>
          <a:chExt cx="0" cy="0"/>
        </a:xfrm>
      </p:grpSpPr>
      <p:sp>
        <p:nvSpPr>
          <p:cNvPr id="1000" name="Google Shape;1000;p8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1" name="Google Shape;1001;p82"/>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2"/>
          <p:cNvSpPr txBox="1">
            <a:spLocks noGrp="1"/>
          </p:cNvSpPr>
          <p:nvPr>
            <p:ph type="body" idx="2"/>
          </p:nvPr>
        </p:nvSpPr>
        <p:spPr>
          <a:xfrm>
            <a:off x="3793784" y="1624653"/>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1003" name="Google Shape;1003;p8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4" name="Google Shape;1004;p8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05" name="Google Shape;1005;p8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6" name="Google Shape;1006;p8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07" name="Google Shape;1007;p8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08" name="Google Shape;1008;p8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09" name="Google Shape;1009;p8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10" name="Google Shape;1010;p82"/>
          <p:cNvSpPr>
            <a:spLocks noGrp="1"/>
          </p:cNvSpPr>
          <p:nvPr>
            <p:ph type="pic" idx="3"/>
          </p:nvPr>
        </p:nvSpPr>
        <p:spPr>
          <a:xfrm>
            <a:off x="257515" y="791308"/>
            <a:ext cx="3088500" cy="26688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Slide">
  <p:cSld name="2_reading tip option">
    <p:spTree>
      <p:nvGrpSpPr>
        <p:cNvPr id="1" name="Shape 1016"/>
        <p:cNvGrpSpPr/>
        <p:nvPr/>
      </p:nvGrpSpPr>
      <p:grpSpPr>
        <a:xfrm>
          <a:off x="0" y="0"/>
          <a:ext cx="0" cy="0"/>
          <a:chOff x="0" y="0"/>
          <a:chExt cx="0" cy="0"/>
        </a:xfrm>
      </p:grpSpPr>
      <p:sp>
        <p:nvSpPr>
          <p:cNvPr id="1017" name="Google Shape;1017;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8" name="Google Shape;1018;p84"/>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4"/>
          <p:cNvSpPr txBox="1">
            <a:spLocks noGrp="1"/>
          </p:cNvSpPr>
          <p:nvPr>
            <p:ph type="body" idx="2"/>
          </p:nvPr>
        </p:nvSpPr>
        <p:spPr>
          <a:xfrm>
            <a:off x="3793784" y="1624653"/>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1020" name="Google Shape;1020;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1" name="Google Shape;1021;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2" name="Google Shape;1022;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3" name="Google Shape;1023;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24" name="Google Shape;1024;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25" name="Google Shape;1025;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26" name="Google Shape;1026;p8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27" name="Google Shape;1027;p84"/>
          <p:cNvSpPr>
            <a:spLocks noGrp="1"/>
          </p:cNvSpPr>
          <p:nvPr>
            <p:ph type="pic" idx="3"/>
          </p:nvPr>
        </p:nvSpPr>
        <p:spPr>
          <a:xfrm>
            <a:off x="257515" y="791308"/>
            <a:ext cx="3088500" cy="26688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28"/>
        <p:cNvGrpSpPr/>
        <p:nvPr/>
      </p:nvGrpSpPr>
      <p:grpSpPr>
        <a:xfrm>
          <a:off x="0" y="0"/>
          <a:ext cx="0" cy="0"/>
          <a:chOff x="0" y="0"/>
          <a:chExt cx="0" cy="0"/>
        </a:xfrm>
      </p:grpSpPr>
      <p:sp>
        <p:nvSpPr>
          <p:cNvPr id="1029" name="Google Shape;1029;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0" name="Google Shape;1030;p8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32" name="Google Shape;1032;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3" name="Google Shape;1033;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34" name="Google Shape;1034;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5" name="Google Shape;1035;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6" name="Google Shape;1036;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37" name="Google Shape;1037;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38" name="Google Shape;1038;p8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39" name="Google Shape;1039;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40" name="Google Shape;1040;p8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1" name="Google Shape;1041;p8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8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8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8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45"/>
        <p:cNvGrpSpPr/>
        <p:nvPr/>
      </p:nvGrpSpPr>
      <p:grpSpPr>
        <a:xfrm>
          <a:off x="0" y="0"/>
          <a:ext cx="0" cy="0"/>
          <a:chOff x="0" y="0"/>
          <a:chExt cx="0" cy="0"/>
        </a:xfrm>
      </p:grpSpPr>
      <p:sp>
        <p:nvSpPr>
          <p:cNvPr id="1046" name="Google Shape;1046;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7" name="Google Shape;1047;p8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50" name="Google Shape;1050;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1" name="Google Shape;1051;p8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52" name="Google Shape;1052;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3" name="Google Shape;1053;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4" name="Google Shape;1054;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5" name="Google Shape;1055;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56" name="Google Shape;1056;p8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57" name="Google Shape;1057;p8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8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8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1"/>
        <p:cNvGrpSpPr/>
        <p:nvPr/>
      </p:nvGrpSpPr>
      <p:grpSpPr>
        <a:xfrm>
          <a:off x="0" y="0"/>
          <a:ext cx="0" cy="0"/>
          <a:chOff x="0" y="0"/>
          <a:chExt cx="0" cy="0"/>
        </a:xfrm>
      </p:grpSpPr>
      <p:sp>
        <p:nvSpPr>
          <p:cNvPr id="1062" name="Google Shape;1062;p8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3" name="Google Shape;1063;p8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65" name="Google Shape;1065;p8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66" name="Google Shape;106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67" name="Google Shape;1067;p8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68" name="Google Shape;1068;p8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69" name="Google Shape;1069;p8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70" name="Google Shape;1070;p8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1" name="Google Shape;1071;p87"/>
          <p:cNvSpPr>
            <a:spLocks noGrp="1"/>
          </p:cNvSpPr>
          <p:nvPr>
            <p:ph type="pic" idx="2"/>
          </p:nvPr>
        </p:nvSpPr>
        <p:spPr>
          <a:xfrm>
            <a:off x="457146" y="524736"/>
            <a:ext cx="2514600" cy="2935200"/>
          </a:xfrm>
          <a:prstGeom prst="rect">
            <a:avLst/>
          </a:prstGeom>
          <a:noFill/>
          <a:ln>
            <a:noFill/>
          </a:ln>
        </p:spPr>
      </p:sp>
      <p:sp>
        <p:nvSpPr>
          <p:cNvPr id="1072" name="Google Shape;1072;p8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73"/>
        <p:cNvGrpSpPr/>
        <p:nvPr/>
      </p:nvGrpSpPr>
      <p:grpSpPr>
        <a:xfrm>
          <a:off x="0" y="0"/>
          <a:ext cx="0" cy="0"/>
          <a:chOff x="0" y="0"/>
          <a:chExt cx="0" cy="0"/>
        </a:xfrm>
      </p:grpSpPr>
      <p:sp>
        <p:nvSpPr>
          <p:cNvPr id="1074" name="Google Shape;1074;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5" name="Google Shape;1075;p8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8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8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79" name="Google Shape;1079;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0" name="Google Shape;1080;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1" name="Google Shape;1081;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2" name="Google Shape;108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3" name="Google Shape;1083;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4" name="Google Shape;1084;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5" name="Google Shape;1085;p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6"/>
        <p:cNvGrpSpPr/>
        <p:nvPr/>
      </p:nvGrpSpPr>
      <p:grpSpPr>
        <a:xfrm>
          <a:off x="0" y="0"/>
          <a:ext cx="0" cy="0"/>
          <a:chOff x="0" y="0"/>
          <a:chExt cx="0" cy="0"/>
        </a:xfrm>
      </p:grpSpPr>
      <p:sp>
        <p:nvSpPr>
          <p:cNvPr id="1087" name="Google Shape;1087;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8" name="Google Shape;1088;p8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089" name="Google Shape;1089;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p8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1" name="Google Shape;1091;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2" name="Google Shape;1092;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093" name="Google Shape;1093;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094" name="Google Shape;1094;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95"/>
        <p:cNvGrpSpPr/>
        <p:nvPr/>
      </p:nvGrpSpPr>
      <p:grpSpPr>
        <a:xfrm>
          <a:off x="0" y="0"/>
          <a:ext cx="0" cy="0"/>
          <a:chOff x="0" y="0"/>
          <a:chExt cx="0" cy="0"/>
        </a:xfrm>
      </p:grpSpPr>
      <p:sp>
        <p:nvSpPr>
          <p:cNvPr id="1096" name="Google Shape;1096;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7" name="Google Shape;1097;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9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99" name="Google Shape;1099;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0" name="Google Shape;1100;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1" name="Google Shape;1101;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2" name="Google Shape;1102;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3" name="Google Shape;1103;p9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04"/>
        <p:cNvGrpSpPr/>
        <p:nvPr/>
      </p:nvGrpSpPr>
      <p:grpSpPr>
        <a:xfrm>
          <a:off x="0" y="0"/>
          <a:ext cx="0" cy="0"/>
          <a:chOff x="0" y="0"/>
          <a:chExt cx="0" cy="0"/>
        </a:xfrm>
      </p:grpSpPr>
      <p:sp>
        <p:nvSpPr>
          <p:cNvPr id="1105" name="Google Shape;1105;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6" name="Google Shape;1106;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7" name="Google Shape;1107;p9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08" name="Google Shape;110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9" name="Google Shape;1109;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10" name="Google Shape;1110;p9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11" name="Google Shape;1111;p9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12" name="Google Shape;1112;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13"/>
        <p:cNvGrpSpPr/>
        <p:nvPr/>
      </p:nvGrpSpPr>
      <p:grpSpPr>
        <a:xfrm>
          <a:off x="0" y="0"/>
          <a:ext cx="0" cy="0"/>
          <a:chOff x="0" y="0"/>
          <a:chExt cx="0" cy="0"/>
        </a:xfrm>
      </p:grpSpPr>
      <p:sp>
        <p:nvSpPr>
          <p:cNvPr id="1114" name="Google Shape;1114;p9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5" name="Google Shape;1115;p9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6" name="Google Shape;1116;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17" name="Google Shape;1117;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18" name="Google Shape;1118;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19" name="Google Shape;1119;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0" name="Google Shape;1120;p9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21" name="Google Shape;1121;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22" name="Google Shape;1122;p9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2"/>
          <p:cNvSpPr>
            <a:spLocks noGrp="1"/>
          </p:cNvSpPr>
          <p:nvPr>
            <p:ph type="pic" idx="2"/>
          </p:nvPr>
        </p:nvSpPr>
        <p:spPr>
          <a:xfrm>
            <a:off x="457146" y="524736"/>
            <a:ext cx="2514600" cy="2935200"/>
          </a:xfrm>
          <a:prstGeom prst="rect">
            <a:avLst/>
          </a:prstGeom>
          <a:noFill/>
          <a:ln>
            <a:noFill/>
          </a:ln>
        </p:spPr>
      </p:sp>
      <p:sp>
        <p:nvSpPr>
          <p:cNvPr id="1124" name="Google Shape;1124;p9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0"/>
        <p:cNvGrpSpPr/>
        <p:nvPr/>
      </p:nvGrpSpPr>
      <p:grpSpPr>
        <a:xfrm>
          <a:off x="0" y="0"/>
          <a:ext cx="0" cy="0"/>
          <a:chOff x="0" y="0"/>
          <a:chExt cx="0" cy="0"/>
        </a:xfrm>
      </p:grpSpPr>
      <p:sp>
        <p:nvSpPr>
          <p:cNvPr id="1131" name="Google Shape;1131;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2" name="Google Shape;1132;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3" name="Google Shape;1133;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4" name="Google Shape;1134;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5" name="Google Shape;1135;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6" name="Google Shape;1136;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7" name="Google Shape;1137;p9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38" name="Google Shape;1138;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39" name="Google Shape;1139;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94"/>
          <p:cNvSpPr>
            <a:spLocks noGrp="1"/>
          </p:cNvSpPr>
          <p:nvPr>
            <p:ph type="pic" idx="2"/>
          </p:nvPr>
        </p:nvSpPr>
        <p:spPr>
          <a:xfrm>
            <a:off x="457146" y="524736"/>
            <a:ext cx="2514600" cy="2935200"/>
          </a:xfrm>
          <a:prstGeom prst="rect">
            <a:avLst/>
          </a:prstGeom>
          <a:noFill/>
          <a:ln>
            <a:noFill/>
          </a:ln>
        </p:spPr>
      </p:sp>
      <p:sp>
        <p:nvSpPr>
          <p:cNvPr id="1141" name="Google Shape;1141;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2"/>
        <p:cNvGrpSpPr/>
        <p:nvPr/>
      </p:nvGrpSpPr>
      <p:grpSpPr>
        <a:xfrm>
          <a:off x="0" y="0"/>
          <a:ext cx="0" cy="0"/>
          <a:chOff x="0" y="0"/>
          <a:chExt cx="0" cy="0"/>
        </a:xfrm>
      </p:grpSpPr>
      <p:sp>
        <p:nvSpPr>
          <p:cNvPr id="1143" name="Google Shape;1143;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4" name="Google Shape;1144;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46" name="Google Shape;1146;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7" name="Google Shape;1147;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8" name="Google Shape;1148;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9" name="Google Shape;1149;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0" name="Google Shape;1150;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1" name="Google Shape;1151;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2" name="Google Shape;1152;p9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53" name="Google Shape;1153;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54" name="Google Shape;1154;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5" name="Google Shape;1155;p9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6" name="Google Shape;1156;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p9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8" name="Google Shape;1158;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59"/>
        <p:cNvGrpSpPr/>
        <p:nvPr/>
      </p:nvGrpSpPr>
      <p:grpSpPr>
        <a:xfrm>
          <a:off x="0" y="0"/>
          <a:ext cx="0" cy="0"/>
          <a:chOff x="0" y="0"/>
          <a:chExt cx="0" cy="0"/>
        </a:xfrm>
      </p:grpSpPr>
      <p:sp>
        <p:nvSpPr>
          <p:cNvPr id="1160" name="Google Shape;1160;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1" name="Google Shape;1161;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4" name="Google Shape;1164;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5" name="Google Shape;1165;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6" name="Google Shape;1166;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7" name="Google Shape;1167;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8" name="Google Shape;1168;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9" name="Google Shape;1169;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0" name="Google Shape;1170;p9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71" name="Google Shape;1171;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4" name="Google Shape;1174;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5"/>
        <p:cNvGrpSpPr/>
        <p:nvPr/>
      </p:nvGrpSpPr>
      <p:grpSpPr>
        <a:xfrm>
          <a:off x="0" y="0"/>
          <a:ext cx="0" cy="0"/>
          <a:chOff x="0" y="0"/>
          <a:chExt cx="0" cy="0"/>
        </a:xfrm>
      </p:grpSpPr>
      <p:sp>
        <p:nvSpPr>
          <p:cNvPr id="1176" name="Google Shape;1176;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7" name="Google Shape;1177;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1" name="Google Shape;1181;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3" name="Google Shape;1183;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4" name="Google Shape;1184;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5" name="Google Shape;1185;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6" name="Google Shape;1186;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7" name="Google Shape;1187;p97"/>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88"/>
        <p:cNvGrpSpPr/>
        <p:nvPr/>
      </p:nvGrpSpPr>
      <p:grpSpPr>
        <a:xfrm>
          <a:off x="0" y="0"/>
          <a:ext cx="0" cy="0"/>
          <a:chOff x="0" y="0"/>
          <a:chExt cx="0" cy="0"/>
        </a:xfrm>
      </p:grpSpPr>
      <p:sp>
        <p:nvSpPr>
          <p:cNvPr id="1189" name="Google Shape;1189;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0" name="Google Shape;1190;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1" name="Google Shape;1191;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2" name="Google Shape;1192;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3" name="Google Shape;1193;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4" name="Google Shape;1194;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95" name="Google Shape;1195;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96" name="Google Shape;1196;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7"/>
        <p:cNvGrpSpPr/>
        <p:nvPr/>
      </p:nvGrpSpPr>
      <p:grpSpPr>
        <a:xfrm>
          <a:off x="0" y="0"/>
          <a:ext cx="0" cy="0"/>
          <a:chOff x="0" y="0"/>
          <a:chExt cx="0" cy="0"/>
        </a:xfrm>
      </p:grpSpPr>
      <p:sp>
        <p:nvSpPr>
          <p:cNvPr id="1198" name="Google Shape;1198;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9" name="Google Shape;1199;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1" name="Google Shape;1201;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2" name="Google Shape;1202;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03" name="Google Shape;1203;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4" name="Google Shape;1204;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5" name="Google Shape;1205;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06"/>
        <p:cNvGrpSpPr/>
        <p:nvPr/>
      </p:nvGrpSpPr>
      <p:grpSpPr>
        <a:xfrm>
          <a:off x="0" y="0"/>
          <a:ext cx="0" cy="0"/>
          <a:chOff x="0" y="0"/>
          <a:chExt cx="0" cy="0"/>
        </a:xfrm>
      </p:grpSpPr>
      <p:sp>
        <p:nvSpPr>
          <p:cNvPr id="1207" name="Google Shape;1207;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8" name="Google Shape;1208;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9" name="Google Shape;1209;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0" name="Google Shape;1210;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1" name="Google Shape;1211;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2" name="Google Shape;1212;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13" name="Google Shape;1213;p10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14" name="Google Shape;1214;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15"/>
        <p:cNvGrpSpPr/>
        <p:nvPr/>
      </p:nvGrpSpPr>
      <p:grpSpPr>
        <a:xfrm>
          <a:off x="0" y="0"/>
          <a:ext cx="0" cy="0"/>
          <a:chOff x="0" y="0"/>
          <a:chExt cx="0" cy="0"/>
        </a:xfrm>
      </p:grpSpPr>
      <p:sp>
        <p:nvSpPr>
          <p:cNvPr id="1216" name="Google Shape;1216;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7" name="Google Shape;1217;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8" name="Google Shape;1218;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9" name="Google Shape;1219;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0" name="Google Shape;1220;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1" name="Google Shape;1221;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2" name="Google Shape;1222;p10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3" name="Google Shape;1223;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24" name="Google Shape;1224;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101"/>
          <p:cNvSpPr>
            <a:spLocks noGrp="1"/>
          </p:cNvSpPr>
          <p:nvPr>
            <p:ph type="pic" idx="2"/>
          </p:nvPr>
        </p:nvSpPr>
        <p:spPr>
          <a:xfrm>
            <a:off x="457146" y="524736"/>
            <a:ext cx="2514600" cy="2935200"/>
          </a:xfrm>
          <a:prstGeom prst="rect">
            <a:avLst/>
          </a:prstGeom>
          <a:noFill/>
          <a:ln>
            <a:noFill/>
          </a:ln>
        </p:spPr>
      </p:sp>
      <p:sp>
        <p:nvSpPr>
          <p:cNvPr id="1226" name="Google Shape;1226;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2"/>
        <p:cNvGrpSpPr/>
        <p:nvPr/>
      </p:nvGrpSpPr>
      <p:grpSpPr>
        <a:xfrm>
          <a:off x="0" y="0"/>
          <a:ext cx="0" cy="0"/>
          <a:chOff x="0" y="0"/>
          <a:chExt cx="0" cy="0"/>
        </a:xfrm>
      </p:grpSpPr>
      <p:sp>
        <p:nvSpPr>
          <p:cNvPr id="1233" name="Google Shape;1233;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4" name="Google Shape;1234;p103"/>
          <p:cNvSpPr>
            <a:spLocks noGrp="1"/>
          </p:cNvSpPr>
          <p:nvPr>
            <p:ph type="pic" idx="2"/>
          </p:nvPr>
        </p:nvSpPr>
        <p:spPr>
          <a:xfrm>
            <a:off x="8953152" y="1444919"/>
            <a:ext cx="2916900" cy="2596800"/>
          </a:xfrm>
          <a:prstGeom prst="rect">
            <a:avLst/>
          </a:prstGeom>
          <a:noFill/>
          <a:ln>
            <a:noFill/>
          </a:ln>
        </p:spPr>
      </p:sp>
      <p:sp>
        <p:nvSpPr>
          <p:cNvPr id="1235" name="Google Shape;1235;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36" name="Google Shape;1236;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7" name="Google Shape;1237;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9" name="Google Shape;1239;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0" name="Google Shape;1240;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1" name="Google Shape;1241;p10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42" name="Google Shape;1242;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43" name="Google Shape;1243;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44"/>
        <p:cNvGrpSpPr/>
        <p:nvPr/>
      </p:nvGrpSpPr>
      <p:grpSpPr>
        <a:xfrm>
          <a:off x="0" y="0"/>
          <a:ext cx="0" cy="0"/>
          <a:chOff x="0" y="0"/>
          <a:chExt cx="0" cy="0"/>
        </a:xfrm>
      </p:grpSpPr>
      <p:sp>
        <p:nvSpPr>
          <p:cNvPr id="1245" name="Google Shape;1245;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6" name="Google Shape;1246;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47" name="Google Shape;1247;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0" name="Google Shape;1250;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1" name="Google Shape;1251;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2" name="Google Shape;1252;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53" name="Google Shape;1253;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4" name="Google Shape;1254;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6" name="Google Shape;1256;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58"/>
        <p:cNvGrpSpPr/>
        <p:nvPr/>
      </p:nvGrpSpPr>
      <p:grpSpPr>
        <a:xfrm>
          <a:off x="0" y="0"/>
          <a:ext cx="0" cy="0"/>
          <a:chOff x="0" y="0"/>
          <a:chExt cx="0" cy="0"/>
        </a:xfrm>
      </p:grpSpPr>
      <p:sp>
        <p:nvSpPr>
          <p:cNvPr id="1259" name="Google Shape;1259;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0" name="Google Shape;1260;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1" name="Google Shape;1261;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2" name="Google Shape;1262;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3" name="Google Shape;1263;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4" name="Google Shape;1264;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5" name="Google Shape;1265;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6" name="Google Shape;1266;p10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67" name="Google Shape;1267;p105"/>
          <p:cNvSpPr>
            <a:spLocks noGrp="1"/>
          </p:cNvSpPr>
          <p:nvPr>
            <p:ph type="pic" idx="2"/>
          </p:nvPr>
        </p:nvSpPr>
        <p:spPr>
          <a:xfrm>
            <a:off x="9282749" y="1283634"/>
            <a:ext cx="2377500" cy="3173100"/>
          </a:xfrm>
          <a:prstGeom prst="rect">
            <a:avLst/>
          </a:prstGeom>
          <a:noFill/>
          <a:ln>
            <a:noFill/>
          </a:ln>
        </p:spPr>
      </p:sp>
      <p:sp>
        <p:nvSpPr>
          <p:cNvPr id="1268" name="Google Shape;1268;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0" name="Google Shape;1270;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1" name="Google Shape;1271;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2" name="Google Shape;1272;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3" name="Google Shape;1273;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4" name="Google Shape;1274;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5" name="Google Shape;1275;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76" name="Google Shape;1276;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77"/>
        <p:cNvGrpSpPr/>
        <p:nvPr/>
      </p:nvGrpSpPr>
      <p:grpSpPr>
        <a:xfrm>
          <a:off x="0" y="0"/>
          <a:ext cx="0" cy="0"/>
          <a:chOff x="0" y="0"/>
          <a:chExt cx="0" cy="0"/>
        </a:xfrm>
      </p:grpSpPr>
      <p:sp>
        <p:nvSpPr>
          <p:cNvPr id="1278" name="Google Shape;1278;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9" name="Google Shape;1279;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0" name="Google Shape;1280;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1" name="Google Shape;1281;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2" name="Google Shape;1282;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3" name="Google Shape;1283;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4" name="Google Shape;1284;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5" name="Google Shape;1285;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86" name="Google Shape;1286;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7" name="Google Shape;1287;p106"/>
          <p:cNvSpPr>
            <a:spLocks noGrp="1"/>
          </p:cNvSpPr>
          <p:nvPr>
            <p:ph type="pic" idx="2"/>
          </p:nvPr>
        </p:nvSpPr>
        <p:spPr>
          <a:xfrm>
            <a:off x="8832388" y="1251284"/>
            <a:ext cx="3251700" cy="2499000"/>
          </a:xfrm>
          <a:prstGeom prst="rect">
            <a:avLst/>
          </a:prstGeom>
          <a:noFill/>
          <a:ln>
            <a:noFill/>
          </a:ln>
        </p:spPr>
      </p:sp>
      <p:sp>
        <p:nvSpPr>
          <p:cNvPr id="1288" name="Google Shape;1288;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89"/>
        <p:cNvGrpSpPr/>
        <p:nvPr/>
      </p:nvGrpSpPr>
      <p:grpSpPr>
        <a:xfrm>
          <a:off x="0" y="0"/>
          <a:ext cx="0" cy="0"/>
          <a:chOff x="0" y="0"/>
          <a:chExt cx="0" cy="0"/>
        </a:xfrm>
      </p:grpSpPr>
      <p:sp>
        <p:nvSpPr>
          <p:cNvPr id="1290" name="Google Shape;1290;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1" name="Google Shape;1291;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3" name="Google Shape;1293;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4" name="Google Shape;1294;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5" name="Google Shape;1295;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6" name="Google Shape;1296;p10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97" name="Google Shape;1297;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98" name="Google Shape;1298;p107"/>
          <p:cNvSpPr>
            <a:spLocks noGrp="1"/>
          </p:cNvSpPr>
          <p:nvPr>
            <p:ph type="pic" idx="2"/>
          </p:nvPr>
        </p:nvSpPr>
        <p:spPr>
          <a:xfrm>
            <a:off x="9093038" y="1058781"/>
            <a:ext cx="2715900" cy="2715900"/>
          </a:xfrm>
          <a:prstGeom prst="rect">
            <a:avLst/>
          </a:prstGeom>
          <a:noFill/>
          <a:ln>
            <a:noFill/>
          </a:ln>
        </p:spPr>
      </p:sp>
      <p:sp>
        <p:nvSpPr>
          <p:cNvPr id="1299" name="Google Shape;1299;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06"/>
        <p:cNvGrpSpPr/>
        <p:nvPr/>
      </p:nvGrpSpPr>
      <p:grpSpPr>
        <a:xfrm>
          <a:off x="0" y="0"/>
          <a:ext cx="0" cy="0"/>
          <a:chOff x="0" y="0"/>
          <a:chExt cx="0" cy="0"/>
        </a:xfrm>
      </p:grpSpPr>
      <p:sp>
        <p:nvSpPr>
          <p:cNvPr id="1307" name="Google Shape;1307;p108"/>
          <p:cNvSpPr>
            <a:spLocks noGrp="1"/>
          </p:cNvSpPr>
          <p:nvPr>
            <p:ph type="pic" idx="2"/>
          </p:nvPr>
        </p:nvSpPr>
        <p:spPr>
          <a:xfrm>
            <a:off x="9810967" y="1562916"/>
            <a:ext cx="1152000" cy="1143000"/>
          </a:xfrm>
          <a:prstGeom prst="rect">
            <a:avLst/>
          </a:prstGeom>
          <a:noFill/>
          <a:ln>
            <a:noFill/>
          </a:ln>
        </p:spPr>
      </p:sp>
      <p:sp>
        <p:nvSpPr>
          <p:cNvPr id="1308" name="Google Shape;1308;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8"/>
          <p:cNvSpPr>
            <a:spLocks noGrp="1"/>
          </p:cNvSpPr>
          <p:nvPr>
            <p:ph type="pic" idx="3"/>
          </p:nvPr>
        </p:nvSpPr>
        <p:spPr>
          <a:xfrm>
            <a:off x="9757009" y="3260706"/>
            <a:ext cx="1216200" cy="987600"/>
          </a:xfrm>
          <a:prstGeom prst="rect">
            <a:avLst/>
          </a:prstGeom>
          <a:noFill/>
          <a:ln>
            <a:noFill/>
          </a:ln>
        </p:spPr>
      </p:sp>
      <p:sp>
        <p:nvSpPr>
          <p:cNvPr id="1310" name="Google Shape;1310;p108"/>
          <p:cNvSpPr>
            <a:spLocks noGrp="1"/>
          </p:cNvSpPr>
          <p:nvPr>
            <p:ph type="pic" idx="4"/>
          </p:nvPr>
        </p:nvSpPr>
        <p:spPr>
          <a:xfrm>
            <a:off x="9810967" y="4777725"/>
            <a:ext cx="1143000" cy="1143000"/>
          </a:xfrm>
          <a:prstGeom prst="rect">
            <a:avLst/>
          </a:prstGeom>
          <a:noFill/>
          <a:ln>
            <a:noFill/>
          </a:ln>
        </p:spPr>
      </p:sp>
      <p:cxnSp>
        <p:nvCxnSpPr>
          <p:cNvPr id="1311" name="Google Shape;1311;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2" name="Google Shape;1312;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3" name="Google Shape;1313;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4" name="Google Shape;1314;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15" name="Google Shape;1315;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6" name="Google Shape;1316;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7" name="Google Shape;1317;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8" name="Google Shape;1318;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19"/>
        <p:cNvGrpSpPr/>
        <p:nvPr/>
      </p:nvGrpSpPr>
      <p:grpSpPr>
        <a:xfrm>
          <a:off x="0" y="0"/>
          <a:ext cx="0" cy="0"/>
          <a:chOff x="0" y="0"/>
          <a:chExt cx="0" cy="0"/>
        </a:xfrm>
      </p:grpSpPr>
      <p:sp>
        <p:nvSpPr>
          <p:cNvPr id="1320" name="Google Shape;1320;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1" name="Google Shape;1321;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2" name="Google Shape;1322;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3" name="Google Shape;1323;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4" name="Google Shape;1324;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5" name="Google Shape;1325;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6" name="Google Shape;1326;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27" name="Google Shape;1327;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28" name="Google Shape;1328;p109"/>
          <p:cNvSpPr>
            <a:spLocks noGrp="1"/>
          </p:cNvSpPr>
          <p:nvPr>
            <p:ph type="pic" idx="2"/>
          </p:nvPr>
        </p:nvSpPr>
        <p:spPr>
          <a:xfrm>
            <a:off x="9209369" y="1251283"/>
            <a:ext cx="2404500" cy="2949900"/>
          </a:xfrm>
          <a:prstGeom prst="rect">
            <a:avLst/>
          </a:prstGeom>
          <a:noFill/>
          <a:ln>
            <a:noFill/>
          </a:ln>
        </p:spPr>
      </p:sp>
      <p:sp>
        <p:nvSpPr>
          <p:cNvPr id="1329" name="Google Shape;1329;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2"/>
        <p:cNvGrpSpPr/>
        <p:nvPr/>
      </p:nvGrpSpPr>
      <p:grpSpPr>
        <a:xfrm>
          <a:off x="0" y="0"/>
          <a:ext cx="0" cy="0"/>
          <a:chOff x="0" y="0"/>
          <a:chExt cx="0" cy="0"/>
        </a:xfrm>
      </p:grpSpPr>
      <p:sp>
        <p:nvSpPr>
          <p:cNvPr id="1333" name="Google Shape;1333;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8"/>
        <p:cNvGrpSpPr/>
        <p:nvPr/>
      </p:nvGrpSpPr>
      <p:grpSpPr>
        <a:xfrm>
          <a:off x="0" y="0"/>
          <a:ext cx="0" cy="0"/>
          <a:chOff x="0" y="0"/>
          <a:chExt cx="0" cy="0"/>
        </a:xfrm>
      </p:grpSpPr>
      <p:sp>
        <p:nvSpPr>
          <p:cNvPr id="1339" name="Google Shape;1339;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0"/>
        <p:cNvGrpSpPr/>
        <p:nvPr/>
      </p:nvGrpSpPr>
      <p:grpSpPr>
        <a:xfrm>
          <a:off x="0" y="0"/>
          <a:ext cx="0" cy="0"/>
          <a:chOff x="0" y="0"/>
          <a:chExt cx="0" cy="0"/>
        </a:xfrm>
      </p:grpSpPr>
      <p:sp>
        <p:nvSpPr>
          <p:cNvPr id="1341" name="Google Shape;1341;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2" name="Google Shape;1342;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3" name="Google Shape;1343;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4" name="Google Shape;1344;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5" name="Google Shape;1345;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46" name="Google Shape;1346;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7" name="Google Shape;1347;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48" name="Google Shape;1348;p11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49" name="Google Shape;1349;p112"/>
          <p:cNvSpPr>
            <a:spLocks noGrp="1"/>
          </p:cNvSpPr>
          <p:nvPr>
            <p:ph type="pic" idx="2"/>
          </p:nvPr>
        </p:nvSpPr>
        <p:spPr>
          <a:xfrm>
            <a:off x="8916576" y="1661249"/>
            <a:ext cx="2990100" cy="2715900"/>
          </a:xfrm>
          <a:prstGeom prst="rect">
            <a:avLst/>
          </a:prstGeom>
          <a:noFill/>
          <a:ln>
            <a:noFill/>
          </a:ln>
        </p:spPr>
      </p:sp>
      <p:sp>
        <p:nvSpPr>
          <p:cNvPr id="1350" name="Google Shape;1350;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54"/>
        <p:cNvGrpSpPr/>
        <p:nvPr/>
      </p:nvGrpSpPr>
      <p:grpSpPr>
        <a:xfrm>
          <a:off x="0" y="0"/>
          <a:ext cx="0" cy="0"/>
          <a:chOff x="0" y="0"/>
          <a:chExt cx="0" cy="0"/>
        </a:xfrm>
      </p:grpSpPr>
      <p:sp>
        <p:nvSpPr>
          <p:cNvPr id="1355" name="Google Shape;1355;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6" name="Google Shape;1356;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7" name="Google Shape;1357;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59" name="Google Shape;1359;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0" name="Google Shape;1360;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1" name="Google Shape;1361;p11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2" name="Google Shape;1362;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3" name="Google Shape;1363;p113"/>
          <p:cNvSpPr>
            <a:spLocks noGrp="1"/>
          </p:cNvSpPr>
          <p:nvPr>
            <p:ph type="pic" idx="2"/>
          </p:nvPr>
        </p:nvSpPr>
        <p:spPr>
          <a:xfrm>
            <a:off x="9093038" y="1058781"/>
            <a:ext cx="2715900" cy="2715900"/>
          </a:xfrm>
          <a:prstGeom prst="rect">
            <a:avLst/>
          </a:prstGeom>
          <a:noFill/>
          <a:ln>
            <a:noFill/>
          </a:ln>
        </p:spPr>
      </p:sp>
      <p:sp>
        <p:nvSpPr>
          <p:cNvPr id="1364" name="Google Shape;1364;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8" name="Google Shape;1368;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1"/>
        <p:cNvGrpSpPr/>
        <p:nvPr/>
      </p:nvGrpSpPr>
      <p:grpSpPr>
        <a:xfrm>
          <a:off x="0" y="0"/>
          <a:ext cx="0" cy="0"/>
          <a:chOff x="0" y="0"/>
          <a:chExt cx="0" cy="0"/>
        </a:xfrm>
      </p:grpSpPr>
      <p:sp>
        <p:nvSpPr>
          <p:cNvPr id="1372" name="Google Shape;1372;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3" name="Google Shape;1373;p114"/>
          <p:cNvSpPr>
            <a:spLocks noGrp="1"/>
          </p:cNvSpPr>
          <p:nvPr>
            <p:ph type="pic" idx="2"/>
          </p:nvPr>
        </p:nvSpPr>
        <p:spPr>
          <a:xfrm>
            <a:off x="9510134" y="1431036"/>
            <a:ext cx="1965900" cy="3996000"/>
          </a:xfrm>
          <a:prstGeom prst="rect">
            <a:avLst/>
          </a:prstGeom>
          <a:noFill/>
          <a:ln>
            <a:noFill/>
          </a:ln>
        </p:spPr>
      </p:sp>
      <p:cxnSp>
        <p:nvCxnSpPr>
          <p:cNvPr id="1374" name="Google Shape;1374;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5" name="Google Shape;1375;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6" name="Google Shape;1376;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77" name="Google Shape;1377;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78" name="Google Shape;1378;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9" name="Google Shape;1379;p11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80" name="Google Shape;1380;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1" name="Google Shape;1381;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4" name="Google Shape;1384;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5" name="Google Shape;1385;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6" name="Google Shape;1386;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6.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95" name="Google Shape;695;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96" name="Google Shape;696;p62"/>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1"/>
        <p:cNvGrpSpPr/>
        <p:nvPr/>
      </p:nvGrpSpPr>
      <p:grpSpPr>
        <a:xfrm>
          <a:off x="0" y="0"/>
          <a:ext cx="0" cy="0"/>
          <a:chOff x="0" y="0"/>
          <a:chExt cx="0" cy="0"/>
        </a:xfrm>
      </p:grpSpPr>
      <p:sp>
        <p:nvSpPr>
          <p:cNvPr id="1012" name="Google Shape;1012;p8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13" name="Google Shape;1013;p8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14" name="Google Shape;1014;p83"/>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1015" name="Google Shape;1015;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5"/>
        <p:cNvGrpSpPr/>
        <p:nvPr/>
      </p:nvGrpSpPr>
      <p:grpSpPr>
        <a:xfrm>
          <a:off x="0" y="0"/>
          <a:ext cx="0" cy="0"/>
          <a:chOff x="0" y="0"/>
          <a:chExt cx="0" cy="0"/>
        </a:xfrm>
      </p:grpSpPr>
      <p:sp>
        <p:nvSpPr>
          <p:cNvPr id="1126" name="Google Shape;1126;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27" name="Google Shape;1127;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28" name="Google Shape;1128;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29" name="Google Shape;1129;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7"/>
        <p:cNvGrpSpPr/>
        <p:nvPr/>
      </p:nvGrpSpPr>
      <p:grpSpPr>
        <a:xfrm>
          <a:off x="0" y="0"/>
          <a:ext cx="0" cy="0"/>
          <a:chOff x="0" y="0"/>
          <a:chExt cx="0" cy="0"/>
        </a:xfrm>
      </p:grpSpPr>
      <p:sp>
        <p:nvSpPr>
          <p:cNvPr id="1228" name="Google Shape;1228;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29" name="Google Shape;1229;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0" name="Google Shape;1230;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1" name="Google Shape;1231;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hyperlink" Target="https://youtu.be/p22hlxCoa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94" name="Google Shape;1394;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Jugar al BINGO de lectura </a:t>
            </a:r>
            <a:endParaRPr>
              <a:solidFill>
                <a:srgbClr val="006FB6"/>
              </a:solidFill>
            </a:endParaRPr>
          </a:p>
          <a:p>
            <a:pPr marL="0" lvl="0" indent="0" algn="ctr" rtl="0">
              <a:lnSpc>
                <a:spcPct val="100000"/>
              </a:lnSpc>
              <a:spcBef>
                <a:spcPts val="0"/>
              </a:spcBef>
              <a:spcAft>
                <a:spcPts val="0"/>
              </a:spcAft>
              <a:buClr>
                <a:srgbClr val="006FB6"/>
              </a:buClr>
              <a:buSzPts val="4400"/>
              <a:buNone/>
            </a:pPr>
            <a:r>
              <a:rPr lang="en-US">
                <a:solidFill>
                  <a:srgbClr val="006FB6"/>
                </a:solidFill>
              </a:rPr>
              <a:t>(Play Reading BINGO)</a:t>
            </a:r>
            <a:endParaRPr/>
          </a:p>
        </p:txBody>
      </p:sp>
      <p:sp>
        <p:nvSpPr>
          <p:cNvPr id="1395" name="Google Shape;1395;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pic>
        <p:nvPicPr>
          <p:cNvPr id="1488" name="Google Shape;1488;p124"/>
          <p:cNvPicPr preferRelativeResize="0">
            <a:picLocks noGrp="1"/>
          </p:cNvPicPr>
          <p:nvPr>
            <p:ph type="pic" idx="2"/>
          </p:nvPr>
        </p:nvPicPr>
        <p:blipFill rotWithShape="1">
          <a:blip r:embed="rId3">
            <a:alphaModFix/>
          </a:blip>
          <a:srcRect t="-896"/>
          <a:stretch/>
        </p:blipFill>
        <p:spPr>
          <a:xfrm>
            <a:off x="8269650" y="1565900"/>
            <a:ext cx="3293175" cy="4094674"/>
          </a:xfrm>
          <a:prstGeom prst="rect">
            <a:avLst/>
          </a:prstGeom>
          <a:noFill/>
          <a:ln>
            <a:noFill/>
          </a:ln>
        </p:spPr>
      </p:pic>
      <p:sp>
        <p:nvSpPr>
          <p:cNvPr id="1489" name="Google Shape;1489;p1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chemeClr val="dk1"/>
              </a:buClr>
              <a:buSzPts val="3200"/>
              <a:buFont typeface="Arial"/>
              <a:buNone/>
            </a:pPr>
            <a:endParaRPr/>
          </a:p>
          <a:p>
            <a:pPr marL="0" lvl="0" indent="0" algn="l" rtl="0">
              <a:lnSpc>
                <a:spcPct val="100000"/>
              </a:lnSpc>
              <a:spcBef>
                <a:spcPts val="0"/>
              </a:spcBef>
              <a:spcAft>
                <a:spcPts val="0"/>
              </a:spcAft>
              <a:buClr>
                <a:schemeClr val="dk1"/>
              </a:buClr>
              <a:buSzPts val="3200"/>
              <a:buFont typeface="Arial"/>
              <a:buNone/>
            </a:pPr>
            <a:r>
              <a:rPr lang="en-US"/>
              <a:t>Seleccione el marco de tiempo.</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1490" name="Google Shape;1490;p124"/>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91" name="Google Shape;1491;p124"/>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92" name="Google Shape;1492;p124"/>
          <p:cNvSpPr/>
          <p:nvPr/>
        </p:nvSpPr>
        <p:spPr>
          <a:xfrm>
            <a:off x="9142250" y="2649825"/>
            <a:ext cx="296700" cy="280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24"/>
          <p:cNvSpPr/>
          <p:nvPr/>
        </p:nvSpPr>
        <p:spPr>
          <a:xfrm>
            <a:off x="8573500" y="2649825"/>
            <a:ext cx="296700" cy="2802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24"/>
          <p:cNvSpPr txBox="1">
            <a:spLocks noGrp="1"/>
          </p:cNvSpPr>
          <p:nvPr>
            <p:ph type="body" idx="1"/>
          </p:nvPr>
        </p:nvSpPr>
        <p:spPr>
          <a:xfrm>
            <a:off x="409024" y="1811350"/>
            <a:ext cx="7258200" cy="3640200"/>
          </a:xfrm>
          <a:prstGeom prst="rect">
            <a:avLst/>
          </a:prstGeom>
          <a:noFill/>
          <a:ln>
            <a:noFill/>
          </a:ln>
        </p:spPr>
        <p:txBody>
          <a:bodyPr spcFirstLastPara="1" wrap="square" lIns="91425" tIns="45700" rIns="91425" bIns="45700" anchor="t" anchorCtr="0">
            <a:noAutofit/>
          </a:bodyPr>
          <a:lstStyle/>
          <a:p>
            <a:pPr marL="749300" lvl="0" indent="-457200" algn="l" rtl="0">
              <a:lnSpc>
                <a:spcPct val="100000"/>
              </a:lnSpc>
              <a:spcBef>
                <a:spcPts val="0"/>
              </a:spcBef>
              <a:spcAft>
                <a:spcPts val="0"/>
              </a:spcAft>
              <a:buClr>
                <a:srgbClr val="006FB6"/>
              </a:buClr>
              <a:buSzPts val="3600"/>
              <a:buFont typeface="Calibri"/>
              <a:buChar char="●"/>
            </a:pPr>
            <a:r>
              <a:rPr lang="en-US" sz="3800"/>
              <a:t>¿Cuántos desafíos completamos cada semana?</a:t>
            </a:r>
            <a:endParaRPr sz="3800"/>
          </a:p>
          <a:p>
            <a:pPr marL="457200" lvl="0" indent="0" algn="l" rtl="0">
              <a:lnSpc>
                <a:spcPct val="100000"/>
              </a:lnSpc>
              <a:spcBef>
                <a:spcPts val="500"/>
              </a:spcBef>
              <a:spcAft>
                <a:spcPts val="0"/>
              </a:spcAft>
              <a:buSzPts val="3600"/>
              <a:buNone/>
            </a:pPr>
            <a:endParaRPr sz="3800"/>
          </a:p>
          <a:p>
            <a:pPr marL="749300" lvl="0" indent="-457200" algn="l" rtl="0">
              <a:lnSpc>
                <a:spcPct val="100000"/>
              </a:lnSpc>
              <a:spcBef>
                <a:spcPts val="500"/>
              </a:spcBef>
              <a:spcAft>
                <a:spcPts val="500"/>
              </a:spcAft>
              <a:buClr>
                <a:srgbClr val="006FB6"/>
              </a:buClr>
              <a:buSzPts val="3600"/>
              <a:buFont typeface="Calibri"/>
              <a:buChar char="●"/>
            </a:pPr>
            <a:r>
              <a:rPr lang="en-US" sz="3800"/>
              <a:t>¿Nuestro objetivo será una fila/columna o un apagón total?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sz="4500">
                <a:solidFill>
                  <a:srgbClr val="006FB6"/>
                </a:solidFill>
              </a:rPr>
              <a:t>Elige una recompensa</a:t>
            </a:r>
            <a:endParaRPr sz="4300"/>
          </a:p>
        </p:txBody>
      </p:sp>
      <p:sp>
        <p:nvSpPr>
          <p:cNvPr id="1500" name="Google Shape;1500;p125"/>
          <p:cNvSpPr txBox="1">
            <a:spLocks noGrp="1"/>
          </p:cNvSpPr>
          <p:nvPr>
            <p:ph type="body" idx="2"/>
          </p:nvPr>
        </p:nvSpPr>
        <p:spPr>
          <a:xfrm>
            <a:off x="3726125" y="1252625"/>
            <a:ext cx="85674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700"/>
              <a:buFont typeface="Calibri"/>
              <a:buChar char="•"/>
            </a:pPr>
            <a:r>
              <a:rPr lang="en-US" sz="3700"/>
              <a:t> Ir a caminar con un miembro de la familia</a:t>
            </a:r>
            <a:endParaRPr sz="3700"/>
          </a:p>
          <a:p>
            <a:pPr marL="457200" lvl="0" indent="-457200" algn="l" rtl="0">
              <a:lnSpc>
                <a:spcPct val="90000"/>
              </a:lnSpc>
              <a:spcBef>
                <a:spcPts val="0"/>
              </a:spcBef>
              <a:spcAft>
                <a:spcPts val="0"/>
              </a:spcAft>
              <a:buSzPts val="3700"/>
              <a:buChar char="•"/>
            </a:pPr>
            <a:r>
              <a:rPr lang="en-US" sz="3700"/>
              <a:t>Salir y ir por un helado</a:t>
            </a:r>
            <a:endParaRPr sz="3700"/>
          </a:p>
          <a:p>
            <a:pPr marL="457200" lvl="0" indent="-457200" algn="l" rtl="0">
              <a:lnSpc>
                <a:spcPct val="90000"/>
              </a:lnSpc>
              <a:spcBef>
                <a:spcPts val="0"/>
              </a:spcBef>
              <a:spcAft>
                <a:spcPts val="0"/>
              </a:spcAft>
              <a:buSzPts val="3700"/>
              <a:buChar char="•"/>
            </a:pPr>
            <a:r>
              <a:rPr lang="en-US" sz="3700"/>
              <a:t>Mirar tu película favorita</a:t>
            </a:r>
            <a:endParaRPr sz="3700"/>
          </a:p>
          <a:p>
            <a:pPr marL="457200" lvl="0" indent="-457200" algn="l" rtl="0">
              <a:lnSpc>
                <a:spcPct val="90000"/>
              </a:lnSpc>
              <a:spcBef>
                <a:spcPts val="0"/>
              </a:spcBef>
              <a:spcAft>
                <a:spcPts val="0"/>
              </a:spcAft>
              <a:buSzPts val="3700"/>
              <a:buChar char="•"/>
            </a:pPr>
            <a:r>
              <a:rPr lang="en-US" sz="3700"/>
              <a:t>Jueguen un juego o rompecabezas juntos</a:t>
            </a:r>
            <a:endParaRPr sz="3700"/>
          </a:p>
          <a:p>
            <a:pPr marL="457200" lvl="0" indent="-457200" algn="l" rtl="0">
              <a:lnSpc>
                <a:spcPct val="90000"/>
              </a:lnSpc>
              <a:spcBef>
                <a:spcPts val="0"/>
              </a:spcBef>
              <a:spcAft>
                <a:spcPts val="0"/>
              </a:spcAft>
              <a:buSzPts val="3700"/>
              <a:buChar char="•"/>
            </a:pPr>
            <a:r>
              <a:rPr lang="en-US" sz="3700"/>
              <a:t>Elige el menú de la cena o el restaurante</a:t>
            </a:r>
            <a:endParaRPr sz="3700"/>
          </a:p>
          <a:p>
            <a:pPr marL="457200" lvl="0" indent="-457200" algn="l" rtl="0">
              <a:lnSpc>
                <a:spcPct val="90000"/>
              </a:lnSpc>
              <a:spcBef>
                <a:spcPts val="0"/>
              </a:spcBef>
              <a:spcAft>
                <a:spcPts val="0"/>
              </a:spcAft>
              <a:buSzPts val="3700"/>
              <a:buChar char="•"/>
            </a:pPr>
            <a:r>
              <a:rPr lang="en-US" sz="3700"/>
              <a:t>Comprar un libro nuevo</a:t>
            </a:r>
            <a:endParaRPr sz="3700"/>
          </a:p>
          <a:p>
            <a:pPr marL="457200" lvl="0" indent="-457200" algn="l" rtl="0">
              <a:lnSpc>
                <a:spcPct val="90000"/>
              </a:lnSpc>
              <a:spcBef>
                <a:spcPts val="0"/>
              </a:spcBef>
              <a:spcAft>
                <a:spcPts val="0"/>
              </a:spcAft>
              <a:buSzPts val="3700"/>
              <a:buChar char="•"/>
            </a:pPr>
            <a:r>
              <a:rPr lang="en-US" sz="3700"/>
              <a:t>Pasar tiempo con una amigo</a:t>
            </a:r>
            <a:endParaRPr sz="3700"/>
          </a:p>
          <a:p>
            <a:pPr marL="0" lvl="0" indent="0" algn="l" rtl="0">
              <a:lnSpc>
                <a:spcPct val="90000"/>
              </a:lnSpc>
              <a:spcBef>
                <a:spcPts val="1000"/>
              </a:spcBef>
              <a:spcAft>
                <a:spcPts val="0"/>
              </a:spcAft>
              <a:buSzPts val="2800"/>
              <a:buNone/>
            </a:pPr>
            <a:endParaRPr sz="3700"/>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sp>
        <p:nvSpPr>
          <p:cNvPr id="1501" name="Google Shape;1501;p125"/>
          <p:cNvSpPr txBox="1">
            <a:spLocks noGrp="1"/>
          </p:cNvSpPr>
          <p:nvPr>
            <p:ph type="body" idx="1"/>
          </p:nvPr>
        </p:nvSpPr>
        <p:spPr>
          <a:xfrm>
            <a:off x="77975" y="4203050"/>
            <a:ext cx="3356400" cy="226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1"/>
              </a:buClr>
              <a:buSzPts val="1100"/>
              <a:buFont typeface="Arial"/>
              <a:buNone/>
            </a:pPr>
            <a:r>
              <a:rPr lang="en-US"/>
              <a:t>¡Celebre con algo pequeño cuando su hijo complete una fila o haga algo más grande con un "apagón completo"!</a:t>
            </a:r>
            <a:endParaRPr/>
          </a:p>
        </p:txBody>
      </p:sp>
      <p:sp>
        <p:nvSpPr>
          <p:cNvPr id="1502" name="Google Shape;1502;p125"/>
          <p:cNvSpPr txBox="1"/>
          <p:nvPr/>
        </p:nvSpPr>
        <p:spPr>
          <a:xfrm>
            <a:off x="819075" y="1027300"/>
            <a:ext cx="1693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3" name="Google Shape;1503;p125"/>
          <p:cNvPicPr preferRelativeResize="0"/>
          <p:nvPr/>
        </p:nvPicPr>
        <p:blipFill rotWithShape="1">
          <a:blip r:embed="rId3">
            <a:alphaModFix/>
          </a:blip>
          <a:srcRect b="6916"/>
          <a:stretch/>
        </p:blipFill>
        <p:spPr>
          <a:xfrm>
            <a:off x="661988" y="429675"/>
            <a:ext cx="2188374" cy="3623024"/>
          </a:xfrm>
          <a:prstGeom prst="rect">
            <a:avLst/>
          </a:prstGeom>
          <a:noFill/>
          <a:ln w="9525" cap="flat" cmpd="sng">
            <a:solidFill>
              <a:srgbClr val="202124"/>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6"/>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(K-1)</a:t>
            </a:r>
            <a:endParaRPr/>
          </a:p>
        </p:txBody>
      </p:sp>
      <p:sp>
        <p:nvSpPr>
          <p:cNvPr id="1509" name="Google Shape;1509;p126"/>
          <p:cNvSpPr txBox="1">
            <a:spLocks noGrp="1"/>
          </p:cNvSpPr>
          <p:nvPr>
            <p:ph type="body" idx="1"/>
          </p:nvPr>
        </p:nvSpPr>
        <p:spPr>
          <a:xfrm>
            <a:off x="1743476" y="2939675"/>
            <a:ext cx="38667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¿Qué reto te gustaría probar hoy?</a:t>
            </a:r>
            <a:endParaRPr/>
          </a:p>
        </p:txBody>
      </p:sp>
      <p:sp>
        <p:nvSpPr>
          <p:cNvPr id="1510" name="Google Shape;1510;p126"/>
          <p:cNvSpPr txBox="1">
            <a:spLocks noGrp="1"/>
          </p:cNvSpPr>
          <p:nvPr>
            <p:ph type="body" idx="2"/>
          </p:nvPr>
        </p:nvSpPr>
        <p:spPr>
          <a:xfrm>
            <a:off x="3954500" y="4724950"/>
            <a:ext cx="3722700" cy="1393200"/>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US"/>
              <a:t>¿Te gustaría leerle a un animal de peluche o un miembro de la familia?</a:t>
            </a:r>
            <a:endParaRPr/>
          </a:p>
        </p:txBody>
      </p:sp>
      <p:sp>
        <p:nvSpPr>
          <p:cNvPr id="1511" name="Google Shape;1511;p126"/>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t>¿Te gustaría leer afuera hoy o en otro lugar?</a:t>
            </a:r>
            <a:endParaRPr/>
          </a:p>
        </p:txBody>
      </p:sp>
      <p:sp>
        <p:nvSpPr>
          <p:cNvPr id="1512" name="Google Shape;1512;p126"/>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¿Cómo te gustaría celebrar cuando llegues al BINGO?</a:t>
            </a:r>
            <a:endParaRPr/>
          </a:p>
        </p:txBody>
      </p:sp>
      <p:pic>
        <p:nvPicPr>
          <p:cNvPr id="1513" name="Google Shape;1513;p126"/>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127"/>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(2-3)</a:t>
            </a:r>
            <a:endParaRPr/>
          </a:p>
        </p:txBody>
      </p:sp>
      <p:sp>
        <p:nvSpPr>
          <p:cNvPr id="1519" name="Google Shape;1519;p12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¿Puedes leer un capítulo completo de tu libro hoy?</a:t>
            </a:r>
            <a:endParaRPr/>
          </a:p>
        </p:txBody>
      </p:sp>
      <p:sp>
        <p:nvSpPr>
          <p:cNvPr id="1520" name="Google Shape;1520;p12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t>¿Te gustaría leer fantasía o poesía hoy?</a:t>
            </a:r>
            <a:endParaRPr/>
          </a:p>
        </p:txBody>
      </p:sp>
      <p:sp>
        <p:nvSpPr>
          <p:cNvPr id="1521" name="Google Shape;1521;p12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t>¿Preferirías leer con una linterna hoy o en una videollamada con un familiar?</a:t>
            </a:r>
            <a:endParaRPr/>
          </a:p>
        </p:txBody>
      </p:sp>
      <p:pic>
        <p:nvPicPr>
          <p:cNvPr id="1522" name="Google Shape;1522;p127"/>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528" name="Google Shape;1528;p12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Usar esto con libros en cualquier idioma</a:t>
            </a:r>
            <a:endParaRPr/>
          </a:p>
        </p:txBody>
      </p:sp>
      <p:sp>
        <p:nvSpPr>
          <p:cNvPr id="1529" name="Google Shape;1529;p128"/>
          <p:cNvSpPr txBox="1">
            <a:spLocks noGrp="1"/>
          </p:cNvSpPr>
          <p:nvPr>
            <p:ph type="body" idx="2"/>
          </p:nvPr>
        </p:nvSpPr>
        <p:spPr>
          <a:xfrm>
            <a:off x="4588042" y="303444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Dar muchos ánimos para apoyar el desarrollo de capacidades lectoras</a:t>
            </a:r>
            <a:endParaRPr/>
          </a:p>
        </p:txBody>
      </p:sp>
      <p:pic>
        <p:nvPicPr>
          <p:cNvPr id="1530" name="Google Shape;1530;p128"/>
          <p:cNvPicPr preferRelativeResize="0"/>
          <p:nvPr/>
        </p:nvPicPr>
        <p:blipFill rotWithShape="1">
          <a:blip r:embed="rId3">
            <a:alphaModFix/>
          </a:blip>
          <a:srcRect/>
          <a:stretch/>
        </p:blipFill>
        <p:spPr>
          <a:xfrm>
            <a:off x="1604725" y="2768885"/>
            <a:ext cx="1243400" cy="1320239"/>
          </a:xfrm>
          <a:prstGeom prst="rect">
            <a:avLst/>
          </a:prstGeom>
          <a:noFill/>
          <a:ln>
            <a:noFill/>
          </a:ln>
        </p:spPr>
      </p:pic>
      <p:pic>
        <p:nvPicPr>
          <p:cNvPr id="1531" name="Google Shape;1531;p128"/>
          <p:cNvPicPr preferRelativeResize="0"/>
          <p:nvPr/>
        </p:nvPicPr>
        <p:blipFill rotWithShape="1">
          <a:blip r:embed="rId4">
            <a:alphaModFix/>
          </a:blip>
          <a:srcRect/>
          <a:stretch/>
        </p:blipFill>
        <p:spPr>
          <a:xfrm>
            <a:off x="1689225" y="1552225"/>
            <a:ext cx="1074417" cy="993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1537" name="Google Shape;1537;p129"/>
          <p:cNvSpPr txBox="1">
            <a:spLocks noGrp="1"/>
          </p:cNvSpPr>
          <p:nvPr>
            <p:ph type="body" idx="1"/>
          </p:nvPr>
        </p:nvSpPr>
        <p:spPr>
          <a:xfrm>
            <a:off x="1639577" y="1681050"/>
            <a:ext cx="3842100" cy="1055700"/>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750"/>
              <a:buNone/>
            </a:pPr>
            <a:r>
              <a:rPr lang="en-US" sz="3200"/>
              <a:t>Elija un desafío que a su hijo le gustaría completar hoy.</a:t>
            </a:r>
            <a:endParaRPr sz="3200"/>
          </a:p>
        </p:txBody>
      </p:sp>
      <p:sp>
        <p:nvSpPr>
          <p:cNvPr id="1538" name="Google Shape;1538;p129"/>
          <p:cNvSpPr txBox="1">
            <a:spLocks noGrp="1"/>
          </p:cNvSpPr>
          <p:nvPr>
            <p:ph type="body" idx="2"/>
          </p:nvPr>
        </p:nvSpPr>
        <p:spPr>
          <a:xfrm>
            <a:off x="1639564" y="322402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Completa el desafío.</a:t>
            </a:r>
            <a:endParaRPr sz="3200"/>
          </a:p>
        </p:txBody>
      </p:sp>
      <p:sp>
        <p:nvSpPr>
          <p:cNvPr id="1539" name="Google Shape;1539;p129"/>
          <p:cNvSpPr txBox="1">
            <a:spLocks noGrp="1"/>
          </p:cNvSpPr>
          <p:nvPr>
            <p:ph type="body" idx="4"/>
          </p:nvPr>
        </p:nvSpPr>
        <p:spPr>
          <a:xfrm>
            <a:off x="698422" y="168106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0" name="Google Shape;1540;p129"/>
          <p:cNvSpPr txBox="1">
            <a:spLocks noGrp="1"/>
          </p:cNvSpPr>
          <p:nvPr>
            <p:ph type="body" idx="7"/>
          </p:nvPr>
        </p:nvSpPr>
        <p:spPr>
          <a:xfrm>
            <a:off x="698422" y="322402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1" name="Google Shape;1541;p129"/>
          <p:cNvSpPr txBox="1">
            <a:spLocks noGrp="1"/>
          </p:cNvSpPr>
          <p:nvPr>
            <p:ph type="body" idx="14"/>
          </p:nvPr>
        </p:nvSpPr>
        <p:spPr>
          <a:xfrm>
            <a:off x="5481625" y="168105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¡Llámame cuando tengan una pregunta!</a:t>
            </a:r>
            <a:endParaRPr/>
          </a:p>
        </p:txBody>
      </p:sp>
      <p:sp>
        <p:nvSpPr>
          <p:cNvPr id="1542" name="Google Shape;1542;p129"/>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3" name="Google Shape;1543;p129"/>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44" name="Google Shape;1544;p129"/>
          <p:cNvSpPr txBox="1">
            <a:spLocks noGrp="1"/>
          </p:cNvSpPr>
          <p:nvPr>
            <p:ph type="body" idx="4"/>
          </p:nvPr>
        </p:nvSpPr>
        <p:spPr>
          <a:xfrm>
            <a:off x="698422" y="454311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5" name="Google Shape;1545;p129"/>
          <p:cNvSpPr txBox="1">
            <a:spLocks noGrp="1"/>
          </p:cNvSpPr>
          <p:nvPr>
            <p:ph type="body" idx="2"/>
          </p:nvPr>
        </p:nvSpPr>
        <p:spPr>
          <a:xfrm>
            <a:off x="1572975" y="4543100"/>
            <a:ext cx="35271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Cuando termines, ¡colorea el cuadrado!</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3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51" name="Google Shape;1551;p130"/>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52" name="Google Shape;1552;p13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53" name="Google Shape;1553;p130"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59" name="Google Shape;1559;p131"/>
          <p:cNvPicPr preferRelativeResize="0">
            <a:picLocks noGrp="1"/>
          </p:cNvPicPr>
          <p:nvPr>
            <p:ph type="pic" idx="2"/>
          </p:nvPr>
        </p:nvPicPr>
        <p:blipFill rotWithShape="1">
          <a:blip r:embed="rId3">
            <a:alphaModFix/>
          </a:blip>
          <a:srcRect l="278" t="-7976" r="268" b="-4522"/>
          <a:stretch/>
        </p:blipFill>
        <p:spPr>
          <a:xfrm>
            <a:off x="8953152" y="1444919"/>
            <a:ext cx="2916937" cy="2596895"/>
          </a:xfrm>
          <a:prstGeom prst="rect">
            <a:avLst/>
          </a:prstGeom>
          <a:noFill/>
          <a:ln>
            <a:noFill/>
          </a:ln>
        </p:spPr>
      </p:pic>
      <p:sp>
        <p:nvSpPr>
          <p:cNvPr id="1560" name="Google Shape;1560;p131"/>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1" name="Google Shape;1561;p131" descr="A picture containing person, indoor, blue&#10;&#10;Description automatically generated"/>
          <p:cNvPicPr preferRelativeResize="0">
            <a:picLocks noGrp="1"/>
          </p:cNvPicPr>
          <p:nvPr>
            <p:ph type="pic" idx="3"/>
          </p:nvPr>
        </p:nvPicPr>
        <p:blipFill rotWithShape="1">
          <a:blip r:embed="rId4">
            <a:alphaModFix/>
          </a:blip>
          <a:srcRect l="21827" r="21825"/>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Jugar al BINGO de lectura</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06" name="Google Shape;1406;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07" name="Google Shape;1407;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08" name="Google Shape;1408;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09" name="Google Shape;1409;p117"/>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10" name="Google Shape;1410;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1" name="Google Shape;1411;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2" name="Google Shape;1412;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13" name="Google Shape;1413;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14" name="Google Shape;1414;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4899186"/>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2933" b="1" dirty="0" err="1">
                <a:solidFill>
                  <a:srgbClr val="0771BA"/>
                </a:solidFill>
                <a:latin typeface="Calibri"/>
                <a:ea typeface="Calibri"/>
                <a:cs typeface="Calibri"/>
                <a:sym typeface="Calibri"/>
              </a:rPr>
              <a:t>Escaneen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este</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código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compartir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cómo</a:t>
            </a:r>
            <a:r>
              <a:rPr lang="en" sz="2933" b="1" dirty="0">
                <a:solidFill>
                  <a:srgbClr val="0771BA"/>
                </a:solidFill>
                <a:latin typeface="Calibri"/>
                <a:ea typeface="Calibri"/>
                <a:cs typeface="Calibri"/>
                <a:sym typeface="Calibri"/>
              </a:rPr>
              <a:t> se </a:t>
            </a:r>
            <a:r>
              <a:rPr lang="en" sz="2933" b="1" dirty="0" err="1">
                <a:solidFill>
                  <a:srgbClr val="0771BA"/>
                </a:solidFill>
                <a:latin typeface="Calibri"/>
                <a:ea typeface="Calibri"/>
                <a:cs typeface="Calibri"/>
                <a:sym typeface="Calibri"/>
              </a:rPr>
              <a:t>sienten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acerca</a:t>
            </a:r>
            <a:r>
              <a:rPr lang="en" sz="2933" b="1" dirty="0">
                <a:solidFill>
                  <a:srgbClr val="0771BA"/>
                </a:solidFill>
                <a:latin typeface="Calibri"/>
                <a:ea typeface="Calibri"/>
                <a:cs typeface="Calibri"/>
                <a:sym typeface="Calibri"/>
              </a:rPr>
              <a:t> de la </a:t>
            </a:r>
            <a:r>
              <a:rPr lang="en" sz="2933" b="1" dirty="0" err="1">
                <a:solidFill>
                  <a:srgbClr val="0771BA"/>
                </a:solidFill>
                <a:latin typeface="Calibri"/>
                <a:ea typeface="Calibri"/>
                <a:cs typeface="Calibri"/>
                <a:sym typeface="Calibri"/>
              </a:rPr>
              <a:t>lectura</a:t>
            </a:r>
            <a:r>
              <a:rPr lang="en" sz="2933" b="1" dirty="0">
                <a:solidFill>
                  <a:srgbClr val="0771BA"/>
                </a:solidFill>
                <a:latin typeface="Calibri"/>
                <a:ea typeface="Calibri"/>
                <a:cs typeface="Calibri"/>
                <a:sym typeface="Calibri"/>
              </a:rPr>
              <a:t> con sus </a:t>
            </a:r>
            <a:r>
              <a:rPr lang="en" sz="2933" b="1" dirty="0" err="1">
                <a:solidFill>
                  <a:srgbClr val="0771BA"/>
                </a:solidFill>
                <a:latin typeface="Calibri"/>
                <a:ea typeface="Calibri"/>
                <a:cs typeface="Calibri"/>
                <a:sym typeface="Calibri"/>
              </a:rPr>
              <a:t>hijos</a:t>
            </a:r>
            <a:r>
              <a:rPr lang="en" sz="2933" b="1" dirty="0">
                <a:solidFill>
                  <a:srgbClr val="0771BA"/>
                </a:solidFill>
                <a:latin typeface="Calibri"/>
                <a:ea typeface="Calibri"/>
                <a:cs typeface="Calibri"/>
                <a:sym typeface="Calibri"/>
              </a:rPr>
              <a:t>. Los </a:t>
            </a:r>
            <a:r>
              <a:rPr lang="en" sz="2933" b="1" dirty="0" err="1">
                <a:solidFill>
                  <a:srgbClr val="0771BA"/>
                </a:solidFill>
                <a:latin typeface="Calibri"/>
                <a:ea typeface="Calibri"/>
                <a:cs typeface="Calibri"/>
                <a:sym typeface="Calibri"/>
              </a:rPr>
              <a:t>participantes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serán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inscritos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en</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sorteo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ganar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una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tarjeta</a:t>
            </a:r>
            <a:r>
              <a:rPr lang="en" sz="2933" b="1" dirty="0">
                <a:solidFill>
                  <a:srgbClr val="0771BA"/>
                </a:solidFill>
                <a:latin typeface="Calibri"/>
                <a:ea typeface="Calibri"/>
                <a:cs typeface="Calibri"/>
                <a:sym typeface="Calibri"/>
              </a:rPr>
              <a:t> de regalo de $15. Se </a:t>
            </a:r>
            <a:r>
              <a:rPr lang="en" sz="2933" b="1" dirty="0" err="1">
                <a:solidFill>
                  <a:srgbClr val="0771BA"/>
                </a:solidFill>
                <a:latin typeface="Calibri"/>
                <a:ea typeface="Calibri"/>
                <a:cs typeface="Calibri"/>
                <a:sym typeface="Calibri"/>
              </a:rPr>
              <a:t>elegirá</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ganador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por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escuela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después</a:t>
            </a:r>
            <a:r>
              <a:rPr lang="en" sz="2933" b="1" dirty="0">
                <a:solidFill>
                  <a:srgbClr val="0771BA"/>
                </a:solidFill>
                <a:latin typeface="Calibri"/>
                <a:ea typeface="Calibri"/>
                <a:cs typeface="Calibri"/>
                <a:sym typeface="Calibri"/>
              </a:rPr>
              <a:t> del primer y </a:t>
            </a:r>
            <a:r>
              <a:rPr lang="en" sz="2933" b="1" dirty="0" err="1">
                <a:solidFill>
                  <a:srgbClr val="0771BA"/>
                </a:solidFill>
                <a:latin typeface="Calibri"/>
                <a:ea typeface="Calibri"/>
                <a:cs typeface="Calibri"/>
                <a:sym typeface="Calibri"/>
              </a:rPr>
              <a:t>último</a:t>
            </a:r>
            <a:r>
              <a:rPr lang="en" sz="2933" b="1" dirty="0">
                <a:solidFill>
                  <a:srgbClr val="0771BA"/>
                </a:solidFill>
                <a:latin typeface="Calibri"/>
                <a:ea typeface="Calibri"/>
                <a:cs typeface="Calibri"/>
                <a:sym typeface="Calibri"/>
              </a:rPr>
              <a:t> taller.</a:t>
            </a:r>
            <a:endParaRPr sz="2933"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19"/>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7" name="Google Shape;1427;p119"/>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8" name="Google Shape;1428;p119"/>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29" name="Google Shape;1429;p119"/>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0" name="Google Shape;1430;p119"/>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31" name="Google Shape;1431;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32" name="Google Shape;1432;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33" name="Google Shape;1433;p119"/>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34" name="Google Shape;1434;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35" name="Google Shape;1435;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36" name="Google Shape;1436;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37" name="Google Shape;1437;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38" name="Google Shape;1438;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4400"/>
              <a:buFont typeface="Arial"/>
              <a:buNone/>
            </a:pPr>
            <a:r>
              <a:rPr lang="en-US">
                <a:solidFill>
                  <a:srgbClr val="006FB6"/>
                </a:solidFill>
              </a:rPr>
              <a:t>Jugar al BINGO de lectura</a:t>
            </a:r>
            <a:endParaRPr/>
          </a:p>
        </p:txBody>
      </p:sp>
      <p:sp>
        <p:nvSpPr>
          <p:cNvPr id="1444" name="Google Shape;1444;p120"/>
          <p:cNvSpPr txBox="1">
            <a:spLocks noGrp="1"/>
          </p:cNvSpPr>
          <p:nvPr>
            <p:ph type="body" idx="1"/>
          </p:nvPr>
        </p:nvSpPr>
        <p:spPr>
          <a:xfrm>
            <a:off x="8962775" y="4567650"/>
            <a:ext cx="2982000" cy="2087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1000"/>
              </a:spcBef>
              <a:spcAft>
                <a:spcPts val="0"/>
              </a:spcAft>
              <a:buClr>
                <a:srgbClr val="006FB6"/>
              </a:buClr>
              <a:buSzPts val="1950"/>
              <a:buNone/>
            </a:pPr>
            <a:r>
              <a:rPr lang="en-US" sz="2400"/>
              <a:t>¡Cuatro en fila hacia abajo o de un lado hacia el otro lado hace BINGO! ¡Cubre todo el tablero como desafío y “apagón” total !</a:t>
            </a:r>
            <a:endParaRPr sz="2400">
              <a:solidFill>
                <a:srgbClr val="006FB6"/>
              </a:solidFill>
            </a:endParaRPr>
          </a:p>
        </p:txBody>
      </p:sp>
      <p:pic>
        <p:nvPicPr>
          <p:cNvPr id="1445" name="Google Shape;1445;p120"/>
          <p:cNvPicPr preferRelativeResize="0">
            <a:picLocks noGrp="1"/>
          </p:cNvPicPr>
          <p:nvPr>
            <p:ph type="pic" idx="2"/>
          </p:nvPr>
        </p:nvPicPr>
        <p:blipFill rotWithShape="1">
          <a:blip r:embed="rId3">
            <a:alphaModFix/>
          </a:blip>
          <a:srcRect l="-3842"/>
          <a:stretch/>
        </p:blipFill>
        <p:spPr>
          <a:xfrm>
            <a:off x="9085175" y="1283625"/>
            <a:ext cx="2673949" cy="3173101"/>
          </a:xfrm>
          <a:prstGeom prst="rect">
            <a:avLst/>
          </a:prstGeom>
          <a:noFill/>
          <a:ln>
            <a:noFill/>
          </a:ln>
        </p:spPr>
      </p:pic>
      <p:sp>
        <p:nvSpPr>
          <p:cNvPr id="1446" name="Google Shape;1446;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47" name="Google Shape;1447;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48" name="Google Shape;1448;p12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Crea tu tablero.</a:t>
            </a:r>
            <a:endParaRPr/>
          </a:p>
        </p:txBody>
      </p:sp>
      <p:sp>
        <p:nvSpPr>
          <p:cNvPr id="1449" name="Google Shape;1449;p120"/>
          <p:cNvSpPr txBox="1">
            <a:spLocks noGrp="1"/>
          </p:cNvSpPr>
          <p:nvPr>
            <p:ph type="body" idx="7"/>
          </p:nvPr>
        </p:nvSpPr>
        <p:spPr>
          <a:xfrm>
            <a:off x="1340850" y="2472625"/>
            <a:ext cx="55995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Seleccione el marco de tiempo.</a:t>
            </a:r>
            <a:endParaRPr/>
          </a:p>
        </p:txBody>
      </p:sp>
      <p:sp>
        <p:nvSpPr>
          <p:cNvPr id="1450" name="Google Shape;1450;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Elige una recompensa.</a:t>
            </a:r>
            <a:endParaRPr/>
          </a:p>
        </p:txBody>
      </p:sp>
      <p:sp>
        <p:nvSpPr>
          <p:cNvPr id="1451" name="Google Shape;1451;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1000"/>
              </a:spcBef>
              <a:spcAft>
                <a:spcPts val="0"/>
              </a:spcAft>
              <a:buSzPct val="100000"/>
              <a:buNone/>
            </a:pPr>
            <a:r>
              <a:rPr lang="en-US" sz="3000"/>
              <a:t>La capacidad que tienen los lectores para concentrarse en leer por largos periodos de tiempos. Esto varía por edad e, interes, y crece con el transcurso del tiempo.</a:t>
            </a:r>
            <a:endParaRPr/>
          </a:p>
        </p:txBody>
      </p:sp>
      <p:sp>
        <p:nvSpPr>
          <p:cNvPr id="1457" name="Google Shape;1457;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58" name="Google Shape;1458;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59" name="Google Shape;1459;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0" name="Google Shape;1460;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Aguante para Lectura </a:t>
            </a:r>
            <a:endParaRPr/>
          </a:p>
        </p:txBody>
      </p:sp>
      <p:sp>
        <p:nvSpPr>
          <p:cNvPr id="1461" name="Google Shape;1461;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2" name="Google Shape;1462;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3" name="Google Shape;1463;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64" name="Google Shape;1464;p121"/>
          <p:cNvSpPr txBox="1">
            <a:spLocks noGrp="1"/>
          </p:cNvSpPr>
          <p:nvPr>
            <p:ph type="ctrTitle"/>
          </p:nvPr>
        </p:nvSpPr>
        <p:spPr>
          <a:xfrm>
            <a:off x="-170975" y="0"/>
            <a:ext cx="1270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sz="4400"/>
              <a:t>Verifique términos de alfabetización </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Crea tu tablero</a:t>
            </a:r>
            <a:endParaRPr/>
          </a:p>
        </p:txBody>
      </p:sp>
      <p:sp>
        <p:nvSpPr>
          <p:cNvPr id="1470" name="Google Shape;1470;p122"/>
          <p:cNvSpPr/>
          <p:nvPr/>
        </p:nvSpPr>
        <p:spPr>
          <a:xfrm>
            <a:off x="545785"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71" name="Google Shape;1471;p122"/>
          <p:cNvSpPr/>
          <p:nvPr/>
        </p:nvSpPr>
        <p:spPr>
          <a:xfrm>
            <a:off x="6607395" y="2212757"/>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chemeClr val="hlink"/>
              </a:solidFill>
              <a:uFill>
                <a:noFill/>
              </a:u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rgbClr val="006FB6"/>
              </a:solidFill>
              <a:latin typeface="Calibri"/>
              <a:ea typeface="Calibri"/>
              <a:cs typeface="Calibri"/>
              <a:sym typeface="Calibri"/>
            </a:endParaRPr>
          </a:p>
        </p:txBody>
      </p:sp>
      <p:sp>
        <p:nvSpPr>
          <p:cNvPr id="1472" name="Google Shape;1472;p122"/>
          <p:cNvSpPr txBox="1">
            <a:spLocks noGrp="1"/>
          </p:cNvSpPr>
          <p:nvPr>
            <p:ph type="body" idx="1"/>
          </p:nvPr>
        </p:nvSpPr>
        <p:spPr>
          <a:xfrm>
            <a:off x="545775" y="1811350"/>
            <a:ext cx="7000500" cy="3640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3600"/>
              <a:buFont typeface="Calibri"/>
              <a:buChar char="●"/>
            </a:pPr>
            <a:r>
              <a:rPr lang="en-US"/>
              <a:t>Cree una cuadrícula de 5x5 en una hoja de papel o use una versión imprimible.</a:t>
            </a:r>
            <a:endParaRPr>
              <a:solidFill>
                <a:srgbClr val="006FB6"/>
              </a:solidFill>
            </a:endParaRPr>
          </a:p>
          <a:p>
            <a:pPr marL="457200" lvl="0" indent="0" algn="l" rtl="0">
              <a:lnSpc>
                <a:spcPct val="100000"/>
              </a:lnSpc>
              <a:spcBef>
                <a:spcPts val="0"/>
              </a:spcBef>
              <a:spcAft>
                <a:spcPts val="0"/>
              </a:spcAft>
              <a:buClr>
                <a:schemeClr val="dk1"/>
              </a:buClr>
              <a:buSzPts val="1100"/>
              <a:buFont typeface="Arial"/>
              <a:buNone/>
            </a:pPr>
            <a:endParaRPr>
              <a:solidFill>
                <a:srgbClr val="006FB6"/>
              </a:solidFill>
            </a:endParaRPr>
          </a:p>
          <a:p>
            <a:pPr marL="457200" lvl="0" indent="-457200" algn="l" rtl="0">
              <a:lnSpc>
                <a:spcPct val="100000"/>
              </a:lnSpc>
              <a:spcBef>
                <a:spcPts val="0"/>
              </a:spcBef>
              <a:spcAft>
                <a:spcPts val="0"/>
              </a:spcAft>
              <a:buClr>
                <a:srgbClr val="006FB6"/>
              </a:buClr>
              <a:buSzPts val="3600"/>
              <a:buFont typeface="Calibri"/>
              <a:buChar char="●"/>
            </a:pPr>
            <a:r>
              <a:rPr lang="en-US"/>
              <a:t>Use el cuadrado central como un espacio "GRATIS".</a:t>
            </a:r>
            <a:endParaRPr>
              <a:solidFill>
                <a:srgbClr val="006FB6"/>
              </a:solidFill>
            </a:endParaRPr>
          </a:p>
          <a:p>
            <a:pPr marL="0" lvl="0" indent="0" algn="l" rtl="0">
              <a:lnSpc>
                <a:spcPct val="100000"/>
              </a:lnSpc>
              <a:spcBef>
                <a:spcPts val="0"/>
              </a:spcBef>
              <a:spcAft>
                <a:spcPts val="0"/>
              </a:spcAft>
              <a:buClr>
                <a:schemeClr val="dk1"/>
              </a:buClr>
              <a:buSzPts val="1100"/>
              <a:buFont typeface="Arial"/>
              <a:buNone/>
            </a:pPr>
            <a:endParaRPr>
              <a:solidFill>
                <a:srgbClr val="006FB6"/>
              </a:solidFill>
            </a:endParaRPr>
          </a:p>
          <a:p>
            <a:pPr marL="0" lvl="0" indent="0" algn="l" rtl="0">
              <a:lnSpc>
                <a:spcPct val="90000"/>
              </a:lnSpc>
              <a:spcBef>
                <a:spcPts val="1000"/>
              </a:spcBef>
              <a:spcAft>
                <a:spcPts val="0"/>
              </a:spcAft>
              <a:buSzPts val="3600"/>
              <a:buNone/>
            </a:pPr>
            <a:endParaRPr>
              <a:solidFill>
                <a:srgbClr val="006FB6"/>
              </a:solidFill>
            </a:endParaRPr>
          </a:p>
        </p:txBody>
      </p:sp>
      <p:pic>
        <p:nvPicPr>
          <p:cNvPr id="1473" name="Google Shape;1473;p122"/>
          <p:cNvPicPr preferRelativeResize="0">
            <a:picLocks noGrp="1"/>
          </p:cNvPicPr>
          <p:nvPr>
            <p:ph type="pic" idx="2"/>
          </p:nvPr>
        </p:nvPicPr>
        <p:blipFill rotWithShape="1">
          <a:blip r:embed="rId4">
            <a:alphaModFix/>
          </a:blip>
          <a:srcRect t="-896"/>
          <a:stretch/>
        </p:blipFill>
        <p:spPr>
          <a:xfrm>
            <a:off x="8269650" y="1565900"/>
            <a:ext cx="3293175" cy="409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sz="4600"/>
              <a:t>Decidir sobre los desafíos de lectura</a:t>
            </a:r>
            <a:endParaRPr sz="4600"/>
          </a:p>
        </p:txBody>
      </p:sp>
      <p:sp>
        <p:nvSpPr>
          <p:cNvPr id="1479" name="Google Shape;1479;p123"/>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80" name="Google Shape;1480;p123"/>
          <p:cNvSpPr/>
          <p:nvPr/>
        </p:nvSpPr>
        <p:spPr>
          <a:xfrm>
            <a:off x="6607395" y="2212757"/>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chemeClr val="hlink"/>
              </a:solidFill>
              <a:uFill>
                <a:noFill/>
              </a:u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5000" b="1" i="0" u="none" strike="noStrike" cap="none">
              <a:solidFill>
                <a:srgbClr val="006FB6"/>
              </a:solidFill>
              <a:latin typeface="Calibri"/>
              <a:ea typeface="Calibri"/>
              <a:cs typeface="Calibri"/>
              <a:sym typeface="Calibri"/>
            </a:endParaRPr>
          </a:p>
        </p:txBody>
      </p:sp>
      <p:sp>
        <p:nvSpPr>
          <p:cNvPr id="1481" name="Google Shape;1481;p123"/>
          <p:cNvSpPr txBox="1"/>
          <p:nvPr/>
        </p:nvSpPr>
        <p:spPr>
          <a:xfrm>
            <a:off x="3293900" y="3023425"/>
            <a:ext cx="979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23"/>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rgbClr val="006FB6"/>
              </a:buClr>
              <a:buSzPts val="3600"/>
              <a:buFont typeface="Calibri"/>
              <a:buChar char="●"/>
            </a:pPr>
            <a:r>
              <a:rPr lang="en-US"/>
              <a:t>Escriba (o dibuje) un desafío de lectura diferente en cada cuadro.</a:t>
            </a:r>
            <a:endParaRPr/>
          </a:p>
          <a:p>
            <a:pPr marL="457200" lvl="0" indent="0" algn="l" rtl="0">
              <a:lnSpc>
                <a:spcPct val="100000"/>
              </a:lnSpc>
              <a:spcBef>
                <a:spcPts val="0"/>
              </a:spcBef>
              <a:spcAft>
                <a:spcPts val="0"/>
              </a:spcAft>
              <a:buSzPts val="3600"/>
              <a:buNone/>
            </a:pPr>
            <a:endParaRPr/>
          </a:p>
          <a:p>
            <a:pPr marL="457200" lvl="0" indent="-457200" algn="l" rtl="0">
              <a:lnSpc>
                <a:spcPct val="100000"/>
              </a:lnSpc>
              <a:spcBef>
                <a:spcPts val="0"/>
              </a:spcBef>
              <a:spcAft>
                <a:spcPts val="0"/>
              </a:spcAft>
              <a:buClr>
                <a:srgbClr val="006FB6"/>
              </a:buClr>
              <a:buSzPts val="3600"/>
              <a:buFont typeface="Calibri"/>
              <a:buChar char="●"/>
            </a:pPr>
            <a:r>
              <a:rPr lang="en-US"/>
              <a:t>Considere los lugares de lectura, las audiencias, los géneros, etc.</a:t>
            </a:r>
            <a:endParaRPr/>
          </a:p>
        </p:txBody>
      </p:sp>
      <p:pic>
        <p:nvPicPr>
          <p:cNvPr id="1483" name="Google Shape;1483;p123"/>
          <p:cNvPicPr preferRelativeResize="0">
            <a:picLocks noGrp="1"/>
          </p:cNvPicPr>
          <p:nvPr>
            <p:ph type="pic" idx="2"/>
          </p:nvPr>
        </p:nvPicPr>
        <p:blipFill rotWithShape="1">
          <a:blip r:embed="rId4">
            <a:alphaModFix/>
          </a:blip>
          <a:srcRect t="-896"/>
          <a:stretch/>
        </p:blipFill>
        <p:spPr>
          <a:xfrm>
            <a:off x="8269650" y="1565900"/>
            <a:ext cx="3293175" cy="409467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4466</Words>
  <Application>Microsoft Macintosh PowerPoint</Application>
  <PresentationFormat>Widescreen</PresentationFormat>
  <Paragraphs>288</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Jugar al BINGO de lectura</vt:lpstr>
      <vt:lpstr>Agenda</vt:lpstr>
      <vt:lpstr>Encuesta de confianza familiar</vt:lpstr>
      <vt:lpstr>Las normas de los talleres</vt:lpstr>
      <vt:lpstr>Jugar al BINGO de lectura</vt:lpstr>
      <vt:lpstr>Verifique términos de alfabetización </vt:lpstr>
      <vt:lpstr>Crea tu tablero</vt:lpstr>
      <vt:lpstr>Decidir sobre los desafíos de lectura</vt:lpstr>
      <vt:lpstr> Seleccione el marco de tiempo. </vt:lpstr>
      <vt:lpstr>Elige una recompensa</vt:lpstr>
      <vt:lpstr>Lectura = conversación  (K-1)</vt:lpstr>
      <vt:lpstr>Lectura = conversación (2-3)</vt:lpstr>
      <vt:lpstr>Familias multilingües</vt:lpstr>
      <vt:lpstr>Tiempo de práctica </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2025-01-28T04:54:45Z</dcterms:modified>
</cp:coreProperties>
</file>