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Copyright 2022 Springboard Collaborative, all rights reserved.</a:t>
            </a:r>
            <a:endParaRPr/>
          </a:p>
          <a:p>
            <a:pPr indent="0" lvl="0" marL="91440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en-US"/>
              <a:t>Overview and rationale</a:t>
            </a:r>
            <a:endParaRPr/>
          </a:p>
          <a:p>
            <a:pPr indent="0" lvl="0" marL="0" rtl="0" algn="l">
              <a:lnSpc>
                <a:spcPct val="100000"/>
              </a:lnSpc>
              <a:spcBef>
                <a:spcPts val="0"/>
              </a:spcBef>
              <a:spcAft>
                <a:spcPts val="0"/>
              </a:spcAft>
              <a:buClr>
                <a:schemeClr val="dk1"/>
              </a:buClr>
              <a:buSzPts val="1100"/>
              <a:buFont typeface="Arial"/>
              <a:buNone/>
            </a:pPr>
            <a:r>
              <a:rPr lang="en-US"/>
              <a:t>This workshop focused on the reading skill of </a:t>
            </a:r>
            <a:r>
              <a:rPr b="1" lang="en-US"/>
              <a:t>engage and enjoy</a:t>
            </a:r>
            <a:r>
              <a:rPr lang="en-US"/>
              <a:t>. In this workshop, families learn a fun way to keep reading practice fresh.  Families learn how to create a reading BINGO game, that offers multiple reading “challenges” each day.  Providing choice in reading can help motivate children to practice their reading skills at home.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Char char="●"/>
            </a:pPr>
            <a:r>
              <a:rPr lang="en-US"/>
              <a:t>Optional printed blank grids (BINGO boards) OR plain white paper</a:t>
            </a:r>
            <a:endParaRPr/>
          </a:p>
          <a:p>
            <a:pPr indent="-279400" lvl="0" marL="457200" rtl="0" algn="l">
              <a:lnSpc>
                <a:spcPct val="100000"/>
              </a:lnSpc>
              <a:spcBef>
                <a:spcPts val="0"/>
              </a:spcBef>
              <a:spcAft>
                <a:spcPts val="0"/>
              </a:spcAft>
              <a:buClr>
                <a:schemeClr val="dk1"/>
              </a:buClr>
              <a:buSzPts val="800"/>
              <a:buChar char="●"/>
            </a:pPr>
            <a:r>
              <a:rPr lang="en-US"/>
              <a:t>Writing utensils for each family for use in creating BINGO boards</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Facilitation notes</a:t>
            </a:r>
            <a:endParaRPr/>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98450" lvl="0" marL="457200" rtl="0" algn="l">
              <a:lnSpc>
                <a:spcPct val="100000"/>
              </a:lnSpc>
              <a:spcBef>
                <a:spcPts val="0"/>
              </a:spcBef>
              <a:spcAft>
                <a:spcPts val="0"/>
              </a:spcAft>
              <a:buClr>
                <a:schemeClr val="dk1"/>
              </a:buClr>
              <a:buSzPts val="1100"/>
              <a:buFont typeface="Calibri"/>
              <a:buChar char="•"/>
            </a:pPr>
            <a:r>
              <a:rPr lang="en-US"/>
              <a:t>In this workshop, you will share ideas on how to provide fun, engaging reading options to children by creating reading BINGO boards.</a:t>
            </a:r>
            <a:endParaRPr/>
          </a:p>
          <a:p>
            <a:pPr indent="-317500" lvl="1" marL="914400" rtl="0" algn="l">
              <a:lnSpc>
                <a:spcPct val="100000"/>
              </a:lnSpc>
              <a:spcBef>
                <a:spcPts val="0"/>
              </a:spcBef>
              <a:spcAft>
                <a:spcPts val="0"/>
              </a:spcAft>
              <a:buClr>
                <a:schemeClr val="dk1"/>
              </a:buClr>
              <a:buSzPts val="1400"/>
              <a:buChar char="•"/>
            </a:pPr>
            <a:r>
              <a:rPr lang="en-US"/>
              <a:t>Study the slides in the reading tip section. </a:t>
            </a:r>
            <a:endParaRPr/>
          </a:p>
          <a:p>
            <a:pPr indent="-317500" lvl="1" marL="914400" rtl="0" algn="l">
              <a:lnSpc>
                <a:spcPct val="100000"/>
              </a:lnSpc>
              <a:spcBef>
                <a:spcPts val="0"/>
              </a:spcBef>
              <a:spcAft>
                <a:spcPts val="0"/>
              </a:spcAft>
              <a:buClr>
                <a:schemeClr val="dk1"/>
              </a:buClr>
              <a:buSzPts val="1400"/>
              <a:buChar char="•"/>
            </a:pPr>
            <a:r>
              <a:rPr lang="en-US"/>
              <a:t>Think of a reading BINGO square that can be completed in the classroom. See slide entitled “Decide on reading challenges.”</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304800" lvl="0" marL="457200" rtl="0" algn="l">
              <a:lnSpc>
                <a:spcPct val="100000"/>
              </a:lnSpc>
              <a:spcBef>
                <a:spcPts val="0"/>
              </a:spcBef>
              <a:spcAft>
                <a:spcPts val="0"/>
              </a:spcAft>
              <a:buClr>
                <a:schemeClr val="dk1"/>
              </a:buClr>
              <a:buSzPts val="1200"/>
              <a:buFont typeface="Calibri"/>
              <a:buChar char="•"/>
            </a:pPr>
            <a:r>
              <a:rPr lang="en-US"/>
              <a:t>If this is the first Family Workshop, consider playing a video entitled “Springboard Collaborative Family Workshops” (available on Springboard’s Youtube channel).</a:t>
            </a:r>
            <a:endParaRPr/>
          </a:p>
          <a:p>
            <a:pPr indent="0" lvl="0" marL="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Ideas to differentiate </a:t>
            </a:r>
            <a:endParaRPr/>
          </a:p>
          <a:p>
            <a:pPr indent="-298450" lvl="0" marL="457200" rtl="0" algn="l">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rtl="0" algn="l">
              <a:lnSpc>
                <a:spcPct val="100000"/>
              </a:lnSpc>
              <a:spcBef>
                <a:spcPts val="0"/>
              </a:spcBef>
              <a:spcAft>
                <a:spcPts val="0"/>
              </a:spcAft>
              <a:buClr>
                <a:schemeClr val="dk1"/>
              </a:buClr>
              <a:buSzPts val="1100"/>
              <a:buFont typeface="Calibri"/>
              <a:buChar char="•"/>
            </a:pPr>
            <a:r>
              <a:rPr lang="en-US"/>
              <a:t>Preview “Check in on literacy terms” and adjust terms or definitions, as needed.</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younger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Younger readers who are not yet independent readers may need different options for their challenges.  For example, there may need to be additional opportunities for different family members/friends to read aloud to the student, or listen to an audio version of the book.  </a:t>
            </a:r>
            <a:endParaRPr/>
          </a:p>
          <a:p>
            <a:pPr indent="-317500" lvl="1" marL="914400" rtl="0" algn="l">
              <a:lnSpc>
                <a:spcPct val="100000"/>
              </a:lnSpc>
              <a:spcBef>
                <a:spcPts val="0"/>
              </a:spcBef>
              <a:spcAft>
                <a:spcPts val="0"/>
              </a:spcAft>
              <a:buClr>
                <a:schemeClr val="dk1"/>
              </a:buClr>
              <a:buSzPts val="1400"/>
              <a:buChar char="•"/>
            </a:pPr>
            <a:r>
              <a:rPr lang="en-US"/>
              <a:t>Younger readers may also need shorter time frames to earn their rewards.  An option is to offer a reward with any 5 completed activities from the board, not necessarily in a row.</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older children</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Older readers can be challenged with opportunities to experiment with genres like historical fiction or fantasy.  Consider offering stamina-builders like “read two chapters” or “read for 40 minutes” as options for older readers’ boards.  You may also choose to encourage them to complete additional challenges before earning their reward.</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Clr>
                <a:schemeClr val="dk1"/>
              </a:buClr>
              <a:buSzPts val="1200"/>
              <a:buChar char="•"/>
            </a:pPr>
            <a:r>
              <a:rPr lang="en-US"/>
              <a:t>Consider providing sentence stems for families who may be speaking in a group.</a:t>
            </a:r>
            <a:endParaRPr/>
          </a:p>
          <a:p>
            <a:pPr indent="-228600" lvl="1" marL="685800" rtl="0" algn="l">
              <a:lnSpc>
                <a:spcPct val="100000"/>
              </a:lnSpc>
              <a:spcBef>
                <a:spcPts val="0"/>
              </a:spcBef>
              <a:spcAft>
                <a:spcPts val="0"/>
              </a:spcAft>
              <a:buClr>
                <a:schemeClr val="dk1"/>
              </a:buClr>
              <a:buSzPts val="1400"/>
              <a:buChar char="•"/>
            </a:pPr>
            <a:r>
              <a:rPr lang="en-US"/>
              <a:t>If appropriate, add a square that encourages children to be literate in another language (eg. read a book in Spanish, practice flashcards of Chinese characters for 10 mins)</a:t>
            </a:r>
            <a:endParaRPr/>
          </a:p>
          <a:p>
            <a:pPr indent="-317500" lvl="0" marL="457200" rtl="0" algn="l">
              <a:lnSpc>
                <a:spcPct val="100000"/>
              </a:lnSpc>
              <a:spcBef>
                <a:spcPts val="0"/>
              </a:spcBef>
              <a:spcAft>
                <a:spcPts val="0"/>
              </a:spcAft>
              <a:buClr>
                <a:schemeClr val="dk1"/>
              </a:buClr>
              <a:buSzPts val="14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0" marL="0" rtl="0" algn="l">
              <a:lnSpc>
                <a:spcPct val="115000"/>
              </a:lnSpc>
              <a:spcBef>
                <a:spcPts val="0"/>
              </a:spcBef>
              <a:spcAft>
                <a:spcPts val="0"/>
              </a:spcAft>
              <a:buClr>
                <a:schemeClr val="dk1"/>
              </a:buClr>
              <a:buSzPts val="1100"/>
              <a:buFont typeface="Arial"/>
              <a:buNone/>
            </a:pPr>
            <a:r>
              <a:t/>
            </a:r>
            <a:endParaRPr u="sng"/>
          </a:p>
          <a:p>
            <a:pPr indent="0" lvl="0" marL="0" rtl="0" algn="l">
              <a:lnSpc>
                <a:spcPct val="115000"/>
              </a:lnSpc>
              <a:spcBef>
                <a:spcPts val="0"/>
              </a:spcBef>
              <a:spcAft>
                <a:spcPts val="0"/>
              </a:spcAft>
              <a:buClr>
                <a:schemeClr val="dk1"/>
              </a:buClr>
              <a:buSzPts val="1100"/>
              <a:buFont typeface="Arial"/>
              <a:buNone/>
            </a:pPr>
            <a:r>
              <a:rPr lang="en-US" u="sng"/>
              <a:t>Timing considerations for a 60 min workshop</a:t>
            </a:r>
            <a:endParaRPr u="sng"/>
          </a:p>
          <a:p>
            <a:pPr indent="0" lvl="0" marL="0" rtl="0" algn="l">
              <a:lnSpc>
                <a:spcPct val="115000"/>
              </a:lnSpc>
              <a:spcBef>
                <a:spcPts val="0"/>
              </a:spcBef>
              <a:spcAft>
                <a:spcPts val="0"/>
              </a:spcAft>
              <a:buClr>
                <a:schemeClr val="dk1"/>
              </a:buClr>
              <a:buSzPts val="1100"/>
              <a:buFont typeface="Arial"/>
              <a:buNone/>
            </a:pPr>
            <a:r>
              <a:rPr lang="en-US"/>
              <a:t>Welcome: 10 mins</a:t>
            </a:r>
            <a:endParaRPr/>
          </a:p>
          <a:p>
            <a:pPr indent="0" lvl="0" marL="0" rtl="0" algn="l">
              <a:lnSpc>
                <a:spcPct val="115000"/>
              </a:lnSpc>
              <a:spcBef>
                <a:spcPts val="0"/>
              </a:spcBef>
              <a:spcAft>
                <a:spcPts val="0"/>
              </a:spcAft>
              <a:buClr>
                <a:schemeClr val="dk1"/>
              </a:buClr>
              <a:buSzPts val="1100"/>
              <a:buFont typeface="Arial"/>
              <a:buNone/>
            </a:pPr>
            <a:r>
              <a:rPr lang="en-US"/>
              <a:t>Reading tip: 15-20 mins</a:t>
            </a:r>
            <a:endParaRPr/>
          </a:p>
          <a:p>
            <a:pPr indent="0" lvl="0" marL="0" rtl="0" algn="l">
              <a:lnSpc>
                <a:spcPct val="115000"/>
              </a:lnSpc>
              <a:spcBef>
                <a:spcPts val="0"/>
              </a:spcBef>
              <a:spcAft>
                <a:spcPts val="0"/>
              </a:spcAft>
              <a:buClr>
                <a:schemeClr val="dk1"/>
              </a:buClr>
              <a:buSzPts val="1100"/>
              <a:buFont typeface="Arial"/>
              <a:buNone/>
            </a:pPr>
            <a:r>
              <a:rPr lang="en-US"/>
              <a:t>Practice: 15-20 mins</a:t>
            </a:r>
            <a:endParaRPr/>
          </a:p>
          <a:p>
            <a:pPr indent="0" lvl="0" marL="0" rtl="0" algn="l">
              <a:lnSpc>
                <a:spcPct val="115000"/>
              </a:lnSpc>
              <a:spcBef>
                <a:spcPts val="0"/>
              </a:spcBef>
              <a:spcAft>
                <a:spcPts val="0"/>
              </a:spcAft>
              <a:buClr>
                <a:schemeClr val="dk1"/>
              </a:buClr>
              <a:buSzPts val="1100"/>
              <a:buFont typeface="Arial"/>
              <a:buNone/>
            </a:pPr>
            <a:r>
              <a:rPr lang="en-US"/>
              <a:t>Reflection and updates: 10 mins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https://bit.ly/SBCfeedbackform.</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52" name="Google Shape;135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p11: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1" name="Google Shape;1451;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298450" lvl="0" marL="457200" rtl="0" algn="l">
              <a:lnSpc>
                <a:spcPct val="100000"/>
              </a:lnSpc>
              <a:spcBef>
                <a:spcPts val="0"/>
              </a:spcBef>
              <a:spcAft>
                <a:spcPts val="0"/>
              </a:spcAft>
              <a:buSzPts val="1100"/>
              <a:buChar char="•"/>
            </a:pPr>
            <a:r>
              <a:rPr b="1" lang="en-US"/>
              <a:t>Explain that rewards can be as big or small as they choose </a:t>
            </a:r>
            <a:r>
              <a:rPr lang="en-US"/>
              <a:t>but should be given immediately after their child earns a BINGO.</a:t>
            </a:r>
            <a:endParaRPr/>
          </a:p>
          <a:p>
            <a:pPr indent="-317500" lvl="1" marL="914400" marR="0" rtl="0" algn="l">
              <a:lnSpc>
                <a:spcPct val="100000"/>
              </a:lnSpc>
              <a:spcBef>
                <a:spcPts val="0"/>
              </a:spcBef>
              <a:spcAft>
                <a:spcPts val="0"/>
              </a:spcAft>
              <a:buSzPts val="1400"/>
              <a:buChar char="•"/>
            </a:pPr>
            <a:r>
              <a:rPr lang="en-US"/>
              <a:t>It’s best to decide together on a reward idea before your child earns a BINGO so they have something they are working towards.</a:t>
            </a:r>
            <a:endParaRPr/>
          </a:p>
          <a:p>
            <a:pPr indent="-298450" lvl="0" marL="457200" rtl="0" algn="l">
              <a:lnSpc>
                <a:spcPct val="100000"/>
              </a:lnSpc>
              <a:spcBef>
                <a:spcPts val="0"/>
              </a:spcBef>
              <a:spcAft>
                <a:spcPts val="0"/>
              </a:spcAft>
              <a:buSzPts val="1100"/>
              <a:buChar char="•"/>
            </a:pPr>
            <a:r>
              <a:rPr b="1" lang="en-US"/>
              <a:t>Invite families </a:t>
            </a:r>
            <a:r>
              <a:rPr lang="en-US"/>
              <a:t>to discuss how they will reward their child for a reading BINGO.</a:t>
            </a:r>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Hoy hemos aprendido preguntas para ayudar a su hijo creer y usar un juego de lectura BINGO para mantenerlos comprometidos y motivados para practicar la lectura todos los días.</a:t>
            </a:r>
            <a:endParaRPr/>
          </a:p>
          <a:p>
            <a:pPr indent="0" lvl="0" marL="0" rtl="0" algn="l">
              <a:lnSpc>
                <a:spcPct val="100000"/>
              </a:lnSpc>
              <a:spcBef>
                <a:spcPts val="0"/>
              </a:spcBef>
              <a:spcAft>
                <a:spcPts val="0"/>
              </a:spcAft>
              <a:buSzPts val="1400"/>
              <a:buNone/>
            </a:pPr>
            <a:r>
              <a:t/>
            </a:r>
            <a:endParaRPr i="1"/>
          </a:p>
          <a:p>
            <a:pPr indent="-228600" lvl="2" marL="13716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460" name="Google Shape;1460;p12: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creer y usar un juego de lectura BINGO para mantenerlos comprometidos y motivados para practicar la lectura todos los días.</a:t>
            </a:r>
            <a:endParaRPr/>
          </a:p>
          <a:p>
            <a:pPr indent="0" lvl="0" marL="0" rtl="0" algn="l">
              <a:lnSpc>
                <a:spcPct val="100000"/>
              </a:lnSpc>
              <a:spcBef>
                <a:spcPts val="0"/>
              </a:spcBef>
              <a:spcAft>
                <a:spcPts val="0"/>
              </a:spcAft>
              <a:buClr>
                <a:schemeClr val="dk1"/>
              </a:buClr>
              <a:buSzPts val="1100"/>
              <a:buFont typeface="Arial"/>
              <a:buNone/>
            </a:pPr>
            <a:r>
              <a:t/>
            </a:r>
            <a:endParaRPr i="1"/>
          </a:p>
          <a:p>
            <a:pPr indent="-228600" lvl="0" marL="457200" rtl="0" algn="l">
              <a:lnSpc>
                <a:spcPct val="100000"/>
              </a:lnSpc>
              <a:spcBef>
                <a:spcPts val="0"/>
              </a:spcBef>
              <a:spcAft>
                <a:spcPts val="0"/>
              </a:spcAft>
              <a:buSzPts val="1400"/>
              <a:buNone/>
            </a:pPr>
            <a:r>
              <a:t/>
            </a:r>
            <a:endParaRPr/>
          </a:p>
        </p:txBody>
      </p:sp>
      <p:sp>
        <p:nvSpPr>
          <p:cNvPr id="1470" name="Google Shape;1470;p1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9" name="Google Shape;1479;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a:t>
            </a:r>
            <a:r>
              <a:rPr lang="en-US"/>
              <a:t>support families in using their own BINGO boards to choose their child’s first challenge.  </a:t>
            </a:r>
            <a:endParaRPr/>
          </a:p>
          <a:p>
            <a:pPr indent="-317500" lvl="0" marL="457200" rtl="0" algn="l">
              <a:lnSpc>
                <a:spcPct val="100000"/>
              </a:lnSpc>
              <a:spcBef>
                <a:spcPts val="0"/>
              </a:spcBef>
              <a:spcAft>
                <a:spcPts val="0"/>
              </a:spcAft>
              <a:buSzPts val="1400"/>
              <a:buChar char="•"/>
            </a:pPr>
            <a:r>
              <a:rPr b="1" lang="en-US"/>
              <a:t>Encourage families to choose a challenge</a:t>
            </a:r>
            <a:r>
              <a:rPr lang="en-US"/>
              <a:t> they can complete during this time like “read with a family member” or “read a fiction book”.</a:t>
            </a:r>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02" name="Google Shape;1502;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0" name="Google Shape;1510;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59" name="Google Shape;135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64" name="Google Shape;1364;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78" name="Google Shape;1378;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i="0" lang="en-US" sz="1200" u="none" cap="none" strike="noStrike">
                <a:solidFill>
                  <a:schemeClr val="dk1"/>
                </a:solidFill>
              </a:rPr>
              <a:t>Part 2: Reading tip</a:t>
            </a:r>
            <a:endParaRPr b="1" i="0" sz="1200" u="none" cap="none" strike="noStrike">
              <a:solidFill>
                <a:schemeClr val="dk1"/>
              </a:solidFill>
            </a:endParaRPr>
          </a:p>
          <a:p>
            <a:pPr indent="0" lvl="0" marL="0" marR="0" rtl="0" algn="l">
              <a:lnSpc>
                <a:spcPct val="100000"/>
              </a:lnSpc>
              <a:spcBef>
                <a:spcPts val="0"/>
              </a:spcBef>
              <a:spcAft>
                <a:spcPts val="0"/>
              </a:spcAft>
              <a:buSzPts val="1400"/>
              <a:buNone/>
            </a:pPr>
            <a:r>
              <a:t/>
            </a:r>
            <a:endParaRPr/>
          </a:p>
          <a:p>
            <a:pPr indent="-146050" lvl="0" marL="171450" marR="0" rtl="0" algn="l">
              <a:lnSpc>
                <a:spcPct val="100000"/>
              </a:lnSpc>
              <a:spcBef>
                <a:spcPts val="0"/>
              </a:spcBef>
              <a:spcAft>
                <a:spcPts val="0"/>
              </a:spcAft>
              <a:buClr>
                <a:schemeClr val="dk1"/>
              </a:buClr>
              <a:buSzPts val="800"/>
              <a:buFont typeface="Calibri"/>
              <a:buChar char="•"/>
            </a:pPr>
            <a:r>
              <a:rPr b="1" lang="en-US"/>
              <a:t>Introduce the 3 parts of the reading tip</a:t>
            </a:r>
            <a:r>
              <a:rPr lang="en-US"/>
              <a:t>.</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i="1" sz="1200" u="sng"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Today’s tip has three parts:</a:t>
            </a:r>
            <a:endParaRPr i="1" sz="1200"/>
          </a:p>
          <a:p>
            <a:pPr indent="-279400" lvl="0" marL="457200" marR="0" rtl="0" algn="l">
              <a:lnSpc>
                <a:spcPct val="100000"/>
              </a:lnSpc>
              <a:spcBef>
                <a:spcPts val="0"/>
              </a:spcBef>
              <a:spcAft>
                <a:spcPts val="0"/>
              </a:spcAft>
              <a:buSzPts val="800"/>
              <a:buFont typeface="Calibri"/>
              <a:buChar char="●"/>
            </a:pPr>
            <a:r>
              <a:rPr i="1" lang="en-US"/>
              <a:t>First, you will need to create your reading BINGO board.  We will take some time to do this together today.</a:t>
            </a:r>
            <a:endParaRPr i="1"/>
          </a:p>
          <a:p>
            <a:pPr indent="-279400" lvl="0" marL="457200" marR="0" rtl="0" algn="l">
              <a:lnSpc>
                <a:spcPct val="100000"/>
              </a:lnSpc>
              <a:spcBef>
                <a:spcPts val="0"/>
              </a:spcBef>
              <a:spcAft>
                <a:spcPts val="0"/>
              </a:spcAft>
              <a:buSzPts val="800"/>
              <a:buFont typeface="Calibri"/>
              <a:buChar char="●"/>
            </a:pPr>
            <a:r>
              <a:rPr i="1" lang="en-US"/>
              <a:t>Then, you’ll want to decide on a time frame.  Think about how often you’d like your child to complete the challenges and how many completed challenges would earn them a BINGO. You might offer a smaller reward for a row across or down and a larger reward for a full board “blackout”.</a:t>
            </a:r>
            <a:endParaRPr i="1"/>
          </a:p>
          <a:p>
            <a:pPr indent="-279400" lvl="0" marL="457200" marR="0" rtl="0" algn="l">
              <a:lnSpc>
                <a:spcPct val="100000"/>
              </a:lnSpc>
              <a:spcBef>
                <a:spcPts val="0"/>
              </a:spcBef>
              <a:spcAft>
                <a:spcPts val="0"/>
              </a:spcAft>
              <a:buSzPts val="800"/>
              <a:buFont typeface="Calibri"/>
              <a:buChar char="●"/>
            </a:pPr>
            <a:r>
              <a:rPr i="1" lang="en-US"/>
              <a:t>You’ll also want to decide together on an appropriate reward when your child completes a BINGO.  This will serve as a motivator for your child’s practice each day.</a:t>
            </a:r>
            <a:endParaRPr i="1"/>
          </a:p>
          <a:p>
            <a:pPr indent="-82550" lvl="1" marL="628650" rtl="0" algn="l">
              <a:lnSpc>
                <a:spcPct val="100000"/>
              </a:lnSpc>
              <a:spcBef>
                <a:spcPts val="0"/>
              </a:spcBef>
              <a:spcAft>
                <a:spcPts val="0"/>
              </a:spcAft>
              <a:buSzPts val="1400"/>
              <a:buFont typeface="Arial"/>
              <a:buNone/>
            </a:pPr>
            <a:r>
              <a:t/>
            </a:r>
            <a:endParaRPr i="1" u="sng"/>
          </a:p>
          <a:p>
            <a:pPr indent="0" lvl="0" marL="0" rtl="0" algn="l">
              <a:lnSpc>
                <a:spcPct val="100000"/>
              </a:lnSpc>
              <a:spcBef>
                <a:spcPts val="0"/>
              </a:spcBef>
              <a:spcAft>
                <a:spcPts val="0"/>
              </a:spcAft>
              <a:buSzPts val="1400"/>
              <a:buNone/>
            </a:pPr>
            <a:r>
              <a:rPr i="1" lang="en-US"/>
              <a:t>Why?</a:t>
            </a:r>
            <a:endParaRPr i="1"/>
          </a:p>
          <a:p>
            <a:pPr indent="-285750" lvl="0" marL="457200" rtl="0" algn="l">
              <a:lnSpc>
                <a:spcPct val="100000"/>
              </a:lnSpc>
              <a:spcBef>
                <a:spcPts val="0"/>
              </a:spcBef>
              <a:spcAft>
                <a:spcPts val="0"/>
              </a:spcAft>
              <a:buSzPts val="900"/>
              <a:buFont typeface="Calibri"/>
              <a:buChar char="●"/>
            </a:pPr>
            <a:r>
              <a:rPr i="1" lang="en-US"/>
              <a:t>Providing choice in reading can help your child feel empowered during at-home practice time.  The reading BINGO game can motivate children to experiment with different text types and methods of reading to keep this time fresh and engaging.</a:t>
            </a:r>
            <a:endParaRPr i="1"/>
          </a:p>
          <a:p>
            <a:pPr indent="0" lvl="1" marL="457200" rtl="0" algn="l">
              <a:lnSpc>
                <a:spcPct val="100000"/>
              </a:lnSpc>
              <a:spcBef>
                <a:spcPts val="0"/>
              </a:spcBef>
              <a:spcAft>
                <a:spcPts val="0"/>
              </a:spcAft>
              <a:buSzPts val="1400"/>
              <a:buFont typeface="Calibri"/>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100"/>
              <a:buFont typeface="Arial"/>
              <a:buNone/>
            </a:pPr>
            <a:r>
              <a:rPr i="1" lang="en-US"/>
              <a:t>El consejo de hoy tiene tres partes:</a:t>
            </a:r>
            <a:endParaRPr i="1"/>
          </a:p>
          <a:p>
            <a:pPr indent="-279400" lvl="0" marL="457200" rtl="0" algn="l">
              <a:lnSpc>
                <a:spcPct val="100000"/>
              </a:lnSpc>
              <a:spcBef>
                <a:spcPts val="0"/>
              </a:spcBef>
              <a:spcAft>
                <a:spcPts val="0"/>
              </a:spcAft>
              <a:buSzPts val="800"/>
              <a:buFont typeface="Calibri"/>
              <a:buChar char="●"/>
            </a:pPr>
            <a:r>
              <a:rPr i="1" lang="en-US"/>
              <a:t>Primero, deberá crear su tablero de BINGO de lectura. Nos tomaremos un tiempo para hacer esto juntos hoy.</a:t>
            </a:r>
            <a:endParaRPr i="1"/>
          </a:p>
          <a:p>
            <a:pPr indent="-279400" lvl="0" marL="457200" rtl="0" algn="l">
              <a:lnSpc>
                <a:spcPct val="100000"/>
              </a:lnSpc>
              <a:spcBef>
                <a:spcPts val="0"/>
              </a:spcBef>
              <a:spcAft>
                <a:spcPts val="0"/>
              </a:spcAft>
              <a:buSzPts val="800"/>
              <a:buFont typeface="Calibri"/>
              <a:buChar char="●"/>
            </a:pPr>
            <a:r>
              <a:rPr i="1" lang="en-US"/>
              <a:t>Luego, querrás decidir un marco de tiempo. Piense en la frecuencia con la que le gustaría que su hijo completara los desafíos y cuántos desafíos completados le otorgarían un BINGO. Puede ofrecer una recompensa más pequeña por una fila horizontal o hacia abajo y una recompensa mayor por un "apagón" de tabla completa.</a:t>
            </a:r>
            <a:endParaRPr i="1"/>
          </a:p>
          <a:p>
            <a:pPr indent="-279400" lvl="0" marL="457200" rtl="0" algn="l">
              <a:lnSpc>
                <a:spcPct val="100000"/>
              </a:lnSpc>
              <a:spcBef>
                <a:spcPts val="0"/>
              </a:spcBef>
              <a:spcAft>
                <a:spcPts val="0"/>
              </a:spcAft>
              <a:buSzPts val="800"/>
              <a:buFont typeface="Calibri"/>
              <a:buChar char="●"/>
            </a:pPr>
            <a:r>
              <a:rPr i="1" lang="en-US"/>
              <a:t>También querrá decidir juntos una recompensa adecuada cuando su hijo complete un BINGO. Esto servirá como un motivador para la práctica de su hijo todos los días.</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¿Por qué?</a:t>
            </a:r>
            <a:endParaRPr i="1"/>
          </a:p>
          <a:p>
            <a:pPr indent="-279400" lvl="0" marL="457200" rtl="0" algn="l">
              <a:lnSpc>
                <a:spcPct val="100000"/>
              </a:lnSpc>
              <a:spcBef>
                <a:spcPts val="0"/>
              </a:spcBef>
              <a:spcAft>
                <a:spcPts val="0"/>
              </a:spcAft>
              <a:buSzPts val="800"/>
              <a:buFont typeface="Calibri"/>
              <a:buChar char="●"/>
            </a:pPr>
            <a:r>
              <a:rPr i="1" lang="en-US"/>
              <a:t>Brindarle opciones de lectura puede ayudar a su hijo a sentirse empoderado durante el tiempo de práctica en el hogar. El juego de lectura BINGO puede motivar a los niños a experimentar con diferentes tipos de texto y métodos de lectura para mantener este momento fresco y atractivo.</a:t>
            </a:r>
            <a:endParaRPr i="1"/>
          </a:p>
          <a:p>
            <a:pPr indent="0" lvl="0" marL="0" rtl="0" algn="l">
              <a:lnSpc>
                <a:spcPct val="100000"/>
              </a:lnSpc>
              <a:spcBef>
                <a:spcPts val="0"/>
              </a:spcBef>
              <a:spcAft>
                <a:spcPts val="0"/>
              </a:spcAft>
              <a:buClr>
                <a:schemeClr val="dk1"/>
              </a:buClr>
              <a:buSzPts val="1400"/>
              <a:buFont typeface="Arial"/>
              <a:buNone/>
            </a:pPr>
            <a:r>
              <a:t/>
            </a:r>
            <a:endParaRPr i="1"/>
          </a:p>
          <a:p>
            <a:pPr indent="-228600" lvl="0" marL="457200" rtl="0" algn="l">
              <a:lnSpc>
                <a:spcPct val="100000"/>
              </a:lnSpc>
              <a:spcBef>
                <a:spcPts val="0"/>
              </a:spcBef>
              <a:spcAft>
                <a:spcPts val="0"/>
              </a:spcAft>
              <a:buSzPts val="1400"/>
              <a:buNone/>
            </a:pPr>
            <a:r>
              <a:t/>
            </a:r>
            <a:endParaRPr/>
          </a:p>
        </p:txBody>
      </p:sp>
      <p:sp>
        <p:nvSpPr>
          <p:cNvPr id="1395" name="Google Shape;1395;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8" name="Google Shape;1408;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98450" lvl="0" marL="457200" rtl="0" algn="l">
              <a:lnSpc>
                <a:spcPct val="100000"/>
              </a:lnSpc>
              <a:spcBef>
                <a:spcPts val="0"/>
              </a:spcBef>
              <a:spcAft>
                <a:spcPts val="0"/>
              </a:spcAft>
              <a:buClr>
                <a:schemeClr val="dk1"/>
              </a:buClr>
              <a:buSzPts val="1100"/>
              <a:buChar char="•"/>
            </a:pPr>
            <a:r>
              <a:rPr b="1" lang="en-US"/>
              <a:t>Review the steps to creating a BINGO board. </a:t>
            </a:r>
            <a:r>
              <a:rPr lang="en-US"/>
              <a:t> </a:t>
            </a:r>
            <a:endParaRPr/>
          </a:p>
          <a:p>
            <a:pPr indent="-304800" lvl="1" marL="914400" rtl="0" algn="l">
              <a:lnSpc>
                <a:spcPct val="100000"/>
              </a:lnSpc>
              <a:spcBef>
                <a:spcPts val="0"/>
              </a:spcBef>
              <a:spcAft>
                <a:spcPts val="0"/>
              </a:spcAft>
              <a:buClr>
                <a:schemeClr val="dk1"/>
              </a:buClr>
              <a:buSzPts val="1200"/>
              <a:buChar char="•"/>
            </a:pPr>
            <a:r>
              <a:rPr lang="en-US"/>
              <a:t>Note: An alternate option is to print out blank BINGO boards to fill in.</a:t>
            </a:r>
            <a:endParaRPr/>
          </a:p>
          <a:p>
            <a:pPr indent="-298450" lvl="0" marL="457200" rtl="0" algn="l">
              <a:lnSpc>
                <a:spcPct val="100000"/>
              </a:lnSpc>
              <a:spcBef>
                <a:spcPts val="0"/>
              </a:spcBef>
              <a:spcAft>
                <a:spcPts val="0"/>
              </a:spcAft>
              <a:buSzPts val="1100"/>
              <a:buChar char="•"/>
            </a:pPr>
            <a:r>
              <a:rPr b="1" lang="en-US"/>
              <a:t>Supply paper, writing utensils and support families</a:t>
            </a:r>
            <a:r>
              <a:rPr lang="en-US"/>
              <a:t> in creating their own BINGO boards.</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21" name="Google Shape;1421;p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98450" lvl="0" marL="457200" rtl="0" algn="l">
              <a:lnSpc>
                <a:spcPct val="100000"/>
              </a:lnSpc>
              <a:spcBef>
                <a:spcPts val="0"/>
              </a:spcBef>
              <a:spcAft>
                <a:spcPts val="0"/>
              </a:spcAft>
              <a:buSzPts val="1100"/>
              <a:buChar char="•"/>
            </a:pPr>
            <a:r>
              <a:rPr b="1" lang="en-US"/>
              <a:t>On the white board or chart paper, generate ideas with families for reading challenges</a:t>
            </a:r>
            <a:r>
              <a:rPr lang="en-US"/>
              <a:t> including:</a:t>
            </a:r>
            <a:endParaRPr/>
          </a:p>
          <a:p>
            <a:pPr indent="-317500" lvl="1" marL="914400" rtl="0" algn="l">
              <a:lnSpc>
                <a:spcPct val="100000"/>
              </a:lnSpc>
              <a:spcBef>
                <a:spcPts val="0"/>
              </a:spcBef>
              <a:spcAft>
                <a:spcPts val="0"/>
              </a:spcAft>
              <a:buSzPts val="1400"/>
              <a:buChar char="•"/>
            </a:pPr>
            <a:r>
              <a:rPr lang="en-US"/>
              <a:t>Different reading locations like on the porch, in a fort, or even in the (empty) bath tub!</a:t>
            </a:r>
            <a:endParaRPr/>
          </a:p>
          <a:p>
            <a:pPr indent="-317500" lvl="1" marL="914400" rtl="0" algn="l">
              <a:lnSpc>
                <a:spcPct val="100000"/>
              </a:lnSpc>
              <a:spcBef>
                <a:spcPts val="0"/>
              </a:spcBef>
              <a:spcAft>
                <a:spcPts val="0"/>
              </a:spcAft>
              <a:buSzPts val="1400"/>
              <a:buChar char="•"/>
            </a:pPr>
            <a:r>
              <a:rPr lang="en-US"/>
              <a:t>Different audiences like a grandparent on a video call, a stuffed animal, or the family dog</a:t>
            </a:r>
            <a:endParaRPr/>
          </a:p>
          <a:p>
            <a:pPr indent="-317500" lvl="1" marL="914400" rtl="0" algn="l">
              <a:lnSpc>
                <a:spcPct val="100000"/>
              </a:lnSpc>
              <a:spcBef>
                <a:spcPts val="0"/>
              </a:spcBef>
              <a:spcAft>
                <a:spcPts val="0"/>
              </a:spcAft>
              <a:buSzPts val="1400"/>
              <a:buChar char="•"/>
            </a:pPr>
            <a:r>
              <a:rPr lang="en-US"/>
              <a:t>Different types of books like poetry, fiction, nonfiction, graphic novels, etc.</a:t>
            </a:r>
            <a:endParaRPr/>
          </a:p>
          <a:p>
            <a:pPr indent="-298450" lvl="0" marL="457200" rtl="0" algn="l">
              <a:lnSpc>
                <a:spcPct val="100000"/>
              </a:lnSpc>
              <a:spcBef>
                <a:spcPts val="0"/>
              </a:spcBef>
              <a:spcAft>
                <a:spcPts val="0"/>
              </a:spcAft>
              <a:buSzPts val="1100"/>
              <a:buChar char="•"/>
            </a:pPr>
            <a:r>
              <a:rPr b="1" lang="en-US"/>
              <a:t>Support families in getting started </a:t>
            </a:r>
            <a:r>
              <a:rPr lang="en-US"/>
              <a:t>filling out their boards with challenges. Be sure families have at least one challenge they can complete during practice time.</a:t>
            </a:r>
            <a:endParaRPr/>
          </a:p>
          <a:p>
            <a:pPr indent="0" lvl="0" marL="0" rtl="0" algn="l">
              <a:lnSpc>
                <a:spcPct val="100000"/>
              </a:lnSpc>
              <a:spcBef>
                <a:spcPts val="0"/>
              </a:spcBef>
              <a:spcAft>
                <a:spcPts val="0"/>
              </a:spcAft>
              <a:buSzPts val="1400"/>
              <a:buNone/>
            </a:pPr>
            <a:r>
              <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30" name="Google Shape;1430;p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1"/>
          </a:p>
          <a:p>
            <a:pPr indent="-285750" lvl="0" marL="457200" marR="0" rtl="0" algn="l">
              <a:lnSpc>
                <a:spcPct val="100000"/>
              </a:lnSpc>
              <a:spcBef>
                <a:spcPts val="0"/>
              </a:spcBef>
              <a:spcAft>
                <a:spcPts val="0"/>
              </a:spcAft>
              <a:buSzPts val="900"/>
              <a:buChar char="●"/>
            </a:pPr>
            <a:r>
              <a:rPr b="1" lang="en-US"/>
              <a:t>Explain that some children might choose to complete one challenge per day while others might be able to complete a few.  </a:t>
            </a:r>
            <a:r>
              <a:rPr lang="en-US"/>
              <a:t>Decide together if your goal will be to complete a row (across or down) or a full blackout (covering the entire board) before a reward is given.</a:t>
            </a:r>
            <a:endParaRPr/>
          </a:p>
          <a:p>
            <a:pPr indent="-285750" lvl="0" marL="457200" marR="0" rtl="0" algn="l">
              <a:lnSpc>
                <a:spcPct val="100000"/>
              </a:lnSpc>
              <a:spcBef>
                <a:spcPts val="0"/>
              </a:spcBef>
              <a:spcAft>
                <a:spcPts val="0"/>
              </a:spcAft>
              <a:buSzPts val="900"/>
              <a:buChar char="●"/>
            </a:pPr>
            <a:r>
              <a:rPr b="1" lang="en-US"/>
              <a:t>Invite families to decide</a:t>
            </a:r>
            <a:r>
              <a:rPr lang="en-US"/>
              <a:t> on the time frame for how they will complete the reading challenges.</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40" name="Google Shape;1440;p10: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3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3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36.jp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30.jp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32.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32.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35.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35.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83" name="Google Shape;383;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414" name="Google Shape;414;p3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434" name="Google Shape;434;p3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55" name="Google Shape;455;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72" name="Google Shape;472;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0" y="5607273"/>
            <a:ext cx="12196432" cy="83414"/>
            <a:chOff x="-33239" y="5603791"/>
            <a:chExt cx="9147324" cy="83414"/>
          </a:xfrm>
        </p:grpSpPr>
        <p:cxnSp>
          <p:nvCxnSpPr>
            <p:cNvPr id="489" name="Google Shape;489;p36"/>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58" name="Shape 658"/>
        <p:cNvGrpSpPr/>
        <p:nvPr/>
      </p:nvGrpSpPr>
      <p:grpSpPr>
        <a:xfrm>
          <a:off x="0" y="0"/>
          <a:ext cx="0" cy="0"/>
          <a:chOff x="0" y="0"/>
          <a:chExt cx="0" cy="0"/>
        </a:xfrm>
      </p:grpSpPr>
      <p:pic>
        <p:nvPicPr>
          <p:cNvPr id="659" name="Google Shape;659;p5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60" name="Google Shape;660;p5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1" name="Google Shape;661;p5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2" name="Google Shape;662;p5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3" name="Google Shape;663;p5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4" name="Google Shape;664;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5" name="Google Shape;665;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66" name="Google Shape;666;p5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67" name="Google Shape;667;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68" name="Google Shape;668;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9" name="Google Shape;669;p51"/>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1"/>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71" name="Shape 671"/>
        <p:cNvGrpSpPr/>
        <p:nvPr/>
      </p:nvGrpSpPr>
      <p:grpSpPr>
        <a:xfrm>
          <a:off x="0" y="0"/>
          <a:ext cx="0" cy="0"/>
          <a:chOff x="0" y="0"/>
          <a:chExt cx="0" cy="0"/>
        </a:xfrm>
      </p:grpSpPr>
      <p:pic>
        <p:nvPicPr>
          <p:cNvPr id="672" name="Google Shape;672;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73" name="Google Shape;673;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4" name="Google Shape;674;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5" name="Google Shape;675;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76" name="Google Shape;676;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7" name="Google Shape;677;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78" name="Google Shape;678;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9" name="Google Shape;679;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80" name="Google Shape;680;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81" name="Google Shape;681;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2" name="Google Shape;682;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2"/>
          <p:cNvSpPr/>
          <p:nvPr>
            <p:ph idx="9" type="pic"/>
          </p:nvPr>
        </p:nvSpPr>
        <p:spPr>
          <a:xfrm>
            <a:off x="7967502" y="1420398"/>
            <a:ext cx="3962194" cy="3122713"/>
          </a:xfrm>
          <a:prstGeom prst="rect">
            <a:avLst/>
          </a:prstGeom>
          <a:noFill/>
          <a:ln>
            <a:noFill/>
          </a:ln>
        </p:spPr>
      </p:sp>
      <p:sp>
        <p:nvSpPr>
          <p:cNvPr id="691" name="Google Shape;691;p52"/>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52"/>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3" name="Shape 693"/>
        <p:cNvGrpSpPr/>
        <p:nvPr/>
      </p:nvGrpSpPr>
      <p:grpSpPr>
        <a:xfrm>
          <a:off x="0" y="0"/>
          <a:ext cx="0" cy="0"/>
          <a:chOff x="0" y="0"/>
          <a:chExt cx="0" cy="0"/>
        </a:xfrm>
      </p:grpSpPr>
      <p:sp>
        <p:nvSpPr>
          <p:cNvPr id="694" name="Google Shape;694;p53"/>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695" name="Google Shape;695;p53"/>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6" name="Google Shape;696;p53"/>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53"/>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9" name="Google Shape;699;p53"/>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0" name="Google Shape;700;p5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01" name="Google Shape;701;p5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2" name="Google Shape;702;p5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3" name="Google Shape;703;p5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4" name="Google Shape;704;p5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5" name="Google Shape;705;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6" name="Google Shape;706;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07" name="Google Shape;707;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08" name="Google Shape;708;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09" name="Google Shape;709;p53"/>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0" name="Google Shape;710;p53"/>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53"/>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53"/>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13" name="Shape 713"/>
        <p:cNvGrpSpPr/>
        <p:nvPr/>
      </p:nvGrpSpPr>
      <p:grpSpPr>
        <a:xfrm>
          <a:off x="0" y="0"/>
          <a:ext cx="0" cy="0"/>
          <a:chOff x="0" y="0"/>
          <a:chExt cx="0" cy="0"/>
        </a:xfrm>
      </p:grpSpPr>
      <p:sp>
        <p:nvSpPr>
          <p:cNvPr id="714" name="Google Shape;714;p5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5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18" name="Google Shape;718;p5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19" name="Google Shape;719;p5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0" name="Google Shape;720;p5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1" name="Google Shape;721;p5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2" name="Google Shape;722;p5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3" name="Google Shape;723;p5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4" name="Google Shape;724;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5" name="Google Shape;725;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6" name="Google Shape;726;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27" name="Google Shape;727;p5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p5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9" name="Google Shape;729;p54"/>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30" name="Shape 730"/>
        <p:cNvGrpSpPr/>
        <p:nvPr/>
      </p:nvGrpSpPr>
      <p:grpSpPr>
        <a:xfrm>
          <a:off x="0" y="0"/>
          <a:ext cx="0" cy="0"/>
          <a:chOff x="0" y="0"/>
          <a:chExt cx="0" cy="0"/>
        </a:xfrm>
      </p:grpSpPr>
      <p:sp>
        <p:nvSpPr>
          <p:cNvPr id="731" name="Google Shape;731;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32" name="Google Shape;732;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33" name="Google Shape;733;p55"/>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4" name="Google Shape;734;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5" name="Google Shape;735;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6" name="Google Shape;736;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7" name="Google Shape;737;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8" name="Google Shape;738;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9" name="Google Shape;739;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0" name="Google Shape;740;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41" name="Google Shape;741;p55"/>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55"/>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43" name="Google Shape;743;p55"/>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44" name="Shape 744"/>
        <p:cNvGrpSpPr/>
        <p:nvPr/>
      </p:nvGrpSpPr>
      <p:grpSpPr>
        <a:xfrm>
          <a:off x="0" y="0"/>
          <a:ext cx="0" cy="0"/>
          <a:chOff x="0" y="0"/>
          <a:chExt cx="0" cy="0"/>
        </a:xfrm>
      </p:grpSpPr>
      <p:sp>
        <p:nvSpPr>
          <p:cNvPr id="745" name="Google Shape;745;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6" name="Google Shape;746;p5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8" name="Google Shape;748;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49" name="Google Shape;749;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0" name="Google Shape;750;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1" name="Google Shape;751;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2" name="Google Shape;752;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3" name="Google Shape;753;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4" name="Google Shape;754;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5" name="Google Shape;755;p5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56" name="Google Shape;756;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1">
  <p:cSld name="2 Reading tip_2 Content boxes_1">
    <p:spTree>
      <p:nvGrpSpPr>
        <p:cNvPr id="757" name="Shape 757"/>
        <p:cNvGrpSpPr/>
        <p:nvPr/>
      </p:nvGrpSpPr>
      <p:grpSpPr>
        <a:xfrm>
          <a:off x="0" y="0"/>
          <a:ext cx="0" cy="0"/>
          <a:chOff x="0" y="0"/>
          <a:chExt cx="0" cy="0"/>
        </a:xfrm>
      </p:grpSpPr>
      <p:sp>
        <p:nvSpPr>
          <p:cNvPr id="758" name="Google Shape;758;p5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9" name="Google Shape;759;p57"/>
          <p:cNvSpPr txBox="1"/>
          <p:nvPr>
            <p:ph idx="1" type="body"/>
          </p:nvPr>
        </p:nvSpPr>
        <p:spPr>
          <a:xfrm>
            <a:off x="1185022" y="1692275"/>
            <a:ext cx="100305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0" name="Google Shape;760;p5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61" name="Google Shape;761;p5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2" name="Google Shape;762;p5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5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4" name="Google Shape;764;p5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5" name="Google Shape;765;p5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6" name="Google Shape;766;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7" name="Google Shape;767;p5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68" name="Google Shape;768;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69" name="Shape 769"/>
        <p:cNvGrpSpPr/>
        <p:nvPr/>
      </p:nvGrpSpPr>
      <p:grpSpPr>
        <a:xfrm>
          <a:off x="0" y="0"/>
          <a:ext cx="0" cy="0"/>
          <a:chOff x="0" y="0"/>
          <a:chExt cx="0" cy="0"/>
        </a:xfrm>
      </p:grpSpPr>
      <p:pic>
        <p:nvPicPr>
          <p:cNvPr id="770" name="Google Shape;770;p5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71" name="Google Shape;771;p5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2" name="Google Shape;772;p5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3" name="Google Shape;773;p5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74" name="Google Shape;774;p5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75" name="Google Shape;775;p5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5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7" name="Google Shape;777;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8" name="Google Shape;778;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79" name="Google Shape;779;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0" name="Google Shape;780;p5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5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82" name="Shape 782"/>
        <p:cNvGrpSpPr/>
        <p:nvPr/>
      </p:nvGrpSpPr>
      <p:grpSpPr>
        <a:xfrm>
          <a:off x="0" y="0"/>
          <a:ext cx="0" cy="0"/>
          <a:chOff x="0" y="0"/>
          <a:chExt cx="0" cy="0"/>
        </a:xfrm>
      </p:grpSpPr>
      <p:sp>
        <p:nvSpPr>
          <p:cNvPr id="783" name="Google Shape;783;p5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5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5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6" name="Google Shape;786;p5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p5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5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9" name="Google Shape;789;p5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0" name="Google Shape;790;p5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1" name="Google Shape;791;p5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92" name="Google Shape;792;p5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93" name="Google Shape;793;p5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4" name="Google Shape;794;p5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5" name="Google Shape;795;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6" name="Google Shape;796;p5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7" name="Google Shape;797;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8" name="Google Shape;798;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9" name="Google Shape;799;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0" name="Google Shape;800;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01" name="Shape 801"/>
        <p:cNvGrpSpPr/>
        <p:nvPr/>
      </p:nvGrpSpPr>
      <p:grpSpPr>
        <a:xfrm>
          <a:off x="0" y="0"/>
          <a:ext cx="0" cy="0"/>
          <a:chOff x="0" y="0"/>
          <a:chExt cx="0" cy="0"/>
        </a:xfrm>
      </p:grpSpPr>
      <p:sp>
        <p:nvSpPr>
          <p:cNvPr id="802" name="Google Shape;802;p6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03" name="Google Shape;803;p6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6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5" name="Google Shape;805;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6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7" name="Google Shape;807;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8" name="Google Shape;808;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9" name="Google Shape;809;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0" name="Google Shape;810;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1" name="Google Shape;811;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2" name="Google Shape;812;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3" name="Google Shape;813;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4" name="Google Shape;814;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5" name="Google Shape;815;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16" name="Google Shape;816;p6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17" name="Google Shape;817;p6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18" name="Google Shape;818;p6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19" name="Shape 819"/>
        <p:cNvGrpSpPr/>
        <p:nvPr/>
      </p:nvGrpSpPr>
      <p:grpSpPr>
        <a:xfrm>
          <a:off x="0" y="0"/>
          <a:ext cx="0" cy="0"/>
          <a:chOff x="0" y="0"/>
          <a:chExt cx="0" cy="0"/>
        </a:xfrm>
      </p:grpSpPr>
      <p:sp>
        <p:nvSpPr>
          <p:cNvPr id="820" name="Google Shape;820;p6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21" name="Google Shape;821;p6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4" name="Google Shape;824;p6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5" name="Google Shape;825;p6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6" name="Google Shape;826;p6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7" name="Google Shape;827;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8" name="Google Shape;828;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9" name="Google Shape;829;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0" name="Google Shape;830;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1" name="Google Shape;831;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2" name="Google Shape;832;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3" name="Google Shape;833;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34" name="Google Shape;834;p6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35" name="Google Shape;835;p6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36" name="Google Shape;836;p6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37" name="Shape 837"/>
        <p:cNvGrpSpPr/>
        <p:nvPr/>
      </p:nvGrpSpPr>
      <p:grpSpPr>
        <a:xfrm>
          <a:off x="0" y="0"/>
          <a:ext cx="0" cy="0"/>
          <a:chOff x="0" y="0"/>
          <a:chExt cx="0" cy="0"/>
        </a:xfrm>
      </p:grpSpPr>
      <p:sp>
        <p:nvSpPr>
          <p:cNvPr id="838" name="Google Shape;838;p6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9" name="Google Shape;839;p6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p6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7" name="Google Shape;847;p6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8" name="Google Shape;848;p6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0" name="Google Shape;850;p6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6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2" name="Google Shape;852;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4" name="Google Shape;854;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5" name="Google Shape;855;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56" name="Shape 856"/>
        <p:cNvGrpSpPr/>
        <p:nvPr/>
      </p:nvGrpSpPr>
      <p:grpSpPr>
        <a:xfrm>
          <a:off x="0" y="0"/>
          <a:ext cx="0" cy="0"/>
          <a:chOff x="0" y="0"/>
          <a:chExt cx="0" cy="0"/>
        </a:xfrm>
      </p:grpSpPr>
      <p:pic>
        <p:nvPicPr>
          <p:cNvPr id="857" name="Google Shape;857;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8" name="Google Shape;858;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0" name="Google Shape;860;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1" name="Google Shape;861;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2" name="Google Shape;862;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63" name="Google Shape;863;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5" name="Google Shape;865;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6" name="Google Shape;866;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7" name="Google Shape;867;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4" name="Google Shape;874;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75" name="Google Shape;875;p6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76" name="Shape 876"/>
        <p:cNvGrpSpPr/>
        <p:nvPr/>
      </p:nvGrpSpPr>
      <p:grpSpPr>
        <a:xfrm>
          <a:off x="0" y="0"/>
          <a:ext cx="0" cy="0"/>
          <a:chOff x="0" y="0"/>
          <a:chExt cx="0" cy="0"/>
        </a:xfrm>
      </p:grpSpPr>
      <p:pic>
        <p:nvPicPr>
          <p:cNvPr id="877" name="Google Shape;877;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8" name="Google Shape;878;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9" name="Google Shape;879;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0" name="Google Shape;880;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1" name="Google Shape;881;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2" name="Google Shape;882;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83" name="Google Shape;883;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4" name="Google Shape;884;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85" name="Google Shape;885;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86" name="Google Shape;886;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7" name="Google Shape;887;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5" name="Google Shape;895;p6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96" name="Google Shape;896;p6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97" name="Google Shape;897;p6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8" name="Google Shape;898;p6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9" name="Google Shape;899;p6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00" name="Shape 900"/>
        <p:cNvGrpSpPr/>
        <p:nvPr/>
      </p:nvGrpSpPr>
      <p:grpSpPr>
        <a:xfrm>
          <a:off x="0" y="0"/>
          <a:ext cx="0" cy="0"/>
          <a:chOff x="0" y="0"/>
          <a:chExt cx="0" cy="0"/>
        </a:xfrm>
      </p:grpSpPr>
      <p:pic>
        <p:nvPicPr>
          <p:cNvPr id="901" name="Google Shape;901;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2" name="Google Shape;902;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3" name="Google Shape;903;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4" name="Google Shape;904;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5" name="Google Shape;905;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6" name="Google Shape;906;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07" name="Google Shape;907;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8" name="Google Shape;908;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9" name="Google Shape;909;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0" name="Google Shape;910;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1" name="Google Shape;911;p6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13" name="Shape 913"/>
        <p:cNvGrpSpPr/>
        <p:nvPr/>
      </p:nvGrpSpPr>
      <p:grpSpPr>
        <a:xfrm>
          <a:off x="0" y="0"/>
          <a:ext cx="0" cy="0"/>
          <a:chOff x="0" y="0"/>
          <a:chExt cx="0" cy="0"/>
        </a:xfrm>
      </p:grpSpPr>
      <p:pic>
        <p:nvPicPr>
          <p:cNvPr id="914" name="Google Shape;914;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5" name="Google Shape;915;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7" name="Google Shape;917;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8" name="Google Shape;918;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9" name="Google Shape;919;p6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20" name="Google Shape;920;p6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1" name="Google Shape;921;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2" name="Google Shape;922;p6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23" name="Google Shape;923;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4" name="Google Shape;924;p6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6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6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7" name="Google Shape;927;p6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8" name="Google Shape;928;p6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6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6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31" name="Shape 931"/>
        <p:cNvGrpSpPr/>
        <p:nvPr/>
      </p:nvGrpSpPr>
      <p:grpSpPr>
        <a:xfrm>
          <a:off x="0" y="0"/>
          <a:ext cx="0" cy="0"/>
          <a:chOff x="0" y="0"/>
          <a:chExt cx="0" cy="0"/>
        </a:xfrm>
      </p:grpSpPr>
      <p:pic>
        <p:nvPicPr>
          <p:cNvPr id="932" name="Google Shape;932;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3" name="Google Shape;933;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4" name="Google Shape;934;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5" name="Google Shape;935;p6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6" name="Google Shape;936;p6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37" name="Google Shape;937;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8" name="Google Shape;938;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9" name="Google Shape;939;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0" name="Google Shape;940;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1" name="Google Shape;941;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2" name="Google Shape;942;p6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43" name="Shape 943"/>
        <p:cNvGrpSpPr/>
        <p:nvPr/>
      </p:nvGrpSpPr>
      <p:grpSpPr>
        <a:xfrm>
          <a:off x="0" y="0"/>
          <a:ext cx="0" cy="0"/>
          <a:chOff x="0" y="0"/>
          <a:chExt cx="0" cy="0"/>
        </a:xfrm>
      </p:grpSpPr>
      <p:pic>
        <p:nvPicPr>
          <p:cNvPr id="944" name="Google Shape;944;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5" name="Google Shape;945;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6" name="Google Shape;946;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7" name="Google Shape;947;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48" name="Google Shape;948;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49" name="Google Shape;949;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1" name="Google Shape;951;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2" name="Google Shape;952;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3" name="Google Shape;953;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4" name="Google Shape;954;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5" name="Google Shape;955;p6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56" name="Shape 956"/>
        <p:cNvGrpSpPr/>
        <p:nvPr/>
      </p:nvGrpSpPr>
      <p:grpSpPr>
        <a:xfrm>
          <a:off x="0" y="0"/>
          <a:ext cx="0" cy="0"/>
          <a:chOff x="0" y="0"/>
          <a:chExt cx="0" cy="0"/>
        </a:xfrm>
      </p:grpSpPr>
      <p:sp>
        <p:nvSpPr>
          <p:cNvPr id="957" name="Google Shape;957;p6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58" name="Google Shape;958;p6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reading tip option">
    <p:spTree>
      <p:nvGrpSpPr>
        <p:cNvPr id="960" name="Shape 960"/>
        <p:cNvGrpSpPr/>
        <p:nvPr/>
      </p:nvGrpSpPr>
      <p:grpSpPr>
        <a:xfrm>
          <a:off x="0" y="0"/>
          <a:ext cx="0" cy="0"/>
          <a:chOff x="0" y="0"/>
          <a:chExt cx="0" cy="0"/>
        </a:xfrm>
      </p:grpSpPr>
      <p:sp>
        <p:nvSpPr>
          <p:cNvPr id="961" name="Google Shape;961;p7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2" name="Google Shape;962;p70"/>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63" name="Google Shape;963;p70"/>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964" name="Google Shape;964;p7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5" name="Google Shape;965;p7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66" name="Google Shape;966;p7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67" name="Google Shape;967;p7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68" name="Google Shape;968;p7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69" name="Google Shape;969;p7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70" name="Google Shape;970;p7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71" name="Google Shape;971;p70"/>
          <p:cNvSpPr/>
          <p:nvPr>
            <p:ph idx="3" type="pic"/>
          </p:nvPr>
        </p:nvSpPr>
        <p:spPr>
          <a:xfrm>
            <a:off x="257515" y="791308"/>
            <a:ext cx="3088500" cy="26688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reading tip option">
    <p:spTree>
      <p:nvGrpSpPr>
        <p:cNvPr id="977" name="Shape 977"/>
        <p:cNvGrpSpPr/>
        <p:nvPr/>
      </p:nvGrpSpPr>
      <p:grpSpPr>
        <a:xfrm>
          <a:off x="0" y="0"/>
          <a:ext cx="0" cy="0"/>
          <a:chOff x="0" y="0"/>
          <a:chExt cx="0" cy="0"/>
        </a:xfrm>
      </p:grpSpPr>
      <p:sp>
        <p:nvSpPr>
          <p:cNvPr id="978" name="Google Shape;978;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9" name="Google Shape;979;p72"/>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80" name="Google Shape;980;p72"/>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981" name="Google Shape;981;p7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2" name="Google Shape;982;p7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83" name="Google Shape;983;p7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84" name="Google Shape;984;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85" name="Google Shape;985;p7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86" name="Google Shape;986;p7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87" name="Google Shape;987;p7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88" name="Google Shape;988;p72"/>
          <p:cNvSpPr/>
          <p:nvPr>
            <p:ph idx="3" type="pic"/>
          </p:nvPr>
        </p:nvSpPr>
        <p:spPr>
          <a:xfrm>
            <a:off x="257515" y="791308"/>
            <a:ext cx="3088500" cy="26688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89" name="Shape 989"/>
        <p:cNvGrpSpPr/>
        <p:nvPr/>
      </p:nvGrpSpPr>
      <p:grpSpPr>
        <a:xfrm>
          <a:off x="0" y="0"/>
          <a:ext cx="0" cy="0"/>
          <a:chOff x="0" y="0"/>
          <a:chExt cx="0" cy="0"/>
        </a:xfrm>
      </p:grpSpPr>
      <p:sp>
        <p:nvSpPr>
          <p:cNvPr id="990" name="Google Shape;990;p7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1" name="Google Shape;991;p7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93" name="Google Shape;993;p7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4" name="Google Shape;994;p7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95" name="Google Shape;995;p7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6" name="Google Shape;996;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7" name="Google Shape;997;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8" name="Google Shape;998;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9" name="Google Shape;999;p7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000" name="Google Shape;1000;p7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001" name="Google Shape;1001;p7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2" name="Google Shape;1002;p7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3" name="Google Shape;1003;p7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4" name="Google Shape;1004;p7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p7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06" name="Shape 1006"/>
        <p:cNvGrpSpPr/>
        <p:nvPr/>
      </p:nvGrpSpPr>
      <p:grpSpPr>
        <a:xfrm>
          <a:off x="0" y="0"/>
          <a:ext cx="0" cy="0"/>
          <a:chOff x="0" y="0"/>
          <a:chExt cx="0" cy="0"/>
        </a:xfrm>
      </p:grpSpPr>
      <p:sp>
        <p:nvSpPr>
          <p:cNvPr id="1007" name="Google Shape;1007;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8" name="Google Shape;1008;p7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11" name="Google Shape;1011;p7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12" name="Google Shape;1012;p7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13" name="Google Shape;1013;p7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14" name="Google Shape;1014;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15" name="Google Shape;1015;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16" name="Google Shape;1016;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17" name="Google Shape;1017;p7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018" name="Google Shape;1018;p7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0" name="Google Shape;1020;p7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1" name="Google Shape;1021;p7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22" name="Shape 1022"/>
        <p:cNvGrpSpPr/>
        <p:nvPr/>
      </p:nvGrpSpPr>
      <p:grpSpPr>
        <a:xfrm>
          <a:off x="0" y="0"/>
          <a:ext cx="0" cy="0"/>
          <a:chOff x="0" y="0"/>
          <a:chExt cx="0" cy="0"/>
        </a:xfrm>
      </p:grpSpPr>
      <p:sp>
        <p:nvSpPr>
          <p:cNvPr id="1023" name="Google Shape;1023;p7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4" name="Google Shape;1024;p7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26" name="Google Shape;1026;p7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27" name="Google Shape;1027;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28" name="Google Shape;1028;p7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29" name="Google Shape;1029;p75"/>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30" name="Google Shape;1030;p7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31" name="Google Shape;1031;p7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2" name="Google Shape;1032;p75"/>
          <p:cNvSpPr/>
          <p:nvPr>
            <p:ph idx="2" type="pic"/>
          </p:nvPr>
        </p:nvSpPr>
        <p:spPr>
          <a:xfrm>
            <a:off x="457146" y="524736"/>
            <a:ext cx="2514600" cy="2935200"/>
          </a:xfrm>
          <a:prstGeom prst="rect">
            <a:avLst/>
          </a:prstGeom>
          <a:noFill/>
          <a:ln>
            <a:noFill/>
          </a:ln>
        </p:spPr>
      </p:sp>
      <p:sp>
        <p:nvSpPr>
          <p:cNvPr id="1033" name="Google Shape;1033;p7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34" name="Shape 1034"/>
        <p:cNvGrpSpPr/>
        <p:nvPr/>
      </p:nvGrpSpPr>
      <p:grpSpPr>
        <a:xfrm>
          <a:off x="0" y="0"/>
          <a:ext cx="0" cy="0"/>
          <a:chOff x="0" y="0"/>
          <a:chExt cx="0" cy="0"/>
        </a:xfrm>
      </p:grpSpPr>
      <p:sp>
        <p:nvSpPr>
          <p:cNvPr id="1035" name="Google Shape;1035;p7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6" name="Google Shape;1036;p7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7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7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0" name="Google Shape;1040;p7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1" name="Google Shape;1041;p7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42" name="Google Shape;1042;p7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43" name="Google Shape;1043;p7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44" name="Google Shape;1044;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45" name="Google Shape;1045;p7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46" name="Google Shape;1046;p7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47" name="Shape 1047"/>
        <p:cNvGrpSpPr/>
        <p:nvPr/>
      </p:nvGrpSpPr>
      <p:grpSpPr>
        <a:xfrm>
          <a:off x="0" y="0"/>
          <a:ext cx="0" cy="0"/>
          <a:chOff x="0" y="0"/>
          <a:chExt cx="0" cy="0"/>
        </a:xfrm>
      </p:grpSpPr>
      <p:sp>
        <p:nvSpPr>
          <p:cNvPr id="1048" name="Google Shape;1048;p7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49" name="Google Shape;1049;p77"/>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050" name="Google Shape;1050;p7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1" name="Google Shape;1051;p7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2" name="Google Shape;1052;p7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53" name="Google Shape;1053;p7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54" name="Google Shape;1054;p7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55" name="Google Shape;1055;p7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56" name="Shape 1056"/>
        <p:cNvGrpSpPr/>
        <p:nvPr/>
      </p:nvGrpSpPr>
      <p:grpSpPr>
        <a:xfrm>
          <a:off x="0" y="0"/>
          <a:ext cx="0" cy="0"/>
          <a:chOff x="0" y="0"/>
          <a:chExt cx="0" cy="0"/>
        </a:xfrm>
      </p:grpSpPr>
      <p:sp>
        <p:nvSpPr>
          <p:cNvPr id="1057" name="Google Shape;1057;p7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58" name="Google Shape;1058;p7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9" name="Google Shape;1059;p7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60" name="Google Shape;1060;p7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1" name="Google Shape;1061;p7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62" name="Google Shape;1062;p7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63" name="Google Shape;1063;p7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64" name="Google Shape;1064;p7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65" name="Shape 1065"/>
        <p:cNvGrpSpPr/>
        <p:nvPr/>
      </p:nvGrpSpPr>
      <p:grpSpPr>
        <a:xfrm>
          <a:off x="0" y="0"/>
          <a:ext cx="0" cy="0"/>
          <a:chOff x="0" y="0"/>
          <a:chExt cx="0" cy="0"/>
        </a:xfrm>
      </p:grpSpPr>
      <p:sp>
        <p:nvSpPr>
          <p:cNvPr id="1066" name="Google Shape;1066;p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67" name="Google Shape;1067;p7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68" name="Google Shape;1068;p7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69" name="Google Shape;1069;p7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70" name="Google Shape;1070;p7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71" name="Google Shape;1071;p7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72" name="Google Shape;1072;p7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73" name="Google Shape;1073;p7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74" name="Shape 1074"/>
        <p:cNvGrpSpPr/>
        <p:nvPr/>
      </p:nvGrpSpPr>
      <p:grpSpPr>
        <a:xfrm>
          <a:off x="0" y="0"/>
          <a:ext cx="0" cy="0"/>
          <a:chOff x="0" y="0"/>
          <a:chExt cx="0" cy="0"/>
        </a:xfrm>
      </p:grpSpPr>
      <p:sp>
        <p:nvSpPr>
          <p:cNvPr id="1075" name="Google Shape;1075;p8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76" name="Google Shape;1076;p8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7" name="Google Shape;1077;p8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78" name="Google Shape;1078;p8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79" name="Google Shape;1079;p8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80" name="Google Shape;1080;p8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81" name="Google Shape;1081;p8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82" name="Google Shape;1082;p8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83" name="Google Shape;1083;p8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80"/>
          <p:cNvSpPr/>
          <p:nvPr>
            <p:ph idx="2" type="pic"/>
          </p:nvPr>
        </p:nvSpPr>
        <p:spPr>
          <a:xfrm>
            <a:off x="457146" y="524736"/>
            <a:ext cx="2514600" cy="2935200"/>
          </a:xfrm>
          <a:prstGeom prst="rect">
            <a:avLst/>
          </a:prstGeom>
          <a:noFill/>
          <a:ln>
            <a:noFill/>
          </a:ln>
        </p:spPr>
      </p:sp>
      <p:sp>
        <p:nvSpPr>
          <p:cNvPr id="1085" name="Google Shape;1085;p8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1" name="Shape 1091"/>
        <p:cNvGrpSpPr/>
        <p:nvPr/>
      </p:nvGrpSpPr>
      <p:grpSpPr>
        <a:xfrm>
          <a:off x="0" y="0"/>
          <a:ext cx="0" cy="0"/>
          <a:chOff x="0" y="0"/>
          <a:chExt cx="0" cy="0"/>
        </a:xfrm>
      </p:grpSpPr>
      <p:sp>
        <p:nvSpPr>
          <p:cNvPr id="1092" name="Google Shape;1092;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3" name="Google Shape;1093;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4" name="Google Shape;1094;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95" name="Google Shape;1095;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96" name="Google Shape;1096;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97" name="Google Shape;1097;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98" name="Google Shape;1098;p8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99" name="Google Shape;1099;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0" name="Google Shape;1100;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1" name="Google Shape;1101;p82"/>
          <p:cNvSpPr/>
          <p:nvPr>
            <p:ph idx="2" type="pic"/>
          </p:nvPr>
        </p:nvSpPr>
        <p:spPr>
          <a:xfrm>
            <a:off x="457146" y="524736"/>
            <a:ext cx="2514600" cy="2935200"/>
          </a:xfrm>
          <a:prstGeom prst="rect">
            <a:avLst/>
          </a:prstGeom>
          <a:noFill/>
          <a:ln>
            <a:noFill/>
          </a:ln>
        </p:spPr>
      </p:sp>
      <p:sp>
        <p:nvSpPr>
          <p:cNvPr id="1102" name="Google Shape;1102;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03" name="Shape 1103"/>
        <p:cNvGrpSpPr/>
        <p:nvPr/>
      </p:nvGrpSpPr>
      <p:grpSpPr>
        <a:xfrm>
          <a:off x="0" y="0"/>
          <a:ext cx="0" cy="0"/>
          <a:chOff x="0" y="0"/>
          <a:chExt cx="0" cy="0"/>
        </a:xfrm>
      </p:grpSpPr>
      <p:sp>
        <p:nvSpPr>
          <p:cNvPr id="1104" name="Google Shape;1104;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5" name="Google Shape;1105;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07" name="Google Shape;1107;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8" name="Google Shape;1108;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09" name="Google Shape;1109;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0" name="Google Shape;1110;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1" name="Google Shape;1111;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2" name="Google Shape;1112;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3" name="Google Shape;1113;p8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14" name="Google Shape;1114;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15" name="Google Shape;1115;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6" name="Google Shape;1116;p8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7" name="Google Shape;1117;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8" name="Google Shape;1118;p8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9" name="Google Shape;1119;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0" name="Shape 1120"/>
        <p:cNvGrpSpPr/>
        <p:nvPr/>
      </p:nvGrpSpPr>
      <p:grpSpPr>
        <a:xfrm>
          <a:off x="0" y="0"/>
          <a:ext cx="0" cy="0"/>
          <a:chOff x="0" y="0"/>
          <a:chExt cx="0" cy="0"/>
        </a:xfrm>
      </p:grpSpPr>
      <p:sp>
        <p:nvSpPr>
          <p:cNvPr id="1121" name="Google Shape;1121;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2" name="Google Shape;1122;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5" name="Google Shape;1125;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6" name="Google Shape;1126;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27" name="Google Shape;1127;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8" name="Google Shape;1128;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29" name="Google Shape;1129;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0" name="Google Shape;1130;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1" name="Google Shape;1131;p8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32" name="Google Shape;1132;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3" name="Google Shape;1133;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4" name="Google Shape;1134;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5" name="Google Shape;1135;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36" name="Shape 1136"/>
        <p:cNvGrpSpPr/>
        <p:nvPr/>
      </p:nvGrpSpPr>
      <p:grpSpPr>
        <a:xfrm>
          <a:off x="0" y="0"/>
          <a:ext cx="0" cy="0"/>
          <a:chOff x="0" y="0"/>
          <a:chExt cx="0" cy="0"/>
        </a:xfrm>
      </p:grpSpPr>
      <p:sp>
        <p:nvSpPr>
          <p:cNvPr id="1137" name="Google Shape;1137;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8" name="Google Shape;1138;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2" name="Google Shape;1142;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3" name="Google Shape;1143;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4" name="Google Shape;1144;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5" name="Google Shape;1145;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46" name="Google Shape;1146;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47" name="Google Shape;1147;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48" name="Google Shape;1148;p8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49" name="Shape 1149"/>
        <p:cNvGrpSpPr/>
        <p:nvPr/>
      </p:nvGrpSpPr>
      <p:grpSpPr>
        <a:xfrm>
          <a:off x="0" y="0"/>
          <a:ext cx="0" cy="0"/>
          <a:chOff x="0" y="0"/>
          <a:chExt cx="0" cy="0"/>
        </a:xfrm>
      </p:grpSpPr>
      <p:sp>
        <p:nvSpPr>
          <p:cNvPr id="1150" name="Google Shape;1150;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1" name="Google Shape;1151;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52" name="Google Shape;1152;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3" name="Google Shape;1153;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4" name="Google Shape;1154;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5" name="Google Shape;1155;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56" name="Google Shape;1156;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57" name="Google Shape;1157;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58" name="Shape 1158"/>
        <p:cNvGrpSpPr/>
        <p:nvPr/>
      </p:nvGrpSpPr>
      <p:grpSpPr>
        <a:xfrm>
          <a:off x="0" y="0"/>
          <a:ext cx="0" cy="0"/>
          <a:chOff x="0" y="0"/>
          <a:chExt cx="0" cy="0"/>
        </a:xfrm>
      </p:grpSpPr>
      <p:sp>
        <p:nvSpPr>
          <p:cNvPr id="1159" name="Google Shape;1159;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0" name="Google Shape;1160;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2" name="Google Shape;1162;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3" name="Google Shape;1163;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4" name="Google Shape;1164;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5" name="Google Shape;1165;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66" name="Google Shape;1166;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67" name="Shape 1167"/>
        <p:cNvGrpSpPr/>
        <p:nvPr/>
      </p:nvGrpSpPr>
      <p:grpSpPr>
        <a:xfrm>
          <a:off x="0" y="0"/>
          <a:ext cx="0" cy="0"/>
          <a:chOff x="0" y="0"/>
          <a:chExt cx="0" cy="0"/>
        </a:xfrm>
      </p:grpSpPr>
      <p:sp>
        <p:nvSpPr>
          <p:cNvPr id="1168" name="Google Shape;1168;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9" name="Google Shape;1169;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0" name="Google Shape;1170;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1" name="Google Shape;1171;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72" name="Google Shape;1172;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73" name="Google Shape;1173;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74" name="Google Shape;1174;p8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75" name="Google Shape;1175;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76" name="Shape 1176"/>
        <p:cNvGrpSpPr/>
        <p:nvPr/>
      </p:nvGrpSpPr>
      <p:grpSpPr>
        <a:xfrm>
          <a:off x="0" y="0"/>
          <a:ext cx="0" cy="0"/>
          <a:chOff x="0" y="0"/>
          <a:chExt cx="0" cy="0"/>
        </a:xfrm>
      </p:grpSpPr>
      <p:sp>
        <p:nvSpPr>
          <p:cNvPr id="1177" name="Google Shape;1177;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8" name="Google Shape;1178;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9" name="Google Shape;1179;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0" name="Google Shape;1180;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1" name="Google Shape;1181;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2" name="Google Shape;1182;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3" name="Google Shape;1183;p8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84" name="Google Shape;1184;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85" name="Google Shape;1185;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9"/>
          <p:cNvSpPr/>
          <p:nvPr>
            <p:ph idx="2" type="pic"/>
          </p:nvPr>
        </p:nvSpPr>
        <p:spPr>
          <a:xfrm>
            <a:off x="457146" y="524736"/>
            <a:ext cx="2514600" cy="2935200"/>
          </a:xfrm>
          <a:prstGeom prst="rect">
            <a:avLst/>
          </a:prstGeom>
          <a:noFill/>
          <a:ln>
            <a:noFill/>
          </a:ln>
        </p:spPr>
      </p:sp>
      <p:sp>
        <p:nvSpPr>
          <p:cNvPr id="1187" name="Google Shape;1187;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93" name="Shape 1193"/>
        <p:cNvGrpSpPr/>
        <p:nvPr/>
      </p:nvGrpSpPr>
      <p:grpSpPr>
        <a:xfrm>
          <a:off x="0" y="0"/>
          <a:ext cx="0" cy="0"/>
          <a:chOff x="0" y="0"/>
          <a:chExt cx="0" cy="0"/>
        </a:xfrm>
      </p:grpSpPr>
      <p:sp>
        <p:nvSpPr>
          <p:cNvPr id="1194" name="Google Shape;1194;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5" name="Google Shape;1195;p91"/>
          <p:cNvSpPr/>
          <p:nvPr>
            <p:ph idx="2" type="pic"/>
          </p:nvPr>
        </p:nvSpPr>
        <p:spPr>
          <a:xfrm>
            <a:off x="8953152" y="1444919"/>
            <a:ext cx="2916900" cy="2596800"/>
          </a:xfrm>
          <a:prstGeom prst="rect">
            <a:avLst/>
          </a:prstGeom>
          <a:noFill/>
          <a:ln>
            <a:noFill/>
          </a:ln>
        </p:spPr>
      </p:sp>
      <p:sp>
        <p:nvSpPr>
          <p:cNvPr id="1196" name="Google Shape;1196;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7" name="Google Shape;1197;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8" name="Google Shape;1198;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9" name="Google Shape;1199;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0" name="Google Shape;1200;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1" name="Google Shape;1201;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2" name="Google Shape;1202;p9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03" name="Google Shape;1203;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04" name="Google Shape;1204;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05" name="Shape 1205"/>
        <p:cNvGrpSpPr/>
        <p:nvPr/>
      </p:nvGrpSpPr>
      <p:grpSpPr>
        <a:xfrm>
          <a:off x="0" y="0"/>
          <a:ext cx="0" cy="0"/>
          <a:chOff x="0" y="0"/>
          <a:chExt cx="0" cy="0"/>
        </a:xfrm>
      </p:grpSpPr>
      <p:sp>
        <p:nvSpPr>
          <p:cNvPr id="1206" name="Google Shape;1206;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07" name="Google Shape;1207;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08" name="Google Shape;1208;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9" name="Google Shape;1209;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0" name="Google Shape;1210;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1" name="Google Shape;1211;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12" name="Google Shape;1212;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3" name="Google Shape;1213;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14" name="Google Shape;1214;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5" name="Google Shape;1215;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6" name="Google Shape;1216;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7" name="Google Shape;1217;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8" name="Google Shape;1218;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19" name="Shape 1219"/>
        <p:cNvGrpSpPr/>
        <p:nvPr/>
      </p:nvGrpSpPr>
      <p:grpSpPr>
        <a:xfrm>
          <a:off x="0" y="0"/>
          <a:ext cx="0" cy="0"/>
          <a:chOff x="0" y="0"/>
          <a:chExt cx="0" cy="0"/>
        </a:xfrm>
      </p:grpSpPr>
      <p:sp>
        <p:nvSpPr>
          <p:cNvPr id="1220" name="Google Shape;1220;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1" name="Google Shape;1221;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2" name="Google Shape;1222;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3" name="Google Shape;1223;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4" name="Google Shape;1224;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25" name="Google Shape;1225;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26" name="Google Shape;1226;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27" name="Google Shape;1227;p93"/>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28" name="Google Shape;1228;p93"/>
          <p:cNvSpPr/>
          <p:nvPr>
            <p:ph idx="2" type="pic"/>
          </p:nvPr>
        </p:nvSpPr>
        <p:spPr>
          <a:xfrm>
            <a:off x="9282749" y="1283634"/>
            <a:ext cx="2377500" cy="3173100"/>
          </a:xfrm>
          <a:prstGeom prst="rect">
            <a:avLst/>
          </a:prstGeom>
          <a:noFill/>
          <a:ln>
            <a:noFill/>
          </a:ln>
        </p:spPr>
      </p:sp>
      <p:sp>
        <p:nvSpPr>
          <p:cNvPr id="1229" name="Google Shape;1229;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0" name="Google Shape;1230;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1" name="Google Shape;1231;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2" name="Google Shape;1232;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3" name="Google Shape;1233;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4" name="Google Shape;1234;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5" name="Google Shape;1235;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6" name="Google Shape;1236;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7" name="Google Shape;1237;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38" name="Shape 1238"/>
        <p:cNvGrpSpPr/>
        <p:nvPr/>
      </p:nvGrpSpPr>
      <p:grpSpPr>
        <a:xfrm>
          <a:off x="0" y="0"/>
          <a:ext cx="0" cy="0"/>
          <a:chOff x="0" y="0"/>
          <a:chExt cx="0" cy="0"/>
        </a:xfrm>
      </p:grpSpPr>
      <p:sp>
        <p:nvSpPr>
          <p:cNvPr id="1239" name="Google Shape;1239;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0" name="Google Shape;1240;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1" name="Google Shape;1241;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2" name="Google Shape;1242;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3" name="Google Shape;1243;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44" name="Google Shape;1244;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5" name="Google Shape;1245;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46" name="Google Shape;1246;p9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47" name="Google Shape;1247;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8" name="Google Shape;1248;p94"/>
          <p:cNvSpPr/>
          <p:nvPr>
            <p:ph idx="2" type="pic"/>
          </p:nvPr>
        </p:nvSpPr>
        <p:spPr>
          <a:xfrm>
            <a:off x="8832388" y="1251284"/>
            <a:ext cx="3251700" cy="2499000"/>
          </a:xfrm>
          <a:prstGeom prst="rect">
            <a:avLst/>
          </a:prstGeom>
          <a:noFill/>
          <a:ln>
            <a:noFill/>
          </a:ln>
        </p:spPr>
      </p:sp>
      <p:sp>
        <p:nvSpPr>
          <p:cNvPr id="1249" name="Google Shape;1249;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0" name="Shape 1250"/>
        <p:cNvGrpSpPr/>
        <p:nvPr/>
      </p:nvGrpSpPr>
      <p:grpSpPr>
        <a:xfrm>
          <a:off x="0" y="0"/>
          <a:ext cx="0" cy="0"/>
          <a:chOff x="0" y="0"/>
          <a:chExt cx="0" cy="0"/>
        </a:xfrm>
      </p:grpSpPr>
      <p:sp>
        <p:nvSpPr>
          <p:cNvPr id="1251" name="Google Shape;1251;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2" name="Google Shape;1252;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3" name="Google Shape;1253;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4" name="Google Shape;1254;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5" name="Google Shape;1255;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56" name="Google Shape;1256;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7" name="Google Shape;1257;p9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58" name="Google Shape;1258;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59" name="Google Shape;1259;p95"/>
          <p:cNvSpPr/>
          <p:nvPr>
            <p:ph idx="2" type="pic"/>
          </p:nvPr>
        </p:nvSpPr>
        <p:spPr>
          <a:xfrm>
            <a:off x="9093038" y="1058781"/>
            <a:ext cx="2715900" cy="2715900"/>
          </a:xfrm>
          <a:prstGeom prst="rect">
            <a:avLst/>
          </a:prstGeom>
          <a:noFill/>
          <a:ln>
            <a:noFill/>
          </a:ln>
        </p:spPr>
      </p:sp>
      <p:sp>
        <p:nvSpPr>
          <p:cNvPr id="1260" name="Google Shape;1260;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2" name="Google Shape;1262;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3" name="Google Shape;1263;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4" name="Google Shape;1264;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5" name="Google Shape;1265;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6" name="Google Shape;1266;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67" name="Shape 1267"/>
        <p:cNvGrpSpPr/>
        <p:nvPr/>
      </p:nvGrpSpPr>
      <p:grpSpPr>
        <a:xfrm>
          <a:off x="0" y="0"/>
          <a:ext cx="0" cy="0"/>
          <a:chOff x="0" y="0"/>
          <a:chExt cx="0" cy="0"/>
        </a:xfrm>
      </p:grpSpPr>
      <p:sp>
        <p:nvSpPr>
          <p:cNvPr id="1268" name="Google Shape;1268;p96"/>
          <p:cNvSpPr/>
          <p:nvPr>
            <p:ph idx="2" type="pic"/>
          </p:nvPr>
        </p:nvSpPr>
        <p:spPr>
          <a:xfrm>
            <a:off x="9810967" y="1562916"/>
            <a:ext cx="1152000" cy="1143000"/>
          </a:xfrm>
          <a:prstGeom prst="rect">
            <a:avLst/>
          </a:prstGeom>
          <a:noFill/>
          <a:ln>
            <a:noFill/>
          </a:ln>
        </p:spPr>
      </p:sp>
      <p:sp>
        <p:nvSpPr>
          <p:cNvPr id="1269" name="Google Shape;1269;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6"/>
          <p:cNvSpPr/>
          <p:nvPr>
            <p:ph idx="3" type="pic"/>
          </p:nvPr>
        </p:nvSpPr>
        <p:spPr>
          <a:xfrm>
            <a:off x="9757009" y="3260706"/>
            <a:ext cx="1216200" cy="987600"/>
          </a:xfrm>
          <a:prstGeom prst="rect">
            <a:avLst/>
          </a:prstGeom>
          <a:noFill/>
          <a:ln>
            <a:noFill/>
          </a:ln>
        </p:spPr>
      </p:sp>
      <p:sp>
        <p:nvSpPr>
          <p:cNvPr id="1271" name="Google Shape;1271;p96"/>
          <p:cNvSpPr/>
          <p:nvPr>
            <p:ph idx="4" type="pic"/>
          </p:nvPr>
        </p:nvSpPr>
        <p:spPr>
          <a:xfrm>
            <a:off x="9810967" y="4777725"/>
            <a:ext cx="1143000" cy="1143000"/>
          </a:xfrm>
          <a:prstGeom prst="rect">
            <a:avLst/>
          </a:prstGeom>
          <a:noFill/>
          <a:ln>
            <a:noFill/>
          </a:ln>
        </p:spPr>
      </p:sp>
      <p:cxnSp>
        <p:nvCxnSpPr>
          <p:cNvPr id="1272" name="Google Shape;1272;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3" name="Google Shape;1273;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4" name="Google Shape;1274;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75" name="Google Shape;1275;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76" name="Google Shape;1276;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7" name="Google Shape;1277;p9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78" name="Google Shape;1278;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79" name="Google Shape;1279;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0" name="Shape 1280"/>
        <p:cNvGrpSpPr/>
        <p:nvPr/>
      </p:nvGrpSpPr>
      <p:grpSpPr>
        <a:xfrm>
          <a:off x="0" y="0"/>
          <a:ext cx="0" cy="0"/>
          <a:chOff x="0" y="0"/>
          <a:chExt cx="0" cy="0"/>
        </a:xfrm>
      </p:grpSpPr>
      <p:sp>
        <p:nvSpPr>
          <p:cNvPr id="1281" name="Google Shape;1281;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2" name="Google Shape;1282;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3" name="Google Shape;1283;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84" name="Google Shape;1284;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5" name="Google Shape;1285;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86" name="Google Shape;1286;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7" name="Google Shape;1287;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88" name="Google Shape;1288;p9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89" name="Google Shape;1289;p97"/>
          <p:cNvSpPr/>
          <p:nvPr>
            <p:ph idx="2" type="pic"/>
          </p:nvPr>
        </p:nvSpPr>
        <p:spPr>
          <a:xfrm>
            <a:off x="9209369" y="1251283"/>
            <a:ext cx="2404500" cy="2949900"/>
          </a:xfrm>
          <a:prstGeom prst="rect">
            <a:avLst/>
          </a:prstGeom>
          <a:noFill/>
          <a:ln>
            <a:noFill/>
          </a:ln>
        </p:spPr>
      </p:sp>
      <p:sp>
        <p:nvSpPr>
          <p:cNvPr id="1290" name="Google Shape;1290;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1" name="Google Shape;1291;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2" name="Google Shape;1292;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3" name="Shape 1293"/>
        <p:cNvGrpSpPr/>
        <p:nvPr/>
      </p:nvGrpSpPr>
      <p:grpSpPr>
        <a:xfrm>
          <a:off x="0" y="0"/>
          <a:ext cx="0" cy="0"/>
          <a:chOff x="0" y="0"/>
          <a:chExt cx="0" cy="0"/>
        </a:xfrm>
      </p:grpSpPr>
      <p:sp>
        <p:nvSpPr>
          <p:cNvPr id="1294" name="Google Shape;1294;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5" name="Google Shape;1295;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99" name="Shape 1299"/>
        <p:cNvGrpSpPr/>
        <p:nvPr/>
      </p:nvGrpSpPr>
      <p:grpSpPr>
        <a:xfrm>
          <a:off x="0" y="0"/>
          <a:ext cx="0" cy="0"/>
          <a:chOff x="0" y="0"/>
          <a:chExt cx="0" cy="0"/>
        </a:xfrm>
      </p:grpSpPr>
      <p:sp>
        <p:nvSpPr>
          <p:cNvPr id="1300" name="Google Shape;1300;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1" name="Shape 1301"/>
        <p:cNvGrpSpPr/>
        <p:nvPr/>
      </p:nvGrpSpPr>
      <p:grpSpPr>
        <a:xfrm>
          <a:off x="0" y="0"/>
          <a:ext cx="0" cy="0"/>
          <a:chOff x="0" y="0"/>
          <a:chExt cx="0" cy="0"/>
        </a:xfrm>
      </p:grpSpPr>
      <p:sp>
        <p:nvSpPr>
          <p:cNvPr id="1302" name="Google Shape;1302;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3" name="Google Shape;1303;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4" name="Google Shape;1304;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05" name="Google Shape;1305;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06" name="Google Shape;1306;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07" name="Google Shape;1307;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8" name="Google Shape;1308;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09" name="Google Shape;1309;p10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10" name="Google Shape;1310;p100"/>
          <p:cNvSpPr/>
          <p:nvPr>
            <p:ph idx="2" type="pic"/>
          </p:nvPr>
        </p:nvSpPr>
        <p:spPr>
          <a:xfrm>
            <a:off x="8916576" y="1661249"/>
            <a:ext cx="2990100" cy="2715900"/>
          </a:xfrm>
          <a:prstGeom prst="rect">
            <a:avLst/>
          </a:prstGeom>
          <a:noFill/>
          <a:ln>
            <a:noFill/>
          </a:ln>
        </p:spPr>
      </p:sp>
      <p:sp>
        <p:nvSpPr>
          <p:cNvPr id="1311" name="Google Shape;1311;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15" name="Shape 1315"/>
        <p:cNvGrpSpPr/>
        <p:nvPr/>
      </p:nvGrpSpPr>
      <p:grpSpPr>
        <a:xfrm>
          <a:off x="0" y="0"/>
          <a:ext cx="0" cy="0"/>
          <a:chOff x="0" y="0"/>
          <a:chExt cx="0" cy="0"/>
        </a:xfrm>
      </p:grpSpPr>
      <p:sp>
        <p:nvSpPr>
          <p:cNvPr id="1316" name="Google Shape;1316;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7" name="Google Shape;1317;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8" name="Google Shape;1318;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0" name="Google Shape;1320;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1" name="Google Shape;1321;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2" name="Google Shape;1322;p10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23" name="Google Shape;1323;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4" name="Google Shape;1324;p101"/>
          <p:cNvSpPr/>
          <p:nvPr>
            <p:ph idx="2" type="pic"/>
          </p:nvPr>
        </p:nvSpPr>
        <p:spPr>
          <a:xfrm>
            <a:off x="9093038" y="1058781"/>
            <a:ext cx="2715900" cy="2715900"/>
          </a:xfrm>
          <a:prstGeom prst="rect">
            <a:avLst/>
          </a:prstGeom>
          <a:noFill/>
          <a:ln>
            <a:noFill/>
          </a:ln>
        </p:spPr>
      </p:sp>
      <p:sp>
        <p:nvSpPr>
          <p:cNvPr id="1325" name="Google Shape;1325;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9" name="Google Shape;1329;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2" name="Shape 1332"/>
        <p:cNvGrpSpPr/>
        <p:nvPr/>
      </p:nvGrpSpPr>
      <p:grpSpPr>
        <a:xfrm>
          <a:off x="0" y="0"/>
          <a:ext cx="0" cy="0"/>
          <a:chOff x="0" y="0"/>
          <a:chExt cx="0" cy="0"/>
        </a:xfrm>
      </p:grpSpPr>
      <p:sp>
        <p:nvSpPr>
          <p:cNvPr id="1333" name="Google Shape;1333;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4" name="Google Shape;1334;p102"/>
          <p:cNvSpPr/>
          <p:nvPr>
            <p:ph idx="2" type="pic"/>
          </p:nvPr>
        </p:nvSpPr>
        <p:spPr>
          <a:xfrm>
            <a:off x="9510134" y="1431036"/>
            <a:ext cx="1965900" cy="3996000"/>
          </a:xfrm>
          <a:prstGeom prst="rect">
            <a:avLst/>
          </a:prstGeom>
          <a:noFill/>
          <a:ln>
            <a:noFill/>
          </a:ln>
        </p:spPr>
      </p:sp>
      <p:cxnSp>
        <p:nvCxnSpPr>
          <p:cNvPr id="1335" name="Google Shape;1335;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6" name="Google Shape;1336;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7" name="Google Shape;1337;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38" name="Google Shape;1338;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39" name="Google Shape;1339;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0" name="Google Shape;1340;p10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41" name="Google Shape;1341;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2" name="Google Shape;1342;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6" name="Google Shape;1346;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6.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3.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3.xml"/><Relationship Id="rId11" Type="http://schemas.openxmlformats.org/officeDocument/2006/relationships/slideLayout" Target="../slideLayouts/slideLayout54.xml"/><Relationship Id="rId22" Type="http://schemas.openxmlformats.org/officeDocument/2006/relationships/theme" Target="../theme/theme4.xml"/><Relationship Id="rId10" Type="http://schemas.openxmlformats.org/officeDocument/2006/relationships/slideLayout" Target="../slideLayouts/slideLayout53.xml"/><Relationship Id="rId21" Type="http://schemas.openxmlformats.org/officeDocument/2006/relationships/slideLayout" Target="../slideLayouts/slideLayout64.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3.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slideLayout" Target="../slideLayouts/slideLayout6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0" Type="http://schemas.openxmlformats.org/officeDocument/2006/relationships/slideLayout" Target="../slideLayouts/slideLayout73.xml"/><Relationship Id="rId1" Type="http://schemas.openxmlformats.org/officeDocument/2006/relationships/image" Target="../media/image3.png"/><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8.xml"/><Relationship Id="rId1" Type="http://schemas.openxmlformats.org/officeDocument/2006/relationships/image" Target="../media/image3.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3.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9.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56" name="Google Shape;656;p5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57" name="Google Shape;657;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2" name="Shape 972"/>
        <p:cNvGrpSpPr/>
        <p:nvPr/>
      </p:nvGrpSpPr>
      <p:grpSpPr>
        <a:xfrm>
          <a:off x="0" y="0"/>
          <a:ext cx="0" cy="0"/>
          <a:chOff x="0" y="0"/>
          <a:chExt cx="0" cy="0"/>
        </a:xfrm>
      </p:grpSpPr>
      <p:sp>
        <p:nvSpPr>
          <p:cNvPr id="973" name="Google Shape;973;p7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74" name="Google Shape;974;p7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75" name="Google Shape;975;p7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76" name="Google Shape;976;p7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6" name="Shape 1086"/>
        <p:cNvGrpSpPr/>
        <p:nvPr/>
      </p:nvGrpSpPr>
      <p:grpSpPr>
        <a:xfrm>
          <a:off x="0" y="0"/>
          <a:ext cx="0" cy="0"/>
          <a:chOff x="0" y="0"/>
          <a:chExt cx="0" cy="0"/>
        </a:xfrm>
      </p:grpSpPr>
      <p:sp>
        <p:nvSpPr>
          <p:cNvPr id="1087" name="Google Shape;1087;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88" name="Google Shape;1088;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89" name="Google Shape;1089;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0" name="Google Shape;1090;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8" name="Shape 1188"/>
        <p:cNvGrpSpPr/>
        <p:nvPr/>
      </p:nvGrpSpPr>
      <p:grpSpPr>
        <a:xfrm>
          <a:off x="0" y="0"/>
          <a:ext cx="0" cy="0"/>
          <a:chOff x="0" y="0"/>
          <a:chExt cx="0" cy="0"/>
        </a:xfrm>
      </p:grpSpPr>
      <p:sp>
        <p:nvSpPr>
          <p:cNvPr id="1189" name="Google Shape;1189;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0" name="Google Shape;1190;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1" name="Google Shape;1191;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2" name="Google Shape;1192;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0.xml"/><Relationship Id="rId3" Type="http://schemas.openxmlformats.org/officeDocument/2006/relationships/image" Target="../media/image5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52.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4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 Id="rId3" Type="http://schemas.openxmlformats.org/officeDocument/2006/relationships/image" Target="../media/image49.pn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7.jpg"/><Relationship Id="rId4" Type="http://schemas.openxmlformats.org/officeDocument/2006/relationships/image" Target="../media/image39.jpg"/><Relationship Id="rId5" Type="http://schemas.openxmlformats.org/officeDocument/2006/relationships/image" Target="../media/image43.jpg"/><Relationship Id="rId6" Type="http://schemas.openxmlformats.org/officeDocument/2006/relationships/image" Target="../media/image53.jpg"/><Relationship Id="rId7"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1.png"/><Relationship Id="rId4" Type="http://schemas.openxmlformats.org/officeDocument/2006/relationships/image" Target="../media/image50.png"/><Relationship Id="rId5" Type="http://schemas.openxmlformats.org/officeDocument/2006/relationships/image" Target="../media/image42.png"/><Relationship Id="rId6"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hyperlink" Target="https://youtu.be/p22hlxCoaEk" TargetMode="External"/><Relationship Id="rId4" Type="http://schemas.openxmlformats.org/officeDocument/2006/relationships/hyperlink" Target="https://youtu.be/p22hlxCoaEk" TargetMode="External"/><Relationship Id="rId5"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hyperlink" Target="https://youtu.be/p22hlxCoaEk" TargetMode="External"/><Relationship Id="rId4" Type="http://schemas.openxmlformats.org/officeDocument/2006/relationships/hyperlink" Target="https://youtu.be/p22hlxCoaEk" TargetMode="External"/><Relationship Id="rId5"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56.png"/><Relationship Id="rId4" Type="http://schemas.openxmlformats.org/officeDocument/2006/relationships/hyperlink" Target="https://youtu.be/p22hlxCoaEk" TargetMode="External"/><Relationship Id="rId5" Type="http://schemas.openxmlformats.org/officeDocument/2006/relationships/hyperlink" Target="https://youtu.be/p22hlxCoaE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55" name="Google Shape;1355;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Jugar al BINGO de lectura </a:t>
            </a:r>
            <a:endParaRPr>
              <a:solidFill>
                <a:srgbClr val="006FB6"/>
              </a:solidFill>
            </a:endParaRPr>
          </a:p>
          <a:p>
            <a:pPr indent="0" lvl="0" marL="0" rtl="0" algn="ctr">
              <a:lnSpc>
                <a:spcPct val="100000"/>
              </a:lnSpc>
              <a:spcBef>
                <a:spcPts val="0"/>
              </a:spcBef>
              <a:spcAft>
                <a:spcPts val="0"/>
              </a:spcAft>
              <a:buClr>
                <a:srgbClr val="006FB6"/>
              </a:buClr>
              <a:buSzPts val="4400"/>
              <a:buNone/>
            </a:pPr>
            <a:r>
              <a:rPr lang="en-US">
                <a:solidFill>
                  <a:srgbClr val="006FB6"/>
                </a:solidFill>
              </a:rPr>
              <a:t>(Play Reading BINGO)</a:t>
            </a:r>
            <a:endParaRPr/>
          </a:p>
        </p:txBody>
      </p:sp>
      <p:sp>
        <p:nvSpPr>
          <p:cNvPr id="1356" name="Google Shape;1356;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11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4500">
                <a:solidFill>
                  <a:srgbClr val="006FB6"/>
                </a:solidFill>
              </a:rPr>
              <a:t>Elige una recompensa</a:t>
            </a:r>
            <a:endParaRPr sz="4300"/>
          </a:p>
        </p:txBody>
      </p:sp>
      <p:sp>
        <p:nvSpPr>
          <p:cNvPr id="1454" name="Google Shape;1454;p112"/>
          <p:cNvSpPr txBox="1"/>
          <p:nvPr>
            <p:ph idx="2" type="body"/>
          </p:nvPr>
        </p:nvSpPr>
        <p:spPr>
          <a:xfrm>
            <a:off x="3726125" y="1252625"/>
            <a:ext cx="85674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3700"/>
              <a:buFont typeface="Calibri"/>
              <a:buChar char="•"/>
            </a:pPr>
            <a:r>
              <a:rPr lang="en-US" sz="3700"/>
              <a:t> Ir a caminar con un miembro de la familia</a:t>
            </a:r>
            <a:endParaRPr sz="3700"/>
          </a:p>
          <a:p>
            <a:pPr indent="-457200" lvl="0" marL="457200" rtl="0" algn="l">
              <a:lnSpc>
                <a:spcPct val="90000"/>
              </a:lnSpc>
              <a:spcBef>
                <a:spcPts val="0"/>
              </a:spcBef>
              <a:spcAft>
                <a:spcPts val="0"/>
              </a:spcAft>
              <a:buSzPts val="3700"/>
              <a:buChar char="•"/>
            </a:pPr>
            <a:r>
              <a:rPr lang="en-US" sz="3700"/>
              <a:t>Salir y ir por un helado</a:t>
            </a:r>
            <a:endParaRPr sz="3700"/>
          </a:p>
          <a:p>
            <a:pPr indent="-457200" lvl="0" marL="457200" rtl="0" algn="l">
              <a:lnSpc>
                <a:spcPct val="90000"/>
              </a:lnSpc>
              <a:spcBef>
                <a:spcPts val="0"/>
              </a:spcBef>
              <a:spcAft>
                <a:spcPts val="0"/>
              </a:spcAft>
              <a:buSzPts val="3700"/>
              <a:buChar char="•"/>
            </a:pPr>
            <a:r>
              <a:rPr lang="en-US" sz="3700"/>
              <a:t>Mirar tu película favorita</a:t>
            </a:r>
            <a:endParaRPr sz="3700"/>
          </a:p>
          <a:p>
            <a:pPr indent="-457200" lvl="0" marL="457200" rtl="0" algn="l">
              <a:lnSpc>
                <a:spcPct val="90000"/>
              </a:lnSpc>
              <a:spcBef>
                <a:spcPts val="0"/>
              </a:spcBef>
              <a:spcAft>
                <a:spcPts val="0"/>
              </a:spcAft>
              <a:buSzPts val="3700"/>
              <a:buChar char="•"/>
            </a:pPr>
            <a:r>
              <a:rPr lang="en-US" sz="3700"/>
              <a:t>Jueguen un juego o rompecabezas juntos</a:t>
            </a:r>
            <a:endParaRPr sz="3700"/>
          </a:p>
          <a:p>
            <a:pPr indent="-457200" lvl="0" marL="457200" rtl="0" algn="l">
              <a:lnSpc>
                <a:spcPct val="90000"/>
              </a:lnSpc>
              <a:spcBef>
                <a:spcPts val="0"/>
              </a:spcBef>
              <a:spcAft>
                <a:spcPts val="0"/>
              </a:spcAft>
              <a:buSzPts val="3700"/>
              <a:buChar char="•"/>
            </a:pPr>
            <a:r>
              <a:rPr lang="en-US" sz="3700"/>
              <a:t>Elige el menú de la cena o el restaurante</a:t>
            </a:r>
            <a:endParaRPr sz="3700"/>
          </a:p>
          <a:p>
            <a:pPr indent="-457200" lvl="0" marL="457200" rtl="0" algn="l">
              <a:lnSpc>
                <a:spcPct val="90000"/>
              </a:lnSpc>
              <a:spcBef>
                <a:spcPts val="0"/>
              </a:spcBef>
              <a:spcAft>
                <a:spcPts val="0"/>
              </a:spcAft>
              <a:buSzPts val="3700"/>
              <a:buChar char="•"/>
            </a:pPr>
            <a:r>
              <a:rPr lang="en-US" sz="3700"/>
              <a:t>Comprar un libro nuevo</a:t>
            </a:r>
            <a:endParaRPr sz="3700"/>
          </a:p>
          <a:p>
            <a:pPr indent="-457200" lvl="0" marL="457200" rtl="0" algn="l">
              <a:lnSpc>
                <a:spcPct val="90000"/>
              </a:lnSpc>
              <a:spcBef>
                <a:spcPts val="0"/>
              </a:spcBef>
              <a:spcAft>
                <a:spcPts val="0"/>
              </a:spcAft>
              <a:buSzPts val="3700"/>
              <a:buChar char="•"/>
            </a:pPr>
            <a:r>
              <a:rPr lang="en-US" sz="3700"/>
              <a:t>Pasar tiempo con una amigo</a:t>
            </a:r>
            <a:endParaRPr sz="3700"/>
          </a:p>
          <a:p>
            <a:pPr indent="0" lvl="0" marL="0" rtl="0" algn="l">
              <a:lnSpc>
                <a:spcPct val="90000"/>
              </a:lnSpc>
              <a:spcBef>
                <a:spcPts val="1000"/>
              </a:spcBef>
              <a:spcAft>
                <a:spcPts val="0"/>
              </a:spcAft>
              <a:buSzPts val="2800"/>
              <a:buNone/>
            </a:pPr>
            <a:r>
              <a:t/>
            </a:r>
            <a:endParaRPr sz="3700"/>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sp>
        <p:nvSpPr>
          <p:cNvPr id="1455" name="Google Shape;1455;p112"/>
          <p:cNvSpPr txBox="1"/>
          <p:nvPr>
            <p:ph idx="1" type="body"/>
          </p:nvPr>
        </p:nvSpPr>
        <p:spPr>
          <a:xfrm>
            <a:off x="77975" y="4203050"/>
            <a:ext cx="3356400" cy="226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1"/>
              </a:buClr>
              <a:buSzPts val="1100"/>
              <a:buFont typeface="Arial"/>
              <a:buNone/>
            </a:pPr>
            <a:r>
              <a:rPr lang="en-US"/>
              <a:t>¡Celebre con algo pequeño cuando su hijo complete una fila o haga algo más grande con un "apagón completo"!</a:t>
            </a:r>
            <a:endParaRPr/>
          </a:p>
        </p:txBody>
      </p:sp>
      <p:sp>
        <p:nvSpPr>
          <p:cNvPr id="1456" name="Google Shape;1456;p112"/>
          <p:cNvSpPr txBox="1"/>
          <p:nvPr/>
        </p:nvSpPr>
        <p:spPr>
          <a:xfrm>
            <a:off x="819075" y="1027300"/>
            <a:ext cx="169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7" name="Google Shape;1457;p112"/>
          <p:cNvPicPr preferRelativeResize="0"/>
          <p:nvPr/>
        </p:nvPicPr>
        <p:blipFill rotWithShape="1">
          <a:blip r:embed="rId3">
            <a:alphaModFix/>
          </a:blip>
          <a:srcRect b="6916" l="0" r="0" t="0"/>
          <a:stretch/>
        </p:blipFill>
        <p:spPr>
          <a:xfrm>
            <a:off x="661988" y="429675"/>
            <a:ext cx="2188374" cy="3623024"/>
          </a:xfrm>
          <a:prstGeom prst="rect">
            <a:avLst/>
          </a:prstGeom>
          <a:noFill/>
          <a:ln cap="flat" cmpd="sng" w="9525">
            <a:solidFill>
              <a:srgbClr val="202124"/>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13"/>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(K-1)</a:t>
            </a:r>
            <a:endParaRPr/>
          </a:p>
        </p:txBody>
      </p:sp>
      <p:sp>
        <p:nvSpPr>
          <p:cNvPr id="1463" name="Google Shape;1463;p113"/>
          <p:cNvSpPr txBox="1"/>
          <p:nvPr>
            <p:ph idx="1" type="body"/>
          </p:nvPr>
        </p:nvSpPr>
        <p:spPr>
          <a:xfrm>
            <a:off x="1743476" y="2939675"/>
            <a:ext cx="38667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¿Qué reto te gustaría probar hoy?</a:t>
            </a:r>
            <a:endParaRPr/>
          </a:p>
        </p:txBody>
      </p:sp>
      <p:sp>
        <p:nvSpPr>
          <p:cNvPr id="1464" name="Google Shape;1464;p113"/>
          <p:cNvSpPr txBox="1"/>
          <p:nvPr>
            <p:ph idx="2" type="body"/>
          </p:nvPr>
        </p:nvSpPr>
        <p:spPr>
          <a:xfrm>
            <a:off x="3954500" y="4724950"/>
            <a:ext cx="3722700" cy="1393200"/>
          </a:xfrm>
          <a:prstGeom prst="rect">
            <a:avLst/>
          </a:prstGeom>
          <a:noFill/>
          <a:ln>
            <a:noFill/>
          </a:ln>
        </p:spPr>
        <p:txBody>
          <a:bodyPr anchorCtr="0" anchor="ctr" bIns="45700" lIns="91425" spcFirstLastPara="1" rIns="91425" wrap="square" tIns="45700">
            <a:noAutofit/>
          </a:bodyPr>
          <a:lstStyle/>
          <a:p>
            <a:pPr indent="-4760" lvl="0" marL="233361" marR="0" rtl="0" algn="l">
              <a:lnSpc>
                <a:spcPct val="90000"/>
              </a:lnSpc>
              <a:spcBef>
                <a:spcPts val="1000"/>
              </a:spcBef>
              <a:spcAft>
                <a:spcPts val="0"/>
              </a:spcAft>
              <a:buClr>
                <a:srgbClr val="0771BA"/>
              </a:buClr>
              <a:buSzPts val="2800"/>
              <a:buFont typeface="Arial"/>
              <a:buNone/>
            </a:pPr>
            <a:r>
              <a:rPr lang="en-US"/>
              <a:t>¿Te gustaría leerle a un animal de peluche o un miembro de la familia?</a:t>
            </a:r>
            <a:endParaRPr/>
          </a:p>
        </p:txBody>
      </p:sp>
      <p:sp>
        <p:nvSpPr>
          <p:cNvPr id="1465" name="Google Shape;1465;p113"/>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¿Te gustaría leer afuera hoy o en otro lugar?</a:t>
            </a:r>
            <a:endParaRPr/>
          </a:p>
        </p:txBody>
      </p:sp>
      <p:sp>
        <p:nvSpPr>
          <p:cNvPr id="1466" name="Google Shape;1466;p113"/>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t>¿Cómo te gustaría celebrar cuando llegues al BINGO?</a:t>
            </a:r>
            <a:endParaRPr/>
          </a:p>
        </p:txBody>
      </p:sp>
      <p:pic>
        <p:nvPicPr>
          <p:cNvPr id="1467" name="Google Shape;1467;p113"/>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114"/>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(2-3)</a:t>
            </a:r>
            <a:endParaRPr/>
          </a:p>
        </p:txBody>
      </p:sp>
      <p:sp>
        <p:nvSpPr>
          <p:cNvPr id="1473" name="Google Shape;1473;p11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¿Puedes leer un capítulo completo de tu libro hoy?</a:t>
            </a:r>
            <a:endParaRPr/>
          </a:p>
        </p:txBody>
      </p:sp>
      <p:sp>
        <p:nvSpPr>
          <p:cNvPr id="1474" name="Google Shape;1474;p11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¿Te gustaría leer fantasía o poesía hoy?</a:t>
            </a:r>
            <a:endParaRPr/>
          </a:p>
        </p:txBody>
      </p:sp>
      <p:sp>
        <p:nvSpPr>
          <p:cNvPr id="1475" name="Google Shape;1475;p11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¿Preferirías leer con una linterna hoy o en una videollamada con un familiar?</a:t>
            </a:r>
            <a:endParaRPr/>
          </a:p>
        </p:txBody>
      </p:sp>
      <p:pic>
        <p:nvPicPr>
          <p:cNvPr id="1476" name="Google Shape;1476;p114"/>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482" name="Google Shape;1482;p11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Usar esto con libros en cualquier idioma</a:t>
            </a:r>
            <a:endParaRPr/>
          </a:p>
        </p:txBody>
      </p:sp>
      <p:sp>
        <p:nvSpPr>
          <p:cNvPr id="1483" name="Google Shape;1483;p115"/>
          <p:cNvSpPr txBox="1"/>
          <p:nvPr>
            <p:ph idx="2" type="body"/>
          </p:nvPr>
        </p:nvSpPr>
        <p:spPr>
          <a:xfrm>
            <a:off x="4588042" y="303444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Dar muchos ánimos para apoyar el desarrollo de capacidades lectoras</a:t>
            </a:r>
            <a:endParaRPr/>
          </a:p>
        </p:txBody>
      </p:sp>
      <p:pic>
        <p:nvPicPr>
          <p:cNvPr id="1484" name="Google Shape;1484;p115"/>
          <p:cNvPicPr preferRelativeResize="0"/>
          <p:nvPr/>
        </p:nvPicPr>
        <p:blipFill rotWithShape="1">
          <a:blip r:embed="rId3">
            <a:alphaModFix/>
          </a:blip>
          <a:srcRect b="0" l="0" r="0" t="0"/>
          <a:stretch/>
        </p:blipFill>
        <p:spPr>
          <a:xfrm>
            <a:off x="1604725" y="2768885"/>
            <a:ext cx="1243400" cy="1320239"/>
          </a:xfrm>
          <a:prstGeom prst="rect">
            <a:avLst/>
          </a:prstGeom>
          <a:noFill/>
          <a:ln>
            <a:noFill/>
          </a:ln>
        </p:spPr>
      </p:pic>
      <p:pic>
        <p:nvPicPr>
          <p:cNvPr id="1485" name="Google Shape;1485;p115"/>
          <p:cNvPicPr preferRelativeResize="0"/>
          <p:nvPr/>
        </p:nvPicPr>
        <p:blipFill rotWithShape="1">
          <a:blip r:embed="rId4">
            <a:alphaModFix/>
          </a:blip>
          <a:srcRect b="0" l="0" r="0" t="0"/>
          <a:stretch/>
        </p:blipFill>
        <p:spPr>
          <a:xfrm>
            <a:off x="1689225" y="1552225"/>
            <a:ext cx="1074417" cy="993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Tiempo de práctica </a:t>
            </a:r>
            <a:endParaRPr/>
          </a:p>
        </p:txBody>
      </p:sp>
      <p:sp>
        <p:nvSpPr>
          <p:cNvPr id="1491" name="Google Shape;1491;p116"/>
          <p:cNvSpPr txBox="1"/>
          <p:nvPr>
            <p:ph idx="1" type="body"/>
          </p:nvPr>
        </p:nvSpPr>
        <p:spPr>
          <a:xfrm>
            <a:off x="1639577" y="1681050"/>
            <a:ext cx="3842100" cy="1055700"/>
          </a:xfrm>
          <a:prstGeom prst="rect">
            <a:avLst/>
          </a:prstGeom>
          <a:noFill/>
          <a:ln>
            <a:noFill/>
          </a:ln>
        </p:spPr>
        <p:txBody>
          <a:bodyPr anchorCtr="0" anchor="ctr" bIns="45700" lIns="91425" spcFirstLastPara="1" rIns="91425" wrap="square" tIns="45700">
            <a:noAutofit/>
          </a:bodyPr>
          <a:lstStyle/>
          <a:p>
            <a:pPr indent="0" lvl="0" marL="0" rtl="0" algn="l">
              <a:lnSpc>
                <a:spcPct val="108000"/>
              </a:lnSpc>
              <a:spcBef>
                <a:spcPts val="0"/>
              </a:spcBef>
              <a:spcAft>
                <a:spcPts val="0"/>
              </a:spcAft>
              <a:buSzPts val="1750"/>
              <a:buNone/>
            </a:pPr>
            <a:r>
              <a:rPr lang="en-US" sz="3200"/>
              <a:t>Elija un desafío que a su hijo le gustaría completar hoy.</a:t>
            </a:r>
            <a:endParaRPr sz="3200"/>
          </a:p>
        </p:txBody>
      </p:sp>
      <p:sp>
        <p:nvSpPr>
          <p:cNvPr id="1492" name="Google Shape;1492;p116"/>
          <p:cNvSpPr txBox="1"/>
          <p:nvPr>
            <p:ph idx="2" type="body"/>
          </p:nvPr>
        </p:nvSpPr>
        <p:spPr>
          <a:xfrm>
            <a:off x="1639564" y="3224024"/>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t>Completa el desafío.</a:t>
            </a:r>
            <a:endParaRPr sz="3200"/>
          </a:p>
        </p:txBody>
      </p:sp>
      <p:sp>
        <p:nvSpPr>
          <p:cNvPr id="1493" name="Google Shape;1493;p116"/>
          <p:cNvSpPr txBox="1"/>
          <p:nvPr>
            <p:ph idx="4" type="body"/>
          </p:nvPr>
        </p:nvSpPr>
        <p:spPr>
          <a:xfrm>
            <a:off x="698422" y="168106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94" name="Google Shape;1494;p116"/>
          <p:cNvSpPr txBox="1"/>
          <p:nvPr>
            <p:ph idx="7" type="body"/>
          </p:nvPr>
        </p:nvSpPr>
        <p:spPr>
          <a:xfrm>
            <a:off x="698422" y="3224024"/>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95" name="Google Shape;1495;p116"/>
          <p:cNvSpPr txBox="1"/>
          <p:nvPr>
            <p:ph idx="14" type="body"/>
          </p:nvPr>
        </p:nvSpPr>
        <p:spPr>
          <a:xfrm>
            <a:off x="5481625" y="168105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¡Llámame cuando tengan una pregunta!</a:t>
            </a:r>
            <a:endParaRPr/>
          </a:p>
        </p:txBody>
      </p:sp>
      <p:sp>
        <p:nvSpPr>
          <p:cNvPr id="1496" name="Google Shape;1496;p116"/>
          <p:cNvSpPr/>
          <p:nvPr>
            <p:ph idx="9" type="pic"/>
          </p:nvPr>
        </p:nvSpPr>
        <p:spPr>
          <a:xfrm>
            <a:off x="7967502" y="1420398"/>
            <a:ext cx="3962100" cy="3122700"/>
          </a:xfrm>
          <a:prstGeom prst="rect">
            <a:avLst/>
          </a:prstGeom>
          <a:noFill/>
          <a:ln>
            <a:noFill/>
          </a:ln>
        </p:spPr>
      </p:sp>
      <p:pic>
        <p:nvPicPr>
          <p:cNvPr id="1497" name="Google Shape;1497;p116"/>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498" name="Google Shape;1498;p116"/>
          <p:cNvSpPr txBox="1"/>
          <p:nvPr>
            <p:ph idx="4" type="body"/>
          </p:nvPr>
        </p:nvSpPr>
        <p:spPr>
          <a:xfrm>
            <a:off x="698422" y="454311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99" name="Google Shape;1499;p116"/>
          <p:cNvSpPr txBox="1"/>
          <p:nvPr>
            <p:ph idx="2" type="body"/>
          </p:nvPr>
        </p:nvSpPr>
        <p:spPr>
          <a:xfrm>
            <a:off x="1572975" y="4543100"/>
            <a:ext cx="35271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t>Cuando termines, ¡colorea el cuadrado!</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1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505" name="Google Shape;1505;p117"/>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06" name="Google Shape;1506;p11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507" name="Google Shape;1507;p117"/>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513" name="Google Shape;1513;p118"/>
          <p:cNvPicPr preferRelativeResize="0"/>
          <p:nvPr>
            <p:ph idx="2" type="pic"/>
          </p:nvPr>
        </p:nvPicPr>
        <p:blipFill rotWithShape="1">
          <a:blip r:embed="rId3">
            <a:alphaModFix/>
          </a:blip>
          <a:srcRect b="-4522" l="278" r="268" t="-7976"/>
          <a:stretch/>
        </p:blipFill>
        <p:spPr>
          <a:xfrm>
            <a:off x="8953152" y="1444919"/>
            <a:ext cx="2916937" cy="2596895"/>
          </a:xfrm>
          <a:prstGeom prst="rect">
            <a:avLst/>
          </a:prstGeom>
          <a:noFill/>
          <a:ln>
            <a:noFill/>
          </a:ln>
        </p:spPr>
      </p:pic>
      <p:sp>
        <p:nvSpPr>
          <p:cNvPr id="1514" name="Google Shape;1514;p118"/>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15" name="Google Shape;1515;p118"/>
          <p:cNvPicPr preferRelativeResize="0"/>
          <p:nvPr>
            <p:ph idx="3" type="pic"/>
          </p:nvPr>
        </p:nvPicPr>
        <p:blipFill rotWithShape="1">
          <a:blip r:embed="rId4">
            <a:alphaModFix/>
          </a:blip>
          <a:srcRect b="0" l="21827" r="21825"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10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Jugar al BINGO de lectura</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367" name="Google Shape;1367;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368" name="Google Shape;1368;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369" name="Google Shape;1369;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0" name="Google Shape;1370;p105"/>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371" name="Google Shape;1371;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72" name="Google Shape;1372;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73" name="Google Shape;1373;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74" name="Google Shape;1374;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75" name="Google Shape;1375;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06"/>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1" name="Google Shape;1381;p106"/>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2" name="Google Shape;1382;p106"/>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3" name="Google Shape;1383;p106"/>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4" name="Google Shape;1384;p106"/>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385" name="Google Shape;1385;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386" name="Google Shape;1386;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387" name="Google Shape;1387;p106"/>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388" name="Google Shape;1388;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389" name="Google Shape;1389;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0" name="Google Shape;1390;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1" name="Google Shape;1391;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92" name="Google Shape;1392;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4400"/>
              <a:buFont typeface="Arial"/>
              <a:buNone/>
            </a:pPr>
            <a:r>
              <a:rPr lang="en-US">
                <a:solidFill>
                  <a:srgbClr val="006FB6"/>
                </a:solidFill>
              </a:rPr>
              <a:t>Jugar al BINGO de lectura</a:t>
            </a:r>
            <a:endParaRPr/>
          </a:p>
        </p:txBody>
      </p:sp>
      <p:sp>
        <p:nvSpPr>
          <p:cNvPr id="1398" name="Google Shape;1398;p107"/>
          <p:cNvSpPr txBox="1"/>
          <p:nvPr>
            <p:ph idx="1" type="body"/>
          </p:nvPr>
        </p:nvSpPr>
        <p:spPr>
          <a:xfrm>
            <a:off x="8962775" y="4567650"/>
            <a:ext cx="2982000" cy="20871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1000"/>
              </a:spcBef>
              <a:spcAft>
                <a:spcPts val="0"/>
              </a:spcAft>
              <a:buClr>
                <a:srgbClr val="006FB6"/>
              </a:buClr>
              <a:buSzPts val="1950"/>
              <a:buNone/>
            </a:pPr>
            <a:r>
              <a:rPr lang="en-US" sz="2400"/>
              <a:t>¡Cuatro en fila hacia abajo o de un lado hacia el otro lado hace BINGO! ¡Cubre todo el tablero como desafío y “apagón” total !</a:t>
            </a:r>
            <a:endParaRPr sz="2400">
              <a:solidFill>
                <a:srgbClr val="006FB6"/>
              </a:solidFill>
            </a:endParaRPr>
          </a:p>
        </p:txBody>
      </p:sp>
      <p:pic>
        <p:nvPicPr>
          <p:cNvPr id="1399" name="Google Shape;1399;p107"/>
          <p:cNvPicPr preferRelativeResize="0"/>
          <p:nvPr>
            <p:ph idx="2" type="pic"/>
          </p:nvPr>
        </p:nvPicPr>
        <p:blipFill rotWithShape="1">
          <a:blip r:embed="rId3">
            <a:alphaModFix/>
          </a:blip>
          <a:srcRect b="0" l="-3842" r="0" t="0"/>
          <a:stretch/>
        </p:blipFill>
        <p:spPr>
          <a:xfrm>
            <a:off x="9085175" y="1283625"/>
            <a:ext cx="2673949" cy="3173101"/>
          </a:xfrm>
          <a:prstGeom prst="rect">
            <a:avLst/>
          </a:prstGeom>
          <a:noFill/>
          <a:ln>
            <a:noFill/>
          </a:ln>
        </p:spPr>
      </p:pic>
      <p:sp>
        <p:nvSpPr>
          <p:cNvPr id="1400" name="Google Shape;1400;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1" name="Google Shape;1401;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02" name="Google Shape;1402;p10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Crea tu tablero.</a:t>
            </a:r>
            <a:endParaRPr/>
          </a:p>
        </p:txBody>
      </p:sp>
      <p:sp>
        <p:nvSpPr>
          <p:cNvPr id="1403" name="Google Shape;1403;p107"/>
          <p:cNvSpPr txBox="1"/>
          <p:nvPr>
            <p:ph idx="7" type="body"/>
          </p:nvPr>
        </p:nvSpPr>
        <p:spPr>
          <a:xfrm>
            <a:off x="1340850" y="2472625"/>
            <a:ext cx="55995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Seleccione el marco de tiempo.</a:t>
            </a:r>
            <a:endParaRPr/>
          </a:p>
        </p:txBody>
      </p:sp>
      <p:sp>
        <p:nvSpPr>
          <p:cNvPr id="1404" name="Google Shape;1404;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Elige una recompensa.</a:t>
            </a:r>
            <a:endParaRPr/>
          </a:p>
        </p:txBody>
      </p:sp>
      <p:sp>
        <p:nvSpPr>
          <p:cNvPr id="1405" name="Google Shape;1405;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90000"/>
              </a:lnSpc>
              <a:spcBef>
                <a:spcPts val="1000"/>
              </a:spcBef>
              <a:spcAft>
                <a:spcPts val="0"/>
              </a:spcAft>
              <a:buSzPct val="100000"/>
              <a:buNone/>
            </a:pPr>
            <a:r>
              <a:rPr lang="en-US" sz="3000"/>
              <a:t>La capacidad que tienen los lectores para concentrarse en leer por largos periodos de tiempos. Esto varía por edad e, interes, y crece con el transcurso del tiempo.</a:t>
            </a:r>
            <a:endParaRPr/>
          </a:p>
        </p:txBody>
      </p:sp>
      <p:sp>
        <p:nvSpPr>
          <p:cNvPr id="1411" name="Google Shape;1411;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2" name="Google Shape;1412;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3" name="Google Shape;1413;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4" name="Google Shape;1414;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Aguante para Lectura </a:t>
            </a:r>
            <a:endParaRPr/>
          </a:p>
        </p:txBody>
      </p:sp>
      <p:sp>
        <p:nvSpPr>
          <p:cNvPr id="1415" name="Google Shape;1415;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16" name="Google Shape;1416;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17" name="Google Shape;1417;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18" name="Google Shape;1418;p108"/>
          <p:cNvSpPr txBox="1"/>
          <p:nvPr>
            <p:ph type="ctrTitle"/>
          </p:nvPr>
        </p:nvSpPr>
        <p:spPr>
          <a:xfrm>
            <a:off x="-170975" y="0"/>
            <a:ext cx="1270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sz="4400"/>
              <a:t>Verifique términos de alfabetización </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Crea tu tablero</a:t>
            </a:r>
            <a:endParaRPr/>
          </a:p>
        </p:txBody>
      </p:sp>
      <p:sp>
        <p:nvSpPr>
          <p:cNvPr id="1424" name="Google Shape;1424;p109"/>
          <p:cNvSpPr/>
          <p:nvPr/>
        </p:nvSpPr>
        <p:spPr>
          <a:xfrm>
            <a:off x="545785" y="2346332"/>
            <a:ext cx="1847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3"/>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25" name="Google Shape;1425;p109"/>
          <p:cNvSpPr/>
          <p:nvPr/>
        </p:nvSpPr>
        <p:spPr>
          <a:xfrm>
            <a:off x="6607395" y="2212757"/>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chemeClr val="hlink"/>
              </a:solidFill>
              <a:uFill>
                <a:noFill/>
              </a:u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latin typeface="Calibri"/>
              <a:ea typeface="Calibri"/>
              <a:cs typeface="Calibri"/>
              <a:sym typeface="Calibri"/>
            </a:endParaRPr>
          </a:p>
        </p:txBody>
      </p:sp>
      <p:sp>
        <p:nvSpPr>
          <p:cNvPr id="1426" name="Google Shape;1426;p109"/>
          <p:cNvSpPr txBox="1"/>
          <p:nvPr>
            <p:ph idx="1" type="body"/>
          </p:nvPr>
        </p:nvSpPr>
        <p:spPr>
          <a:xfrm>
            <a:off x="545775" y="1811350"/>
            <a:ext cx="7000500" cy="3640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3600"/>
              <a:buFont typeface="Calibri"/>
              <a:buChar char="●"/>
            </a:pPr>
            <a:r>
              <a:rPr lang="en-US"/>
              <a:t>Cree una cuadrícula de 5x5 en una hoja de papel o use una versión imprimible.</a:t>
            </a:r>
            <a:endParaRPr>
              <a:solidFill>
                <a:srgbClr val="006FB6"/>
              </a:solidFill>
            </a:endParaRPr>
          </a:p>
          <a:p>
            <a:pPr indent="0" lvl="0" marL="457200" rtl="0" algn="l">
              <a:lnSpc>
                <a:spcPct val="100000"/>
              </a:lnSpc>
              <a:spcBef>
                <a:spcPts val="0"/>
              </a:spcBef>
              <a:spcAft>
                <a:spcPts val="0"/>
              </a:spcAft>
              <a:buClr>
                <a:schemeClr val="dk1"/>
              </a:buClr>
              <a:buSzPts val="1100"/>
              <a:buFont typeface="Arial"/>
              <a:buNone/>
            </a:pPr>
            <a:r>
              <a:t/>
            </a:r>
            <a:endParaRPr>
              <a:solidFill>
                <a:srgbClr val="006FB6"/>
              </a:solidFill>
            </a:endParaRPr>
          </a:p>
          <a:p>
            <a:pPr indent="-457200" lvl="0" marL="457200" rtl="0" algn="l">
              <a:lnSpc>
                <a:spcPct val="100000"/>
              </a:lnSpc>
              <a:spcBef>
                <a:spcPts val="0"/>
              </a:spcBef>
              <a:spcAft>
                <a:spcPts val="0"/>
              </a:spcAft>
              <a:buClr>
                <a:srgbClr val="006FB6"/>
              </a:buClr>
              <a:buSzPts val="3600"/>
              <a:buFont typeface="Calibri"/>
              <a:buChar char="●"/>
            </a:pPr>
            <a:r>
              <a:rPr lang="en-US"/>
              <a:t>Use el cuadrado central como un espacio "GRATIS".</a:t>
            </a:r>
            <a:endParaRPr>
              <a:solidFill>
                <a:srgbClr val="006FB6"/>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6FB6"/>
              </a:solidFill>
            </a:endParaRPr>
          </a:p>
          <a:p>
            <a:pPr indent="0" lvl="0" marL="0" rtl="0" algn="l">
              <a:lnSpc>
                <a:spcPct val="90000"/>
              </a:lnSpc>
              <a:spcBef>
                <a:spcPts val="1000"/>
              </a:spcBef>
              <a:spcAft>
                <a:spcPts val="0"/>
              </a:spcAft>
              <a:buSzPts val="3600"/>
              <a:buNone/>
            </a:pPr>
            <a:r>
              <a:t/>
            </a:r>
            <a:endParaRPr>
              <a:solidFill>
                <a:srgbClr val="006FB6"/>
              </a:solidFill>
            </a:endParaRPr>
          </a:p>
        </p:txBody>
      </p:sp>
      <p:pic>
        <p:nvPicPr>
          <p:cNvPr id="1427" name="Google Shape;1427;p109"/>
          <p:cNvPicPr preferRelativeResize="0"/>
          <p:nvPr>
            <p:ph idx="2" type="pic"/>
          </p:nvPr>
        </p:nvPicPr>
        <p:blipFill rotWithShape="1">
          <a:blip r:embed="rId5">
            <a:alphaModFix/>
          </a:blip>
          <a:srcRect b="0" l="0" r="0" t="-896"/>
          <a:stretch/>
        </p:blipFill>
        <p:spPr>
          <a:xfrm>
            <a:off x="8269650" y="1565900"/>
            <a:ext cx="3293175" cy="4094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1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sz="4600"/>
              <a:t>Decidir sobre los desafíos de lectura</a:t>
            </a:r>
            <a:endParaRPr sz="4600"/>
          </a:p>
        </p:txBody>
      </p:sp>
      <p:sp>
        <p:nvSpPr>
          <p:cNvPr id="1433" name="Google Shape;1433;p110"/>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3"/>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34" name="Google Shape;1434;p110"/>
          <p:cNvSpPr/>
          <p:nvPr/>
        </p:nvSpPr>
        <p:spPr>
          <a:xfrm>
            <a:off x="6607395" y="2212757"/>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chemeClr val="hlink"/>
              </a:solidFill>
              <a:uFill>
                <a:noFill/>
              </a:u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latin typeface="Calibri"/>
              <a:ea typeface="Calibri"/>
              <a:cs typeface="Calibri"/>
              <a:sym typeface="Calibri"/>
            </a:endParaRPr>
          </a:p>
        </p:txBody>
      </p:sp>
      <p:sp>
        <p:nvSpPr>
          <p:cNvPr id="1435" name="Google Shape;1435;p110"/>
          <p:cNvSpPr txBox="1"/>
          <p:nvPr/>
        </p:nvSpPr>
        <p:spPr>
          <a:xfrm>
            <a:off x="3293900" y="3023425"/>
            <a:ext cx="979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10"/>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3600"/>
              <a:buFont typeface="Calibri"/>
              <a:buChar char="●"/>
            </a:pPr>
            <a:r>
              <a:rPr lang="en-US"/>
              <a:t>Escriba (o dibuje) un desafío de lectura diferente en cada cuadro.</a:t>
            </a:r>
            <a:endParaRPr/>
          </a:p>
          <a:p>
            <a:pPr indent="0" lvl="0" marL="457200" rtl="0" algn="l">
              <a:lnSpc>
                <a:spcPct val="100000"/>
              </a:lnSpc>
              <a:spcBef>
                <a:spcPts val="0"/>
              </a:spcBef>
              <a:spcAft>
                <a:spcPts val="0"/>
              </a:spcAft>
              <a:buSzPts val="3600"/>
              <a:buNone/>
            </a:pPr>
            <a:r>
              <a:t/>
            </a:r>
            <a:endParaRPr/>
          </a:p>
          <a:p>
            <a:pPr indent="-457200" lvl="0" marL="457200" rtl="0" algn="l">
              <a:lnSpc>
                <a:spcPct val="100000"/>
              </a:lnSpc>
              <a:spcBef>
                <a:spcPts val="0"/>
              </a:spcBef>
              <a:spcAft>
                <a:spcPts val="0"/>
              </a:spcAft>
              <a:buClr>
                <a:srgbClr val="006FB6"/>
              </a:buClr>
              <a:buSzPts val="3600"/>
              <a:buFont typeface="Calibri"/>
              <a:buChar char="●"/>
            </a:pPr>
            <a:r>
              <a:rPr lang="en-US"/>
              <a:t>Considere los lugares de lectura, las audiencias, los géneros, etc.</a:t>
            </a:r>
            <a:endParaRPr/>
          </a:p>
        </p:txBody>
      </p:sp>
      <p:pic>
        <p:nvPicPr>
          <p:cNvPr id="1437" name="Google Shape;1437;p110"/>
          <p:cNvPicPr preferRelativeResize="0"/>
          <p:nvPr>
            <p:ph idx="2" type="pic"/>
          </p:nvPr>
        </p:nvPicPr>
        <p:blipFill rotWithShape="1">
          <a:blip r:embed="rId5">
            <a:alphaModFix/>
          </a:blip>
          <a:srcRect b="0" l="0" r="0" t="-896"/>
          <a:stretch/>
        </p:blipFill>
        <p:spPr>
          <a:xfrm>
            <a:off x="8269650" y="1565900"/>
            <a:ext cx="3293175" cy="409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pic>
        <p:nvPicPr>
          <p:cNvPr id="1442" name="Google Shape;1442;p111"/>
          <p:cNvPicPr preferRelativeResize="0"/>
          <p:nvPr>
            <p:ph idx="2" type="pic"/>
          </p:nvPr>
        </p:nvPicPr>
        <p:blipFill rotWithShape="1">
          <a:blip r:embed="rId3">
            <a:alphaModFix/>
          </a:blip>
          <a:srcRect b="0" l="0" r="0" t="-896"/>
          <a:stretch/>
        </p:blipFill>
        <p:spPr>
          <a:xfrm>
            <a:off x="8269650" y="1565900"/>
            <a:ext cx="3293175" cy="4094674"/>
          </a:xfrm>
          <a:prstGeom prst="rect">
            <a:avLst/>
          </a:prstGeom>
          <a:noFill/>
          <a:ln>
            <a:noFill/>
          </a:ln>
        </p:spPr>
      </p:pic>
      <p:sp>
        <p:nvSpPr>
          <p:cNvPr id="1443" name="Google Shape;1443;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rPr lang="en-US"/>
              <a:t>Seleccione el marco de tiempo.</a:t>
            </a:r>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1444" name="Google Shape;1444;p111"/>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45" name="Google Shape;1445;p111"/>
          <p:cNvSpPr/>
          <p:nvPr/>
        </p:nvSpPr>
        <p:spPr>
          <a:xfrm>
            <a:off x="6632820"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5"/>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46" name="Google Shape;1446;p111"/>
          <p:cNvSpPr/>
          <p:nvPr/>
        </p:nvSpPr>
        <p:spPr>
          <a:xfrm>
            <a:off x="9142250" y="2649825"/>
            <a:ext cx="296700" cy="280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11"/>
          <p:cNvSpPr/>
          <p:nvPr/>
        </p:nvSpPr>
        <p:spPr>
          <a:xfrm>
            <a:off x="8573500" y="2649825"/>
            <a:ext cx="296700" cy="280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11"/>
          <p:cNvSpPr txBox="1"/>
          <p:nvPr>
            <p:ph idx="1" type="body"/>
          </p:nvPr>
        </p:nvSpPr>
        <p:spPr>
          <a:xfrm>
            <a:off x="409024" y="1811350"/>
            <a:ext cx="7258200" cy="3640200"/>
          </a:xfrm>
          <a:prstGeom prst="rect">
            <a:avLst/>
          </a:prstGeom>
          <a:noFill/>
          <a:ln>
            <a:noFill/>
          </a:ln>
        </p:spPr>
        <p:txBody>
          <a:bodyPr anchorCtr="0" anchor="t" bIns="45700" lIns="91425" spcFirstLastPara="1" rIns="91425" wrap="square" tIns="45700">
            <a:noAutofit/>
          </a:bodyPr>
          <a:lstStyle/>
          <a:p>
            <a:pPr indent="-457200" lvl="0" marL="749300" rtl="0" algn="l">
              <a:lnSpc>
                <a:spcPct val="100000"/>
              </a:lnSpc>
              <a:spcBef>
                <a:spcPts val="0"/>
              </a:spcBef>
              <a:spcAft>
                <a:spcPts val="0"/>
              </a:spcAft>
              <a:buClr>
                <a:srgbClr val="006FB6"/>
              </a:buClr>
              <a:buSzPts val="3600"/>
              <a:buFont typeface="Calibri"/>
              <a:buChar char="●"/>
            </a:pPr>
            <a:r>
              <a:rPr lang="en-US" sz="3800"/>
              <a:t>¿Cuántos desafíos completamos cada semana?</a:t>
            </a:r>
            <a:endParaRPr sz="3800"/>
          </a:p>
          <a:p>
            <a:pPr indent="0" lvl="0" marL="457200" rtl="0" algn="l">
              <a:lnSpc>
                <a:spcPct val="100000"/>
              </a:lnSpc>
              <a:spcBef>
                <a:spcPts val="500"/>
              </a:spcBef>
              <a:spcAft>
                <a:spcPts val="0"/>
              </a:spcAft>
              <a:buSzPts val="3600"/>
              <a:buNone/>
            </a:pPr>
            <a:r>
              <a:t/>
            </a:r>
            <a:endParaRPr sz="3800"/>
          </a:p>
          <a:p>
            <a:pPr indent="-457200" lvl="0" marL="749300" rtl="0" algn="l">
              <a:lnSpc>
                <a:spcPct val="100000"/>
              </a:lnSpc>
              <a:spcBef>
                <a:spcPts val="500"/>
              </a:spcBef>
              <a:spcAft>
                <a:spcPts val="500"/>
              </a:spcAft>
              <a:buClr>
                <a:srgbClr val="006FB6"/>
              </a:buClr>
              <a:buSzPts val="3600"/>
              <a:buFont typeface="Calibri"/>
              <a:buChar char="●"/>
            </a:pPr>
            <a:r>
              <a:rPr lang="en-US" sz="3800"/>
              <a:t>¿Nuestro objetivo será una fila/columna o un apagón total?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