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8" r:id="rId3"/>
    <p:sldMasterId id="2147483664" r:id="rId4"/>
    <p:sldMasterId id="2147483683" r:id="rId5"/>
    <p:sldMasterId id="2147483692" r:id="rId6"/>
    <p:sldMasterId id="2147483697" r:id="rId7"/>
    <p:sldMasterId id="2147483707" r:id="rId8"/>
    <p:sldMasterId id="2147483723" r:id="rId9"/>
    <p:sldMasterId id="2147483738" r:id="rId10"/>
    <p:sldMasterId id="2147483746" r:id="rId11"/>
  </p:sldMasterIdLst>
  <p:notesMasterIdLst>
    <p:notesMasterId r:id="rId32"/>
  </p:notesMasterIdLst>
  <p:sldIdLst>
    <p:sldId id="256" r:id="rId12"/>
    <p:sldId id="257" r:id="rId13"/>
    <p:sldId id="258" r:id="rId14"/>
    <p:sldId id="275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B2MTkXOlgEvqLbthUcFqUHWRz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customschemas.google.com/relationships/presentationmetadata" Target="meta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5" name="Google Shape;14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5" name="Google Shape;1535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413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255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4" name="Google Shape;1554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3" name="Google Shape;1563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2" name="Google Shape;1572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20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1" name="Google Shape;15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1" name="Google Shape;15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dc981dcf1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00" cy="117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0" name="Google Shape;1600;g1dc981dcf17_0_15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9" name="Google Shape;1609;p2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2cb0e4ac19f_0_10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3" name="Google Shape;1623;g2cb0e4ac19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2" name="Google Shape;14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1" name="Google Shape;16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7" name="Google Shape;14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2" name="Google Shape;14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9" name="Google Shape;14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3" name="Google Shape;1503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255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6" name="Google Shape;1516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5" name="Google Shape;1525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7" name="Google Shape;157;p6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8" name="Google Shape;15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5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6" name="Google Shape;166;p65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7" name="Google Shape;167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6"/>
          <p:cNvPicPr preferRelativeResize="0"/>
          <p:nvPr/>
        </p:nvPicPr>
        <p:blipFill rotWithShape="1">
          <a:blip r:embed="rId2">
            <a:alphaModFix/>
          </a:blip>
          <a:srcRect l="549" t="8195" r="-548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5" name="Google Shape;175;p66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6" name="Google Shape;17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7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6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6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41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5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9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99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99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9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4" name="Google Shape;244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9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99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5" name="Google Shape;255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10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0" name="Google Shape;260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8" name="Google Shape;278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10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10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10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10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10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10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101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1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0" name="Google Shape;290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1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2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102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102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102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102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102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2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102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10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2" name="Google Shape;302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8" name="Google Shape;30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3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0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103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103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Google Shape;317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3" name="Google Shape;323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4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0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104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104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5" name="Google Shape;335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0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10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10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10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10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10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10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0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10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7" name="Google Shape;357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1" name="Google Shape;37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5" name="Google Shape;375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106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106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06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106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106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106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106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06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5" name="Google Shape;385;p106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1" name="Google Shape;391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107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107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107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107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107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107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07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07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07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107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07" name="Google Shape;407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7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7" name="Google Shape;417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108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108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8" name="Google Shape;428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109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09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1" name="Google Shape;441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5" name="Google Shape;445;p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110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110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110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110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110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110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110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7" name="Google Shape;457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8" name="Google Shape;458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9" name="Google Shape;459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" name="Google Shape;461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2" name="Google Shape;462;p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1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111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4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4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4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3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1" name="Google Shape;47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4" name="Google Shape;474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1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112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112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13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1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6354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5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5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5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5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5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5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5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5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8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1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1" name="Google Shape;52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4" name="Google Shape;524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2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82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82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83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83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83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2" name="Google Shape;542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3" name="Google Shape;543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4" name="Google Shape;544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5" name="Google Shape;54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5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5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Google Shape;551;p85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Google Shape;552;p85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Google Shape;553;p85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6" name="Google Shape;55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8" name="Google Shape;55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9" name="Google Shape;55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6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6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86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86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86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Google Shape;569;p86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86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6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" name="Google Shape;7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87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6" name="Google Shape;57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7" name="Google Shape;577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8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7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2" name="Google Shape;582;p87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87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Google Shape;584;p87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Google Shape;585;p87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87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87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8" name="Google Shape;588;p87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5" name="Google Shape;59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7" name="Google Shape;59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0" name="Google Shape;60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1" name="Google Shape;60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7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5" name="Google Shape;605;p47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6" name="Google Shape;606;p47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p47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47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47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47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47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4" name="Google Shape;61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7" name="Google Shape;617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8" name="Google Shape;618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9" name="Google Shape;61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0" name="Google Shape;62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1" name="Google Shape;621;p5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5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3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9" name="Google Shape;629;p53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Google Shape;630;p53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Google Shape;631;p53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35" name="Google Shape;63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7" name="Google Shape;637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8" name="Google Shape;638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0" name="Google Shape;64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1" name="Google Shape;64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54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4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54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54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2" name="Google Shape;652;p63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63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54" name="Google Shape;654;p6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 1">
  <p:cSld name="2 Reading tip with pic and conversation bubbles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49"/>
          <p:cNvSpPr txBox="1">
            <a:spLocks noGrp="1"/>
          </p:cNvSpPr>
          <p:nvPr>
            <p:ph type="body" idx="1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5" name="Google Shape;665;p49"/>
          <p:cNvSpPr txBox="1">
            <a:spLocks noGrp="1"/>
          </p:cNvSpPr>
          <p:nvPr>
            <p:ph type="body" idx="2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66" name="Google Shape;666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7" name="Google Shape;667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8" name="Google Shape;668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9" name="Google Shape;66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9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74" name="Google Shape;674;p4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9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9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7" name="Google Shape;677;p49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reading tip more options">
  <p:cSld name="1_2 reading tip more options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52"/>
          <p:cNvSpPr txBox="1">
            <a:spLocks noGrp="1"/>
          </p:cNvSpPr>
          <p:nvPr>
            <p:ph type="body" idx="1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1" name="Google Shape;681;p52"/>
          <p:cNvSpPr txBox="1">
            <a:spLocks noGrp="1"/>
          </p:cNvSpPr>
          <p:nvPr>
            <p:ph type="body" idx="2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2" name="Google Shape;682;p52"/>
          <p:cNvSpPr txBox="1">
            <a:spLocks noGrp="1"/>
          </p:cNvSpPr>
          <p:nvPr>
            <p:ph type="body" idx="3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83" name="Google Shape;683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4" name="Google Shape;684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5" name="Google Shape;685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6" name="Google Shape;68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2"/>
          <p:cNvSpPr txBox="1">
            <a:spLocks noGrp="1"/>
          </p:cNvSpPr>
          <p:nvPr>
            <p:ph type="body" idx="4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1" name="Google Shape;691;p52"/>
          <p:cNvSpPr>
            <a:spLocks noGrp="1"/>
          </p:cNvSpPr>
          <p:nvPr>
            <p:ph type="pic" idx="5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88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5" name="Google Shape;695;p88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96" name="Google Shape;696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7" name="Google Shape;69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8" name="Google Shape;69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9" name="Google Shape;699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8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04" name="Google Shape;704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8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8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88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88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89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2" name="Google Shape;712;p89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3" name="Google Shape;713;p89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14" name="Google Shape;714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5" name="Google Shape;715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6" name="Google Shape;716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7" name="Google Shape;717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9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89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89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Google Shape;724;p89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90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Google Shape;728;p90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9" name="Google Shape;729;p90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90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31" name="Google Shape;731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3" name="Google Shape;733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4" name="Google Shape;734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5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95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5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95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95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95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0" name="Google Shape;740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2" name="Google Shape;742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3" name="Google Shape;743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4" name="Google Shape;74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49" name="Google Shape;74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0" name="Google Shape;750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1" name="Google Shape;751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2" name="Google Shape;752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9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58" name="Google Shape;75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9" name="Google Shape;75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0" name="Google Shape;760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3" name="Google Shape;763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4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67" name="Google Shape;76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8" name="Google Shape;76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9" name="Google Shape;769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9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2" name="Google Shape;772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4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5" name="Google Shape;775;p94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94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 1">
  <p:cSld name="2_Custom Layout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4" name="Google Shape;78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5" name="Google Shape;78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6" name="Google Shape;78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7" name="Google Shape;78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8" name="Google Shape;78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9" name="Google Shape;7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3" name="Google Shape;793;p51"/>
          <p:cNvSpPr txBox="1">
            <a:spLocks noGrp="1"/>
          </p:cNvSpPr>
          <p:nvPr>
            <p:ph type="body" idx="1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4" name="Google Shape;794;p51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5" name="Google Shape;795;p51"/>
          <p:cNvSpPr txBox="1">
            <a:spLocks noGrp="1"/>
          </p:cNvSpPr>
          <p:nvPr>
            <p:ph type="body" idx="3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6" name="Google Shape;796;p51"/>
          <p:cNvSpPr txBox="1">
            <a:spLocks noGrp="1"/>
          </p:cNvSpPr>
          <p:nvPr>
            <p:ph type="body" idx="4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32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0" name="Google Shape;800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1" name="Google Shape;801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2" name="Google Shape;80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6" name="Google Shape;806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8" name="Google Shape;808;p55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Google Shape;809;p55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0" name="Google Shape;810;p55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55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Google Shape;812;p55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55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55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5" name="Google Shape;815;p55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Google Shape;816;p55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55"/>
          <p:cNvSpPr txBox="1">
            <a:spLocks noGrp="1"/>
          </p:cNvSpPr>
          <p:nvPr>
            <p:ph type="body" idx="13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0" name="Google Shape;820;p6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6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2" name="Google Shape;822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4" name="Google Shape;82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5" name="Google Shape;82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6" name="Google Shape;82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7" name="Google Shape;82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8" name="Google Shape;82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9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69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4" name="Google Shape;834;p69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Google Shape;835;p69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69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7" name="Google Shape;837;p69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Google Shape;838;p69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Google Shape;839;p69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0" name="Google Shape;840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1" name="Google Shape;84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6" name="Google Shape;84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7" name="Google Shape;84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2" name="Google Shape;852;p7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3" name="Google Shape;853;p7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4" name="Google Shape;854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5" name="Google Shape;855;p7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6" name="Google Shape;85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2" name="Google Shape;862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p7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7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3" name="Google Shape;873;p7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4" name="Google Shape;87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8" name="Google Shape;87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9" name="Google Shape;87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0" name="Google Shape;880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" name="Google Shape;96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96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6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96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96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8" name="Google Shape;888;p7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9" name="Google Shape;889;p7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Google Shape;890;p7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Google Shape;891;p7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Google Shape;892;p7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7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Google Shape;894;p7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5" name="Google Shape;895;p7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6" name="Google Shape;89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9" name="Google Shape;89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0" name="Google Shape;90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1" name="Google Shape;90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2" name="Google Shape;90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9" name="Google Shape;90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0" name="Google Shape;91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3" name="Google Shape;91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4" name="Google Shape;914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Google Shape;916;p7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7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7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7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7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7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7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7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4" name="Google Shape;924;p7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9" name="Google Shape;92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0" name="Google Shape;93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4" name="Google Shape;934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Google Shape;936;p7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7" name="Google Shape;937;p7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8" name="Google Shape;938;p7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9" name="Google Shape;939;p7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0" name="Google Shape;940;p7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7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7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Google Shape;943;p7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74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45" name="Google Shape;945;p7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46" name="Google Shape;946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4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1" name="Google Shape;951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3" name="Google Shape;95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4" name="Google Shape;95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0" name="Google Shape;960;p75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1" name="Google Shape;961;p75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5" name="Google Shape;96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6" name="Google Shape;96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7" name="Google Shape;967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0" name="Google Shape;97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1" name="Google Shape;971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3" name="Google Shape;973;p76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4" name="Google Shape;974;p76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Google Shape;97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8" name="Google Shape;97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9" name="Google Shape;97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0" name="Google Shape;98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3" name="Google Shape;98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4" name="Google Shape;984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6" name="Google Shape;986;p77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7" name="Google Shape;987;p77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8" name="Google Shape;988;p77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9" name="Google Shape;989;p77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0" name="Google Shape;990;p77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1" name="Google Shape;991;p77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2" name="Google Shape;992;p77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7" name="Google Shape;99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8" name="Google Shape;99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0" name="Google Shape;100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1" name="Google Shape;1001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4" name="Google Shape;1004;p78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8" name="Google Shape;100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9" name="Google Shape;100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0" name="Google Shape;101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2" name="Google Shape;101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3" name="Google Shape;1013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6" name="Google Shape;1016;p7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7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p8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Google Shape;1021;p8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29" name="Google Shape;1029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0" name="Google Shape;1030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1" name="Google Shape;1031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2" name="Google Shape;103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6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0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6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8" name="Google Shape;1038;p60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9" name="Google Shape;1039;p60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0" name="Google Shape;1040;p60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1" name="Google Shape;1041;p60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p60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p60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9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9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5" name="Google Shape;115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61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61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48" name="Google Shape;104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9" name="Google Shape;104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0" name="Google Shape;105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1" name="Google Shape;105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6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61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2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2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9" name="Google Shape;1059;p62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62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1" name="Google Shape;1061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2" name="Google Shape;1062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3" name="Google Shape;1063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4" name="Google Shape;106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1" name="Google Shape;1071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3" name="Google Shape;107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4" name="Google Shape;107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5" name="Google Shape;1075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5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0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150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Google Shape;1080;p150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1" name="Google Shape;1081;p150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2" name="Google Shape;1082;p150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5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5" name="Google Shape;108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6" name="Google Shape;108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7" name="Google Shape;108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8" name="Google Shape;1088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5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51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51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4" name="Google Shape;1094;p15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5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5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5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8" name="Google Shape;1098;p15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9" name="Google Shape;1099;p15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0" name="Google Shape;1100;p15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1" name="Google Shape;1101;p15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4" name="Google Shape;110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5" name="Google Shape;110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6" name="Google Shape;110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7" name="Google Shape;1107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5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2" name="Google Shape;1112;p152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3" name="Google Shape;1113;p152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5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6" name="Google Shape;1116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7" name="Google Shape;1117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8" name="Google Shape;1118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9" name="Google Shape;1119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53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53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5" name="Google Shape;1125;p153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p153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154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p154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1" name="Google Shape;1131;p154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2" name="Google Shape;1132;p154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55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7" name="Google Shape;1137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8" name="Google Shape;1138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9" name="Google Shape;1139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0" name="Google Shape;1140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56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p156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6" name="Google Shape;1146;p156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7" name="Google Shape;1147;p156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8" name="Google Shape;1148;p156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1" name="Google Shape;115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2" name="Google Shape;115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3" name="Google Shape;115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4" name="Google Shape;1154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5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9" name="Google Shape;1159;p15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0" name="Google Shape;1160;p15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1" name="Google Shape;1161;p15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2" name="Google Shape;1162;p15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3" name="Google Shape;1163;p15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4" name="Google Shape;1164;p15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5" name="Google Shape;1165;p15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9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9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9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9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9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15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9" name="Google Shape;1169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0" name="Google Shape;1170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1" name="Google Shape;1171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2" name="Google Shape;1172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5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7" name="Google Shape;1177;p15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8" name="Google Shape;1178;p15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9" name="Google Shape;1179;p15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0" name="Google Shape;1180;p15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1" name="Google Shape;1181;p15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2" name="Google Shape;1182;p15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3" name="Google Shape;1183;p15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5" name="Google Shape;1185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6" name="Google Shape;1186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7" name="Google Shape;1187;p15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88" name="Google Shape;1188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9" name="Google Shape;1189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0" name="Google Shape;1190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1" name="Google Shape;1191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59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6" name="Google Shape;1196;p159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59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8" name="Google Shape;1198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59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3" name="Google Shape;1203;p159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4" name="Google Shape;1204;p159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5" name="Google Shape;1205;p159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8" name="Google Shape;1208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9" name="Google Shape;1209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0" name="Google Shape;1210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1" name="Google Shape;1211;p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6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60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6" name="Google Shape;1216;p160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160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dc981dcf17_0_16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24" name="Google Shape;1224;g1dc981dcf17_0_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g1dc981dcf17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6" name="Google Shape;1226;g1dc981dcf17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7" name="Google Shape;1227;g1dc981dcf17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8" name="Google Shape;1228;g1dc981dcf17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9" name="Google Shape;1229;g1dc981dcf17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0" name="Google Shape;1230;g1dc981dcf17_0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c981dcf17_0_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g1dc981dcf17_0_16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g1dc981dcf17_0_163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4" name="Google Shape;1234;g1dc981dcf17_0_163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5" name="Google Shape;1235;g1dc981dcf17_0_163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6" name="Google Shape;1236;g1dc981dcf17_0_163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7" name="Google Shape;1237;g1dc981dcf17_0_163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8" name="Google Shape;1238;g1dc981dcf17_0_163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9" name="Google Shape;1239;g1dc981dcf17_0_163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0" name="Google Shape;1240;g1dc981dcf17_0_163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dc981dcf17_0_18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g1dc981dcf17_0_18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4" name="Google Shape;1244;g1dc981dcf17_0_18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5" name="Google Shape;1245;g1dc981dcf17_0_18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6" name="Google Shape;1246;g1dc981dcf17_0_18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47" name="Google Shape;1247;g1dc981dcf17_0_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1dc981dcf17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9" name="Google Shape;1249;g1dc981dcf17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0" name="Google Shape;1250;g1dc981dcf17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1" name="Google Shape;1251;g1dc981dcf17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2" name="Google Shape;1252;g1dc981dcf17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3" name="Google Shape;1253;g1dc981dcf17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1dc981dcf17_0_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g1dc981dcf17_0_18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81dcf17_0_1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81dcf17_0_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1dc981dcf17_0_1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dc981dcf17_0_20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1" name="Google Shape;1261;g1dc981dcf17_0_200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2" name="Google Shape;1262;g1dc981dcf17_0_2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3" name="Google Shape;1263;g1dc981dcf17_0_200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4" name="Google Shape;1264;g1dc981dcf17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g1dc981dcf17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6" name="Google Shape;1266;g1dc981dcf17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7" name="Google Shape;1267;g1dc981dcf17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8" name="Google Shape;1268;g1dc981dcf17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9" name="Google Shape;1269;g1dc981dcf17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0" name="Google Shape;1270;g1dc981dcf17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1dc981dcf17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1dc981dcf17_0_2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81dcf17_0_2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81dcf17_0_2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dc981dcf17_0_2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g1dc981dcf17_0_20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dc981dcf17_0_21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9" name="Google Shape;1279;g1dc981dcf17_0_21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0" name="Google Shape;1280;g1dc981dcf17_0_21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1" name="Google Shape;1281;g1dc981dcf17_0_21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2" name="Google Shape;1282;g1dc981dcf17_0_21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3" name="Google Shape;1283;g1dc981dcf17_0_21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4" name="Google Shape;1284;g1dc981dcf17_0_21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5" name="Google Shape;1285;g1dc981dcf17_0_21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6" name="Google Shape;1286;g1dc981dcf17_0_21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7" name="Google Shape;1287;g1dc981dcf17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8" name="Google Shape;1288;g1dc981dcf17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9" name="Google Shape;1289;g1dc981dcf17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0" name="Google Shape;1290;g1dc981dcf17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1" name="Google Shape;1291;g1dc981dcf17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2" name="Google Shape;1292;g1dc981dcf17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3" name="Google Shape;1293;g1dc981dcf17_0_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dc981dcf17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g1dc981dcf17_0_21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dc981dcf17_0_2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98" name="Google Shape;1298;g1dc981dcf17_0_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g1dc981dcf17_0_237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0" name="Google Shape;1300;g1dc981dcf17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1" name="Google Shape;1301;g1dc981dcf17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2" name="Google Shape;1302;g1dc981dcf17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g1dc981dcf17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g1dc981dcf17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5" name="Google Shape;1305;g1dc981dcf17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g1dc981dcf17_0_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1dc981dcf17_0_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1dc981dcf17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9" name="Google Shape;1309;g1dc981dcf17_0_23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1dc981dcf17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81dcf17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1dc981dcf17_0_23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g1dc981dcf17_0_237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4" name="Google Shape;1314;g1dc981dcf17_0_23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5" name="Google Shape;1315;g1dc981dcf17_0_237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g1dc981dcf17_0_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g1dc981dcf17_0_2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9" name="Google Shape;1319;g1dc981dcf17_0_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g1dc981dcf17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1" name="Google Shape;1321;g1dc981dcf17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2" name="Google Shape;1322;g1dc981dcf17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3" name="Google Shape;1323;g1dc981dcf17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4" name="Google Shape;1324;g1dc981dcf17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5" name="Google Shape;1325;g1dc981dcf17_0_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1dc981dcf17_0_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1dc981dcf17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8" name="Google Shape;1328;g1dc981dcf17_0_25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g1dc981dcf17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81dcf17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1dc981dcf17_0_257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" name="Google Shape;1332;g1dc981dcf17_0_257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3" name="Google Shape;1333;g1dc981dcf17_0_25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dc981dcf17_0_27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6" name="Google Shape;1336;g1dc981dcf17_0_275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7" name="Google Shape;1337;g1dc981dcf17_0_275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38" name="Google Shape;1338;g1dc981dcf17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9" name="Google Shape;1339;g1dc981dcf17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0" name="Google Shape;1340;g1dc981dcf17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8" name="Google Shape;148;p35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b0e4ac19f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8" name="Google Shape;1348;g2cb0e4ac19f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9" name="Google Shape;1349;g2cb0e4ac19f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0" name="Google Shape;1350;g2cb0e4ac19f_0_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g2cb0e4ac19f_0_12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b0e4ac19f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3" name="Google Shape;1353;g2cb0e4ac19f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b0e4ac19f_0_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2cb0e4ac19f_0_12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6" name="Google Shape;1356;g2cb0e4ac19f_0_121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cb0e4ac19f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b0e4ac19f_0_13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g2cb0e4ac19f_0_133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1" name="Google Shape;1361;g2cb0e4ac19f_0_133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62" name="Google Shape;1362;g2cb0e4ac19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3" name="Google Shape;1363;g2cb0e4ac19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4" name="Google Shape;1364;g2cb0e4ac19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5" name="Google Shape;1365;g2cb0e4ac19f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2cb0e4ac19f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2cb0e4ac19f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b0e4ac19f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g2cb0e4ac19f_0_133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70" name="Google Shape;1370;g2cb0e4ac19f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2cb0e4ac19f_0_133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g2cb0e4ac19f_0_133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3" name="Google Shape;1373;g2cb0e4ac19f_0_133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4" name="Google Shape;1374;g2cb0e4ac19f_0_133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cb0e4ac19f_0_15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7" name="Google Shape;1377;g2cb0e4ac19f_0_150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8" name="Google Shape;1378;g2cb0e4ac19f_0_150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9" name="Google Shape;1379;g2cb0e4ac19f_0_150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80" name="Google Shape;1380;g2cb0e4ac19f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1" name="Google Shape;1381;g2cb0e4ac19f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2" name="Google Shape;1382;g2cb0e4ac19f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3" name="Google Shape;1383;g2cb0e4ac19f_0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g2cb0e4ac19f_0_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b0e4ac19f_0_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b0e4ac19f_0_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cb0e4ac19f_0_150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8" name="Google Shape;1388;g2cb0e4ac19f_0_150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9" name="Google Shape;1389;g2cb0e4ac19f_0_150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0" name="Google Shape;1390;g2cb0e4ac19f_0_150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cb0e4ac19f_0_16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g2cb0e4ac19f_0_16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4" name="Google Shape;1394;g2cb0e4ac19f_0_166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5" name="Google Shape;1395;g2cb0e4ac19f_0_166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6" name="Google Shape;1396;g2cb0e4ac19f_0_166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97" name="Google Shape;1397;g2cb0e4ac19f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8" name="Google Shape;1398;g2cb0e4ac19f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9" name="Google Shape;1399;g2cb0e4ac19f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0" name="Google Shape;1400;g2cb0e4ac19f_0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2cb0e4ac19f_0_16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2cb0e4ac19f_0_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b0e4ac19f_0_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b0e4ac19f_0_17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6" name="Google Shape;1406;g2cb0e4ac19f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cb0e4ac19f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8" name="Google Shape;1408;g2cb0e4ac19f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9" name="Google Shape;1409;g2cb0e4ac19f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10" name="Google Shape;1410;g2cb0e4ac19f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2cb0e4ac19f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2cb0e4ac19f_0_1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b0e4ac19f_0_1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15" name="Google Shape;1415;g2cb0e4ac19f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6" name="Google Shape;1416;g2cb0e4ac19f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7" name="Google Shape;1417;g2cb0e4ac19f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18" name="Google Shape;1418;g2cb0e4ac19f_0_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2cb0e4ac19f_0_1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2cb0e4ac19f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b0e4ac19f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cb0e4ac19f_0_19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24" name="Google Shape;1424;g2cb0e4ac19f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5" name="Google Shape;1425;g2cb0e4ac19f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6" name="Google Shape;1426;g2cb0e4ac19f_0_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b0e4ac19f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b0e4ac19f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9" name="Google Shape;1429;g2cb0e4ac19f_0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2cb0e4ac19f_0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cb0e4ac19f_0_206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33" name="Google Shape;1433;g2cb0e4ac19f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4" name="Google Shape;1434;g2cb0e4ac19f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5" name="Google Shape;1435;g2cb0e4ac19f_0_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g2cb0e4ac19f_0_20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g2cb0e4ac19f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8" name="Google Shape;1438;g2cb0e4ac19f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b0e4ac19f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2cb0e4ac19f_0_206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1" name="Google Shape;1441;g2cb0e4ac19f_0_206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cb0e4ac19f_0_206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c981dcf17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g1dc981dcf17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1" name="Google Shape;1221;g1dc981dcf17_0_1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b0e4ac19f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2cb0e4ac19f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4" name="Google Shape;1344;g2cb0e4ac19f_0_1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b0e4ac19f_0_11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75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2" name="Google Shape;592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0" name="Google Shape;660;p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0" name="Google Shape;78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5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4" name="Google Shape;1024;p5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5" name="Google Shape;1025;p5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6" name="Google Shape;1026;p5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48" name="Google Shape;1448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What if we add… ?</a:t>
            </a:r>
            <a:endParaRPr/>
          </a:p>
        </p:txBody>
      </p:sp>
      <p:sp>
        <p:nvSpPr>
          <p:cNvPr id="1449" name="Google Shape;1449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000">
              <a:solidFill>
                <a:srgbClr val="006FB6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Thảo luận về cách từ thay đổi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5"/>
          <p:cNvSpPr txBox="1">
            <a:spLocks noGrp="1"/>
          </p:cNvSpPr>
          <p:nvPr>
            <p:ph type="body" idx="1"/>
          </p:nvPr>
        </p:nvSpPr>
        <p:spPr>
          <a:xfrm>
            <a:off x="404916" y="1721831"/>
            <a:ext cx="3791163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“‘prewash’ có nghĩa là gì? Làm sao con biết được?”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“Nó khác với ‘wash’ như thế nào?”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15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5"/>
          <p:cNvSpPr txBox="1">
            <a:spLocks noGrp="1"/>
          </p:cNvSpPr>
          <p:nvPr>
            <p:ph type="body" idx="3"/>
          </p:nvPr>
        </p:nvSpPr>
        <p:spPr>
          <a:xfrm>
            <a:off x="8273023" y="1739549"/>
            <a:ext cx="35142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“Nó có nghĩa là giặt trước khi dùng nó. ‘Pre-’ nghĩa là trước.”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“Wash không có ‘pre’ nên không có nghĩa là trước. Nó chỉ có nghĩa là giặt nó.”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15"/>
          <p:cNvSpPr txBox="1">
            <a:spLocks noGrp="1"/>
          </p:cNvSpPr>
          <p:nvPr>
            <p:ph type="body" idx="4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542" name="Google Shape;1542;p15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16"/>
          <p:cNvSpPr txBox="1">
            <a:spLocks noGrp="1"/>
          </p:cNvSpPr>
          <p:nvPr>
            <p:ph type="body" idx="1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hậu tố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‘-able’.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“Vậy ‘washable’ có nghĩa là gì? Hậu tố -able sẽ thay đổi từ ‘wash’ chứ?”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6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6"/>
          <p:cNvSpPr txBox="1">
            <a:spLocks noGrp="1"/>
          </p:cNvSpPr>
          <p:nvPr>
            <p:ph type="body" idx="3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sz="2800" b="1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 sz="2800">
                <a:latin typeface="Calibri"/>
                <a:ea typeface="Calibri"/>
                <a:cs typeface="Calibri"/>
                <a:sym typeface="Calibri"/>
              </a:rPr>
              <a:t>“Wash-able.”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sz="2800">
                <a:latin typeface="Calibri"/>
                <a:ea typeface="Calibri"/>
                <a:cs typeface="Calibri"/>
                <a:sym typeface="Calibri"/>
              </a:rPr>
              <a:t>“Nó nghĩa là có thể giặt được. Giống như, áo sơ mi con có thể giặt được. Nó sẽ thay đổi động từ thành một từ mô tả.”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1" name="Google Shape;1551;p16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7"/>
          <p:cNvSpPr txBox="1">
            <a:spLocks noGrp="1"/>
          </p:cNvSpPr>
          <p:nvPr>
            <p:ph type="body" idx="1"/>
          </p:nvPr>
        </p:nvSpPr>
        <p:spPr>
          <a:xfrm>
            <a:off x="404917" y="1721831"/>
            <a:ext cx="3720044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hậu tố ‘-ness’.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“Đó là một từ vô nghĩa nhưng ‘washness’ có thể mang ý nghĩa gì?”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17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7"/>
          <p:cNvSpPr txBox="1">
            <a:spLocks noGrp="1"/>
          </p:cNvSpPr>
          <p:nvPr>
            <p:ph type="body" idx="3"/>
          </p:nvPr>
        </p:nvSpPr>
        <p:spPr>
          <a:xfrm>
            <a:off x="8273023" y="1739549"/>
            <a:ext cx="35142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“Wash-ness.”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“Đó là một danh từ. Giống như, đã làm tốt việc giặt áo sơ mi.”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0" name="Google Shape;1560;p17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8"/>
          <p:cNvSpPr txBox="1">
            <a:spLocks noGrp="1"/>
          </p:cNvSpPr>
          <p:nvPr>
            <p:ph type="body" idx="1"/>
          </p:nvPr>
        </p:nvSpPr>
        <p:spPr>
          <a:xfrm>
            <a:off x="404916" y="1721831"/>
            <a:ext cx="3514199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“Từ này có một hậu tố, ‘-ly’. Nếu ta bỏ nó đi, thì sẽ tạo thành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“Các từ ‘happy’ và ‘happily’ khác nhau thế nào?”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8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happily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8"/>
          <p:cNvSpPr txBox="1">
            <a:spLocks noGrp="1"/>
          </p:cNvSpPr>
          <p:nvPr>
            <p:ph type="body" idx="3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“Happy.”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“’Happily’ mô tả cách nhân vật đang nói chuyện. ‘Happy’ là tính từ chỉ cảm xúc của nhân vật.”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9" name="Google Shape;1569;p18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Hãy thực hành nào!</a:t>
            </a:r>
            <a:endParaRPr/>
          </a:p>
        </p:txBody>
      </p:sp>
      <p:sp>
        <p:nvSpPr>
          <p:cNvPr id="1575" name="Google Shape;1575;p19"/>
          <p:cNvSpPr txBox="1">
            <a:spLocks noGrp="1"/>
          </p:cNvSpPr>
          <p:nvPr>
            <p:ph type="body" idx="2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Hướng dẫn trẻ chơi đùa với các tiền tố và hậu tố.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19"/>
          <p:cNvSpPr txBox="1">
            <a:spLocks noGrp="1"/>
          </p:cNvSpPr>
          <p:nvPr>
            <p:ph type="body" idx="3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run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sadly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true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exhale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eat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play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9"/>
          <p:cNvSpPr txBox="1">
            <a:spLocks noGrp="1"/>
          </p:cNvSpPr>
          <p:nvPr>
            <p:ph type="body" idx="4"/>
          </p:nvPr>
        </p:nvSpPr>
        <p:spPr>
          <a:xfrm>
            <a:off x="6149878" y="1612544"/>
            <a:ext cx="56835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Sẽ thế nào nếu ta thêm/bớt tiền tố và hoặc hậu tố cho…?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Từ mới có nghĩa là gì? Làm sao con biết được?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Con có thể dùng nó trong câu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Nó khác với từ gốc như thế nào?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8" name="Google Shape;1578;p19" descr="Una imagen con un muchacho, niño, joven  Descripción generada con muchísima confianza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17846" r="17839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0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84" name="Google Shape;1584;p20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Nếu ta thêm -s ở cuối từ thì sao?</a:t>
            </a:r>
            <a:endParaRPr/>
          </a:p>
        </p:txBody>
      </p:sp>
      <p:sp>
        <p:nvSpPr>
          <p:cNvPr id="1585" name="Google Shape;1585;p20"/>
          <p:cNvSpPr txBox="1">
            <a:spLocks noGrp="1"/>
          </p:cNvSpPr>
          <p:nvPr>
            <p:ph type="body" idx="2"/>
          </p:nvPr>
        </p:nvSpPr>
        <p:spPr>
          <a:xfrm>
            <a:off x="3749406" y="4694458"/>
            <a:ext cx="38096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3" marR="0" lvl="0" indent="-4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Con có thể thêm tiền tố nào vào đầu từ này?</a:t>
            </a:r>
            <a:endParaRPr/>
          </a:p>
        </p:txBody>
      </p:sp>
      <p:sp>
        <p:nvSpPr>
          <p:cNvPr id="1586" name="Google Shape;1586;p20"/>
          <p:cNvSpPr txBox="1">
            <a:spLocks noGrp="1"/>
          </p:cNvSpPr>
          <p:nvPr>
            <p:ph type="body" idx="3"/>
          </p:nvPr>
        </p:nvSpPr>
        <p:spPr>
          <a:xfrm>
            <a:off x="118994" y="1445813"/>
            <a:ext cx="3831960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dùng phần đầu hoặc cuối của từ làm gợi ý cho ý nghĩa không?</a:t>
            </a:r>
            <a:endParaRPr/>
          </a:p>
        </p:txBody>
      </p:sp>
      <p:sp>
        <p:nvSpPr>
          <p:cNvPr id="1587" name="Google Shape;1587;p20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Sẽ thế nào nếu con thêm___? Từ mới có nghĩa là gì?</a:t>
            </a:r>
            <a:endParaRPr/>
          </a:p>
        </p:txBody>
      </p:sp>
      <p:pic>
        <p:nvPicPr>
          <p:cNvPr id="1588" name="Google Shape;1588;p20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1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94" name="Google Shape;1594;p21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Ý nghĩa của từ thay đổi như thế nào khi con thêm tiền tố hoặc hậu tố?</a:t>
            </a:r>
            <a:endParaRPr/>
          </a:p>
        </p:txBody>
      </p:sp>
      <p:sp>
        <p:nvSpPr>
          <p:cNvPr id="1595" name="Google Shape;1595;p21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thêm hậu tố nào vào từ này? Lúc này nó có nghĩa gì?</a:t>
            </a:r>
            <a:endParaRPr/>
          </a:p>
        </p:txBody>
      </p:sp>
      <p:sp>
        <p:nvSpPr>
          <p:cNvPr id="1596" name="Google Shape;1596;p21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lvl="0" indent="-47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đã tạo ra một từ vô nghĩa! Nó có thể mang ý nghĩa là gì? Làm sao con biết được?</a:t>
            </a:r>
            <a:endParaRPr/>
          </a:p>
        </p:txBody>
      </p:sp>
      <p:pic>
        <p:nvPicPr>
          <p:cNvPr id="1597" name="Google Shape;15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dc981dcf17_0_1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603" name="Google Shape;1603;g1dc981dcf17_0_151"/>
          <p:cNvSpPr txBox="1">
            <a:spLocks noGrp="1"/>
          </p:cNvSpPr>
          <p:nvPr>
            <p:ph type="body" idx="1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3000"/>
              <a:t>Sử dụng hướng dẫn để xem lại dấu chấm câu được dùng bằng tiếng Anh </a:t>
            </a:r>
            <a:endParaRPr sz="3000"/>
          </a:p>
        </p:txBody>
      </p:sp>
      <p:sp>
        <p:nvSpPr>
          <p:cNvPr id="1604" name="Google Shape;1604;g1dc981dcf17_0_151"/>
          <p:cNvSpPr txBox="1">
            <a:spLocks noGrp="1"/>
          </p:cNvSpPr>
          <p:nvPr>
            <p:ph type="body" idx="2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3000"/>
              <a:t>Hãy thử làm cách này bằng tiếng Anh </a:t>
            </a:r>
            <a:endParaRPr sz="3000"/>
          </a:p>
        </p:txBody>
      </p:sp>
      <p:pic>
        <p:nvPicPr>
          <p:cNvPr id="1605" name="Google Shape;1605;g1dc981dcf17_0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g1dc981dcf17_0_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612" name="Google Shape;1612;p22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Chọn một từ.</a:t>
            </a:r>
            <a:endParaRPr/>
          </a:p>
        </p:txBody>
      </p:sp>
      <p:sp>
        <p:nvSpPr>
          <p:cNvPr id="1613" name="Google Shape;1613;p22"/>
          <p:cNvSpPr txBox="1">
            <a:spLocks noGrp="1"/>
          </p:cNvSpPr>
          <p:nvPr>
            <p:ph type="body" idx="2"/>
          </p:nvPr>
        </p:nvSpPr>
        <p:spPr>
          <a:xfrm>
            <a:off x="1627999" y="2592251"/>
            <a:ext cx="3906681" cy="1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Thêm và/hoặc bớt hậu tố và tiền tố. </a:t>
            </a:r>
            <a:endParaRPr/>
          </a:p>
        </p:txBody>
      </p:sp>
      <p:sp>
        <p:nvSpPr>
          <p:cNvPr id="1614" name="Google Shape;1614;p22"/>
          <p:cNvSpPr txBox="1">
            <a:spLocks noGrp="1"/>
          </p:cNvSpPr>
          <p:nvPr>
            <p:ph type="body" idx="3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Thảo luận về cách từ thay đổi. </a:t>
            </a:r>
            <a:endParaRPr/>
          </a:p>
        </p:txBody>
      </p:sp>
      <p:sp>
        <p:nvSpPr>
          <p:cNvPr id="1615" name="Google Shape;1615;p22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616" name="Google Shape;1616;p22"/>
          <p:cNvSpPr txBox="1">
            <a:spLocks noGrp="1"/>
          </p:cNvSpPr>
          <p:nvPr>
            <p:ph type="body" idx="5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617" name="Google Shape;1617;p22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618" name="Google Shape;1618;p22"/>
          <p:cNvSpPr txBox="1">
            <a:spLocks noGrp="1"/>
          </p:cNvSpPr>
          <p:nvPr>
            <p:ph type="body" idx="13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619" name="Google Shape;1619;p22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620" name="Google Shape;1620;p22"/>
          <p:cNvPicPr preferRelativeResize="0"/>
          <p:nvPr/>
        </p:nvPicPr>
        <p:blipFill rotWithShape="1">
          <a:blip r:embed="rId3">
            <a:alphaModFix/>
          </a:blip>
          <a:srcRect l="7548" r="7537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cb0e4ac19f_0_109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 b="1" i="0" u="none"/>
              <a:t>Refletir  </a:t>
            </a:r>
            <a:endParaRPr/>
          </a:p>
        </p:txBody>
      </p:sp>
      <p:sp>
        <p:nvSpPr>
          <p:cNvPr id="1626" name="Google Shape;1626;g2cb0e4ac19f_0_109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 b="0" i="0" u="none"/>
              <a:t>Alguma dúvida sobre a dica de leitura?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 b="0" i="0" u="none"/>
              <a:t>Vire-se e converse com seu filho/sua filha: estamos prontos para tentar esta dica de leitura em casa?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vi-VN" b="0" i="0" u="none"/>
              <a:t>Diga-nos como você pode usar isso em casa.</a:t>
            </a:r>
            <a:endParaRPr/>
          </a:p>
        </p:txBody>
      </p:sp>
      <p:sp>
        <p:nvSpPr>
          <p:cNvPr id="1627" name="Google Shape;1627;g2cb0e4ac19f_0_109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 b="0" i="0" u="none"/>
              <a:t>Sua pergunta pode ajudar outra pessoa na sala!</a:t>
            </a:r>
            <a:endParaRPr/>
          </a:p>
        </p:txBody>
      </p:sp>
      <p:pic>
        <p:nvPicPr>
          <p:cNvPr id="1628" name="Google Shape;1628;g2cb0e4ac19f_0_109" descr=".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3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Chuyện gì nếu ta thêm…?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634" name="Google Shape;1634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27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2400"/>
          </a:p>
        </p:txBody>
      </p:sp>
      <p:pic>
        <p:nvPicPr>
          <p:cNvPr id="1636" name="Google Shape;1636;p27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60" name="Google Shape;1460;p5"/>
          <p:cNvSpPr txBox="1">
            <a:spLocks noGrp="1"/>
          </p:cNvSpPr>
          <p:nvPr>
            <p:ph type="body" idx="3"/>
          </p:nvPr>
        </p:nvSpPr>
        <p:spPr>
          <a:xfrm>
            <a:off x="1660582" y="2653440"/>
            <a:ext cx="408997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" lvl="0" indent="-30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61" name="Google Shape;1461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60" lvl="0" indent="-60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62" name="Google Shape;1462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63" name="Google Shape;1463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435650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64" name="Google Shape;1464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9" name="Google Shape;1469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 fontScale="90000"/>
          </a:bodyPr>
          <a:lstStyle/>
          <a:p>
            <a:r>
              <a:rPr lang="en"/>
              <a:t>Khảo sát về niềm tin của gia đình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444829" y="1486130"/>
            <a:ext cx="5676488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mã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trúng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thưởng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$15. Sau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tiên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cuối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770" y="148613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75" name="Google Shape;1475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76" name="Google Shape;1476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77" name="Google Shape;1477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78" name="Google Shape;1478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479" name="Google Shape;1479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480" name="Google Shape;1480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481" name="Google Shape;1481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-12700" algn="l" rtl="0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482" name="Google Shape;1482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id="1483" name="Google Shape;1483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Chuyện gì nếu ta thêm ___?</a:t>
            </a:r>
            <a:endParaRPr/>
          </a:p>
        </p:txBody>
      </p:sp>
      <p:sp>
        <p:nvSpPr>
          <p:cNvPr id="1492" name="Google Shape;1492;p11"/>
          <p:cNvSpPr txBox="1">
            <a:spLocks noGrp="1"/>
          </p:cNvSpPr>
          <p:nvPr>
            <p:ph type="body" idx="1"/>
          </p:nvPr>
        </p:nvSpPr>
        <p:spPr>
          <a:xfrm>
            <a:off x="9222900" y="405798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Các chiến lược đọc giống như công cụ trong hộp công cụ. 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93" name="Google Shape;1493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1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95" name="Google Shape;1495;p1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496" name="Google Shape;1496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Chọn một từ.</a:t>
            </a:r>
            <a:endParaRPr/>
          </a:p>
        </p:txBody>
      </p:sp>
      <p:sp>
        <p:nvSpPr>
          <p:cNvPr id="1497" name="Google Shape;1497;p1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636043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Thêm và/hoặc bớt hậu tố và tiền tố.</a:t>
            </a:r>
            <a:endParaRPr/>
          </a:p>
        </p:txBody>
      </p:sp>
      <p:sp>
        <p:nvSpPr>
          <p:cNvPr id="1498" name="Google Shape;1498;p1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5862602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Thảo luận về cách từ thay đổi. </a:t>
            </a:r>
            <a:endParaRPr/>
          </a:p>
        </p:txBody>
      </p:sp>
      <p:sp>
        <p:nvSpPr>
          <p:cNvPr id="1499" name="Google Shape;1499;p1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500" name="Google Shape;1500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phần từ ở đầu một từ và có thể thay đổi nghĩa của từ đó</a:t>
            </a:r>
            <a:endParaRPr/>
          </a:p>
        </p:txBody>
      </p:sp>
      <p:sp>
        <p:nvSpPr>
          <p:cNvPr id="1506" name="Google Shape;1506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phần từ ở cuối một từ và có thể thay đổi nghĩa của từ đó</a:t>
            </a:r>
            <a:endParaRPr/>
          </a:p>
        </p:txBody>
      </p:sp>
      <p:sp>
        <p:nvSpPr>
          <p:cNvPr id="1507" name="Google Shape;1507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những từ được tạo thành không có nghĩa, nhưng có cùng kiểu âm với từ thực</a:t>
            </a:r>
            <a:endParaRPr/>
          </a:p>
        </p:txBody>
      </p:sp>
      <p:sp>
        <p:nvSpPr>
          <p:cNvPr id="1508" name="Google Shape;1508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509" name="Google Shape;1509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vi-VN" sz="4000" b="1"/>
              <a:t>tiền tố</a:t>
            </a:r>
            <a:endParaRPr/>
          </a:p>
        </p:txBody>
      </p:sp>
      <p:sp>
        <p:nvSpPr>
          <p:cNvPr id="1510" name="Google Shape;1510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vi-VN" sz="4000" b="1"/>
              <a:t>hậu tố</a:t>
            </a:r>
            <a:endParaRPr/>
          </a:p>
        </p:txBody>
      </p:sp>
      <p:sp>
        <p:nvSpPr>
          <p:cNvPr id="1511" name="Google Shape;1511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4000" b="1"/>
              <a:t>từ vô nghĩa</a:t>
            </a:r>
            <a:endParaRPr/>
          </a:p>
        </p:txBody>
      </p:sp>
      <p:sp>
        <p:nvSpPr>
          <p:cNvPr id="1512" name="Google Shape;1512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513" name="Google Shape;1513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Chọn một từ</a:t>
            </a:r>
            <a:endParaRPr/>
          </a:p>
        </p:txBody>
      </p:sp>
      <p:sp>
        <p:nvSpPr>
          <p:cNvPr id="1519" name="Google Shape;1519;p13"/>
          <p:cNvSpPr txBox="1">
            <a:spLocks noGrp="1"/>
          </p:cNvSpPr>
          <p:nvPr>
            <p:ph type="body" idx="1"/>
          </p:nvPr>
        </p:nvSpPr>
        <p:spPr>
          <a:xfrm>
            <a:off x="-101600" y="227488"/>
            <a:ext cx="3440545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Mẹo và thủ thuật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13"/>
          <p:cNvSpPr txBox="1">
            <a:spLocks noGrp="1"/>
          </p:cNvSpPr>
          <p:nvPr>
            <p:ph type="body" idx="2"/>
          </p:nvPr>
        </p:nvSpPr>
        <p:spPr>
          <a:xfrm>
            <a:off x="-1" y="1343824"/>
            <a:ext cx="3536603" cy="5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Đừng sử dụng mẹo này với mọi từ!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 sz="3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Chọn một từ con có thể thấy được hậu tố hoặc tiền tố.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 sz="3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Chọn một từ ngắn mà con có thể dễ dàng thêm vào.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13"/>
          <p:cNvSpPr txBox="1">
            <a:spLocks noGrp="1"/>
          </p:cNvSpPr>
          <p:nvPr>
            <p:ph type="body" idx="3"/>
          </p:nvPr>
        </p:nvSpPr>
        <p:spPr>
          <a:xfrm rot="-2153668">
            <a:off x="3726156" y="2216750"/>
            <a:ext cx="2353577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9711" marR="0" lvl="0" indent="-111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b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Hãy dừng lại và chơi với từ này.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39711" marR="0" lvl="0" indent="-111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13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9711" marR="0" lvl="0" indent="-111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b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 will wash his clothes tonight.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39711" marR="0" lvl="0" indent="-111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4"/>
          <p:cNvSpPr txBox="1">
            <a:spLocks noGrp="1"/>
          </p:cNvSpPr>
          <p:nvPr>
            <p:ph type="body" idx="1"/>
          </p:nvPr>
        </p:nvSpPr>
        <p:spPr>
          <a:xfrm>
            <a:off x="182880" y="1721831"/>
            <a:ext cx="4155953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tiền tố ‘pre-’.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4"/>
          <p:cNvSpPr txBox="1">
            <a:spLocks noGrp="1"/>
          </p:cNvSpPr>
          <p:nvPr>
            <p:ph type="body" idx="2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4"/>
          <p:cNvSpPr txBox="1">
            <a:spLocks noGrp="1"/>
          </p:cNvSpPr>
          <p:nvPr>
            <p:ph type="body" idx="3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 b="1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“Prewash”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4"/>
          <p:cNvSpPr txBox="1">
            <a:spLocks noGrp="1"/>
          </p:cNvSpPr>
          <p:nvPr>
            <p:ph type="body" idx="4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/>
          </a:p>
        </p:txBody>
      </p:sp>
      <p:pic>
        <p:nvPicPr>
          <p:cNvPr id="1532" name="Google Shape;1532;p14"/>
          <p:cNvPicPr preferRelativeResize="0"/>
          <p:nvPr/>
        </p:nvPicPr>
        <p:blipFill rotWithShape="1">
          <a:blip r:embed="rId3">
            <a:alphaModFix/>
          </a:blip>
          <a:srcRect b="-1656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Macintosh PowerPoint</Application>
  <PresentationFormat>Widescreen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Noto Sans Symbols</vt:lpstr>
      <vt:lpstr>1_Custom Design</vt:lpstr>
      <vt:lpstr>2_Custom Design</vt:lpstr>
      <vt:lpstr>Title Slides</vt:lpstr>
      <vt:lpstr>2_Main Slides</vt:lpstr>
      <vt:lpstr>Right Side Bar Slides</vt:lpstr>
      <vt:lpstr>Custom Design</vt:lpstr>
      <vt:lpstr>Left Sidebar Slides</vt:lpstr>
      <vt:lpstr>Main Slides</vt:lpstr>
      <vt:lpstr>1_Right Side Bar Slides</vt:lpstr>
      <vt:lpstr>Custom Design</vt:lpstr>
      <vt:lpstr>Left Sidebar Slides</vt:lpstr>
      <vt:lpstr>Workshop guide</vt:lpstr>
      <vt:lpstr>Chuyện gì nếu ta thêm…?</vt:lpstr>
      <vt:lpstr>Chương trình buổi học</vt:lpstr>
      <vt:lpstr>Khảo sát về niềm tin của gia đình</vt:lpstr>
      <vt:lpstr>Hướng dẫn buổi học</vt:lpstr>
      <vt:lpstr>Chuyện gì nếu ta thêm ___?</vt:lpstr>
      <vt:lpstr>Kiểm tra thuật ngữ về khả năng đọc viết</vt:lpstr>
      <vt:lpstr>Chọn một từ</vt:lpstr>
      <vt:lpstr>thêm/bớt hậu tố và tiền tố</vt:lpstr>
      <vt:lpstr>Thảo luận về cách từ thay đổi</vt:lpstr>
      <vt:lpstr>thêm/bớt hậu tố và tiền tố</vt:lpstr>
      <vt:lpstr>thêm/bớt hậu tố và tiền tố</vt:lpstr>
      <vt:lpstr>thêm/bớt hậu tố và tiền tố</vt:lpstr>
      <vt:lpstr>Hãy thực hành nào!</vt:lpstr>
      <vt:lpstr>Đọc sách = trò chuyện (K-1)</vt:lpstr>
      <vt:lpstr>Đọc sách = trò chuyện (2-3)</vt:lpstr>
      <vt:lpstr>Gia đình đa ngôn ngữ</vt:lpstr>
      <vt:lpstr>Giờ thực hành</vt:lpstr>
      <vt:lpstr>Refletir  </vt:lpstr>
      <vt:lpstr>Xin hãy đóng góp ý kiến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2025-02-07T18:33:15Z</dcterms:modified>
</cp:coreProperties>
</file>