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89.xml"/>
  <Override ContentType="application/vnd.openxmlformats-officedocument.presentationml.slideLayout+xml" PartName="/ppt/slideLayouts/slideLayout96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95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78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85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7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4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92.xml"/>
  <Override ContentType="application/vnd.openxmlformats-officedocument.presentationml.slideLayout+xml" PartName="/ppt/slideLayouts/slideLayout83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7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7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91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9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7.xml"/>
  <Override ContentType="application/vnd.openxmlformats-officedocument.presentationml.slideLayout+xml" PartName="/ppt/slideLayouts/slideLayout82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73.xml"/>
  <Override ContentType="application/vnd.openxmlformats-officedocument.presentationml.slideLayout+xml" PartName="/ppt/slideLayouts/slideLayout86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81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94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8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8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93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8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75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9.xml"/>
  <Override ContentType="application/vnd.openxmlformats-officedocument.presentationml.slideMaster+xml" PartName="/ppt/slideMasters/slideMaster11.xml"/>
  <Override ContentType="application/vnd.openxmlformats-officedocument.presentationml.slideMaster+xml" PartName="/ppt/slideMasters/slideMaster10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7.xml"/>
  <Override ContentType="application/vnd.openxmlformats-officedocument.presentationml.slideMaster+xml" PartName="/ppt/slideMasters/slideMaster6.xml"/>
  <Override ContentType="application/vnd.openxmlformats-officedocument.presentationml.slideMaster+xml" PartName="/ppt/slideMasters/slideMaster5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7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11.xml"/>
  <Override ContentType="application/vnd.openxmlformats-officedocument.theme+xml" PartName="/ppt/theme/theme5.xml"/>
  <Override ContentType="application/vnd.openxmlformats-officedocument.theme+xml" PartName="/ppt/theme/theme8.xml"/>
  <Override ContentType="application/vnd.openxmlformats-officedocument.theme+xml" PartName="/ppt/theme/theme10.xml"/>
  <Override ContentType="application/vnd.openxmlformats-officedocument.theme+xml" PartName="/ppt/theme/theme12.xml"/>
  <Override ContentType="application/vnd.openxmlformats-officedocument.theme+xml" PartName="/ppt/theme/theme9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  <p:sldMasterId id="2147483650" r:id="rId5"/>
    <p:sldMasterId id="2147483658" r:id="rId6"/>
    <p:sldMasterId id="2147483664" r:id="rId7"/>
    <p:sldMasterId id="2147483683" r:id="rId8"/>
    <p:sldMasterId id="2147483692" r:id="rId9"/>
    <p:sldMasterId id="2147483697" r:id="rId10"/>
    <p:sldMasterId id="2147483707" r:id="rId11"/>
    <p:sldMasterId id="2147483723" r:id="rId12"/>
    <p:sldMasterId id="2147483738" r:id="rId13"/>
    <p:sldMasterId id="2147483746" r:id="rId14"/>
  </p:sldMasterIdLst>
  <p:notesMasterIdLst>
    <p:notesMasterId r:id="rId15"/>
  </p:notesMasterIdLst>
  <p:sldIdLst>
    <p:sldId id="256" r:id="rId16"/>
    <p:sldId id="257" r:id="rId17"/>
    <p:sldId id="258" r:id="rId18"/>
    <p:sldId id="259" r:id="rId19"/>
    <p:sldId id="260" r:id="rId20"/>
    <p:sldId id="261" r:id="rId21"/>
    <p:sldId id="262" r:id="rId22"/>
    <p:sldId id="263" r:id="rId23"/>
    <p:sldId id="264" r:id="rId24"/>
    <p:sldId id="265" r:id="rId25"/>
    <p:sldId id="266" r:id="rId26"/>
    <p:sldId id="267" r:id="rId27"/>
    <p:sldId id="268" r:id="rId28"/>
    <p:sldId id="269" r:id="rId29"/>
    <p:sldId id="270" r:id="rId30"/>
    <p:sldId id="271" r:id="rId31"/>
    <p:sldId id="272" r:id="rId32"/>
    <p:sldId id="273" r:id="rId33"/>
    <p:sldId id="274" r:id="rId34"/>
  </p:sldIdLst>
  <p:sldSz cy="6858000" cx="12192000"/>
  <p:notesSz cx="9144000" cy="6858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r:id="rId35" roundtripDataSignature="AMtx7mgB2MTkXOlgEvqLbthUcFqUHWRz+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5.xml"/><Relationship Id="rId22" Type="http://schemas.openxmlformats.org/officeDocument/2006/relationships/slide" Target="slides/slide7.xml"/><Relationship Id="rId21" Type="http://schemas.openxmlformats.org/officeDocument/2006/relationships/slide" Target="slides/slide6.xml"/><Relationship Id="rId24" Type="http://schemas.openxmlformats.org/officeDocument/2006/relationships/slide" Target="slides/slide9.xml"/><Relationship Id="rId23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26" Type="http://schemas.openxmlformats.org/officeDocument/2006/relationships/slide" Target="slides/slide11.xml"/><Relationship Id="rId25" Type="http://schemas.openxmlformats.org/officeDocument/2006/relationships/slide" Target="slides/slide10.xml"/><Relationship Id="rId28" Type="http://schemas.openxmlformats.org/officeDocument/2006/relationships/slide" Target="slides/slide13.xml"/><Relationship Id="rId27" Type="http://schemas.openxmlformats.org/officeDocument/2006/relationships/slide" Target="slides/slide12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8" Type="http://schemas.openxmlformats.org/officeDocument/2006/relationships/slideMaster" Target="slideMasters/slideMaster5.xml"/><Relationship Id="rId31" Type="http://schemas.openxmlformats.org/officeDocument/2006/relationships/slide" Target="slides/slide16.xml"/><Relationship Id="rId30" Type="http://schemas.openxmlformats.org/officeDocument/2006/relationships/slide" Target="slides/slide15.xml"/><Relationship Id="rId11" Type="http://schemas.openxmlformats.org/officeDocument/2006/relationships/slideMaster" Target="slideMasters/slideMaster8.xml"/><Relationship Id="rId33" Type="http://schemas.openxmlformats.org/officeDocument/2006/relationships/slide" Target="slides/slide18.xml"/><Relationship Id="rId10" Type="http://schemas.openxmlformats.org/officeDocument/2006/relationships/slideMaster" Target="slideMasters/slideMaster7.xml"/><Relationship Id="rId32" Type="http://schemas.openxmlformats.org/officeDocument/2006/relationships/slide" Target="slides/slide17.xml"/><Relationship Id="rId13" Type="http://schemas.openxmlformats.org/officeDocument/2006/relationships/slideMaster" Target="slideMasters/slideMaster10.xml"/><Relationship Id="rId35" Type="http://customschemas.google.com/relationships/presentationmetadata" Target="metadata"/><Relationship Id="rId12" Type="http://schemas.openxmlformats.org/officeDocument/2006/relationships/slideMaster" Target="slideMasters/slideMaster9.xml"/><Relationship Id="rId34" Type="http://schemas.openxmlformats.org/officeDocument/2006/relationships/slide" Target="slides/slide19.xml"/><Relationship Id="rId15" Type="http://schemas.openxmlformats.org/officeDocument/2006/relationships/notesMaster" Target="notesMasters/notesMaster1.xml"/><Relationship Id="rId14" Type="http://schemas.openxmlformats.org/officeDocument/2006/relationships/slideMaster" Target="slideMasters/slideMaster11.xml"/><Relationship Id="rId17" Type="http://schemas.openxmlformats.org/officeDocument/2006/relationships/slide" Target="slides/slide2.xml"/><Relationship Id="rId16" Type="http://schemas.openxmlformats.org/officeDocument/2006/relationships/slide" Target="slides/slide1.xml"/><Relationship Id="rId19" Type="http://schemas.openxmlformats.org/officeDocument/2006/relationships/slide" Target="slides/slide4.xml"/><Relationship Id="rId1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30629" y="10556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3" name="Shape 1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4" name="Google Shape;1444;p1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45" name="Google Shape;1445;p1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3" name="Shape 1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4" name="Google Shape;1544;p16:notes"/>
          <p:cNvSpPr/>
          <p:nvPr>
            <p:ph idx="2" type="sldImg"/>
          </p:nvPr>
        </p:nvSpPr>
        <p:spPr>
          <a:xfrm>
            <a:off x="3533775" y="84138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45" name="Google Shape;1545;p16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2" name="Shape 1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3" name="Google Shape;1553;p17:notes"/>
          <p:cNvSpPr/>
          <p:nvPr>
            <p:ph idx="2" type="sldImg"/>
          </p:nvPr>
        </p:nvSpPr>
        <p:spPr>
          <a:xfrm>
            <a:off x="3533775" y="82550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54" name="Google Shape;1554;p17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1" name="Shape 1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2" name="Google Shape;1562;p18:notes"/>
          <p:cNvSpPr/>
          <p:nvPr>
            <p:ph idx="2" type="sldImg"/>
          </p:nvPr>
        </p:nvSpPr>
        <p:spPr>
          <a:xfrm>
            <a:off x="35337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63" name="Google Shape;1563;p18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0" name="Shape 1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1" name="Google Shape;1571;p19:notes"/>
          <p:cNvSpPr/>
          <p:nvPr>
            <p:ph idx="2" type="sldImg"/>
          </p:nvPr>
        </p:nvSpPr>
        <p:spPr>
          <a:xfrm>
            <a:off x="3533775" y="127000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72" name="Google Shape;1572;p19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9" name="Shape 1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0" name="Google Shape;1580;p20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81" name="Google Shape;1581;p20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9" name="Shape 1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0" name="Google Shape;1590;p21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91" name="Google Shape;1591;p21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8" name="Shape 1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9" name="Google Shape;1599;g1dc981dcf17_0_151:notes"/>
          <p:cNvSpPr/>
          <p:nvPr>
            <p:ph idx="2" type="sldImg"/>
          </p:nvPr>
        </p:nvSpPr>
        <p:spPr>
          <a:xfrm>
            <a:off x="128588" y="104775"/>
            <a:ext cx="2079600" cy="117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00" name="Google Shape;1600;g1dc981dcf17_0_151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7" name="Shape 1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8" name="Google Shape;1608;p22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09" name="Google Shape;1609;p22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1" name="Shape 1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2" name="Google Shape;1622;g2cb0e4ac19f_0_109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23" name="Google Shape;1623;g2cb0e4ac19f_0_109:notes"/>
          <p:cNvSpPr/>
          <p:nvPr>
            <p:ph idx="2" type="sldImg"/>
          </p:nvPr>
        </p:nvSpPr>
        <p:spPr>
          <a:xfrm>
            <a:off x="130175" y="104775"/>
            <a:ext cx="2076600" cy="1168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9" name="Shape 1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0" name="Google Shape;1630;p27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31" name="Google Shape;1631;p27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0" name="Shape 1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1" name="Google Shape;1451;p4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52" name="Google Shape;1452;p4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5" name="Shape 1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6" name="Google Shape;1456;p5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57" name="Google Shape;1457;p5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0" name="Shape 1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1" name="Google Shape;1471;p6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72" name="Google Shape;1472;p6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7" name="Shape 1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8" name="Google Shape;1488;p11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89" name="Google Shape;1489;p11:notes"/>
          <p:cNvSpPr/>
          <p:nvPr>
            <p:ph idx="2" type="sldImg"/>
          </p:nvPr>
        </p:nvSpPr>
        <p:spPr>
          <a:xfrm>
            <a:off x="3533775" y="127000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1" name="Shape 1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2" name="Google Shape;1502;p12:notes"/>
          <p:cNvSpPr/>
          <p:nvPr>
            <p:ph idx="2" type="sldImg"/>
          </p:nvPr>
        </p:nvSpPr>
        <p:spPr>
          <a:xfrm>
            <a:off x="128588" y="104775"/>
            <a:ext cx="2079625" cy="11699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03" name="Google Shape;1503;p12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4" name="Shape 1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" name="Google Shape;1515;p13:notes"/>
          <p:cNvSpPr/>
          <p:nvPr>
            <p:ph idx="2" type="sldImg"/>
          </p:nvPr>
        </p:nvSpPr>
        <p:spPr>
          <a:xfrm>
            <a:off x="3533775" y="82550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16" name="Google Shape;1516;p13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3" name="Shape 1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4" name="Google Shape;1524;p14:notes"/>
          <p:cNvSpPr/>
          <p:nvPr>
            <p:ph idx="2" type="sldImg"/>
          </p:nvPr>
        </p:nvSpPr>
        <p:spPr>
          <a:xfrm>
            <a:off x="3533775" y="115888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25" name="Google Shape;1525;p14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3" name="Shape 1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4" name="Google Shape;1534;p15:notes"/>
          <p:cNvSpPr/>
          <p:nvPr>
            <p:ph idx="2" type="sldImg"/>
          </p:nvPr>
        </p:nvSpPr>
        <p:spPr>
          <a:xfrm>
            <a:off x="3533775" y="115888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35" name="Google Shape;1535;p15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3.png"/><Relationship Id="rId3" Type="http://schemas.openxmlformats.org/officeDocument/2006/relationships/image" Target="../media/image17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0.jpg"/><Relationship Id="rId3" Type="http://schemas.openxmlformats.org/officeDocument/2006/relationships/image" Target="../media/image17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1.jpg"/><Relationship Id="rId3" Type="http://schemas.openxmlformats.org/officeDocument/2006/relationships/image" Target="../media/image17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2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35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35.png"/><Relationship Id="rId6" Type="http://schemas.openxmlformats.org/officeDocument/2006/relationships/image" Target="../media/image27.jp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5.png"/><Relationship Id="rId3" Type="http://schemas.openxmlformats.org/officeDocument/2006/relationships/image" Target="../media/image24.png"/><Relationship Id="rId4" Type="http://schemas.openxmlformats.org/officeDocument/2006/relationships/image" Target="../media/image3.png"/><Relationship Id="rId5" Type="http://schemas.openxmlformats.org/officeDocument/2006/relationships/image" Target="../media/image35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35.png"/><Relationship Id="rId6" Type="http://schemas.openxmlformats.org/officeDocument/2006/relationships/image" Target="../media/image26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5.png"/><Relationship Id="rId3" Type="http://schemas.openxmlformats.org/officeDocument/2006/relationships/image" Target="../media/image2.png"/><Relationship Id="rId4" Type="http://schemas.openxmlformats.org/officeDocument/2006/relationships/image" Target="../media/image13.png"/><Relationship Id="rId5" Type="http://schemas.openxmlformats.org/officeDocument/2006/relationships/image" Target="../media/image35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5.png"/><Relationship Id="rId3" Type="http://schemas.openxmlformats.org/officeDocument/2006/relationships/image" Target="../media/image2.png"/><Relationship Id="rId4" Type="http://schemas.openxmlformats.org/officeDocument/2006/relationships/image" Target="../media/image28.png"/><Relationship Id="rId5" Type="http://schemas.openxmlformats.org/officeDocument/2006/relationships/image" Target="../media/image3.png"/><Relationship Id="rId6" Type="http://schemas.openxmlformats.org/officeDocument/2006/relationships/image" Target="../media/image30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35.png"/><Relationship Id="rId6" Type="http://schemas.openxmlformats.org/officeDocument/2006/relationships/image" Target="../media/image36.png"/><Relationship Id="rId7" Type="http://schemas.openxmlformats.org/officeDocument/2006/relationships/image" Target="../media/image4.png"/><Relationship Id="rId8" Type="http://schemas.openxmlformats.org/officeDocument/2006/relationships/image" Target="../media/image6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35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35.png"/><Relationship Id="rId6" Type="http://schemas.openxmlformats.org/officeDocument/2006/relationships/image" Target="../media/image36.png"/><Relationship Id="rId7" Type="http://schemas.openxmlformats.org/officeDocument/2006/relationships/image" Target="../media/image4.png"/><Relationship Id="rId8" Type="http://schemas.openxmlformats.org/officeDocument/2006/relationships/image" Target="../media/image6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35.png"/><Relationship Id="rId6" Type="http://schemas.openxmlformats.org/officeDocument/2006/relationships/image" Target="../media/image5.png"/><Relationship Id="rId7" Type="http://schemas.openxmlformats.org/officeDocument/2006/relationships/image" Target="../media/image4.png"/><Relationship Id="rId8" Type="http://schemas.openxmlformats.org/officeDocument/2006/relationships/image" Target="../media/image11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35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5.png"/><Relationship Id="rId3" Type="http://schemas.openxmlformats.org/officeDocument/2006/relationships/image" Target="../media/image2.png"/><Relationship Id="rId4" Type="http://schemas.openxmlformats.org/officeDocument/2006/relationships/image" Target="../media/image28.png"/><Relationship Id="rId5" Type="http://schemas.openxmlformats.org/officeDocument/2006/relationships/image" Target="../media/image3.png"/><Relationship Id="rId6" Type="http://schemas.openxmlformats.org/officeDocument/2006/relationships/image" Target="../media/image33.jp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5.png"/><Relationship Id="rId3" Type="http://schemas.openxmlformats.org/officeDocument/2006/relationships/image" Target="../media/image2.png"/><Relationship Id="rId4" Type="http://schemas.openxmlformats.org/officeDocument/2006/relationships/image" Target="../media/image28.png"/><Relationship Id="rId5" Type="http://schemas.openxmlformats.org/officeDocument/2006/relationships/image" Target="../media/image3.png"/><Relationship Id="rId6" Type="http://schemas.openxmlformats.org/officeDocument/2006/relationships/image" Target="../media/image33.jp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5.png"/><Relationship Id="rId3" Type="http://schemas.openxmlformats.org/officeDocument/2006/relationships/image" Target="../media/image2.png"/><Relationship Id="rId4" Type="http://schemas.openxmlformats.org/officeDocument/2006/relationships/image" Target="../media/image13.png"/><Relationship Id="rId5" Type="http://schemas.openxmlformats.org/officeDocument/2006/relationships/image" Target="../media/image35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5.png"/><Relationship Id="rId3" Type="http://schemas.openxmlformats.org/officeDocument/2006/relationships/image" Target="../media/image2.png"/><Relationship Id="rId4" Type="http://schemas.openxmlformats.org/officeDocument/2006/relationships/image" Target="../media/image28.png"/><Relationship Id="rId5" Type="http://schemas.openxmlformats.org/officeDocument/2006/relationships/image" Target="../media/image3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5.png"/><Relationship Id="rId3" Type="http://schemas.openxmlformats.org/officeDocument/2006/relationships/image" Target="../media/image2.png"/><Relationship Id="rId4" Type="http://schemas.openxmlformats.org/officeDocument/2006/relationships/image" Target="../media/image28.png"/><Relationship Id="rId5" Type="http://schemas.openxmlformats.org/officeDocument/2006/relationships/image" Target="../media/image3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5.png"/><Relationship Id="rId3" Type="http://schemas.openxmlformats.org/officeDocument/2006/relationships/image" Target="../media/image24.png"/><Relationship Id="rId4" Type="http://schemas.openxmlformats.org/officeDocument/2006/relationships/image" Target="../media/image3.png"/><Relationship Id="rId5" Type="http://schemas.openxmlformats.org/officeDocument/2006/relationships/image" Target="../media/image35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9" Type="http://schemas.openxmlformats.org/officeDocument/2006/relationships/image" Target="../media/image12.jpg"/><Relationship Id="rId5" Type="http://schemas.openxmlformats.org/officeDocument/2006/relationships/image" Target="../media/image35.png"/><Relationship Id="rId6" Type="http://schemas.openxmlformats.org/officeDocument/2006/relationships/image" Target="../media/image5.png"/><Relationship Id="rId7" Type="http://schemas.openxmlformats.org/officeDocument/2006/relationships/image" Target="../media/image4.png"/><Relationship Id="rId8" Type="http://schemas.openxmlformats.org/officeDocument/2006/relationships/image" Target="../media/image11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5.png"/><Relationship Id="rId3" Type="http://schemas.openxmlformats.org/officeDocument/2006/relationships/image" Target="../media/image24.png"/><Relationship Id="rId4" Type="http://schemas.openxmlformats.org/officeDocument/2006/relationships/image" Target="../media/image3.png"/><Relationship Id="rId5" Type="http://schemas.openxmlformats.org/officeDocument/2006/relationships/image" Target="../media/image35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.png"/><Relationship Id="rId3" Type="http://schemas.openxmlformats.org/officeDocument/2006/relationships/image" Target="../media/image35.png"/><Relationship Id="rId4" Type="http://schemas.openxmlformats.org/officeDocument/2006/relationships/image" Target="../media/image13.png"/><Relationship Id="rId5" Type="http://schemas.openxmlformats.org/officeDocument/2006/relationships/image" Target="../media/image25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.png"/><Relationship Id="rId3" Type="http://schemas.openxmlformats.org/officeDocument/2006/relationships/image" Target="../media/image35.png"/><Relationship Id="rId4" Type="http://schemas.openxmlformats.org/officeDocument/2006/relationships/image" Target="../media/image13.png"/><Relationship Id="rId5" Type="http://schemas.openxmlformats.org/officeDocument/2006/relationships/image" Target="../media/image25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.png"/><Relationship Id="rId3" Type="http://schemas.openxmlformats.org/officeDocument/2006/relationships/image" Target="../media/image35.png"/><Relationship Id="rId4" Type="http://schemas.openxmlformats.org/officeDocument/2006/relationships/image" Target="../media/image13.png"/><Relationship Id="rId5" Type="http://schemas.openxmlformats.org/officeDocument/2006/relationships/image" Target="../media/image25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.png"/><Relationship Id="rId3" Type="http://schemas.openxmlformats.org/officeDocument/2006/relationships/image" Target="../media/image35.png"/><Relationship Id="rId4" Type="http://schemas.openxmlformats.org/officeDocument/2006/relationships/image" Target="../media/image13.png"/><Relationship Id="rId5" Type="http://schemas.openxmlformats.org/officeDocument/2006/relationships/image" Target="../media/image25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3.png"/><Relationship Id="rId3" Type="http://schemas.openxmlformats.org/officeDocument/2006/relationships/image" Target="../media/image35.png"/><Relationship Id="rId4" Type="http://schemas.openxmlformats.org/officeDocument/2006/relationships/image" Target="../media/image25.png"/><Relationship Id="rId5" Type="http://schemas.openxmlformats.org/officeDocument/2006/relationships/image" Target="../media/image24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3.png"/><Relationship Id="rId3" Type="http://schemas.openxmlformats.org/officeDocument/2006/relationships/image" Target="../media/image35.png"/><Relationship Id="rId4" Type="http://schemas.openxmlformats.org/officeDocument/2006/relationships/image" Target="../media/image25.png"/><Relationship Id="rId5" Type="http://schemas.openxmlformats.org/officeDocument/2006/relationships/image" Target="../media/image24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35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25.png"/><Relationship Id="rId3" Type="http://schemas.openxmlformats.org/officeDocument/2006/relationships/image" Target="../media/image2.png"/><Relationship Id="rId4" Type="http://schemas.openxmlformats.org/officeDocument/2006/relationships/image" Target="../media/image13.png"/><Relationship Id="rId5" Type="http://schemas.openxmlformats.org/officeDocument/2006/relationships/image" Target="../media/image35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25.png"/><Relationship Id="rId3" Type="http://schemas.openxmlformats.org/officeDocument/2006/relationships/image" Target="../media/image19.jpg"/><Relationship Id="rId4" Type="http://schemas.openxmlformats.org/officeDocument/2006/relationships/image" Target="../media/image2.png"/><Relationship Id="rId5" Type="http://schemas.openxmlformats.org/officeDocument/2006/relationships/image" Target="../media/image13.png"/><Relationship Id="rId6" Type="http://schemas.openxmlformats.org/officeDocument/2006/relationships/image" Target="../media/image35.pn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5.jpg"/><Relationship Id="rId3" Type="http://schemas.openxmlformats.org/officeDocument/2006/relationships/image" Target="../media/image25.png"/><Relationship Id="rId4" Type="http://schemas.openxmlformats.org/officeDocument/2006/relationships/image" Target="../media/image2.png"/><Relationship Id="rId5" Type="http://schemas.openxmlformats.org/officeDocument/2006/relationships/image" Target="../media/image13.png"/><Relationship Id="rId6" Type="http://schemas.openxmlformats.org/officeDocument/2006/relationships/image" Target="../media/image35.pn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.png"/><Relationship Id="rId3" Type="http://schemas.openxmlformats.org/officeDocument/2006/relationships/image" Target="../media/image35.png"/><Relationship Id="rId4" Type="http://schemas.openxmlformats.org/officeDocument/2006/relationships/image" Target="../media/image13.png"/><Relationship Id="rId5" Type="http://schemas.openxmlformats.org/officeDocument/2006/relationships/image" Target="../media/image25.png"/><Relationship Id="rId6" Type="http://schemas.openxmlformats.org/officeDocument/2006/relationships/image" Target="../media/image74.jpg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.png"/><Relationship Id="rId3" Type="http://schemas.openxmlformats.org/officeDocument/2006/relationships/image" Target="../media/image35.png"/><Relationship Id="rId4" Type="http://schemas.openxmlformats.org/officeDocument/2006/relationships/image" Target="../media/image13.png"/><Relationship Id="rId5" Type="http://schemas.openxmlformats.org/officeDocument/2006/relationships/image" Target="../media/image25.png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.png"/><Relationship Id="rId3" Type="http://schemas.openxmlformats.org/officeDocument/2006/relationships/image" Target="../media/image35.png"/><Relationship Id="rId4" Type="http://schemas.openxmlformats.org/officeDocument/2006/relationships/image" Target="../media/image13.png"/><Relationship Id="rId5" Type="http://schemas.openxmlformats.org/officeDocument/2006/relationships/image" Target="../media/image25.png"/><Relationship Id="rId6" Type="http://schemas.openxmlformats.org/officeDocument/2006/relationships/image" Target="../media/image74.jpg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.png"/><Relationship Id="rId3" Type="http://schemas.openxmlformats.org/officeDocument/2006/relationships/image" Target="../media/image35.png"/><Relationship Id="rId4" Type="http://schemas.openxmlformats.org/officeDocument/2006/relationships/image" Target="../media/image13.png"/><Relationship Id="rId5" Type="http://schemas.openxmlformats.org/officeDocument/2006/relationships/image" Target="../media/image25.png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.png"/><Relationship Id="rId3" Type="http://schemas.openxmlformats.org/officeDocument/2006/relationships/image" Target="../media/image35.png"/><Relationship Id="rId4" Type="http://schemas.openxmlformats.org/officeDocument/2006/relationships/image" Target="../media/image13.png"/><Relationship Id="rId5" Type="http://schemas.openxmlformats.org/officeDocument/2006/relationships/image" Target="../media/image25.png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35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5.png"/><Relationship Id="rId3" Type="http://schemas.openxmlformats.org/officeDocument/2006/relationships/image" Target="../media/image19.jpg"/><Relationship Id="rId4" Type="http://schemas.openxmlformats.org/officeDocument/2006/relationships/image" Target="../media/image2.png"/><Relationship Id="rId5" Type="http://schemas.openxmlformats.org/officeDocument/2006/relationships/image" Target="../media/image13.png"/><Relationship Id="rId6" Type="http://schemas.openxmlformats.org/officeDocument/2006/relationships/image" Target="../media/image35.png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.png"/><Relationship Id="rId3" Type="http://schemas.openxmlformats.org/officeDocument/2006/relationships/image" Target="../media/image35.png"/><Relationship Id="rId4" Type="http://schemas.openxmlformats.org/officeDocument/2006/relationships/image" Target="../media/image13.png"/><Relationship Id="rId5" Type="http://schemas.openxmlformats.org/officeDocument/2006/relationships/image" Target="../media/image25.png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5.png"/><Relationship Id="rId5" Type="http://schemas.openxmlformats.org/officeDocument/2006/relationships/image" Target="../media/image28.png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3.png"/><Relationship Id="rId3" Type="http://schemas.openxmlformats.org/officeDocument/2006/relationships/image" Target="../media/image35.png"/><Relationship Id="rId4" Type="http://schemas.openxmlformats.org/officeDocument/2006/relationships/image" Target="../media/image25.png"/><Relationship Id="rId5" Type="http://schemas.openxmlformats.org/officeDocument/2006/relationships/image" Target="../media/image24.png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25.png"/><Relationship Id="rId3" Type="http://schemas.openxmlformats.org/officeDocument/2006/relationships/image" Target="../media/image2.png"/><Relationship Id="rId4" Type="http://schemas.openxmlformats.org/officeDocument/2006/relationships/image" Target="../media/image13.png"/><Relationship Id="rId5" Type="http://schemas.openxmlformats.org/officeDocument/2006/relationships/image" Target="../media/image35.png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25.png"/><Relationship Id="rId3" Type="http://schemas.openxmlformats.org/officeDocument/2006/relationships/image" Target="../media/image2.png"/><Relationship Id="rId4" Type="http://schemas.openxmlformats.org/officeDocument/2006/relationships/image" Target="../media/image28.png"/><Relationship Id="rId5" Type="http://schemas.openxmlformats.org/officeDocument/2006/relationships/image" Target="../media/image3.png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25.png"/><Relationship Id="rId3" Type="http://schemas.openxmlformats.org/officeDocument/2006/relationships/image" Target="../media/image2.png"/><Relationship Id="rId4" Type="http://schemas.openxmlformats.org/officeDocument/2006/relationships/image" Target="../media/image13.png"/><Relationship Id="rId5" Type="http://schemas.openxmlformats.org/officeDocument/2006/relationships/image" Target="../media/image35.png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35.png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35.png"/><Relationship Id="rId6" Type="http://schemas.openxmlformats.org/officeDocument/2006/relationships/image" Target="../media/image36.png"/><Relationship Id="rId7" Type="http://schemas.openxmlformats.org/officeDocument/2006/relationships/image" Target="../media/image4.png"/><Relationship Id="rId8" Type="http://schemas.openxmlformats.org/officeDocument/2006/relationships/image" Target="../media/image6.png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35.png"/><Relationship Id="rId6" Type="http://schemas.openxmlformats.org/officeDocument/2006/relationships/image" Target="../media/image5.png"/><Relationship Id="rId7" Type="http://schemas.openxmlformats.org/officeDocument/2006/relationships/image" Target="../media/image4.png"/><Relationship Id="rId8" Type="http://schemas.openxmlformats.org/officeDocument/2006/relationships/image" Target="../media/image11.png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35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5.jpg"/><Relationship Id="rId3" Type="http://schemas.openxmlformats.org/officeDocument/2006/relationships/image" Target="../media/image25.png"/><Relationship Id="rId4" Type="http://schemas.openxmlformats.org/officeDocument/2006/relationships/image" Target="../media/image2.png"/><Relationship Id="rId5" Type="http://schemas.openxmlformats.org/officeDocument/2006/relationships/image" Target="../media/image13.png"/><Relationship Id="rId6" Type="http://schemas.openxmlformats.org/officeDocument/2006/relationships/image" Target="../media/image35.png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25.png"/><Relationship Id="rId3" Type="http://schemas.openxmlformats.org/officeDocument/2006/relationships/image" Target="../media/image2.png"/><Relationship Id="rId4" Type="http://schemas.openxmlformats.org/officeDocument/2006/relationships/image" Target="../media/image28.png"/><Relationship Id="rId5" Type="http://schemas.openxmlformats.org/officeDocument/2006/relationships/image" Target="../media/image3.png"/><Relationship Id="rId6" Type="http://schemas.openxmlformats.org/officeDocument/2006/relationships/image" Target="../media/image33.jpg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25.png"/><Relationship Id="rId3" Type="http://schemas.openxmlformats.org/officeDocument/2006/relationships/image" Target="../media/image2.png"/><Relationship Id="rId4" Type="http://schemas.openxmlformats.org/officeDocument/2006/relationships/image" Target="../media/image28.png"/><Relationship Id="rId5" Type="http://schemas.openxmlformats.org/officeDocument/2006/relationships/image" Target="../media/image3.png"/><Relationship Id="rId6" Type="http://schemas.openxmlformats.org/officeDocument/2006/relationships/image" Target="../media/image33.jpg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25.png"/><Relationship Id="rId3" Type="http://schemas.openxmlformats.org/officeDocument/2006/relationships/image" Target="../media/image2.png"/><Relationship Id="rId4" Type="http://schemas.openxmlformats.org/officeDocument/2006/relationships/image" Target="../media/image13.png"/><Relationship Id="rId5" Type="http://schemas.openxmlformats.org/officeDocument/2006/relationships/image" Target="../media/image35.png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25.png"/><Relationship Id="rId3" Type="http://schemas.openxmlformats.org/officeDocument/2006/relationships/image" Target="../media/image2.png"/><Relationship Id="rId4" Type="http://schemas.openxmlformats.org/officeDocument/2006/relationships/image" Target="../media/image28.png"/><Relationship Id="rId5" Type="http://schemas.openxmlformats.org/officeDocument/2006/relationships/image" Target="../media/image3.png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25.png"/><Relationship Id="rId3" Type="http://schemas.openxmlformats.org/officeDocument/2006/relationships/image" Target="../media/image2.png"/><Relationship Id="rId4" Type="http://schemas.openxmlformats.org/officeDocument/2006/relationships/image" Target="../media/image28.png"/><Relationship Id="rId5" Type="http://schemas.openxmlformats.org/officeDocument/2006/relationships/image" Target="../media/image3.png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25.png"/><Relationship Id="rId3" Type="http://schemas.openxmlformats.org/officeDocument/2006/relationships/image" Target="../media/image24.png"/><Relationship Id="rId4" Type="http://schemas.openxmlformats.org/officeDocument/2006/relationships/image" Target="../media/image3.png"/><Relationship Id="rId5" Type="http://schemas.openxmlformats.org/officeDocument/2006/relationships/image" Target="../media/image35.png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25.png"/><Relationship Id="rId3" Type="http://schemas.openxmlformats.org/officeDocument/2006/relationships/image" Target="../media/image24.png"/><Relationship Id="rId4" Type="http://schemas.openxmlformats.org/officeDocument/2006/relationships/image" Target="../media/image3.png"/><Relationship Id="rId5" Type="http://schemas.openxmlformats.org/officeDocument/2006/relationships/image" Target="../media/image35.png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3.png"/><Relationship Id="rId3" Type="http://schemas.openxmlformats.org/officeDocument/2006/relationships/image" Target="../media/image35.png"/><Relationship Id="rId4" Type="http://schemas.openxmlformats.org/officeDocument/2006/relationships/image" Target="../media/image25.png"/><Relationship Id="rId5" Type="http://schemas.openxmlformats.org/officeDocument/2006/relationships/image" Target="../media/image24.png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3.png"/><Relationship Id="rId3" Type="http://schemas.openxmlformats.org/officeDocument/2006/relationships/image" Target="../media/image35.png"/><Relationship Id="rId4" Type="http://schemas.openxmlformats.org/officeDocument/2006/relationships/image" Target="../media/image25.png"/><Relationship Id="rId5" Type="http://schemas.openxmlformats.org/officeDocument/2006/relationships/image" Target="../media/image24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3.png"/><Relationship Id="rId3" Type="http://schemas.openxmlformats.org/officeDocument/2006/relationships/image" Target="../media/image35.png"/><Relationship Id="rId4" Type="http://schemas.openxmlformats.org/officeDocument/2006/relationships/image" Target="../media/image25.png"/><Relationship Id="rId5" Type="http://schemas.openxmlformats.org/officeDocument/2006/relationships/image" Target="../media/image24.png"/></Relationships>
</file>

<file path=ppt/slideLayouts/_rels/slideLayout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35.png"/></Relationships>
</file>

<file path=ppt/slideLayouts/_rels/slideLayout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2.png"/><Relationship Id="rId3" Type="http://schemas.openxmlformats.org/officeDocument/2006/relationships/image" Target="../media/image35.png"/><Relationship Id="rId4" Type="http://schemas.openxmlformats.org/officeDocument/2006/relationships/image" Target="../media/image13.png"/><Relationship Id="rId5" Type="http://schemas.openxmlformats.org/officeDocument/2006/relationships/image" Target="../media/image25.png"/></Relationships>
</file>

<file path=ppt/slideLayouts/_rels/slideLayout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2.png"/><Relationship Id="rId3" Type="http://schemas.openxmlformats.org/officeDocument/2006/relationships/image" Target="../media/image35.png"/><Relationship Id="rId4" Type="http://schemas.openxmlformats.org/officeDocument/2006/relationships/image" Target="../media/image13.png"/><Relationship Id="rId5" Type="http://schemas.openxmlformats.org/officeDocument/2006/relationships/image" Target="../media/image25.png"/></Relationships>
</file>

<file path=ppt/slideLayouts/_rels/slideLayout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2.png"/><Relationship Id="rId3" Type="http://schemas.openxmlformats.org/officeDocument/2006/relationships/image" Target="../media/image35.png"/><Relationship Id="rId4" Type="http://schemas.openxmlformats.org/officeDocument/2006/relationships/image" Target="../media/image13.png"/><Relationship Id="rId5" Type="http://schemas.openxmlformats.org/officeDocument/2006/relationships/image" Target="../media/image25.png"/></Relationships>
</file>

<file path=ppt/slideLayouts/_rels/slideLayout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2.png"/><Relationship Id="rId3" Type="http://schemas.openxmlformats.org/officeDocument/2006/relationships/image" Target="../media/image35.png"/><Relationship Id="rId4" Type="http://schemas.openxmlformats.org/officeDocument/2006/relationships/image" Target="../media/image13.png"/><Relationship Id="rId5" Type="http://schemas.openxmlformats.org/officeDocument/2006/relationships/image" Target="../media/image25.png"/></Relationships>
</file>

<file path=ppt/slideLayouts/_rels/slideLayout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3.png"/><Relationship Id="rId3" Type="http://schemas.openxmlformats.org/officeDocument/2006/relationships/image" Target="../media/image35.png"/><Relationship Id="rId4" Type="http://schemas.openxmlformats.org/officeDocument/2006/relationships/image" Target="../media/image25.png"/><Relationship Id="rId5" Type="http://schemas.openxmlformats.org/officeDocument/2006/relationships/image" Target="../media/image24.png"/></Relationships>
</file>

<file path=ppt/slideLayouts/_rels/slideLayout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3.png"/><Relationship Id="rId3" Type="http://schemas.openxmlformats.org/officeDocument/2006/relationships/image" Target="../media/image35.png"/><Relationship Id="rId4" Type="http://schemas.openxmlformats.org/officeDocument/2006/relationships/image" Target="../media/image25.png"/><Relationship Id="rId5" Type="http://schemas.openxmlformats.org/officeDocument/2006/relationships/image" Target="../media/image24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5.png"/><Relationship Id="rId3" Type="http://schemas.openxmlformats.org/officeDocument/2006/relationships/image" Target="../media/image2.png"/><Relationship Id="rId4" Type="http://schemas.openxmlformats.org/officeDocument/2006/relationships/image" Target="../media/image13.png"/><Relationship Id="rId5" Type="http://schemas.openxmlformats.org/officeDocument/2006/relationships/image" Target="../media/image35.png"/></Relationships>
</file>

<file path=ppt/slideLayouts/_rels/slideLayout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2.png"/><Relationship Id="rId3" Type="http://schemas.openxmlformats.org/officeDocument/2006/relationships/image" Target="../media/image35.png"/><Relationship Id="rId4" Type="http://schemas.openxmlformats.org/officeDocument/2006/relationships/image" Target="../media/image13.png"/><Relationship Id="rId5" Type="http://schemas.openxmlformats.org/officeDocument/2006/relationships/image" Target="../media/image25.png"/></Relationships>
</file>

<file path=ppt/slideLayouts/_rels/slideLayout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2.png"/><Relationship Id="rId3" Type="http://schemas.openxmlformats.org/officeDocument/2006/relationships/image" Target="../media/image35.png"/><Relationship Id="rId4" Type="http://schemas.openxmlformats.org/officeDocument/2006/relationships/image" Target="../media/image13.png"/><Relationship Id="rId5" Type="http://schemas.openxmlformats.org/officeDocument/2006/relationships/image" Target="../media/image25.png"/></Relationships>
</file>

<file path=ppt/slideLayouts/_rels/slideLayout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25.png"/><Relationship Id="rId3" Type="http://schemas.openxmlformats.org/officeDocument/2006/relationships/image" Target="../media/image2.png"/><Relationship Id="rId4" Type="http://schemas.openxmlformats.org/officeDocument/2006/relationships/image" Target="../media/image13.png"/><Relationship Id="rId5" Type="http://schemas.openxmlformats.org/officeDocument/2006/relationships/image" Target="../media/image35.png"/></Relationships>
</file>

<file path=ppt/slideLayouts/_rels/slideLayout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35.png"/><Relationship Id="rId6" Type="http://schemas.openxmlformats.org/officeDocument/2006/relationships/image" Target="../media/image36.png"/><Relationship Id="rId7" Type="http://schemas.openxmlformats.org/officeDocument/2006/relationships/image" Target="../media/image4.png"/><Relationship Id="rId8" Type="http://schemas.openxmlformats.org/officeDocument/2006/relationships/image" Target="../media/image6.png"/></Relationships>
</file>

<file path=ppt/slideLayouts/_rels/slideLayout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9" Type="http://schemas.openxmlformats.org/officeDocument/2006/relationships/image" Target="../media/image12.jpg"/><Relationship Id="rId5" Type="http://schemas.openxmlformats.org/officeDocument/2006/relationships/image" Target="../media/image35.png"/><Relationship Id="rId6" Type="http://schemas.openxmlformats.org/officeDocument/2006/relationships/image" Target="../media/image5.png"/><Relationship Id="rId7" Type="http://schemas.openxmlformats.org/officeDocument/2006/relationships/image" Target="../media/image4.png"/><Relationship Id="rId8" Type="http://schemas.openxmlformats.org/officeDocument/2006/relationships/image" Target="../media/image11.png"/></Relationships>
</file>

<file path=ppt/slideLayouts/_rels/slideLayout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35.png"/></Relationships>
</file>

<file path=ppt/slideLayouts/_rels/slideLayout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25.png"/><Relationship Id="rId3" Type="http://schemas.openxmlformats.org/officeDocument/2006/relationships/image" Target="../media/image19.jpg"/><Relationship Id="rId4" Type="http://schemas.openxmlformats.org/officeDocument/2006/relationships/image" Target="../media/image2.png"/><Relationship Id="rId5" Type="http://schemas.openxmlformats.org/officeDocument/2006/relationships/image" Target="../media/image13.png"/><Relationship Id="rId6" Type="http://schemas.openxmlformats.org/officeDocument/2006/relationships/image" Target="../media/image35.png"/></Relationships>
</file>

<file path=ppt/slideLayouts/_rels/slideLayout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5.jpg"/><Relationship Id="rId3" Type="http://schemas.openxmlformats.org/officeDocument/2006/relationships/image" Target="../media/image25.png"/><Relationship Id="rId4" Type="http://schemas.openxmlformats.org/officeDocument/2006/relationships/image" Target="../media/image2.png"/><Relationship Id="rId5" Type="http://schemas.openxmlformats.org/officeDocument/2006/relationships/image" Target="../media/image13.png"/><Relationship Id="rId6" Type="http://schemas.openxmlformats.org/officeDocument/2006/relationships/image" Target="../media/image35.png"/></Relationships>
</file>

<file path=ppt/slideLayouts/_rels/slideLayout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3.png"/><Relationship Id="rId3" Type="http://schemas.openxmlformats.org/officeDocument/2006/relationships/image" Target="../media/image35.png"/><Relationship Id="rId4" Type="http://schemas.openxmlformats.org/officeDocument/2006/relationships/image" Target="../media/image25.png"/><Relationship Id="rId5" Type="http://schemas.openxmlformats.org/officeDocument/2006/relationships/image" Target="../media/image24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8.jpg"/><Relationship Id="rId3" Type="http://schemas.openxmlformats.org/officeDocument/2006/relationships/image" Target="../media/image17.png"/></Relationships>
</file>

<file path=ppt/slideLayouts/_rels/slideLayout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2.png"/><Relationship Id="rId3" Type="http://schemas.openxmlformats.org/officeDocument/2006/relationships/image" Target="../media/image35.png"/><Relationship Id="rId4" Type="http://schemas.openxmlformats.org/officeDocument/2006/relationships/image" Target="../media/image13.png"/><Relationship Id="rId5" Type="http://schemas.openxmlformats.org/officeDocument/2006/relationships/image" Target="../media/image25.png"/><Relationship Id="rId6" Type="http://schemas.openxmlformats.org/officeDocument/2006/relationships/image" Target="../media/image74.jpg"/></Relationships>
</file>

<file path=ppt/slideLayouts/_rels/slideLayout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2.png"/><Relationship Id="rId3" Type="http://schemas.openxmlformats.org/officeDocument/2006/relationships/image" Target="../media/image35.png"/><Relationship Id="rId4" Type="http://schemas.openxmlformats.org/officeDocument/2006/relationships/image" Target="../media/image13.png"/><Relationship Id="rId5" Type="http://schemas.openxmlformats.org/officeDocument/2006/relationships/image" Target="../media/image25.png"/></Relationships>
</file>

<file path=ppt/slideLayouts/_rels/slideLayout9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2.png"/><Relationship Id="rId3" Type="http://schemas.openxmlformats.org/officeDocument/2006/relationships/image" Target="../media/image35.png"/><Relationship Id="rId4" Type="http://schemas.openxmlformats.org/officeDocument/2006/relationships/image" Target="../media/image13.png"/><Relationship Id="rId5" Type="http://schemas.openxmlformats.org/officeDocument/2006/relationships/image" Target="../media/image25.png"/></Relationships>
</file>

<file path=ppt/slideLayouts/_rels/slideLayout9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1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35.png"/></Relationships>
</file>

<file path=ppt/slideLayouts/_rels/slideLayout9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2.png"/><Relationship Id="rId3" Type="http://schemas.openxmlformats.org/officeDocument/2006/relationships/image" Target="../media/image35.png"/><Relationship Id="rId4" Type="http://schemas.openxmlformats.org/officeDocument/2006/relationships/image" Target="../media/image13.png"/><Relationship Id="rId5" Type="http://schemas.openxmlformats.org/officeDocument/2006/relationships/image" Target="../media/image25.png"/></Relationships>
</file>

<file path=ppt/slideLayouts/_rels/slideLayout9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5.png"/><Relationship Id="rId5" Type="http://schemas.openxmlformats.org/officeDocument/2006/relationships/image" Target="../media/image28.png"/></Relationships>
</file>

<file path=ppt/slideLayouts/_rels/slideLayout9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3.png"/><Relationship Id="rId3" Type="http://schemas.openxmlformats.org/officeDocument/2006/relationships/image" Target="../media/image35.png"/><Relationship Id="rId4" Type="http://schemas.openxmlformats.org/officeDocument/2006/relationships/image" Target="../media/image25.png"/><Relationship Id="rId5" Type="http://schemas.openxmlformats.org/officeDocument/2006/relationships/image" Target="../media/image24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7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30"/>
          <p:cNvSpPr txBox="1"/>
          <p:nvPr>
            <p:ph type="title"/>
          </p:nvPr>
        </p:nvSpPr>
        <p:spPr>
          <a:xfrm>
            <a:off x="0" y="-1"/>
            <a:ext cx="9160042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30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30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1" name="Google Shape;11;p30"/>
          <p:cNvGrpSpPr/>
          <p:nvPr/>
        </p:nvGrpSpPr>
        <p:grpSpPr>
          <a:xfrm>
            <a:off x="-12180" y="5607273"/>
            <a:ext cx="12219900" cy="83414"/>
            <a:chOff x="-12180" y="5607273"/>
            <a:chExt cx="12219900" cy="83414"/>
          </a:xfrm>
        </p:grpSpPr>
        <p:cxnSp>
          <p:nvCxnSpPr>
            <p:cNvPr id="12" name="Google Shape;12;p30"/>
            <p:cNvCxnSpPr/>
            <p:nvPr/>
          </p:nvCxnSpPr>
          <p:spPr>
            <a:xfrm>
              <a:off x="-12180" y="5607273"/>
              <a:ext cx="122199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3" name="Google Shape;13;p30"/>
            <p:cNvCxnSpPr/>
            <p:nvPr/>
          </p:nvCxnSpPr>
          <p:spPr>
            <a:xfrm>
              <a:off x="-12180" y="5690687"/>
              <a:ext cx="122076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Understand the story">
  <p:cSld name="Title, Subtitle_1"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6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610" y="0"/>
            <a:ext cx="12152782" cy="68580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3" name="Google Shape;153;p64"/>
          <p:cNvGrpSpPr/>
          <p:nvPr/>
        </p:nvGrpSpPr>
        <p:grpSpPr>
          <a:xfrm>
            <a:off x="1" y="5607273"/>
            <a:ext cx="12213728" cy="1252537"/>
            <a:chOff x="-33239" y="5603791"/>
            <a:chExt cx="9160525" cy="1252537"/>
          </a:xfrm>
        </p:grpSpPr>
        <p:sp>
          <p:nvSpPr>
            <p:cNvPr id="154" name="Google Shape;154;p64"/>
            <p:cNvSpPr/>
            <p:nvPr/>
          </p:nvSpPr>
          <p:spPr>
            <a:xfrm>
              <a:off x="-29914" y="5611028"/>
              <a:ext cx="9157200" cy="1245300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55" name="Google Shape;155;p64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56" name="Google Shape;156;p64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157" name="Google Shape;157;p64"/>
          <p:cNvSpPr txBox="1"/>
          <p:nvPr>
            <p:ph type="title"/>
          </p:nvPr>
        </p:nvSpPr>
        <p:spPr>
          <a:xfrm>
            <a:off x="22142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58" name="Google Shape;158;p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50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64"/>
          <p:cNvSpPr/>
          <p:nvPr/>
        </p:nvSpPr>
        <p:spPr>
          <a:xfrm>
            <a:off x="-15450" y="0"/>
            <a:ext cx="12222900" cy="5610900"/>
          </a:xfrm>
          <a:prstGeom prst="rect">
            <a:avLst/>
          </a:prstGeom>
          <a:solidFill>
            <a:srgbClr val="006FB6">
              <a:alpha val="3215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sound like a storyteller">
  <p:cSld name="Title, Subtitle_2"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65"/>
          <p:cNvPicPr preferRelativeResize="0"/>
          <p:nvPr/>
        </p:nvPicPr>
        <p:blipFill rotWithShape="1">
          <a:blip r:embed="rId2">
            <a:alphaModFix/>
          </a:blip>
          <a:srcRect b="12168" l="0" r="0" t="3434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2" name="Google Shape;162;p65"/>
          <p:cNvGrpSpPr/>
          <p:nvPr/>
        </p:nvGrpSpPr>
        <p:grpSpPr>
          <a:xfrm>
            <a:off x="1" y="5607273"/>
            <a:ext cx="12213728" cy="1252537"/>
            <a:chOff x="-33239" y="5603791"/>
            <a:chExt cx="9160525" cy="1252537"/>
          </a:xfrm>
        </p:grpSpPr>
        <p:sp>
          <p:nvSpPr>
            <p:cNvPr id="163" name="Google Shape;163;p65"/>
            <p:cNvSpPr/>
            <p:nvPr/>
          </p:nvSpPr>
          <p:spPr>
            <a:xfrm>
              <a:off x="-29914" y="5611028"/>
              <a:ext cx="9157200" cy="1245300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64" name="Google Shape;164;p65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65" name="Google Shape;165;p65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166" name="Google Shape;166;p65"/>
          <p:cNvSpPr txBox="1"/>
          <p:nvPr>
            <p:ph type="title"/>
          </p:nvPr>
        </p:nvSpPr>
        <p:spPr>
          <a:xfrm>
            <a:off x="-8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67" name="Google Shape;167;p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50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65"/>
          <p:cNvSpPr/>
          <p:nvPr/>
        </p:nvSpPr>
        <p:spPr>
          <a:xfrm>
            <a:off x="-4600" y="0"/>
            <a:ext cx="12222900" cy="5610900"/>
          </a:xfrm>
          <a:prstGeom prst="rect">
            <a:avLst/>
          </a:prstGeom>
          <a:solidFill>
            <a:srgbClr val="006FB6">
              <a:alpha val="3215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enjoy and engage">
  <p:cSld name="Title, Subtitle_3"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66"/>
          <p:cNvPicPr preferRelativeResize="0"/>
          <p:nvPr/>
        </p:nvPicPr>
        <p:blipFill rotWithShape="1">
          <a:blip r:embed="rId2">
            <a:alphaModFix/>
          </a:blip>
          <a:srcRect b="7385" l="549" r="-548" t="8195"/>
          <a:stretch/>
        </p:blipFill>
        <p:spPr>
          <a:xfrm>
            <a:off x="0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1" name="Google Shape;171;p66"/>
          <p:cNvGrpSpPr/>
          <p:nvPr/>
        </p:nvGrpSpPr>
        <p:grpSpPr>
          <a:xfrm>
            <a:off x="1" y="5607273"/>
            <a:ext cx="12213728" cy="1252537"/>
            <a:chOff x="-33239" y="5603791"/>
            <a:chExt cx="9160525" cy="1252537"/>
          </a:xfrm>
        </p:grpSpPr>
        <p:sp>
          <p:nvSpPr>
            <p:cNvPr id="172" name="Google Shape;172;p66"/>
            <p:cNvSpPr/>
            <p:nvPr/>
          </p:nvSpPr>
          <p:spPr>
            <a:xfrm>
              <a:off x="-29914" y="5611028"/>
              <a:ext cx="9157200" cy="1245300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73" name="Google Shape;173;p66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74" name="Google Shape;174;p66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175" name="Google Shape;175;p66"/>
          <p:cNvSpPr txBox="1"/>
          <p:nvPr>
            <p:ph type="title"/>
          </p:nvPr>
        </p:nvSpPr>
        <p:spPr>
          <a:xfrm>
            <a:off x="-8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76" name="Google Shape;176;p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50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66"/>
          <p:cNvSpPr/>
          <p:nvPr/>
        </p:nvSpPr>
        <p:spPr>
          <a:xfrm>
            <a:off x="-4587" y="0"/>
            <a:ext cx="12222900" cy="5610900"/>
          </a:xfrm>
          <a:prstGeom prst="rect">
            <a:avLst/>
          </a:prstGeom>
          <a:solidFill>
            <a:srgbClr val="006FB6">
              <a:alpha val="3215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acilitator">
  <p:cSld name="Facilitator"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67"/>
          <p:cNvSpPr/>
          <p:nvPr/>
        </p:nvSpPr>
        <p:spPr>
          <a:xfrm>
            <a:off x="0" y="0"/>
            <a:ext cx="12192000" cy="1291245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80" name="Google Shape;180;p67"/>
          <p:cNvCxnSpPr/>
          <p:nvPr/>
        </p:nvCxnSpPr>
        <p:spPr>
          <a:xfrm>
            <a:off x="0" y="1291245"/>
            <a:ext cx="12192000" cy="0"/>
          </a:xfrm>
          <a:prstGeom prst="straightConnector1">
            <a:avLst/>
          </a:prstGeom>
          <a:noFill/>
          <a:ln cap="flat" cmpd="sng" w="762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81" name="Google Shape;181;p6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2" name="Google Shape;182;p67"/>
          <p:cNvCxnSpPr>
            <a:endCxn id="179" idx="2"/>
          </p:cNvCxnSpPr>
          <p:nvPr/>
        </p:nvCxnSpPr>
        <p:spPr>
          <a:xfrm>
            <a:off x="0" y="1291245"/>
            <a:ext cx="6096000" cy="0"/>
          </a:xfrm>
          <a:prstGeom prst="straightConnector1">
            <a:avLst/>
          </a:prstGeom>
          <a:noFill/>
          <a:ln cap="flat" cmpd="sng" w="762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83" name="Google Shape;183;p6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67"/>
          <p:cNvSpPr txBox="1"/>
          <p:nvPr>
            <p:ph type="title"/>
          </p:nvPr>
        </p:nvSpPr>
        <p:spPr>
          <a:xfrm>
            <a:off x="0" y="-1"/>
            <a:ext cx="9160042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5" name="Google Shape;185;p67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6" name="Google Shape;186;p67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Welcome 4 Points, Pic"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7"/>
          <p:cNvSpPr/>
          <p:nvPr>
            <p:ph idx="2" type="pic"/>
          </p:nvPr>
        </p:nvSpPr>
        <p:spPr>
          <a:xfrm>
            <a:off x="5305232" y="1853299"/>
            <a:ext cx="6578600" cy="3763962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4" name="Google Shape;194;p37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5" name="Google Shape;195;p37"/>
          <p:cNvSpPr txBox="1"/>
          <p:nvPr>
            <p:ph idx="3" type="body"/>
          </p:nvPr>
        </p:nvSpPr>
        <p:spPr>
          <a:xfrm>
            <a:off x="1660585" y="2653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6" name="Google Shape;196;p37"/>
          <p:cNvSpPr txBox="1"/>
          <p:nvPr>
            <p:ph idx="4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7" name="Google Shape;197;p37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8" name="Google Shape;198;p37"/>
          <p:cNvSpPr txBox="1"/>
          <p:nvPr>
            <p:ph idx="5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99" name="Google Shape;199;p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0" name="Google Shape;200;p37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01" name="Google Shape;201;p37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02" name="Google Shape;202;p37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03" name="Google Shape;203;p37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04" name="Google Shape;204;p37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05" name="Google Shape;205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07" name="Google Shape;207;p3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37"/>
          <p:cNvSpPr txBox="1"/>
          <p:nvPr>
            <p:ph idx="6" type="body"/>
          </p:nvPr>
        </p:nvSpPr>
        <p:spPr>
          <a:xfrm>
            <a:off x="691245" y="1502511"/>
            <a:ext cx="576072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9" name="Google Shape;209;p37"/>
          <p:cNvSpPr txBox="1"/>
          <p:nvPr>
            <p:ph idx="7" type="body"/>
          </p:nvPr>
        </p:nvSpPr>
        <p:spPr>
          <a:xfrm>
            <a:off x="693292" y="2822770"/>
            <a:ext cx="758952" cy="7132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0" name="Google Shape;210;p37"/>
          <p:cNvSpPr txBox="1"/>
          <p:nvPr>
            <p:ph idx="8" type="body"/>
          </p:nvPr>
        </p:nvSpPr>
        <p:spPr>
          <a:xfrm>
            <a:off x="691246" y="3939833"/>
            <a:ext cx="795528" cy="7132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1" name="Google Shape;211;p37"/>
          <p:cNvSpPr txBox="1"/>
          <p:nvPr>
            <p:ph idx="9" type="body"/>
          </p:nvPr>
        </p:nvSpPr>
        <p:spPr>
          <a:xfrm>
            <a:off x="691245" y="5162747"/>
            <a:ext cx="658368" cy="76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Pic">
  <p:cSld name="1_Title, Pic"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41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214" name="Google Shape;214;p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5" name="Google Shape;215;p41"/>
          <p:cNvCxnSpPr/>
          <p:nvPr/>
        </p:nvCxnSpPr>
        <p:spPr>
          <a:xfrm>
            <a:off x="-46438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6" name="Google Shape;216;p41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7" name="Google Shape;217;p41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8" name="Google Shape;218;p41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9" name="Google Shape;219;p41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20" name="Google Shape;220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4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22" name="Google Shape;222;p4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41"/>
          <p:cNvSpPr txBox="1"/>
          <p:nvPr>
            <p:ph idx="1" type="body"/>
          </p:nvPr>
        </p:nvSpPr>
        <p:spPr>
          <a:xfrm>
            <a:off x="6303981" y="1659612"/>
            <a:ext cx="5353397" cy="11937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1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4" name="Google Shape;224;p41"/>
          <p:cNvSpPr txBox="1"/>
          <p:nvPr>
            <p:ph idx="2" type="body"/>
          </p:nvPr>
        </p:nvSpPr>
        <p:spPr>
          <a:xfrm>
            <a:off x="6303981" y="4001457"/>
            <a:ext cx="5353397" cy="15541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A picture containing person, indoor&#10;&#10;Description automatically generated" id="225" name="Google Shape;225;p4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71712" y="1659612"/>
            <a:ext cx="4253837" cy="4198988"/>
          </a:xfrm>
          <a:prstGeom prst="rect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2 Content boxes">
  <p:cSld name="4_2 Content boxes"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5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8" name="Google Shape;228;p58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9" name="Google Shape;229;p58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30" name="Google Shape;230;p58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31" name="Google Shape;231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2" name="Google Shape;232;p58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33" name="Google Shape;233;p58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34" name="Google Shape;234;p5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35" name="Google Shape;235;p5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58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7" name="Google Shape;237;p58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8" name="Google Shape;238;p58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1">
  <p:cSld name="Title and Content 1"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99"/>
          <p:cNvSpPr txBox="1"/>
          <p:nvPr>
            <p:ph idx="1" type="body"/>
          </p:nvPr>
        </p:nvSpPr>
        <p:spPr>
          <a:xfrm>
            <a:off x="994808" y="1334491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1" name="Google Shape;241;p99"/>
          <p:cNvSpPr txBox="1"/>
          <p:nvPr>
            <p:ph idx="2" type="body"/>
          </p:nvPr>
        </p:nvSpPr>
        <p:spPr>
          <a:xfrm>
            <a:off x="91432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2" name="Google Shape;242;p99"/>
          <p:cNvSpPr txBox="1"/>
          <p:nvPr>
            <p:ph idx="3" type="body"/>
          </p:nvPr>
        </p:nvSpPr>
        <p:spPr>
          <a:xfrm>
            <a:off x="4458284" y="2860693"/>
            <a:ext cx="2514600" cy="182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3" name="Google Shape;243;p99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244" name="Google Shape;244;p9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5" name="Google Shape;245;p99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6" name="Google Shape;246;p99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7" name="Google Shape;247;p99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8" name="Google Shape;248;p99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9" name="Google Shape;249;p99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50" name="Google Shape;250;p9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9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52" name="Google Shape;252;p9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99"/>
          <p:cNvSpPr txBox="1"/>
          <p:nvPr>
            <p:ph idx="4" type="body"/>
          </p:nvPr>
        </p:nvSpPr>
        <p:spPr>
          <a:xfrm>
            <a:off x="994808" y="4100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4" name="Google Shape;254;p99"/>
          <p:cNvSpPr txBox="1"/>
          <p:nvPr>
            <p:ph idx="5" type="body"/>
          </p:nvPr>
        </p:nvSpPr>
        <p:spPr>
          <a:xfrm>
            <a:off x="9143260" y="14080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55" name="Google Shape;255;p9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265450" y="1494950"/>
            <a:ext cx="5661102" cy="4743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_2 Content boxes">
  <p:cSld name="2 Reading tip_2 Content boxes"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00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8" name="Google Shape;258;p100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9" name="Google Shape;259;p100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60" name="Google Shape;260;p10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1" name="Google Shape;261;p100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2" name="Google Shape;262;p100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3" name="Google Shape;263;p100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4" name="Google Shape;264;p100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5" name="Google Shape;265;p100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66" name="Google Shape;266;p10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10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68" name="Google Shape;268;p10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3_Title, 3 points,content box"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Google Shape;270;p10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1" name="Google Shape;271;p101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72" name="Google Shape;272;p101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73" name="Google Shape;273;p101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74" name="Google Shape;274;p10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10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6" name="Google Shape;276;p101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77" name="Google Shape;277;p101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78" name="Google Shape;278;p10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101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0" name="Google Shape;280;p101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1" name="Google Shape;281;p101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2" name="Google Shape;282;p101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3" name="Google Shape;283;p101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4" name="Google Shape;284;p101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5" name="Google Shape;285;p101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6" name="Google Shape;286;p101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7" name="Google Shape;287;p101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8" name="Google Shape;288;p101"/>
          <p:cNvSpPr/>
          <p:nvPr>
            <p:ph idx="9" type="pic"/>
          </p:nvPr>
        </p:nvSpPr>
        <p:spPr>
          <a:xfrm>
            <a:off x="7967502" y="1420398"/>
            <a:ext cx="3962194" cy="3122713"/>
          </a:xfrm>
          <a:prstGeom prst="rect">
            <a:avLst/>
          </a:prstGeom>
          <a:noFill/>
          <a:ln>
            <a:noFill/>
          </a:ln>
        </p:spPr>
      </p:sp>
      <p:sp>
        <p:nvSpPr>
          <p:cNvPr id="289" name="Google Shape;289;p101"/>
          <p:cNvSpPr txBox="1"/>
          <p:nvPr>
            <p:ph idx="13" type="body"/>
          </p:nvPr>
        </p:nvSpPr>
        <p:spPr>
          <a:xfrm>
            <a:off x="6381858" y="5027422"/>
            <a:ext cx="5547838" cy="10532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90" name="Google Shape;290;p10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4535" y="4975017"/>
            <a:ext cx="982993" cy="1105646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101"/>
          <p:cNvSpPr txBox="1"/>
          <p:nvPr>
            <p:ph idx="14" type="body"/>
          </p:nvPr>
        </p:nvSpPr>
        <p:spPr>
          <a:xfrm>
            <a:off x="5534775" y="1420400"/>
            <a:ext cx="2335500" cy="19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2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" name="Google Shape;20;p32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" name="Google Shape;21;p32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Google Shape;22;p32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" name="Google Shape;23;p32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4" name="Google Shape;24;p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" name="Google Shape;25;p32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" name="Google Shape;26;p32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7" name="Google Shape;27;p32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8" name="Google Shape;28;p32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9" name="Google Shape;29;p32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0" name="Google Shape;30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2" name="Google Shape;32;p3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33;p3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3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3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02"/>
          <p:cNvSpPr txBox="1"/>
          <p:nvPr>
            <p:ph idx="1" type="body"/>
          </p:nvPr>
        </p:nvSpPr>
        <p:spPr>
          <a:xfrm>
            <a:off x="459596" y="3948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4" name="Google Shape;294;p102"/>
          <p:cNvSpPr txBox="1"/>
          <p:nvPr>
            <p:ph idx="2" type="body"/>
          </p:nvPr>
        </p:nvSpPr>
        <p:spPr>
          <a:xfrm>
            <a:off x="6201972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5" name="Google Shape;295;p102"/>
          <p:cNvSpPr txBox="1"/>
          <p:nvPr>
            <p:ph idx="3" type="body"/>
          </p:nvPr>
        </p:nvSpPr>
        <p:spPr>
          <a:xfrm>
            <a:off x="90731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6" name="Google Shape;296;p102"/>
          <p:cNvSpPr txBox="1"/>
          <p:nvPr>
            <p:ph idx="4" type="body"/>
          </p:nvPr>
        </p:nvSpPr>
        <p:spPr>
          <a:xfrm>
            <a:off x="3330784" y="3950205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7" name="Google Shape;297;p102"/>
          <p:cNvSpPr txBox="1"/>
          <p:nvPr>
            <p:ph idx="5" type="body"/>
          </p:nvPr>
        </p:nvSpPr>
        <p:spPr>
          <a:xfrm>
            <a:off x="651620" y="1700202"/>
            <a:ext cx="2130552" cy="21305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8" name="Google Shape;298;p102"/>
          <p:cNvSpPr txBox="1"/>
          <p:nvPr>
            <p:ph idx="6" type="body"/>
          </p:nvPr>
        </p:nvSpPr>
        <p:spPr>
          <a:xfrm>
            <a:off x="3479964" y="1854357"/>
            <a:ext cx="2487168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9" name="Google Shape;299;p102"/>
          <p:cNvSpPr txBox="1"/>
          <p:nvPr>
            <p:ph idx="7" type="body"/>
          </p:nvPr>
        </p:nvSpPr>
        <p:spPr>
          <a:xfrm>
            <a:off x="6416856" y="186161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0" name="Google Shape;300;p102"/>
          <p:cNvSpPr txBox="1"/>
          <p:nvPr>
            <p:ph idx="8" type="body"/>
          </p:nvPr>
        </p:nvSpPr>
        <p:spPr>
          <a:xfrm>
            <a:off x="9355776" y="185255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1" name="Google Shape;301;p102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302" name="Google Shape;302;p10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3" name="Google Shape;303;p102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4" name="Google Shape;304;p102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5" name="Google Shape;305;p102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6" name="Google Shape;306;p102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7" name="Google Shape;307;p102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08" name="Google Shape;308;p10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10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10" name="Google Shape;310;p10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"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03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3" name="Google Shape;313;p103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4" name="Google Shape;314;p103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5" name="Google Shape;315;p103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6" name="Google Shape;316;p103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317" name="Google Shape;317;p10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8" name="Google Shape;318;p103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19" name="Google Shape;319;p103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20" name="Google Shape;320;p103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21" name="Google Shape;321;p103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22" name="Google Shape;322;p103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23" name="Google Shape;323;p10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10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25" name="Google Shape;325;p10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10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p10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10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 2"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104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1" name="Google Shape;331;p104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2" name="Google Shape;332;p104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3" name="Google Shape;333;p104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4" name="Google Shape;334;p104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335" name="Google Shape;335;p10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6" name="Google Shape;336;p104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37" name="Google Shape;337;p104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38" name="Google Shape;338;p104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39" name="Google Shape;339;p104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40" name="Google Shape;340;p104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41" name="Google Shape;341;p10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Google Shape;342;p10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43" name="Google Shape;343;p10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p10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p10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" name="Google Shape;346;p10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105"/>
          <p:cNvSpPr txBox="1"/>
          <p:nvPr>
            <p:ph idx="1" type="body"/>
          </p:nvPr>
        </p:nvSpPr>
        <p:spPr>
          <a:xfrm>
            <a:off x="4588042" y="1489802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9" name="Google Shape;349;p105"/>
          <p:cNvSpPr txBox="1"/>
          <p:nvPr>
            <p:ph idx="2" type="body"/>
          </p:nvPr>
        </p:nvSpPr>
        <p:spPr>
          <a:xfrm>
            <a:off x="4588042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0" name="Google Shape;350;p105"/>
          <p:cNvSpPr txBox="1"/>
          <p:nvPr>
            <p:ph idx="3" type="body"/>
          </p:nvPr>
        </p:nvSpPr>
        <p:spPr>
          <a:xfrm>
            <a:off x="4588042" y="3817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1" name="Google Shape;351;p105"/>
          <p:cNvSpPr txBox="1"/>
          <p:nvPr>
            <p:ph idx="4" type="body"/>
          </p:nvPr>
        </p:nvSpPr>
        <p:spPr>
          <a:xfrm>
            <a:off x="4588042" y="4992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2" name="Google Shape;352;p105"/>
          <p:cNvSpPr txBox="1"/>
          <p:nvPr>
            <p:ph idx="5" type="body"/>
          </p:nvPr>
        </p:nvSpPr>
        <p:spPr>
          <a:xfrm>
            <a:off x="691245" y="1502511"/>
            <a:ext cx="3435278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3" name="Google Shape;353;p105"/>
          <p:cNvSpPr txBox="1"/>
          <p:nvPr>
            <p:ph idx="6" type="body"/>
          </p:nvPr>
        </p:nvSpPr>
        <p:spPr>
          <a:xfrm>
            <a:off x="693292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4" name="Google Shape;354;p105"/>
          <p:cNvSpPr txBox="1"/>
          <p:nvPr>
            <p:ph idx="7" type="body"/>
          </p:nvPr>
        </p:nvSpPr>
        <p:spPr>
          <a:xfrm>
            <a:off x="691246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5" name="Google Shape;355;p105"/>
          <p:cNvSpPr txBox="1"/>
          <p:nvPr>
            <p:ph idx="8" type="body"/>
          </p:nvPr>
        </p:nvSpPr>
        <p:spPr>
          <a:xfrm>
            <a:off x="691245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6" name="Google Shape;356;p105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357" name="Google Shape;357;p10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58" name="Google Shape;358;p105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59" name="Google Shape;359;p105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60" name="Google Shape;360;p105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61" name="Google Shape;361;p105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62" name="Google Shape;362;p105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63" name="Google Shape;363;p10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Google Shape;364;p10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65" name="Google Shape;365;p10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"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7" name="Google Shape;367;p10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68" name="Google Shape;368;p106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69" name="Google Shape;369;p106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70" name="Google Shape;370;p106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71" name="Google Shape;371;p10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2" name="Google Shape;372;p10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73" name="Google Shape;373;p106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74" name="Google Shape;374;p106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75" name="Google Shape;375;p10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376" name="Google Shape;376;p106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77" name="Google Shape;377;p106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8" name="Google Shape;378;p106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9" name="Google Shape;379;p106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0" name="Google Shape;380;p106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1" name="Google Shape;381;p106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2" name="Google Shape;382;p106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3" name="Google Shape;383;p106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4" name="Google Shape;384;p106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385" name="Google Shape;385;p10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52007" y="2127658"/>
            <a:ext cx="5112983" cy="3839191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 2"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7" name="Google Shape;387;p10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88" name="Google Shape;388;p107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89" name="Google Shape;389;p107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90" name="Google Shape;390;p107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91" name="Google Shape;391;p10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92" name="Google Shape;392;p10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93" name="Google Shape;393;p107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94" name="Google Shape;394;p107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95" name="Google Shape;395;p10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396" name="Google Shape;396;p107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7" name="Google Shape;397;p107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8" name="Google Shape;398;p107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9" name="Google Shape;399;p107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0" name="Google Shape;400;p107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1" name="Google Shape;401;p107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2" name="Google Shape;402;p107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3" name="Google Shape;403;p107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4" name="Google Shape;404;p107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5" name="Google Shape;405;p107"/>
          <p:cNvSpPr txBox="1"/>
          <p:nvPr>
            <p:ph idx="9" type="body"/>
          </p:nvPr>
        </p:nvSpPr>
        <p:spPr>
          <a:xfrm>
            <a:off x="8389001" y="1520875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406" name="Google Shape;406;p10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48708" y="3084976"/>
            <a:ext cx="3642577" cy="2854739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407" name="Google Shape;407;p107"/>
          <p:cNvSpPr/>
          <p:nvPr/>
        </p:nvSpPr>
        <p:spPr>
          <a:xfrm>
            <a:off x="8182573" y="1374414"/>
            <a:ext cx="3801397" cy="1571144"/>
          </a:xfrm>
          <a:prstGeom prst="wedgeRoundRectCallout">
            <a:avLst>
              <a:gd fmla="val -43672" name="adj1"/>
              <a:gd fmla="val 91341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8" name="Google Shape;408;p107"/>
          <p:cNvSpPr/>
          <p:nvPr/>
        </p:nvSpPr>
        <p:spPr>
          <a:xfrm>
            <a:off x="8852546" y="4379200"/>
            <a:ext cx="3206776" cy="1571145"/>
          </a:xfrm>
          <a:prstGeom prst="wedgeRoundRectCallout">
            <a:avLst>
              <a:gd fmla="val -55946" name="adj1"/>
              <a:gd fmla="val -85718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" name="Google Shape;409;p107"/>
          <p:cNvSpPr txBox="1"/>
          <p:nvPr>
            <p:ph idx="13" type="body"/>
          </p:nvPr>
        </p:nvSpPr>
        <p:spPr>
          <a:xfrm>
            <a:off x="8991285" y="4468187"/>
            <a:ext cx="2885734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" name="Google Shape;411;p10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12" name="Google Shape;412;p108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13" name="Google Shape;413;p108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14" name="Google Shape;414;p108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15" name="Google Shape;415;p108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16" name="Google Shape;416;p108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17" name="Google Shape;417;p10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18" name="Google Shape;418;p10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19" name="Google Shape;419;p10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420" name="Google Shape;420;p108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21" name="Google Shape;421;p108"/>
          <p:cNvSpPr txBox="1"/>
          <p:nvPr>
            <p:ph idx="1" type="body"/>
          </p:nvPr>
        </p:nvSpPr>
        <p:spPr>
          <a:xfrm>
            <a:off x="421059" y="1739549"/>
            <a:ext cx="6408738" cy="3640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2" name="Google Shape;422;p108"/>
          <p:cNvSpPr txBox="1"/>
          <p:nvPr>
            <p:ph idx="2" type="body"/>
          </p:nvPr>
        </p:nvSpPr>
        <p:spPr>
          <a:xfrm>
            <a:off x="7182346" y="1811338"/>
            <a:ext cx="4443597" cy="3640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boxes">
  <p:cSld name="Title, 2 content boxes"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4" name="Google Shape;424;p10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25" name="Google Shape;425;p109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26" name="Google Shape;426;p109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27" name="Google Shape;427;p109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28" name="Google Shape;428;p10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29" name="Google Shape;429;p10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30" name="Google Shape;430;p109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31" name="Google Shape;431;p109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32" name="Google Shape;432;p10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433" name="Google Shape;433;p109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4" name="Google Shape;434;p109"/>
          <p:cNvSpPr txBox="1"/>
          <p:nvPr>
            <p:ph idx="1" type="body"/>
          </p:nvPr>
        </p:nvSpPr>
        <p:spPr>
          <a:xfrm>
            <a:off x="1114424" y="1558925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5" name="Google Shape;435;p109"/>
          <p:cNvSpPr txBox="1"/>
          <p:nvPr>
            <p:ph idx="2" type="body"/>
          </p:nvPr>
        </p:nvSpPr>
        <p:spPr>
          <a:xfrm>
            <a:off x="6494085" y="1558924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2 content boxes">
  <p:cSld name="1_Title, 2 content boxes"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7" name="Google Shape;437;p1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38" name="Google Shape;438;p110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39" name="Google Shape;439;p110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40" name="Google Shape;440;p110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41" name="Google Shape;441;p1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42" name="Google Shape;442;p1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43" name="Google Shape;443;p110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44" name="Google Shape;444;p110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45" name="Google Shape;445;p1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446" name="Google Shape;446;p110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47" name="Google Shape;447;p110"/>
          <p:cNvSpPr txBox="1"/>
          <p:nvPr>
            <p:ph idx="1" type="body"/>
          </p:nvPr>
        </p:nvSpPr>
        <p:spPr>
          <a:xfrm>
            <a:off x="5528247" y="1563523"/>
            <a:ext cx="6168431" cy="4112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8" name="Google Shape;448;p110"/>
          <p:cNvSpPr txBox="1"/>
          <p:nvPr>
            <p:ph idx="2" type="body"/>
          </p:nvPr>
        </p:nvSpPr>
        <p:spPr>
          <a:xfrm>
            <a:off x="1660584" y="16041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9" name="Google Shape;449;p110"/>
          <p:cNvSpPr txBox="1"/>
          <p:nvPr>
            <p:ph idx="3" type="body"/>
          </p:nvPr>
        </p:nvSpPr>
        <p:spPr>
          <a:xfrm>
            <a:off x="1660585" y="3034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0" name="Google Shape;450;p110"/>
          <p:cNvSpPr txBox="1"/>
          <p:nvPr>
            <p:ph idx="4" type="body"/>
          </p:nvPr>
        </p:nvSpPr>
        <p:spPr>
          <a:xfrm>
            <a:off x="1660585" y="4505841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1" name="Google Shape;451;p110"/>
          <p:cNvSpPr txBox="1"/>
          <p:nvPr>
            <p:ph idx="5" type="body"/>
          </p:nvPr>
        </p:nvSpPr>
        <p:spPr>
          <a:xfrm>
            <a:off x="698500" y="1615215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2" name="Google Shape;452;p110"/>
          <p:cNvSpPr txBox="1"/>
          <p:nvPr>
            <p:ph idx="6" type="body"/>
          </p:nvPr>
        </p:nvSpPr>
        <p:spPr>
          <a:xfrm>
            <a:off x="698498" y="3040794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3" name="Google Shape;453;p110"/>
          <p:cNvSpPr txBox="1"/>
          <p:nvPr>
            <p:ph idx="7" type="body"/>
          </p:nvPr>
        </p:nvSpPr>
        <p:spPr>
          <a:xfrm>
            <a:off x="698498" y="4505840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5" name="Google Shape;455;p1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56" name="Google Shape;456;p111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57" name="Google Shape;457;p111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58" name="Google Shape;458;p111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59" name="Google Shape;459;p1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60" name="Google Shape;460;p111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61" name="Google Shape;461;p111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62" name="Google Shape;462;p1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63" name="Google Shape;463;p1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464" name="Google Shape;464;p111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65" name="Google Shape;465;p111"/>
          <p:cNvSpPr txBox="1"/>
          <p:nvPr>
            <p:ph idx="1" type="body"/>
          </p:nvPr>
        </p:nvSpPr>
        <p:spPr>
          <a:xfrm>
            <a:off x="1265238" y="1692275"/>
            <a:ext cx="9766300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3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" name="Google Shape;38;p33"/>
          <p:cNvSpPr txBox="1"/>
          <p:nvPr>
            <p:ph idx="2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Google Shape;39;p33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" name="Google Shape;40;p33"/>
          <p:cNvSpPr txBox="1"/>
          <p:nvPr>
            <p:ph idx="3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41" name="Google Shape;41;p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2" name="Google Shape;42;p33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3" name="Google Shape;43;p33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4" name="Google Shape;44;p33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5" name="Google Shape;45;p33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6" name="Google Shape;46;p33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7" name="Google Shape;47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48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9" name="Google Shape;49;p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3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1;p3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3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people in a room&#10;&#10;Description automatically generated with low confidence" id="53" name="Google Shape;53;p33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196750" y="1648824"/>
            <a:ext cx="4792050" cy="266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7" name="Google Shape;467;p1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68" name="Google Shape;468;p112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69" name="Google Shape;469;p112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70" name="Google Shape;470;p112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71" name="Google Shape;471;p1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72" name="Google Shape;472;p112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73" name="Google Shape;473;p112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74" name="Google Shape;474;p1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75" name="Google Shape;475;p1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476" name="Google Shape;476;p112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7" name="Google Shape;477;p112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8" name="Google Shape;478;p112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. Leveled Text, Pic">
  <p:cSld name="Title. Leveled Text, Pic"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113"/>
          <p:cNvSpPr/>
          <p:nvPr>
            <p:ph idx="2" type="pic"/>
          </p:nvPr>
        </p:nvSpPr>
        <p:spPr>
          <a:xfrm>
            <a:off x="8142818" y="1687513"/>
            <a:ext cx="3587749" cy="3763962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1" name="Google Shape;481;p113"/>
          <p:cNvSpPr txBox="1"/>
          <p:nvPr>
            <p:ph idx="1" type="body"/>
          </p:nvPr>
        </p:nvSpPr>
        <p:spPr>
          <a:xfrm>
            <a:off x="258234" y="1687513"/>
            <a:ext cx="7884583" cy="3763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2" name="Google Shape;482;p113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introduction">
  <p:cSld name="3_Reading tip"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45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490" name="Google Shape;490;p45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91" name="Google Shape;491;p45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92" name="Google Shape;492;p45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93" name="Google Shape;493;p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94" name="Google Shape;494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495" name="Google Shape;495;p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6" name="Google Shape;496;p4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497" name="Google Shape;497;p45"/>
          <p:cNvSpPr/>
          <p:nvPr>
            <p:ph idx="2" type="pic"/>
          </p:nvPr>
        </p:nvSpPr>
        <p:spPr>
          <a:xfrm>
            <a:off x="9282749" y="1283634"/>
            <a:ext cx="2377440" cy="3172968"/>
          </a:xfrm>
          <a:prstGeom prst="rect">
            <a:avLst/>
          </a:prstGeom>
          <a:noFill/>
          <a:ln>
            <a:noFill/>
          </a:ln>
        </p:spPr>
      </p:sp>
      <p:sp>
        <p:nvSpPr>
          <p:cNvPr id="498" name="Google Shape;498;p45"/>
          <p:cNvSpPr txBox="1"/>
          <p:nvPr>
            <p:ph idx="1" type="body"/>
          </p:nvPr>
        </p:nvSpPr>
        <p:spPr>
          <a:xfrm>
            <a:off x="9222900" y="4748864"/>
            <a:ext cx="2497138" cy="13422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9" name="Google Shape;499;p45"/>
          <p:cNvSpPr txBox="1"/>
          <p:nvPr>
            <p:ph idx="3" type="title"/>
          </p:nvPr>
        </p:nvSpPr>
        <p:spPr>
          <a:xfrm>
            <a:off x="371850" y="247262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0" name="Google Shape;500;p45"/>
          <p:cNvSpPr txBox="1"/>
          <p:nvPr>
            <p:ph idx="4" type="title"/>
          </p:nvPr>
        </p:nvSpPr>
        <p:spPr>
          <a:xfrm>
            <a:off x="371850" y="491044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1" name="Google Shape;501;p45"/>
          <p:cNvSpPr txBox="1"/>
          <p:nvPr>
            <p:ph idx="5" type="title"/>
          </p:nvPr>
        </p:nvSpPr>
        <p:spPr>
          <a:xfrm>
            <a:off x="371850" y="362471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2" name="Google Shape;502;p45"/>
          <p:cNvSpPr txBox="1"/>
          <p:nvPr>
            <p:ph idx="6" type="body"/>
          </p:nvPr>
        </p:nvSpPr>
        <p:spPr>
          <a:xfrm>
            <a:off x="1340850" y="135030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3" name="Google Shape;503;p45"/>
          <p:cNvSpPr txBox="1"/>
          <p:nvPr>
            <p:ph idx="7" type="body"/>
          </p:nvPr>
        </p:nvSpPr>
        <p:spPr>
          <a:xfrm>
            <a:off x="1340850" y="247262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4" name="Google Shape;504;p45"/>
          <p:cNvSpPr txBox="1"/>
          <p:nvPr>
            <p:ph idx="8" type="body"/>
          </p:nvPr>
        </p:nvSpPr>
        <p:spPr>
          <a:xfrm>
            <a:off x="1340838" y="362471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5" name="Google Shape;505;p45"/>
          <p:cNvSpPr txBox="1"/>
          <p:nvPr>
            <p:ph idx="9" type="body"/>
          </p:nvPr>
        </p:nvSpPr>
        <p:spPr>
          <a:xfrm>
            <a:off x="1340838" y="491044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6" name="Google Shape;506;p45"/>
          <p:cNvSpPr txBox="1"/>
          <p:nvPr>
            <p:ph idx="13" type="title"/>
          </p:nvPr>
        </p:nvSpPr>
        <p:spPr>
          <a:xfrm>
            <a:off x="371850" y="135030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with wider picture">
  <p:cSld name="3_Reading tip with wider picture"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81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09" name="Google Shape;509;p81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10" name="Google Shape;510;p81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11" name="Google Shape;511;p81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12" name="Google Shape;512;p8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13" name="Google Shape;513;p8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14" name="Google Shape;514;p8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5" name="Google Shape;515;p8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516" name="Google Shape;516;p81"/>
          <p:cNvSpPr txBox="1"/>
          <p:nvPr>
            <p:ph idx="1" type="body"/>
          </p:nvPr>
        </p:nvSpPr>
        <p:spPr>
          <a:xfrm>
            <a:off x="500204" y="1587499"/>
            <a:ext cx="7520849" cy="43641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7" name="Google Shape;517;p81"/>
          <p:cNvSpPr/>
          <p:nvPr>
            <p:ph idx="2" type="pic"/>
          </p:nvPr>
        </p:nvSpPr>
        <p:spPr>
          <a:xfrm>
            <a:off x="8832388" y="1251284"/>
            <a:ext cx="3251581" cy="2498913"/>
          </a:xfrm>
          <a:prstGeom prst="rect">
            <a:avLst/>
          </a:prstGeom>
          <a:noFill/>
          <a:ln>
            <a:noFill/>
          </a:ln>
        </p:spPr>
      </p:sp>
      <p:sp>
        <p:nvSpPr>
          <p:cNvPr id="518" name="Google Shape;518;p81"/>
          <p:cNvSpPr txBox="1"/>
          <p:nvPr>
            <p:ph idx="3" type="body"/>
          </p:nvPr>
        </p:nvSpPr>
        <p:spPr>
          <a:xfrm>
            <a:off x="9209609" y="4065956"/>
            <a:ext cx="2497138" cy="21851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--Reading tip with older child extra">
  <p:cSld name="2--Reading tip with older child extra"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82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21" name="Google Shape;521;p82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22" name="Google Shape;522;p82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23" name="Google Shape;523;p82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24" name="Google Shape;524;p8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25" name="Google Shape;525;p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26" name="Google Shape;526;p8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7" name="Google Shape;527;p8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528" name="Google Shape;528;p82"/>
          <p:cNvSpPr/>
          <p:nvPr>
            <p:ph idx="2" type="pic"/>
          </p:nvPr>
        </p:nvSpPr>
        <p:spPr>
          <a:xfrm>
            <a:off x="9209369" y="1251283"/>
            <a:ext cx="2404501" cy="2950013"/>
          </a:xfrm>
          <a:prstGeom prst="rect">
            <a:avLst/>
          </a:prstGeom>
          <a:noFill/>
          <a:ln>
            <a:noFill/>
          </a:ln>
        </p:spPr>
      </p:sp>
      <p:sp>
        <p:nvSpPr>
          <p:cNvPr id="529" name="Google Shape;529;p82"/>
          <p:cNvSpPr txBox="1"/>
          <p:nvPr>
            <p:ph idx="1" type="body"/>
          </p:nvPr>
        </p:nvSpPr>
        <p:spPr>
          <a:xfrm>
            <a:off x="8822723" y="4264514"/>
            <a:ext cx="3212757" cy="23013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0" name="Google Shape;530;p82"/>
          <p:cNvSpPr txBox="1"/>
          <p:nvPr>
            <p:ph idx="3" type="body"/>
          </p:nvPr>
        </p:nvSpPr>
        <p:spPr>
          <a:xfrm>
            <a:off x="500205" y="1566099"/>
            <a:ext cx="7528871" cy="34637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1" name="Google Shape;531;p82"/>
          <p:cNvSpPr txBox="1"/>
          <p:nvPr>
            <p:ph idx="4" type="body"/>
          </p:nvPr>
        </p:nvSpPr>
        <p:spPr>
          <a:xfrm>
            <a:off x="5940679" y="1768203"/>
            <a:ext cx="2692686" cy="25632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83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4" name="Google Shape;534;p83"/>
          <p:cNvSpPr txBox="1"/>
          <p:nvPr>
            <p:ph idx="1" type="body"/>
          </p:nvPr>
        </p:nvSpPr>
        <p:spPr>
          <a:xfrm>
            <a:off x="-1" y="1623059"/>
            <a:ext cx="8589819" cy="42976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5" name="Google Shape;535;p83"/>
          <p:cNvSpPr txBox="1"/>
          <p:nvPr>
            <p:ph idx="2" type="body"/>
          </p:nvPr>
        </p:nvSpPr>
        <p:spPr>
          <a:xfrm>
            <a:off x="8783638" y="1622425"/>
            <a:ext cx="3306762" cy="23094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6" name="Google Shape;536;p83"/>
          <p:cNvSpPr txBox="1"/>
          <p:nvPr>
            <p:ph idx="3" type="body"/>
          </p:nvPr>
        </p:nvSpPr>
        <p:spPr>
          <a:xfrm>
            <a:off x="8783638" y="5737860"/>
            <a:ext cx="3306762" cy="6566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7" name="Google Shape;537;p83"/>
          <p:cNvSpPr txBox="1"/>
          <p:nvPr>
            <p:ph idx="4" type="body"/>
          </p:nvPr>
        </p:nvSpPr>
        <p:spPr>
          <a:xfrm>
            <a:off x="8783638" y="4225881"/>
            <a:ext cx="3306762" cy="121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84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ntent with Caption">
  <p:cSld name="1_Content with Caption"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85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42" name="Google Shape;542;p85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43" name="Google Shape;543;p85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44" name="Google Shape;544;p85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45" name="Google Shape;545;p8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46" name="Google Shape;546;p8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47" name="Google Shape;547;p8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8" name="Google Shape;548;p8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549" name="Google Shape;549;p85"/>
          <p:cNvSpPr/>
          <p:nvPr>
            <p:ph idx="2" type="pic"/>
          </p:nvPr>
        </p:nvSpPr>
        <p:spPr>
          <a:xfrm>
            <a:off x="8916576" y="1661249"/>
            <a:ext cx="299008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550" name="Google Shape;550;p85"/>
          <p:cNvSpPr txBox="1"/>
          <p:nvPr>
            <p:ph idx="1" type="body"/>
          </p:nvPr>
        </p:nvSpPr>
        <p:spPr>
          <a:xfrm>
            <a:off x="8916576" y="4120489"/>
            <a:ext cx="2990088" cy="13422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1" name="Google Shape;551;p85"/>
          <p:cNvSpPr txBox="1"/>
          <p:nvPr>
            <p:ph idx="3" type="body"/>
          </p:nvPr>
        </p:nvSpPr>
        <p:spPr>
          <a:xfrm>
            <a:off x="740937" y="1831445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2" name="Google Shape;552;p85"/>
          <p:cNvSpPr txBox="1"/>
          <p:nvPr>
            <p:ph idx="4" type="body"/>
          </p:nvPr>
        </p:nvSpPr>
        <p:spPr>
          <a:xfrm>
            <a:off x="740937" y="3256853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3" name="Google Shape;553;p85"/>
          <p:cNvSpPr txBox="1"/>
          <p:nvPr>
            <p:ph idx="5" type="body"/>
          </p:nvPr>
        </p:nvSpPr>
        <p:spPr>
          <a:xfrm>
            <a:off x="740937" y="4726515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554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86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56" name="Google Shape;556;p86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57" name="Google Shape;557;p86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58" name="Google Shape;558;p86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59" name="Google Shape;559;p8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60" name="Google Shape;560;p8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61" name="Google Shape;561;p8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62" name="Google Shape;562;p8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563" name="Google Shape;563;p86"/>
          <p:cNvSpPr/>
          <p:nvPr>
            <p:ph idx="2" type="pic"/>
          </p:nvPr>
        </p:nvSpPr>
        <p:spPr>
          <a:xfrm>
            <a:off x="9093038" y="1058781"/>
            <a:ext cx="271576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564" name="Google Shape;564;p86"/>
          <p:cNvSpPr txBox="1"/>
          <p:nvPr>
            <p:ph idx="1" type="body"/>
          </p:nvPr>
        </p:nvSpPr>
        <p:spPr>
          <a:xfrm>
            <a:off x="1660584" y="1489802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5" name="Google Shape;565;p86"/>
          <p:cNvSpPr txBox="1"/>
          <p:nvPr>
            <p:ph idx="3" type="body"/>
          </p:nvPr>
        </p:nvSpPr>
        <p:spPr>
          <a:xfrm>
            <a:off x="1660584" y="3034440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6" name="Google Shape;566;p86"/>
          <p:cNvSpPr txBox="1"/>
          <p:nvPr>
            <p:ph idx="4" type="body"/>
          </p:nvPr>
        </p:nvSpPr>
        <p:spPr>
          <a:xfrm>
            <a:off x="1660585" y="4620141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7" name="Google Shape;567;p86"/>
          <p:cNvSpPr txBox="1"/>
          <p:nvPr>
            <p:ph idx="5" type="body"/>
          </p:nvPr>
        </p:nvSpPr>
        <p:spPr>
          <a:xfrm>
            <a:off x="698499" y="148979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8" name="Google Shape;568;p86"/>
          <p:cNvSpPr txBox="1"/>
          <p:nvPr>
            <p:ph idx="6" type="body"/>
          </p:nvPr>
        </p:nvSpPr>
        <p:spPr>
          <a:xfrm>
            <a:off x="698499" y="462013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9" name="Google Shape;569;p86"/>
          <p:cNvSpPr txBox="1"/>
          <p:nvPr>
            <p:ph idx="7" type="body"/>
          </p:nvPr>
        </p:nvSpPr>
        <p:spPr>
          <a:xfrm>
            <a:off x="698499" y="305496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0" name="Google Shape;570;p86"/>
          <p:cNvSpPr/>
          <p:nvPr>
            <p:ph idx="8" type="pic"/>
          </p:nvPr>
        </p:nvSpPr>
        <p:spPr>
          <a:xfrm>
            <a:off x="8788240" y="3300664"/>
            <a:ext cx="3346704" cy="315468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ontent with Caption">
  <p:cSld name="2_Content with Caption">
    <p:spTree>
      <p:nvGrpSpPr>
        <p:cNvPr id="57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87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3" name="Google Shape;573;p87"/>
          <p:cNvSpPr/>
          <p:nvPr>
            <p:ph idx="2" type="pic"/>
          </p:nvPr>
        </p:nvSpPr>
        <p:spPr>
          <a:xfrm>
            <a:off x="9510134" y="1431036"/>
            <a:ext cx="1965960" cy="3995928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574" name="Google Shape;574;p87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75" name="Google Shape;575;p87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76" name="Google Shape;576;p87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77" name="Google Shape;577;p8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78" name="Google Shape;578;p8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79" name="Google Shape;579;p8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80" name="Google Shape;580;p8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581" name="Google Shape;581;p87"/>
          <p:cNvSpPr txBox="1"/>
          <p:nvPr>
            <p:ph idx="1" type="body"/>
          </p:nvPr>
        </p:nvSpPr>
        <p:spPr>
          <a:xfrm>
            <a:off x="1660583" y="1489802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2" name="Google Shape;582;p87"/>
          <p:cNvSpPr txBox="1"/>
          <p:nvPr>
            <p:ph idx="3" type="body"/>
          </p:nvPr>
        </p:nvSpPr>
        <p:spPr>
          <a:xfrm>
            <a:off x="1660584" y="2653440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3" name="Google Shape;583;p87"/>
          <p:cNvSpPr txBox="1"/>
          <p:nvPr>
            <p:ph idx="4" type="body"/>
          </p:nvPr>
        </p:nvSpPr>
        <p:spPr>
          <a:xfrm>
            <a:off x="1660583" y="3817079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4" name="Google Shape;584;p87"/>
          <p:cNvSpPr txBox="1"/>
          <p:nvPr>
            <p:ph idx="5" type="body"/>
          </p:nvPr>
        </p:nvSpPr>
        <p:spPr>
          <a:xfrm>
            <a:off x="1660583" y="5006628"/>
            <a:ext cx="6343487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5" name="Google Shape;585;p87"/>
          <p:cNvSpPr txBox="1"/>
          <p:nvPr>
            <p:ph idx="6" type="body"/>
          </p:nvPr>
        </p:nvSpPr>
        <p:spPr>
          <a:xfrm>
            <a:off x="691245" y="1502511"/>
            <a:ext cx="795528" cy="10411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6" name="Google Shape;586;p87"/>
          <p:cNvSpPr txBox="1"/>
          <p:nvPr>
            <p:ph idx="7" type="body"/>
          </p:nvPr>
        </p:nvSpPr>
        <p:spPr>
          <a:xfrm>
            <a:off x="693291" y="2653441"/>
            <a:ext cx="793481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7" name="Google Shape;587;p87"/>
          <p:cNvSpPr txBox="1"/>
          <p:nvPr>
            <p:ph idx="8" type="body"/>
          </p:nvPr>
        </p:nvSpPr>
        <p:spPr>
          <a:xfrm>
            <a:off x="691246" y="3817079"/>
            <a:ext cx="795528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8" name="Google Shape;588;p87"/>
          <p:cNvSpPr txBox="1"/>
          <p:nvPr>
            <p:ph idx="9" type="body"/>
          </p:nvPr>
        </p:nvSpPr>
        <p:spPr>
          <a:xfrm>
            <a:off x="691245" y="5006628"/>
            <a:ext cx="795528" cy="1041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8"/>
          <p:cNvSpPr txBox="1"/>
          <p:nvPr>
            <p:ph idx="1" type="body"/>
          </p:nvPr>
        </p:nvSpPr>
        <p:spPr>
          <a:xfrm>
            <a:off x="4588042" y="1489802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" name="Google Shape;56;p38"/>
          <p:cNvSpPr txBox="1"/>
          <p:nvPr>
            <p:ph idx="2" type="body"/>
          </p:nvPr>
        </p:nvSpPr>
        <p:spPr>
          <a:xfrm>
            <a:off x="4588042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Google Shape;57;p38"/>
          <p:cNvSpPr txBox="1"/>
          <p:nvPr>
            <p:ph idx="3" type="body"/>
          </p:nvPr>
        </p:nvSpPr>
        <p:spPr>
          <a:xfrm>
            <a:off x="4588042" y="3817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" name="Google Shape;58;p38"/>
          <p:cNvSpPr txBox="1"/>
          <p:nvPr>
            <p:ph idx="4" type="body"/>
          </p:nvPr>
        </p:nvSpPr>
        <p:spPr>
          <a:xfrm>
            <a:off x="4588042" y="4992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" name="Google Shape;59;p38"/>
          <p:cNvSpPr txBox="1"/>
          <p:nvPr>
            <p:ph idx="5" type="body"/>
          </p:nvPr>
        </p:nvSpPr>
        <p:spPr>
          <a:xfrm>
            <a:off x="691245" y="1502511"/>
            <a:ext cx="3435278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Google Shape;60;p38"/>
          <p:cNvSpPr txBox="1"/>
          <p:nvPr>
            <p:ph idx="6" type="body"/>
          </p:nvPr>
        </p:nvSpPr>
        <p:spPr>
          <a:xfrm>
            <a:off x="693292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Google Shape;61;p38"/>
          <p:cNvSpPr txBox="1"/>
          <p:nvPr>
            <p:ph idx="7" type="body"/>
          </p:nvPr>
        </p:nvSpPr>
        <p:spPr>
          <a:xfrm>
            <a:off x="691246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" name="Google Shape;62;p38"/>
          <p:cNvSpPr txBox="1"/>
          <p:nvPr>
            <p:ph idx="8" type="body"/>
          </p:nvPr>
        </p:nvSpPr>
        <p:spPr>
          <a:xfrm>
            <a:off x="691245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Google Shape;63;p38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64" name="Google Shape;64;p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5" name="Google Shape;65;p38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6" name="Google Shape;66;p38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7" name="Google Shape;67;p38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" name="Google Shape;68;p38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9" name="Google Shape;69;p38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0" name="Google Shape;70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2" name="Google Shape;72;p3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teracy terms">
  <p:cSld name="Custom Layout_1">
    <p:spTree>
      <p:nvGrpSpPr>
        <p:cNvPr id="593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47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595" name="Google Shape;595;p4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96" name="Google Shape;596;p47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97" name="Google Shape;597;p47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98" name="Google Shape;598;p47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99" name="Google Shape;599;p47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00" name="Google Shape;600;p47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01" name="Google Shape;601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02" name="Google Shape;602;p4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03" name="Google Shape;603;p4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604" name="Google Shape;604;p47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5" name="Google Shape;605;p47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6" name="Google Shape;606;p47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7" name="Google Shape;607;p47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8" name="Google Shape;608;p47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9" name="Google Shape;609;p47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0" name="Google Shape;610;p47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1" name="Google Shape;611;p47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612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p53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614" name="Google Shape;614;p5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person, indoor, table&#10;&#10;Description automatically generated" id="615" name="Google Shape;615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64911" y="1581644"/>
            <a:ext cx="6486175" cy="43208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16" name="Google Shape;616;p53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17" name="Google Shape;617;p53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18" name="Google Shape;618;p53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19" name="Google Shape;619;p53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20" name="Google Shape;620;p53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21" name="Google Shape;621;p53"/>
          <p:cNvSpPr/>
          <p:nvPr/>
        </p:nvSpPr>
        <p:spPr>
          <a:xfrm>
            <a:off x="3812820" y="4636967"/>
            <a:ext cx="3808179" cy="1571145"/>
          </a:xfrm>
          <a:prstGeom prst="wedgeRoundRectCallout">
            <a:avLst>
              <a:gd fmla="val 42010" name="adj1"/>
              <a:gd fmla="val -88457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22" name="Google Shape;622;p5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23" name="Google Shape;623;p5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624" name="Google Shape;624;p53"/>
          <p:cNvSpPr/>
          <p:nvPr/>
        </p:nvSpPr>
        <p:spPr>
          <a:xfrm>
            <a:off x="1586774" y="2772170"/>
            <a:ext cx="3801397" cy="1571144"/>
          </a:xfrm>
          <a:prstGeom prst="wedgeRoundRectCallout">
            <a:avLst>
              <a:gd fmla="val 77165" name="adj1"/>
              <a:gd fmla="val -35329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625" name="Google Shape;625;p5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626" name="Google Shape;626;p53"/>
          <p:cNvSpPr/>
          <p:nvPr/>
        </p:nvSpPr>
        <p:spPr>
          <a:xfrm>
            <a:off x="144716" y="1293950"/>
            <a:ext cx="3801397" cy="1571144"/>
          </a:xfrm>
          <a:prstGeom prst="wedgeRoundRectCallout">
            <a:avLst>
              <a:gd fmla="val 112822" name="adj1"/>
              <a:gd fmla="val -3832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7" name="Google Shape;627;p53"/>
          <p:cNvSpPr/>
          <p:nvPr/>
        </p:nvSpPr>
        <p:spPr>
          <a:xfrm>
            <a:off x="158984" y="4417887"/>
            <a:ext cx="3206776" cy="1571145"/>
          </a:xfrm>
          <a:prstGeom prst="wedgeRoundRectCallout">
            <a:avLst>
              <a:gd fmla="val 117826" name="adj1"/>
              <a:gd fmla="val -60384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8" name="Google Shape;628;p53"/>
          <p:cNvSpPr txBox="1"/>
          <p:nvPr>
            <p:ph idx="1" type="body"/>
          </p:nvPr>
        </p:nvSpPr>
        <p:spPr>
          <a:xfrm>
            <a:off x="1743463" y="2939667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9" name="Google Shape;629;p53"/>
          <p:cNvSpPr txBox="1"/>
          <p:nvPr>
            <p:ph idx="2" type="body"/>
          </p:nvPr>
        </p:nvSpPr>
        <p:spPr>
          <a:xfrm>
            <a:off x="4072874" y="4724938"/>
            <a:ext cx="3306871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0" name="Google Shape;630;p53"/>
          <p:cNvSpPr txBox="1"/>
          <p:nvPr>
            <p:ph idx="3" type="body"/>
          </p:nvPr>
        </p:nvSpPr>
        <p:spPr>
          <a:xfrm>
            <a:off x="240914" y="1445813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1" name="Google Shape;631;p53"/>
          <p:cNvSpPr txBox="1"/>
          <p:nvPr>
            <p:ph idx="4" type="body"/>
          </p:nvPr>
        </p:nvSpPr>
        <p:spPr>
          <a:xfrm>
            <a:off x="319505" y="4495585"/>
            <a:ext cx="2885734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spTree>
      <p:nvGrpSpPr>
        <p:cNvPr id="632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3" name="Google Shape;633;p5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9614" y="1685897"/>
            <a:ext cx="5505627" cy="4256743"/>
          </a:xfrm>
          <a:prstGeom prst="rect">
            <a:avLst/>
          </a:prstGeom>
          <a:noFill/>
          <a:ln>
            <a:noFill/>
          </a:ln>
        </p:spPr>
      </p:pic>
      <p:sp>
        <p:nvSpPr>
          <p:cNvPr id="634" name="Google Shape;634;p54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635" name="Google Shape;635;p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36" name="Google Shape;636;p54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37" name="Google Shape;637;p54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38" name="Google Shape;638;p54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39" name="Google Shape;639;p54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40" name="Google Shape;640;p54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41" name="Google Shape;641;p5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42" name="Google Shape;642;p5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643" name="Google Shape;643;p54"/>
          <p:cNvSpPr/>
          <p:nvPr/>
        </p:nvSpPr>
        <p:spPr>
          <a:xfrm>
            <a:off x="8260989" y="2998070"/>
            <a:ext cx="3801397" cy="1571144"/>
          </a:xfrm>
          <a:prstGeom prst="wedgeRoundRectCallout">
            <a:avLst>
              <a:gd fmla="val -135679" name="adj1"/>
              <a:gd fmla="val -7111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644" name="Google Shape;644;p5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645" name="Google Shape;645;p54"/>
          <p:cNvSpPr/>
          <p:nvPr/>
        </p:nvSpPr>
        <p:spPr>
          <a:xfrm>
            <a:off x="5720300" y="1436681"/>
            <a:ext cx="3801397" cy="1571144"/>
          </a:xfrm>
          <a:prstGeom prst="wedgeRoundRectCallout">
            <a:avLst>
              <a:gd fmla="val -69408" name="adj1"/>
              <a:gd fmla="val 37613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6" name="Google Shape;646;p54"/>
          <p:cNvSpPr/>
          <p:nvPr/>
        </p:nvSpPr>
        <p:spPr>
          <a:xfrm>
            <a:off x="5839976" y="4511014"/>
            <a:ext cx="5789039" cy="1571145"/>
          </a:xfrm>
          <a:prstGeom prst="wedgeRoundRectCallout">
            <a:avLst>
              <a:gd fmla="val -71407" name="adj1"/>
              <a:gd fmla="val -94775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7" name="Google Shape;647;p54"/>
          <p:cNvSpPr txBox="1"/>
          <p:nvPr>
            <p:ph idx="1" type="body"/>
          </p:nvPr>
        </p:nvSpPr>
        <p:spPr>
          <a:xfrm>
            <a:off x="8450575" y="3165416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8" name="Google Shape;648;p54"/>
          <p:cNvSpPr txBox="1"/>
          <p:nvPr>
            <p:ph idx="2" type="body"/>
          </p:nvPr>
        </p:nvSpPr>
        <p:spPr>
          <a:xfrm>
            <a:off x="5816498" y="1588544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9" name="Google Shape;649;p54"/>
          <p:cNvSpPr txBox="1"/>
          <p:nvPr>
            <p:ph idx="3" type="body"/>
          </p:nvPr>
        </p:nvSpPr>
        <p:spPr>
          <a:xfrm>
            <a:off x="6003646" y="4619956"/>
            <a:ext cx="5388701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650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p63"/>
          <p:cNvSpPr txBox="1"/>
          <p:nvPr>
            <p:ph type="title"/>
          </p:nvPr>
        </p:nvSpPr>
        <p:spPr>
          <a:xfrm>
            <a:off x="0" y="-1"/>
            <a:ext cx="9160042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52" name="Google Shape;652;p63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3" name="Google Shape;653;p63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654" name="Google Shape;654;p63"/>
          <p:cNvGrpSpPr/>
          <p:nvPr/>
        </p:nvGrpSpPr>
        <p:grpSpPr>
          <a:xfrm>
            <a:off x="0" y="5607273"/>
            <a:ext cx="12196432" cy="83414"/>
            <a:chOff x="-33239" y="5603791"/>
            <a:chExt cx="9147324" cy="83414"/>
          </a:xfrm>
        </p:grpSpPr>
        <p:cxnSp>
          <p:nvCxnSpPr>
            <p:cNvPr id="655" name="Google Shape;655;p63"/>
            <p:cNvCxnSpPr/>
            <p:nvPr/>
          </p:nvCxnSpPr>
          <p:spPr>
            <a:xfrm>
              <a:off x="-29914" y="5603791"/>
              <a:ext cx="9143999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656" name="Google Shape;656;p63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pic and conversation bubbles 1">
  <p:cSld name="2 Reading tip with pic and conversation bubbles_1">
    <p:spTree>
      <p:nvGrpSpPr>
        <p:cNvPr id="662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p49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4" name="Google Shape;664;p49"/>
          <p:cNvSpPr txBox="1"/>
          <p:nvPr>
            <p:ph idx="1" type="body"/>
          </p:nvPr>
        </p:nvSpPr>
        <p:spPr>
          <a:xfrm>
            <a:off x="138545" y="227488"/>
            <a:ext cx="3200400" cy="83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65" name="Google Shape;665;p49"/>
          <p:cNvSpPr txBox="1"/>
          <p:nvPr>
            <p:ph idx="2" type="body"/>
          </p:nvPr>
        </p:nvSpPr>
        <p:spPr>
          <a:xfrm>
            <a:off x="138544" y="1343824"/>
            <a:ext cx="3200400" cy="522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666" name="Google Shape;666;p49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67" name="Google Shape;667;p49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68" name="Google Shape;668;p49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69" name="Google Shape;669;p4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70" name="Google Shape;670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71" name="Google Shape;671;p4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2" name="Google Shape;672;p4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person, indoor, table&#10;&#10;Description generated with very high confidence" id="673" name="Google Shape;673;p4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33129" y="2343959"/>
            <a:ext cx="2453431" cy="3680153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674" name="Google Shape;674;p49"/>
          <p:cNvSpPr/>
          <p:nvPr/>
        </p:nvSpPr>
        <p:spPr>
          <a:xfrm rot="949803">
            <a:off x="8632588" y="1934638"/>
            <a:ext cx="3479666" cy="2748714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5" name="Google Shape;675;p49"/>
          <p:cNvSpPr/>
          <p:nvPr/>
        </p:nvSpPr>
        <p:spPr>
          <a:xfrm flipH="1" rot="-2036003">
            <a:off x="3537616" y="1994863"/>
            <a:ext cx="3036928" cy="2147042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6" name="Google Shape;676;p49"/>
          <p:cNvSpPr txBox="1"/>
          <p:nvPr>
            <p:ph idx="3" type="body"/>
          </p:nvPr>
        </p:nvSpPr>
        <p:spPr>
          <a:xfrm rot="-2153668">
            <a:off x="3954263" y="2367682"/>
            <a:ext cx="2234544" cy="14089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77" name="Google Shape;677;p49"/>
          <p:cNvSpPr txBox="1"/>
          <p:nvPr>
            <p:ph idx="4" type="body"/>
          </p:nvPr>
        </p:nvSpPr>
        <p:spPr>
          <a:xfrm rot="860265">
            <a:off x="9153635" y="2384138"/>
            <a:ext cx="2405938" cy="18287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2 reading tip more options">
  <p:cSld name="1_2 reading tip more options">
    <p:spTree>
      <p:nvGrpSpPr>
        <p:cNvPr id="678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p52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0" name="Google Shape;680;p52"/>
          <p:cNvSpPr txBox="1"/>
          <p:nvPr>
            <p:ph idx="1" type="body"/>
          </p:nvPr>
        </p:nvSpPr>
        <p:spPr>
          <a:xfrm>
            <a:off x="248443" y="239394"/>
            <a:ext cx="30402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81" name="Google Shape;681;p52"/>
          <p:cNvSpPr txBox="1"/>
          <p:nvPr>
            <p:ph idx="2" type="body"/>
          </p:nvPr>
        </p:nvSpPr>
        <p:spPr>
          <a:xfrm>
            <a:off x="243874" y="1023994"/>
            <a:ext cx="3040200" cy="227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82" name="Google Shape;682;p52"/>
          <p:cNvSpPr txBox="1"/>
          <p:nvPr>
            <p:ph idx="3" type="body"/>
          </p:nvPr>
        </p:nvSpPr>
        <p:spPr>
          <a:xfrm>
            <a:off x="3659537" y="1612545"/>
            <a:ext cx="3039300" cy="4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683" name="Google Shape;683;p52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4" name="Google Shape;684;p52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5" name="Google Shape;685;p52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86" name="Google Shape;686;p5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87" name="Google Shape;687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88" name="Google Shape;688;p5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9" name="Google Shape;689;p5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690" name="Google Shape;690;p52"/>
          <p:cNvSpPr txBox="1"/>
          <p:nvPr>
            <p:ph idx="4" type="body"/>
          </p:nvPr>
        </p:nvSpPr>
        <p:spPr>
          <a:xfrm>
            <a:off x="6698878" y="1612544"/>
            <a:ext cx="5134500" cy="4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91" name="Google Shape;691;p52"/>
          <p:cNvSpPr/>
          <p:nvPr>
            <p:ph idx="5" type="pic"/>
          </p:nvPr>
        </p:nvSpPr>
        <p:spPr>
          <a:xfrm>
            <a:off x="478983" y="3499292"/>
            <a:ext cx="2514600" cy="29352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pic and conversation bubbles">
  <p:cSld name="2 Reading tip with pic and conversation bubbles">
    <p:spTree>
      <p:nvGrpSpPr>
        <p:cNvPr id="692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p88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4" name="Google Shape;694;p88"/>
          <p:cNvSpPr txBox="1"/>
          <p:nvPr>
            <p:ph idx="1" type="body"/>
          </p:nvPr>
        </p:nvSpPr>
        <p:spPr>
          <a:xfrm>
            <a:off x="207818" y="1577975"/>
            <a:ext cx="2989294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5" name="Google Shape;695;p88"/>
          <p:cNvSpPr txBox="1"/>
          <p:nvPr>
            <p:ph idx="2" type="body"/>
          </p:nvPr>
        </p:nvSpPr>
        <p:spPr>
          <a:xfrm>
            <a:off x="207817" y="3992563"/>
            <a:ext cx="3020087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696" name="Google Shape;696;p88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97" name="Google Shape;697;p88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98" name="Google Shape;698;p88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99" name="Google Shape;699;p8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00" name="Google Shape;700;p8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01" name="Google Shape;701;p8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2" name="Google Shape;702;p8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person, indoor, table&#10;&#10;Description generated with very high confidence" id="703" name="Google Shape;703;p8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33129" y="2343959"/>
            <a:ext cx="2453433" cy="3680150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704" name="Google Shape;704;p88"/>
          <p:cNvSpPr/>
          <p:nvPr/>
        </p:nvSpPr>
        <p:spPr>
          <a:xfrm rot="949862">
            <a:off x="8632513" y="1934644"/>
            <a:ext cx="3479646" cy="2748649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5" name="Google Shape;705;p88"/>
          <p:cNvSpPr/>
          <p:nvPr/>
        </p:nvSpPr>
        <p:spPr>
          <a:xfrm flipH="1" rot="-2036221">
            <a:off x="3537772" y="1994884"/>
            <a:ext cx="3036897" cy="2147033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6" name="Google Shape;706;p88"/>
          <p:cNvSpPr txBox="1"/>
          <p:nvPr>
            <p:ph idx="3" type="body"/>
          </p:nvPr>
        </p:nvSpPr>
        <p:spPr>
          <a:xfrm rot="-2153614">
            <a:off x="3954347" y="2367646"/>
            <a:ext cx="2234539" cy="14089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7" name="Google Shape;707;p88"/>
          <p:cNvSpPr txBox="1"/>
          <p:nvPr>
            <p:ph idx="4" type="body"/>
          </p:nvPr>
        </p:nvSpPr>
        <p:spPr>
          <a:xfrm rot="860487">
            <a:off x="9153636" y="2384207"/>
            <a:ext cx="2405861" cy="18286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8" name="Google Shape;708;p88"/>
          <p:cNvSpPr txBox="1"/>
          <p:nvPr>
            <p:ph idx="5" type="body"/>
          </p:nvPr>
        </p:nvSpPr>
        <p:spPr>
          <a:xfrm>
            <a:off x="162285" y="227488"/>
            <a:ext cx="3190516" cy="8655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open slide">
  <p:cSld name="2 Reading tip with open slide">
    <p:spTree>
      <p:nvGrpSpPr>
        <p:cNvPr id="709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p89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1" name="Google Shape;711;p89"/>
          <p:cNvSpPr txBox="1"/>
          <p:nvPr>
            <p:ph idx="1" type="body"/>
          </p:nvPr>
        </p:nvSpPr>
        <p:spPr>
          <a:xfrm>
            <a:off x="162285" y="227488"/>
            <a:ext cx="3190516" cy="8655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2" name="Google Shape;712;p89"/>
          <p:cNvSpPr txBox="1"/>
          <p:nvPr>
            <p:ph idx="2" type="body"/>
          </p:nvPr>
        </p:nvSpPr>
        <p:spPr>
          <a:xfrm>
            <a:off x="162285" y="1411720"/>
            <a:ext cx="3172692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3" name="Google Shape;713;p89"/>
          <p:cNvSpPr txBox="1"/>
          <p:nvPr>
            <p:ph idx="3" type="body"/>
          </p:nvPr>
        </p:nvSpPr>
        <p:spPr>
          <a:xfrm>
            <a:off x="180109" y="3992563"/>
            <a:ext cx="3172692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714" name="Google Shape;714;p89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5" name="Google Shape;715;p89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6" name="Google Shape;716;p89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17" name="Google Shape;717;p8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18" name="Google Shape;718;p8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19" name="Google Shape;719;p8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0" name="Google Shape;720;p8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721" name="Google Shape;721;p89"/>
          <p:cNvSpPr txBox="1"/>
          <p:nvPr>
            <p:ph idx="4" type="body"/>
          </p:nvPr>
        </p:nvSpPr>
        <p:spPr>
          <a:xfrm>
            <a:off x="4104471" y="1818827"/>
            <a:ext cx="7541965" cy="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2" name="Google Shape;722;p89"/>
          <p:cNvSpPr txBox="1"/>
          <p:nvPr>
            <p:ph idx="5" type="body"/>
          </p:nvPr>
        </p:nvSpPr>
        <p:spPr>
          <a:xfrm>
            <a:off x="3969386" y="3243174"/>
            <a:ext cx="3410447" cy="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3" name="Google Shape;723;p89"/>
          <p:cNvSpPr txBox="1"/>
          <p:nvPr>
            <p:ph idx="6" type="body"/>
          </p:nvPr>
        </p:nvSpPr>
        <p:spPr>
          <a:xfrm>
            <a:off x="3987210" y="4810036"/>
            <a:ext cx="3410447" cy="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4" name="Google Shape;724;p89"/>
          <p:cNvSpPr txBox="1"/>
          <p:nvPr>
            <p:ph idx="7" type="body"/>
          </p:nvPr>
        </p:nvSpPr>
        <p:spPr>
          <a:xfrm>
            <a:off x="7676147" y="3224908"/>
            <a:ext cx="3970289" cy="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725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Google Shape;726;p90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7" name="Google Shape;727;p90"/>
          <p:cNvSpPr txBox="1"/>
          <p:nvPr>
            <p:ph idx="1" type="body"/>
          </p:nvPr>
        </p:nvSpPr>
        <p:spPr>
          <a:xfrm>
            <a:off x="0" y="227488"/>
            <a:ext cx="3497263" cy="549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8" name="Google Shape;728;p90"/>
          <p:cNvSpPr txBox="1"/>
          <p:nvPr>
            <p:ph idx="2" type="body"/>
          </p:nvPr>
        </p:nvSpPr>
        <p:spPr>
          <a:xfrm>
            <a:off x="0" y="1577975"/>
            <a:ext cx="3536950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9" name="Google Shape;729;p90"/>
          <p:cNvSpPr txBox="1"/>
          <p:nvPr>
            <p:ph idx="3" type="body"/>
          </p:nvPr>
        </p:nvSpPr>
        <p:spPr>
          <a:xfrm>
            <a:off x="-39687" y="3992563"/>
            <a:ext cx="3536950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0" name="Google Shape;730;p90"/>
          <p:cNvSpPr txBox="1"/>
          <p:nvPr>
            <p:ph idx="4" type="body"/>
          </p:nvPr>
        </p:nvSpPr>
        <p:spPr>
          <a:xfrm>
            <a:off x="3790950" y="1944688"/>
            <a:ext cx="8140700" cy="41544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731" name="Google Shape;731;p90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32" name="Google Shape;732;p90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33" name="Google Shape;733;p90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34" name="Google Shape;734;p9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35" name="Google Shape;735;p9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36" name="Google Shape;736;p9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7" name="Google Shape;737;p9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738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Google Shape;739;p91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740" name="Google Shape;740;p9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370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41" name="Google Shape;741;p91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2" name="Google Shape;742;p91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3" name="Google Shape;743;p91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44" name="Google Shape;744;p9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45" name="Google Shape;745;p9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46" name="Google Shape;746;p9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95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75" name="Google Shape;75;p9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person, indoor, table&#10;&#10;Description automatically generated" id="76" name="Google Shape;76;p9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64911" y="1581644"/>
            <a:ext cx="6486175" cy="43208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7" name="Google Shape;77;p95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8" name="Google Shape;78;p95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9" name="Google Shape;79;p95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0" name="Google Shape;80;p95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1" name="Google Shape;81;p95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82" name="Google Shape;82;p95"/>
          <p:cNvSpPr/>
          <p:nvPr/>
        </p:nvSpPr>
        <p:spPr>
          <a:xfrm>
            <a:off x="3812820" y="4636967"/>
            <a:ext cx="3808179" cy="1571145"/>
          </a:xfrm>
          <a:prstGeom prst="wedgeRoundRectCallout">
            <a:avLst>
              <a:gd fmla="val 42010" name="adj1"/>
              <a:gd fmla="val -88457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3" name="Google Shape;83;p9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9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95"/>
          <p:cNvSpPr/>
          <p:nvPr/>
        </p:nvSpPr>
        <p:spPr>
          <a:xfrm>
            <a:off x="1586774" y="2772170"/>
            <a:ext cx="3801397" cy="1571144"/>
          </a:xfrm>
          <a:prstGeom prst="wedgeRoundRectCallout">
            <a:avLst>
              <a:gd fmla="val 77165" name="adj1"/>
              <a:gd fmla="val -35329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86" name="Google Shape;86;p9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95"/>
          <p:cNvSpPr/>
          <p:nvPr/>
        </p:nvSpPr>
        <p:spPr>
          <a:xfrm>
            <a:off x="144716" y="1293950"/>
            <a:ext cx="3801397" cy="1571144"/>
          </a:xfrm>
          <a:prstGeom prst="wedgeRoundRectCallout">
            <a:avLst>
              <a:gd fmla="val 112822" name="adj1"/>
              <a:gd fmla="val -3832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95"/>
          <p:cNvSpPr/>
          <p:nvPr/>
        </p:nvSpPr>
        <p:spPr>
          <a:xfrm>
            <a:off x="158984" y="4417887"/>
            <a:ext cx="3206776" cy="1571145"/>
          </a:xfrm>
          <a:prstGeom prst="wedgeRoundRectCallout">
            <a:avLst>
              <a:gd fmla="val 117826" name="adj1"/>
              <a:gd fmla="val -60384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95"/>
          <p:cNvSpPr txBox="1"/>
          <p:nvPr>
            <p:ph idx="1" type="body"/>
          </p:nvPr>
        </p:nvSpPr>
        <p:spPr>
          <a:xfrm>
            <a:off x="1743463" y="2939667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" name="Google Shape;90;p95"/>
          <p:cNvSpPr txBox="1"/>
          <p:nvPr>
            <p:ph idx="2" type="body"/>
          </p:nvPr>
        </p:nvSpPr>
        <p:spPr>
          <a:xfrm>
            <a:off x="4072874" y="4724938"/>
            <a:ext cx="3306871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" name="Google Shape;91;p95"/>
          <p:cNvSpPr txBox="1"/>
          <p:nvPr>
            <p:ph idx="3" type="body"/>
          </p:nvPr>
        </p:nvSpPr>
        <p:spPr>
          <a:xfrm>
            <a:off x="240914" y="1445813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" name="Google Shape;92;p95"/>
          <p:cNvSpPr txBox="1"/>
          <p:nvPr>
            <p:ph idx="4" type="body"/>
          </p:nvPr>
        </p:nvSpPr>
        <p:spPr>
          <a:xfrm>
            <a:off x="319505" y="4495585"/>
            <a:ext cx="2885734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747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Google Shape;748;p92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749" name="Google Shape;749;p92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50" name="Google Shape;750;p92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51" name="Google Shape;751;p92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52" name="Google Shape;752;p9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53" name="Google Shape;753;p9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54" name="Google Shape;754;p9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5" name="Google Shape;755;p9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>
  <p:cSld name="Picture with Caption">
    <p:spTree>
      <p:nvGrpSpPr>
        <p:cNvPr id="756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p93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758" name="Google Shape;758;p93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59" name="Google Shape;759;p93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60" name="Google Shape;760;p9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61" name="Google Shape;761;p9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62" name="Google Shape;762;p93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63" name="Google Shape;763;p9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764" name="Google Shape;764;p9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09189" y="6196177"/>
            <a:ext cx="714098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765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p94"/>
          <p:cNvSpPr txBox="1"/>
          <p:nvPr>
            <p:ph type="title"/>
          </p:nvPr>
        </p:nvSpPr>
        <p:spPr>
          <a:xfrm>
            <a:off x="4157805" y="0"/>
            <a:ext cx="5062449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767" name="Google Shape;767;p94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68" name="Google Shape;768;p94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69" name="Google Shape;769;p9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70" name="Google Shape;770;p9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71" name="Google Shape;771;p94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72" name="Google Shape;772;p9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773" name="Google Shape;773;p9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42513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774" name="Google Shape;774;p94"/>
          <p:cNvSpPr txBox="1"/>
          <p:nvPr>
            <p:ph idx="1" type="body"/>
          </p:nvPr>
        </p:nvSpPr>
        <p:spPr>
          <a:xfrm>
            <a:off x="3921664" y="1901395"/>
            <a:ext cx="7773031" cy="39058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44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5" name="Google Shape;775;p94"/>
          <p:cNvSpPr/>
          <p:nvPr>
            <p:ph idx="2" type="pic"/>
          </p:nvPr>
        </p:nvSpPr>
        <p:spPr>
          <a:xfrm>
            <a:off x="457146" y="524736"/>
            <a:ext cx="2514600" cy="2935224"/>
          </a:xfrm>
          <a:prstGeom prst="rect">
            <a:avLst/>
          </a:prstGeom>
          <a:noFill/>
          <a:ln>
            <a:noFill/>
          </a:ln>
        </p:spPr>
      </p:sp>
      <p:sp>
        <p:nvSpPr>
          <p:cNvPr id="776" name="Google Shape;776;p94"/>
          <p:cNvSpPr txBox="1"/>
          <p:nvPr>
            <p:ph idx="3" type="body"/>
          </p:nvPr>
        </p:nvSpPr>
        <p:spPr>
          <a:xfrm>
            <a:off x="320842" y="3655268"/>
            <a:ext cx="2823411" cy="21519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1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 1">
  <p:cSld name="2_Custom Layout">
    <p:spTree>
      <p:nvGrpSpPr>
        <p:cNvPr id="782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3" name="Google Shape;783;p5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84" name="Google Shape;784;p51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85" name="Google Shape;785;p51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86" name="Google Shape;786;p51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87" name="Google Shape;787;p51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88" name="Google Shape;788;p51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89" name="Google Shape;789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90" name="Google Shape;790;p5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91" name="Google Shape;791;p5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792" name="Google Shape;792;p51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Arial"/>
              <a:buNone/>
              <a:defRPr b="1" i="0" sz="5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93" name="Google Shape;793;p51"/>
          <p:cNvSpPr txBox="1"/>
          <p:nvPr>
            <p:ph idx="1" type="body"/>
          </p:nvPr>
        </p:nvSpPr>
        <p:spPr>
          <a:xfrm>
            <a:off x="404917" y="1721831"/>
            <a:ext cx="3384600" cy="3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94" name="Google Shape;794;p51"/>
          <p:cNvSpPr txBox="1"/>
          <p:nvPr>
            <p:ph idx="2" type="body"/>
          </p:nvPr>
        </p:nvSpPr>
        <p:spPr>
          <a:xfrm>
            <a:off x="4338833" y="1739549"/>
            <a:ext cx="3514200" cy="1193700"/>
          </a:xfrm>
          <a:prstGeom prst="rect">
            <a:avLst/>
          </a:prstGeom>
          <a:solidFill>
            <a:srgbClr val="96C9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95" name="Google Shape;795;p51"/>
          <p:cNvSpPr txBox="1"/>
          <p:nvPr>
            <p:ph idx="3" type="body"/>
          </p:nvPr>
        </p:nvSpPr>
        <p:spPr>
          <a:xfrm>
            <a:off x="8402623" y="1739549"/>
            <a:ext cx="3384600" cy="3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96" name="Google Shape;796;p51"/>
          <p:cNvSpPr txBox="1"/>
          <p:nvPr>
            <p:ph idx="4" type="body"/>
          </p:nvPr>
        </p:nvSpPr>
        <p:spPr>
          <a:xfrm>
            <a:off x="4338833" y="5286633"/>
            <a:ext cx="3514200" cy="80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  <a:defRPr b="1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">
    <p:spTree>
      <p:nvGrpSpPr>
        <p:cNvPr id="797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" name="Google Shape;798;p5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99" name="Google Shape;799;p55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00" name="Google Shape;800;p55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01" name="Google Shape;801;p55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02" name="Google Shape;802;p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03" name="Google Shape;803;p5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04" name="Google Shape;804;p55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05" name="Google Shape;805;p55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06" name="Google Shape;806;p5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807" name="Google Shape;807;p55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08" name="Google Shape;808;p55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9" name="Google Shape;809;p55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0" name="Google Shape;810;p55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1" name="Google Shape;811;p55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2" name="Google Shape;812;p55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3" name="Google Shape;813;p55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4" name="Google Shape;814;p55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5" name="Google Shape;815;p55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6" name="Google Shape;816;p55"/>
          <p:cNvSpPr/>
          <p:nvPr>
            <p:ph idx="9" type="pic"/>
          </p:nvPr>
        </p:nvSpPr>
        <p:spPr>
          <a:xfrm>
            <a:off x="7967502" y="1420398"/>
            <a:ext cx="3962194" cy="3122713"/>
          </a:xfrm>
          <a:prstGeom prst="rect">
            <a:avLst/>
          </a:prstGeom>
          <a:noFill/>
          <a:ln>
            <a:noFill/>
          </a:ln>
        </p:spPr>
      </p:sp>
      <p:sp>
        <p:nvSpPr>
          <p:cNvPr id="817" name="Google Shape;817;p55"/>
          <p:cNvSpPr txBox="1"/>
          <p:nvPr>
            <p:ph idx="13" type="body"/>
          </p:nvPr>
        </p:nvSpPr>
        <p:spPr>
          <a:xfrm>
            <a:off x="5534775" y="1420400"/>
            <a:ext cx="2335500" cy="19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_2 Content boxes">
  <p:cSld name="2 Reading tip_2 Content boxes">
    <p:spTree>
      <p:nvGrpSpPr>
        <p:cNvPr id="818" name="Shape 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" name="Google Shape;819;p68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20" name="Google Shape;820;p68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1" name="Google Shape;821;p68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822" name="Google Shape;822;p6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23" name="Google Shape;823;p68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24" name="Google Shape;824;p68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25" name="Google Shape;825;p68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26" name="Google Shape;826;p68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27" name="Google Shape;827;p68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28" name="Google Shape;828;p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29" name="Google Shape;829;p6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30" name="Google Shape;830;p6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1_Title and Content">
    <p:spTree>
      <p:nvGrpSpPr>
        <p:cNvPr id="831" name="Shape 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" name="Google Shape;832;p69"/>
          <p:cNvSpPr txBox="1"/>
          <p:nvPr>
            <p:ph idx="1" type="body"/>
          </p:nvPr>
        </p:nvSpPr>
        <p:spPr>
          <a:xfrm>
            <a:off x="459596" y="3948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3" name="Google Shape;833;p69"/>
          <p:cNvSpPr txBox="1"/>
          <p:nvPr>
            <p:ph idx="2" type="body"/>
          </p:nvPr>
        </p:nvSpPr>
        <p:spPr>
          <a:xfrm>
            <a:off x="6201972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4" name="Google Shape;834;p69"/>
          <p:cNvSpPr txBox="1"/>
          <p:nvPr>
            <p:ph idx="3" type="body"/>
          </p:nvPr>
        </p:nvSpPr>
        <p:spPr>
          <a:xfrm>
            <a:off x="90731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5" name="Google Shape;835;p69"/>
          <p:cNvSpPr txBox="1"/>
          <p:nvPr>
            <p:ph idx="4" type="body"/>
          </p:nvPr>
        </p:nvSpPr>
        <p:spPr>
          <a:xfrm>
            <a:off x="3330784" y="3950205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6" name="Google Shape;836;p69"/>
          <p:cNvSpPr txBox="1"/>
          <p:nvPr>
            <p:ph idx="5" type="body"/>
          </p:nvPr>
        </p:nvSpPr>
        <p:spPr>
          <a:xfrm>
            <a:off x="651620" y="1700202"/>
            <a:ext cx="2130552" cy="21305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7" name="Google Shape;837;p69"/>
          <p:cNvSpPr txBox="1"/>
          <p:nvPr>
            <p:ph idx="6" type="body"/>
          </p:nvPr>
        </p:nvSpPr>
        <p:spPr>
          <a:xfrm>
            <a:off x="3479964" y="1854357"/>
            <a:ext cx="2487168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8" name="Google Shape;838;p69"/>
          <p:cNvSpPr txBox="1"/>
          <p:nvPr>
            <p:ph idx="7" type="body"/>
          </p:nvPr>
        </p:nvSpPr>
        <p:spPr>
          <a:xfrm>
            <a:off x="6416856" y="186161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9" name="Google Shape;839;p69"/>
          <p:cNvSpPr txBox="1"/>
          <p:nvPr>
            <p:ph idx="8" type="body"/>
          </p:nvPr>
        </p:nvSpPr>
        <p:spPr>
          <a:xfrm>
            <a:off x="9355776" y="185255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0" name="Google Shape;840;p69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841" name="Google Shape;841;p6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42" name="Google Shape;842;p69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43" name="Google Shape;843;p69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44" name="Google Shape;844;p69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45" name="Google Shape;845;p69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46" name="Google Shape;846;p69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47" name="Google Shape;847;p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48" name="Google Shape;848;p6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49" name="Google Shape;849;p6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 2">
    <p:spTree>
      <p:nvGrpSpPr>
        <p:cNvPr id="850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Google Shape;851;p70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52" name="Google Shape;852;p70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3" name="Google Shape;853;p70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4" name="Google Shape;854;p70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55" name="Google Shape;855;p70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856" name="Google Shape;856;p7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57" name="Google Shape;857;p70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58" name="Google Shape;858;p70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59" name="Google Shape;859;p70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60" name="Google Shape;860;p70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61" name="Google Shape;861;p70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62" name="Google Shape;862;p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63" name="Google Shape;863;p7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64" name="Google Shape;864;p7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865" name="Google Shape;865;p7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6" name="Google Shape;866;p7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7" name="Google Shape;867;p7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Welcome (Virtual) 4 Points, Pic">
    <p:spTree>
      <p:nvGrpSpPr>
        <p:cNvPr id="868" name="Shape 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" name="Google Shape;869;p71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70" name="Google Shape;870;p71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1" name="Google Shape;871;p71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2" name="Google Shape;872;p71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73" name="Google Shape;873;p71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874" name="Google Shape;874;p7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75" name="Google Shape;875;p71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76" name="Google Shape;876;p71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77" name="Google Shape;877;p71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78" name="Google Shape;878;p71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79" name="Google Shape;879;p71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80" name="Google Shape;880;p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81" name="Google Shape;881;p7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82" name="Google Shape;882;p7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883" name="Google Shape;883;p7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84" name="Google Shape;884;p7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885" name="Google Shape;885;p7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1_Blank">
    <p:spTree>
      <p:nvGrpSpPr>
        <p:cNvPr id="886" name="Shape 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7" name="Google Shape;887;p72"/>
          <p:cNvSpPr txBox="1"/>
          <p:nvPr>
            <p:ph idx="1" type="body"/>
          </p:nvPr>
        </p:nvSpPr>
        <p:spPr>
          <a:xfrm>
            <a:off x="4588042" y="1489802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8" name="Google Shape;888;p72"/>
          <p:cNvSpPr txBox="1"/>
          <p:nvPr>
            <p:ph idx="2" type="body"/>
          </p:nvPr>
        </p:nvSpPr>
        <p:spPr>
          <a:xfrm>
            <a:off x="4588042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9" name="Google Shape;889;p72"/>
          <p:cNvSpPr txBox="1"/>
          <p:nvPr>
            <p:ph idx="3" type="body"/>
          </p:nvPr>
        </p:nvSpPr>
        <p:spPr>
          <a:xfrm>
            <a:off x="4588042" y="3817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0" name="Google Shape;890;p72"/>
          <p:cNvSpPr txBox="1"/>
          <p:nvPr>
            <p:ph idx="4" type="body"/>
          </p:nvPr>
        </p:nvSpPr>
        <p:spPr>
          <a:xfrm>
            <a:off x="4588042" y="4992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1" name="Google Shape;891;p72"/>
          <p:cNvSpPr txBox="1"/>
          <p:nvPr>
            <p:ph idx="5" type="body"/>
          </p:nvPr>
        </p:nvSpPr>
        <p:spPr>
          <a:xfrm>
            <a:off x="691245" y="1502511"/>
            <a:ext cx="3435278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2" name="Google Shape;892;p72"/>
          <p:cNvSpPr txBox="1"/>
          <p:nvPr>
            <p:ph idx="6" type="body"/>
          </p:nvPr>
        </p:nvSpPr>
        <p:spPr>
          <a:xfrm>
            <a:off x="693292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3" name="Google Shape;893;p72"/>
          <p:cNvSpPr txBox="1"/>
          <p:nvPr>
            <p:ph idx="7" type="body"/>
          </p:nvPr>
        </p:nvSpPr>
        <p:spPr>
          <a:xfrm>
            <a:off x="691246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4" name="Google Shape;894;p72"/>
          <p:cNvSpPr txBox="1"/>
          <p:nvPr>
            <p:ph idx="8" type="body"/>
          </p:nvPr>
        </p:nvSpPr>
        <p:spPr>
          <a:xfrm>
            <a:off x="691245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5" name="Google Shape;895;p72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896" name="Google Shape;896;p7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97" name="Google Shape;897;p72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98" name="Google Shape;898;p72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99" name="Google Shape;899;p72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00" name="Google Shape;900;p72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01" name="Google Shape;901;p72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02" name="Google Shape;902;p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03" name="Google Shape;903;p7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04" name="Google Shape;904;p7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9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9614" y="1685897"/>
            <a:ext cx="5505627" cy="4256743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96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96" name="Google Shape;96;p9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7" name="Google Shape;97;p96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8" name="Google Shape;98;p96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9" name="Google Shape;99;p96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0" name="Google Shape;100;p96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1" name="Google Shape;101;p96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2" name="Google Shape;102;p9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9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96"/>
          <p:cNvSpPr/>
          <p:nvPr/>
        </p:nvSpPr>
        <p:spPr>
          <a:xfrm>
            <a:off x="8260989" y="2998070"/>
            <a:ext cx="3801397" cy="1571144"/>
          </a:xfrm>
          <a:prstGeom prst="wedgeRoundRectCallout">
            <a:avLst>
              <a:gd fmla="val -135679" name="adj1"/>
              <a:gd fmla="val -7111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105" name="Google Shape;105;p9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96"/>
          <p:cNvSpPr/>
          <p:nvPr/>
        </p:nvSpPr>
        <p:spPr>
          <a:xfrm>
            <a:off x="5720300" y="1436681"/>
            <a:ext cx="3801397" cy="1571144"/>
          </a:xfrm>
          <a:prstGeom prst="wedgeRoundRectCallout">
            <a:avLst>
              <a:gd fmla="val -69408" name="adj1"/>
              <a:gd fmla="val 37613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96"/>
          <p:cNvSpPr/>
          <p:nvPr/>
        </p:nvSpPr>
        <p:spPr>
          <a:xfrm>
            <a:off x="5839976" y="4511014"/>
            <a:ext cx="5789039" cy="1571145"/>
          </a:xfrm>
          <a:prstGeom prst="wedgeRoundRectCallout">
            <a:avLst>
              <a:gd fmla="val -71407" name="adj1"/>
              <a:gd fmla="val -94775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96"/>
          <p:cNvSpPr txBox="1"/>
          <p:nvPr>
            <p:ph idx="1" type="body"/>
          </p:nvPr>
        </p:nvSpPr>
        <p:spPr>
          <a:xfrm>
            <a:off x="8450575" y="3165416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" name="Google Shape;109;p96"/>
          <p:cNvSpPr txBox="1"/>
          <p:nvPr>
            <p:ph idx="2" type="body"/>
          </p:nvPr>
        </p:nvSpPr>
        <p:spPr>
          <a:xfrm>
            <a:off x="5816498" y="1588544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" name="Google Shape;110;p96"/>
          <p:cNvSpPr txBox="1"/>
          <p:nvPr>
            <p:ph idx="3" type="body"/>
          </p:nvPr>
        </p:nvSpPr>
        <p:spPr>
          <a:xfrm>
            <a:off x="6003646" y="4619956"/>
            <a:ext cx="5388701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 2">
    <p:spTree>
      <p:nvGrpSpPr>
        <p:cNvPr id="905" name="Shape 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6" name="Google Shape;906;p7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07" name="Google Shape;907;p73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08" name="Google Shape;908;p73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09" name="Google Shape;909;p73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10" name="Google Shape;910;p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11" name="Google Shape;911;p7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12" name="Google Shape;912;p73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13" name="Google Shape;913;p73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14" name="Google Shape;914;p7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915" name="Google Shape;915;p73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16" name="Google Shape;916;p73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7" name="Google Shape;917;p73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8" name="Google Shape;918;p73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9" name="Google Shape;919;p73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0" name="Google Shape;920;p73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1" name="Google Shape;921;p73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2" name="Google Shape;922;p73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3" name="Google Shape;923;p73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924" name="Google Shape;924;p7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52007" y="2127658"/>
            <a:ext cx="5112983" cy="3839191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 3">
    <p:spTree>
      <p:nvGrpSpPr>
        <p:cNvPr id="925" name="Shape 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6" name="Google Shape;926;p7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27" name="Google Shape;927;p74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28" name="Google Shape;928;p74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29" name="Google Shape;929;p74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30" name="Google Shape;930;p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31" name="Google Shape;931;p7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32" name="Google Shape;932;p74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33" name="Google Shape;933;p74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34" name="Google Shape;934;p7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935" name="Google Shape;935;p74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36" name="Google Shape;936;p74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7" name="Google Shape;937;p74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8" name="Google Shape;938;p74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9" name="Google Shape;939;p74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0" name="Google Shape;940;p74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1" name="Google Shape;941;p74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2" name="Google Shape;942;p74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3" name="Google Shape;943;p74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4" name="Google Shape;944;p74"/>
          <p:cNvSpPr txBox="1"/>
          <p:nvPr>
            <p:ph idx="9" type="body"/>
          </p:nvPr>
        </p:nvSpPr>
        <p:spPr>
          <a:xfrm>
            <a:off x="8389001" y="1520875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945" name="Google Shape;945;p7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48708" y="3084976"/>
            <a:ext cx="3642577" cy="2854739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946" name="Google Shape;946;p74"/>
          <p:cNvSpPr/>
          <p:nvPr/>
        </p:nvSpPr>
        <p:spPr>
          <a:xfrm>
            <a:off x="8182573" y="1374414"/>
            <a:ext cx="3801397" cy="1571144"/>
          </a:xfrm>
          <a:prstGeom prst="wedgeRoundRectCallout">
            <a:avLst>
              <a:gd fmla="val -43672" name="adj1"/>
              <a:gd fmla="val 91341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7" name="Google Shape;947;p74"/>
          <p:cNvSpPr/>
          <p:nvPr/>
        </p:nvSpPr>
        <p:spPr>
          <a:xfrm>
            <a:off x="8852546" y="4379200"/>
            <a:ext cx="3206776" cy="1571145"/>
          </a:xfrm>
          <a:prstGeom prst="wedgeRoundRectCallout">
            <a:avLst>
              <a:gd fmla="val -55946" name="adj1"/>
              <a:gd fmla="val -85718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8" name="Google Shape;948;p74"/>
          <p:cNvSpPr txBox="1"/>
          <p:nvPr>
            <p:ph idx="13" type="body"/>
          </p:nvPr>
        </p:nvSpPr>
        <p:spPr>
          <a:xfrm>
            <a:off x="8991285" y="4468187"/>
            <a:ext cx="2885734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949" name="Shape 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0" name="Google Shape;950;p7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51" name="Google Shape;951;p75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52" name="Google Shape;952;p75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53" name="Google Shape;953;p75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54" name="Google Shape;954;p75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55" name="Google Shape;955;p75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56" name="Google Shape;956;p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57" name="Google Shape;957;p7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58" name="Google Shape;958;p7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959" name="Google Shape;959;p75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60" name="Google Shape;960;p75"/>
          <p:cNvSpPr txBox="1"/>
          <p:nvPr>
            <p:ph idx="1" type="body"/>
          </p:nvPr>
        </p:nvSpPr>
        <p:spPr>
          <a:xfrm>
            <a:off x="421059" y="1739549"/>
            <a:ext cx="6408738" cy="3640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61" name="Google Shape;961;p75"/>
          <p:cNvSpPr txBox="1"/>
          <p:nvPr>
            <p:ph idx="2" type="body"/>
          </p:nvPr>
        </p:nvSpPr>
        <p:spPr>
          <a:xfrm>
            <a:off x="7182346" y="1811338"/>
            <a:ext cx="4443597" cy="3640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boxes">
  <p:cSld name="Title, 2 content boxes">
    <p:spTree>
      <p:nvGrpSpPr>
        <p:cNvPr id="962" name="Shape 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3" name="Google Shape;963;p7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64" name="Google Shape;964;p76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65" name="Google Shape;965;p76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66" name="Google Shape;966;p76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67" name="Google Shape;967;p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68" name="Google Shape;968;p7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69" name="Google Shape;969;p76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70" name="Google Shape;970;p76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71" name="Google Shape;971;p7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972" name="Google Shape;972;p76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73" name="Google Shape;973;p76"/>
          <p:cNvSpPr txBox="1"/>
          <p:nvPr>
            <p:ph idx="1" type="body"/>
          </p:nvPr>
        </p:nvSpPr>
        <p:spPr>
          <a:xfrm>
            <a:off x="1114424" y="1558925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4" name="Google Shape;974;p76"/>
          <p:cNvSpPr txBox="1"/>
          <p:nvPr>
            <p:ph idx="2" type="body"/>
          </p:nvPr>
        </p:nvSpPr>
        <p:spPr>
          <a:xfrm>
            <a:off x="6494085" y="1558924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2 content boxes">
  <p:cSld name="1_Title, 2 content boxes">
    <p:spTree>
      <p:nvGrpSpPr>
        <p:cNvPr id="975" name="Shape 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6" name="Google Shape;976;p7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77" name="Google Shape;977;p77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78" name="Google Shape;978;p77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79" name="Google Shape;979;p77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80" name="Google Shape;980;p7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81" name="Google Shape;981;p7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82" name="Google Shape;982;p77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83" name="Google Shape;983;p77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84" name="Google Shape;984;p7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985" name="Google Shape;985;p77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86" name="Google Shape;986;p77"/>
          <p:cNvSpPr txBox="1"/>
          <p:nvPr>
            <p:ph idx="1" type="body"/>
          </p:nvPr>
        </p:nvSpPr>
        <p:spPr>
          <a:xfrm>
            <a:off x="5528247" y="1563523"/>
            <a:ext cx="6168431" cy="4112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87" name="Google Shape;987;p77"/>
          <p:cNvSpPr txBox="1"/>
          <p:nvPr>
            <p:ph idx="2" type="body"/>
          </p:nvPr>
        </p:nvSpPr>
        <p:spPr>
          <a:xfrm>
            <a:off x="1660584" y="16041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88" name="Google Shape;988;p77"/>
          <p:cNvSpPr txBox="1"/>
          <p:nvPr>
            <p:ph idx="3" type="body"/>
          </p:nvPr>
        </p:nvSpPr>
        <p:spPr>
          <a:xfrm>
            <a:off x="1660585" y="3034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89" name="Google Shape;989;p77"/>
          <p:cNvSpPr txBox="1"/>
          <p:nvPr>
            <p:ph idx="4" type="body"/>
          </p:nvPr>
        </p:nvSpPr>
        <p:spPr>
          <a:xfrm>
            <a:off x="1660585" y="4505841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90" name="Google Shape;990;p77"/>
          <p:cNvSpPr txBox="1"/>
          <p:nvPr>
            <p:ph idx="5" type="body"/>
          </p:nvPr>
        </p:nvSpPr>
        <p:spPr>
          <a:xfrm>
            <a:off x="698500" y="1615215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91" name="Google Shape;991;p77"/>
          <p:cNvSpPr txBox="1"/>
          <p:nvPr>
            <p:ph idx="6" type="body"/>
          </p:nvPr>
        </p:nvSpPr>
        <p:spPr>
          <a:xfrm>
            <a:off x="698498" y="3040794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92" name="Google Shape;992;p77"/>
          <p:cNvSpPr txBox="1"/>
          <p:nvPr>
            <p:ph idx="7" type="body"/>
          </p:nvPr>
        </p:nvSpPr>
        <p:spPr>
          <a:xfrm>
            <a:off x="698498" y="4505840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993" name="Shape 9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4" name="Google Shape;994;p7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95" name="Google Shape;995;p78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96" name="Google Shape;996;p78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97" name="Google Shape;997;p78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98" name="Google Shape;998;p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99" name="Google Shape;999;p78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00" name="Google Shape;1000;p78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01" name="Google Shape;1001;p7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02" name="Google Shape;1002;p7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003" name="Google Shape;1003;p78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04" name="Google Shape;1004;p78"/>
          <p:cNvSpPr txBox="1"/>
          <p:nvPr>
            <p:ph idx="1" type="body"/>
          </p:nvPr>
        </p:nvSpPr>
        <p:spPr>
          <a:xfrm>
            <a:off x="1265238" y="1692275"/>
            <a:ext cx="9766300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1005" name="Shape 1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6" name="Google Shape;1006;p7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07" name="Google Shape;1007;p79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08" name="Google Shape;1008;p79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09" name="Google Shape;1009;p79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10" name="Google Shape;1010;p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11" name="Google Shape;1011;p79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12" name="Google Shape;1012;p79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13" name="Google Shape;1013;p7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14" name="Google Shape;1014;p7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015" name="Google Shape;1015;p79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16" name="Google Shape;1016;p79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17" name="Google Shape;1017;p79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. Leveled Text, Pic">
  <p:cSld name="Title. Leveled Text, Pic">
    <p:spTree>
      <p:nvGrpSpPr>
        <p:cNvPr id="1018" name="Shape 10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9" name="Google Shape;1019;p80"/>
          <p:cNvSpPr/>
          <p:nvPr>
            <p:ph idx="2" type="pic"/>
          </p:nvPr>
        </p:nvSpPr>
        <p:spPr>
          <a:xfrm>
            <a:off x="8142818" y="1687513"/>
            <a:ext cx="3587749" cy="3763962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20" name="Google Shape;1020;p80"/>
          <p:cNvSpPr txBox="1"/>
          <p:nvPr>
            <p:ph idx="1" type="body"/>
          </p:nvPr>
        </p:nvSpPr>
        <p:spPr>
          <a:xfrm>
            <a:off x="258234" y="1687513"/>
            <a:ext cx="7884583" cy="3763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1" name="Google Shape;1021;p80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Raz Kids">
  <p:cSld name="4_Raz Kids">
    <p:spTree>
      <p:nvGrpSpPr>
        <p:cNvPr id="1027" name="Shape 1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Google Shape;1028;p60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029" name="Google Shape;1029;p60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30" name="Google Shape;1030;p60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31" name="Google Shape;1031;p60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32" name="Google Shape;1032;p6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33" name="Google Shape;1033;p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4" name="Google Shape;1034;p6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5" name="Google Shape;1035;p6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036" name="Google Shape;1036;p60"/>
          <p:cNvSpPr/>
          <p:nvPr>
            <p:ph idx="2" type="pic"/>
          </p:nvPr>
        </p:nvSpPr>
        <p:spPr>
          <a:xfrm>
            <a:off x="9093038" y="1058781"/>
            <a:ext cx="271576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1037" name="Google Shape;1037;p60"/>
          <p:cNvSpPr txBox="1"/>
          <p:nvPr>
            <p:ph idx="1" type="body"/>
          </p:nvPr>
        </p:nvSpPr>
        <p:spPr>
          <a:xfrm>
            <a:off x="1660584" y="1489802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38" name="Google Shape;1038;p60"/>
          <p:cNvSpPr txBox="1"/>
          <p:nvPr>
            <p:ph idx="3" type="body"/>
          </p:nvPr>
        </p:nvSpPr>
        <p:spPr>
          <a:xfrm>
            <a:off x="1660584" y="3034440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39" name="Google Shape;1039;p60"/>
          <p:cNvSpPr txBox="1"/>
          <p:nvPr>
            <p:ph idx="4" type="body"/>
          </p:nvPr>
        </p:nvSpPr>
        <p:spPr>
          <a:xfrm>
            <a:off x="1660585" y="4620141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0" name="Google Shape;1040;p60"/>
          <p:cNvSpPr txBox="1"/>
          <p:nvPr>
            <p:ph idx="5" type="body"/>
          </p:nvPr>
        </p:nvSpPr>
        <p:spPr>
          <a:xfrm>
            <a:off x="698499" y="148979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1" name="Google Shape;1041;p60"/>
          <p:cNvSpPr txBox="1"/>
          <p:nvPr>
            <p:ph idx="6" type="body"/>
          </p:nvPr>
        </p:nvSpPr>
        <p:spPr>
          <a:xfrm>
            <a:off x="698499" y="462013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2" name="Google Shape;1042;p60"/>
          <p:cNvSpPr txBox="1"/>
          <p:nvPr>
            <p:ph idx="7" type="body"/>
          </p:nvPr>
        </p:nvSpPr>
        <p:spPr>
          <a:xfrm>
            <a:off x="698499" y="305496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3" name="Google Shape;1043;p60"/>
          <p:cNvSpPr/>
          <p:nvPr>
            <p:ph idx="8" type="pic"/>
          </p:nvPr>
        </p:nvSpPr>
        <p:spPr>
          <a:xfrm>
            <a:off x="8788240" y="3300664"/>
            <a:ext cx="3346704" cy="315468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ontent with Caption">
  <p:cSld name="3_Content with Caption">
    <p:spTree>
      <p:nvGrpSpPr>
        <p:cNvPr id="1044" name="Shape 1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" name="Google Shape;1045;p61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6" name="Google Shape;1046;p61"/>
          <p:cNvSpPr/>
          <p:nvPr>
            <p:ph idx="2" type="pic"/>
          </p:nvPr>
        </p:nvSpPr>
        <p:spPr>
          <a:xfrm>
            <a:off x="8953152" y="1444919"/>
            <a:ext cx="2916936" cy="2596896"/>
          </a:xfrm>
          <a:prstGeom prst="rect">
            <a:avLst/>
          </a:prstGeom>
          <a:noFill/>
          <a:ln>
            <a:noFill/>
          </a:ln>
        </p:spPr>
      </p:sp>
      <p:sp>
        <p:nvSpPr>
          <p:cNvPr id="1047" name="Google Shape;1047;p61"/>
          <p:cNvSpPr txBox="1"/>
          <p:nvPr>
            <p:ph idx="1" type="body"/>
          </p:nvPr>
        </p:nvSpPr>
        <p:spPr>
          <a:xfrm>
            <a:off x="9163051" y="4074693"/>
            <a:ext cx="2497138" cy="23688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700"/>
              <a:buFont typeface="Noto Sans Symbols"/>
              <a:buNone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048" name="Google Shape;1048;p61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49" name="Google Shape;1049;p61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50" name="Google Shape;1050;p61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51" name="Google Shape;1051;p6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52" name="Google Shape;1052;p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3" name="Google Shape;1053;p6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4" name="Google Shape;1054;p6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055" name="Google Shape;1055;p61"/>
          <p:cNvSpPr/>
          <p:nvPr>
            <p:ph idx="3" type="pic"/>
          </p:nvPr>
        </p:nvSpPr>
        <p:spPr>
          <a:xfrm>
            <a:off x="1620982" y="1733964"/>
            <a:ext cx="5123557" cy="384936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97"/>
          <p:cNvSpPr txBox="1"/>
          <p:nvPr>
            <p:ph type="title"/>
          </p:nvPr>
        </p:nvSpPr>
        <p:spPr>
          <a:xfrm>
            <a:off x="0" y="-1"/>
            <a:ext cx="9160042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3" name="Google Shape;113;p97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4" name="Google Shape;114;p97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15" name="Google Shape;115;p97"/>
          <p:cNvGrpSpPr/>
          <p:nvPr/>
        </p:nvGrpSpPr>
        <p:grpSpPr>
          <a:xfrm>
            <a:off x="0" y="5607273"/>
            <a:ext cx="12196432" cy="83414"/>
            <a:chOff x="-33239" y="5603791"/>
            <a:chExt cx="9147324" cy="83414"/>
          </a:xfrm>
        </p:grpSpPr>
        <p:cxnSp>
          <p:nvCxnSpPr>
            <p:cNvPr id="116" name="Google Shape;116;p97"/>
            <p:cNvCxnSpPr/>
            <p:nvPr/>
          </p:nvCxnSpPr>
          <p:spPr>
            <a:xfrm>
              <a:off x="-29914" y="5603791"/>
              <a:ext cx="9143999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7" name="Google Shape;117;p97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cial Media">
  <p:cSld name="Social Media">
    <p:spTree>
      <p:nvGrpSpPr>
        <p:cNvPr id="1056" name="Shape 10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7" name="Google Shape;1057;p62"/>
          <p:cNvSpPr/>
          <p:nvPr>
            <p:ph idx="2" type="pic"/>
          </p:nvPr>
        </p:nvSpPr>
        <p:spPr>
          <a:xfrm>
            <a:off x="9810967" y="1562916"/>
            <a:ext cx="1152144" cy="1143000"/>
          </a:xfrm>
          <a:prstGeom prst="rect">
            <a:avLst/>
          </a:prstGeom>
          <a:noFill/>
          <a:ln>
            <a:noFill/>
          </a:ln>
        </p:spPr>
      </p:sp>
      <p:sp>
        <p:nvSpPr>
          <p:cNvPr id="1058" name="Google Shape;1058;p62"/>
          <p:cNvSpPr txBox="1"/>
          <p:nvPr>
            <p:ph idx="1" type="body"/>
          </p:nvPr>
        </p:nvSpPr>
        <p:spPr>
          <a:xfrm>
            <a:off x="371844" y="1687513"/>
            <a:ext cx="8090821" cy="3364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Arial"/>
              <a:buNone/>
              <a:defRPr b="0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9" name="Google Shape;1059;p62"/>
          <p:cNvSpPr/>
          <p:nvPr>
            <p:ph idx="3" type="pic"/>
          </p:nvPr>
        </p:nvSpPr>
        <p:spPr>
          <a:xfrm>
            <a:off x="9757009" y="3260706"/>
            <a:ext cx="1216152" cy="987552"/>
          </a:xfrm>
          <a:prstGeom prst="rect">
            <a:avLst/>
          </a:prstGeom>
          <a:noFill/>
          <a:ln>
            <a:noFill/>
          </a:ln>
        </p:spPr>
      </p:sp>
      <p:sp>
        <p:nvSpPr>
          <p:cNvPr id="1060" name="Google Shape;1060;p62"/>
          <p:cNvSpPr/>
          <p:nvPr>
            <p:ph idx="4" type="pic"/>
          </p:nvPr>
        </p:nvSpPr>
        <p:spPr>
          <a:xfrm>
            <a:off x="9810967" y="4777725"/>
            <a:ext cx="1143000" cy="11430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1061" name="Google Shape;1061;p62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62" name="Google Shape;1062;p62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63" name="Google Shape;1063;p62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64" name="Google Shape;1064;p6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65" name="Google Shape;1065;p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6" name="Google Shape;1066;p6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7" name="Google Shape;1067;p6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068" name="Google Shape;1068;p62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ind Your Materials">
  <p:cSld name="Find Your Materials">
    <p:spTree>
      <p:nvGrpSpPr>
        <p:cNvPr id="1069" name="Shape 1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Google Shape;1070;p150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071" name="Google Shape;1071;p15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94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72" name="Google Shape;1072;p150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73" name="Google Shape;1073;p150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74" name="Google Shape;1074;p150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75" name="Google Shape;1075;p1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6" name="Google Shape;1076;p15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77" name="Google Shape;1077;p15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078" name="Google Shape;1078;p150"/>
          <p:cNvSpPr txBox="1"/>
          <p:nvPr>
            <p:ph idx="1" type="body"/>
          </p:nvPr>
        </p:nvSpPr>
        <p:spPr>
          <a:xfrm>
            <a:off x="628275" y="1620838"/>
            <a:ext cx="3081528" cy="3383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79" name="Google Shape;1079;p150"/>
          <p:cNvSpPr txBox="1"/>
          <p:nvPr>
            <p:ph idx="2" type="body"/>
          </p:nvPr>
        </p:nvSpPr>
        <p:spPr>
          <a:xfrm>
            <a:off x="4059003" y="1632097"/>
            <a:ext cx="4005072" cy="3383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80" name="Google Shape;1080;p150"/>
          <p:cNvSpPr txBox="1"/>
          <p:nvPr>
            <p:ph idx="3" type="body"/>
          </p:nvPr>
        </p:nvSpPr>
        <p:spPr>
          <a:xfrm>
            <a:off x="8794864" y="1454588"/>
            <a:ext cx="3347923" cy="11722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81" name="Google Shape;1081;p150"/>
          <p:cNvSpPr txBox="1"/>
          <p:nvPr>
            <p:ph idx="4" type="body"/>
          </p:nvPr>
        </p:nvSpPr>
        <p:spPr>
          <a:xfrm>
            <a:off x="8794863" y="2645354"/>
            <a:ext cx="3347923" cy="15352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82" name="Google Shape;1082;p150"/>
          <p:cNvSpPr/>
          <p:nvPr>
            <p:ph idx="5" type="pic"/>
          </p:nvPr>
        </p:nvSpPr>
        <p:spPr>
          <a:xfrm>
            <a:off x="8989159" y="4407656"/>
            <a:ext cx="2926080" cy="1947672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introduction">
  <p:cSld name="2_Reading tip introduction">
    <p:spTree>
      <p:nvGrpSpPr>
        <p:cNvPr id="1083" name="Shape 10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4" name="Google Shape;1084;p151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085" name="Google Shape;1085;p151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86" name="Google Shape;1086;p151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87" name="Google Shape;1087;p151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88" name="Google Shape;1088;p15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89" name="Google Shape;1089;p1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0" name="Google Shape;1090;p15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1" name="Google Shape;1091;p15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1092" name="Google Shape;1092;p151"/>
          <p:cNvSpPr/>
          <p:nvPr>
            <p:ph idx="2" type="pic"/>
          </p:nvPr>
        </p:nvSpPr>
        <p:spPr>
          <a:xfrm>
            <a:off x="9282749" y="1283634"/>
            <a:ext cx="2377440" cy="3172968"/>
          </a:xfrm>
          <a:prstGeom prst="rect">
            <a:avLst/>
          </a:prstGeom>
          <a:noFill/>
          <a:ln>
            <a:noFill/>
          </a:ln>
        </p:spPr>
      </p:sp>
      <p:sp>
        <p:nvSpPr>
          <p:cNvPr id="1093" name="Google Shape;1093;p151"/>
          <p:cNvSpPr txBox="1"/>
          <p:nvPr>
            <p:ph idx="1" type="body"/>
          </p:nvPr>
        </p:nvSpPr>
        <p:spPr>
          <a:xfrm>
            <a:off x="9222900" y="4748864"/>
            <a:ext cx="2497138" cy="13422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4" name="Google Shape;1094;p151"/>
          <p:cNvSpPr txBox="1"/>
          <p:nvPr>
            <p:ph idx="3" type="title"/>
          </p:nvPr>
        </p:nvSpPr>
        <p:spPr>
          <a:xfrm>
            <a:off x="371850" y="247262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5" name="Google Shape;1095;p151"/>
          <p:cNvSpPr txBox="1"/>
          <p:nvPr>
            <p:ph idx="4" type="title"/>
          </p:nvPr>
        </p:nvSpPr>
        <p:spPr>
          <a:xfrm>
            <a:off x="371850" y="491044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6" name="Google Shape;1096;p151"/>
          <p:cNvSpPr txBox="1"/>
          <p:nvPr>
            <p:ph idx="5" type="title"/>
          </p:nvPr>
        </p:nvSpPr>
        <p:spPr>
          <a:xfrm>
            <a:off x="371850" y="362471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7" name="Google Shape;1097;p151"/>
          <p:cNvSpPr txBox="1"/>
          <p:nvPr>
            <p:ph idx="6" type="body"/>
          </p:nvPr>
        </p:nvSpPr>
        <p:spPr>
          <a:xfrm>
            <a:off x="1340850" y="135030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8" name="Google Shape;1098;p151"/>
          <p:cNvSpPr txBox="1"/>
          <p:nvPr>
            <p:ph idx="7" type="body"/>
          </p:nvPr>
        </p:nvSpPr>
        <p:spPr>
          <a:xfrm>
            <a:off x="1340850" y="247262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9" name="Google Shape;1099;p151"/>
          <p:cNvSpPr txBox="1"/>
          <p:nvPr>
            <p:ph idx="8" type="body"/>
          </p:nvPr>
        </p:nvSpPr>
        <p:spPr>
          <a:xfrm>
            <a:off x="1340838" y="362471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0" name="Google Shape;1100;p151"/>
          <p:cNvSpPr txBox="1"/>
          <p:nvPr>
            <p:ph idx="9" type="body"/>
          </p:nvPr>
        </p:nvSpPr>
        <p:spPr>
          <a:xfrm>
            <a:off x="1340838" y="491044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1" name="Google Shape;1101;p151"/>
          <p:cNvSpPr txBox="1"/>
          <p:nvPr>
            <p:ph idx="13" type="title"/>
          </p:nvPr>
        </p:nvSpPr>
        <p:spPr>
          <a:xfrm>
            <a:off x="371850" y="135030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with wider picture">
  <p:cSld name="2_Reading tip with wider picture">
    <p:spTree>
      <p:nvGrpSpPr>
        <p:cNvPr id="1102" name="Shape 1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3" name="Google Shape;1103;p152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104" name="Google Shape;1104;p152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05" name="Google Shape;1105;p152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06" name="Google Shape;1106;p152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07" name="Google Shape;1107;p15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08" name="Google Shape;1108;p1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9" name="Google Shape;1109;p15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0" name="Google Shape;1110;p15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1111" name="Google Shape;1111;p152"/>
          <p:cNvSpPr txBox="1"/>
          <p:nvPr>
            <p:ph idx="1" type="body"/>
          </p:nvPr>
        </p:nvSpPr>
        <p:spPr>
          <a:xfrm>
            <a:off x="500204" y="1587499"/>
            <a:ext cx="7520849" cy="43641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2" name="Google Shape;1112;p152"/>
          <p:cNvSpPr/>
          <p:nvPr>
            <p:ph idx="2" type="pic"/>
          </p:nvPr>
        </p:nvSpPr>
        <p:spPr>
          <a:xfrm>
            <a:off x="8832388" y="1251284"/>
            <a:ext cx="3251581" cy="2498913"/>
          </a:xfrm>
          <a:prstGeom prst="rect">
            <a:avLst/>
          </a:prstGeom>
          <a:noFill/>
          <a:ln>
            <a:noFill/>
          </a:ln>
        </p:spPr>
      </p:sp>
      <p:sp>
        <p:nvSpPr>
          <p:cNvPr id="1113" name="Google Shape;1113;p152"/>
          <p:cNvSpPr txBox="1"/>
          <p:nvPr>
            <p:ph idx="3" type="body"/>
          </p:nvPr>
        </p:nvSpPr>
        <p:spPr>
          <a:xfrm>
            <a:off x="9209609" y="4065956"/>
            <a:ext cx="2497138" cy="21851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--Reading tip with older child extra">
  <p:cSld name="2--Reading tip with older child extra">
    <p:spTree>
      <p:nvGrpSpPr>
        <p:cNvPr id="1114" name="Shape 1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5" name="Google Shape;1115;p153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116" name="Google Shape;1116;p153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17" name="Google Shape;1117;p153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18" name="Google Shape;1118;p153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19" name="Google Shape;1119;p15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20" name="Google Shape;1120;p1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1" name="Google Shape;1121;p15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2" name="Google Shape;1122;p15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1123" name="Google Shape;1123;p153"/>
          <p:cNvSpPr/>
          <p:nvPr>
            <p:ph idx="2" type="pic"/>
          </p:nvPr>
        </p:nvSpPr>
        <p:spPr>
          <a:xfrm>
            <a:off x="9209369" y="1251283"/>
            <a:ext cx="2404501" cy="2950013"/>
          </a:xfrm>
          <a:prstGeom prst="rect">
            <a:avLst/>
          </a:prstGeom>
          <a:noFill/>
          <a:ln>
            <a:noFill/>
          </a:ln>
        </p:spPr>
      </p:sp>
      <p:sp>
        <p:nvSpPr>
          <p:cNvPr id="1124" name="Google Shape;1124;p153"/>
          <p:cNvSpPr txBox="1"/>
          <p:nvPr>
            <p:ph idx="1" type="body"/>
          </p:nvPr>
        </p:nvSpPr>
        <p:spPr>
          <a:xfrm>
            <a:off x="8822723" y="4264514"/>
            <a:ext cx="3212757" cy="23013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5" name="Google Shape;1125;p153"/>
          <p:cNvSpPr txBox="1"/>
          <p:nvPr>
            <p:ph idx="3" type="body"/>
          </p:nvPr>
        </p:nvSpPr>
        <p:spPr>
          <a:xfrm>
            <a:off x="500205" y="1566099"/>
            <a:ext cx="7528871" cy="34637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6" name="Google Shape;1126;p153"/>
          <p:cNvSpPr txBox="1"/>
          <p:nvPr>
            <p:ph idx="4" type="body"/>
          </p:nvPr>
        </p:nvSpPr>
        <p:spPr>
          <a:xfrm>
            <a:off x="5940679" y="1768203"/>
            <a:ext cx="2692686" cy="25632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127" name="Shape 1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" name="Google Shape;1128;p154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9" name="Google Shape;1129;p154"/>
          <p:cNvSpPr txBox="1"/>
          <p:nvPr>
            <p:ph idx="1" type="body"/>
          </p:nvPr>
        </p:nvSpPr>
        <p:spPr>
          <a:xfrm>
            <a:off x="-1" y="1623059"/>
            <a:ext cx="8589819" cy="42976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0" name="Google Shape;1130;p154"/>
          <p:cNvSpPr txBox="1"/>
          <p:nvPr>
            <p:ph idx="2" type="body"/>
          </p:nvPr>
        </p:nvSpPr>
        <p:spPr>
          <a:xfrm>
            <a:off x="8783638" y="1622425"/>
            <a:ext cx="3306762" cy="23094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1" name="Google Shape;1131;p154"/>
          <p:cNvSpPr txBox="1"/>
          <p:nvPr>
            <p:ph idx="3" type="body"/>
          </p:nvPr>
        </p:nvSpPr>
        <p:spPr>
          <a:xfrm>
            <a:off x="8783638" y="5737860"/>
            <a:ext cx="3306762" cy="6566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2" name="Google Shape;1132;p154"/>
          <p:cNvSpPr txBox="1"/>
          <p:nvPr>
            <p:ph idx="4" type="body"/>
          </p:nvPr>
        </p:nvSpPr>
        <p:spPr>
          <a:xfrm>
            <a:off x="8783638" y="4225881"/>
            <a:ext cx="3306762" cy="121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133" name="Shape 1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4" name="Google Shape;1134;p155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ntent with Caption">
  <p:cSld name="1_Content with Caption">
    <p:spTree>
      <p:nvGrpSpPr>
        <p:cNvPr id="1135" name="Shape 1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" name="Google Shape;1136;p156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137" name="Google Shape;1137;p156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38" name="Google Shape;1138;p156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39" name="Google Shape;1139;p156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40" name="Google Shape;1140;p15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41" name="Google Shape;1141;p1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2" name="Google Shape;1142;p15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3" name="Google Shape;1143;p15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1144" name="Google Shape;1144;p156"/>
          <p:cNvSpPr/>
          <p:nvPr>
            <p:ph idx="2" type="pic"/>
          </p:nvPr>
        </p:nvSpPr>
        <p:spPr>
          <a:xfrm>
            <a:off x="8916576" y="1661249"/>
            <a:ext cx="299008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1145" name="Google Shape;1145;p156"/>
          <p:cNvSpPr txBox="1"/>
          <p:nvPr>
            <p:ph idx="1" type="body"/>
          </p:nvPr>
        </p:nvSpPr>
        <p:spPr>
          <a:xfrm>
            <a:off x="8916576" y="4120489"/>
            <a:ext cx="2990088" cy="13422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46" name="Google Shape;1146;p156"/>
          <p:cNvSpPr txBox="1"/>
          <p:nvPr>
            <p:ph idx="3" type="body"/>
          </p:nvPr>
        </p:nvSpPr>
        <p:spPr>
          <a:xfrm>
            <a:off x="740937" y="1831445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47" name="Google Shape;1147;p156"/>
          <p:cNvSpPr txBox="1"/>
          <p:nvPr>
            <p:ph idx="4" type="body"/>
          </p:nvPr>
        </p:nvSpPr>
        <p:spPr>
          <a:xfrm>
            <a:off x="740937" y="3256853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48" name="Google Shape;1148;p156"/>
          <p:cNvSpPr txBox="1"/>
          <p:nvPr>
            <p:ph idx="5" type="body"/>
          </p:nvPr>
        </p:nvSpPr>
        <p:spPr>
          <a:xfrm>
            <a:off x="740937" y="4726515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1149" name="Shape 1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0" name="Google Shape;1150;p157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151" name="Google Shape;1151;p157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52" name="Google Shape;1152;p157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53" name="Google Shape;1153;p157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54" name="Google Shape;1154;p15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55" name="Google Shape;1155;p1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6" name="Google Shape;1156;p15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7" name="Google Shape;1157;p15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158" name="Google Shape;1158;p157"/>
          <p:cNvSpPr/>
          <p:nvPr>
            <p:ph idx="2" type="pic"/>
          </p:nvPr>
        </p:nvSpPr>
        <p:spPr>
          <a:xfrm>
            <a:off x="9093038" y="1058781"/>
            <a:ext cx="271576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1159" name="Google Shape;1159;p157"/>
          <p:cNvSpPr txBox="1"/>
          <p:nvPr>
            <p:ph idx="1" type="body"/>
          </p:nvPr>
        </p:nvSpPr>
        <p:spPr>
          <a:xfrm>
            <a:off x="1660584" y="1489802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60" name="Google Shape;1160;p157"/>
          <p:cNvSpPr txBox="1"/>
          <p:nvPr>
            <p:ph idx="3" type="body"/>
          </p:nvPr>
        </p:nvSpPr>
        <p:spPr>
          <a:xfrm>
            <a:off x="1660584" y="3034440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61" name="Google Shape;1161;p157"/>
          <p:cNvSpPr txBox="1"/>
          <p:nvPr>
            <p:ph idx="4" type="body"/>
          </p:nvPr>
        </p:nvSpPr>
        <p:spPr>
          <a:xfrm>
            <a:off x="1660585" y="4620141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62" name="Google Shape;1162;p157"/>
          <p:cNvSpPr txBox="1"/>
          <p:nvPr>
            <p:ph idx="5" type="body"/>
          </p:nvPr>
        </p:nvSpPr>
        <p:spPr>
          <a:xfrm>
            <a:off x="698499" y="148979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63" name="Google Shape;1163;p157"/>
          <p:cNvSpPr txBox="1"/>
          <p:nvPr>
            <p:ph idx="6" type="body"/>
          </p:nvPr>
        </p:nvSpPr>
        <p:spPr>
          <a:xfrm>
            <a:off x="698499" y="462013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64" name="Google Shape;1164;p157"/>
          <p:cNvSpPr txBox="1"/>
          <p:nvPr>
            <p:ph idx="7" type="body"/>
          </p:nvPr>
        </p:nvSpPr>
        <p:spPr>
          <a:xfrm>
            <a:off x="698499" y="305496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65" name="Google Shape;1165;p157"/>
          <p:cNvSpPr/>
          <p:nvPr>
            <p:ph idx="8" type="pic"/>
          </p:nvPr>
        </p:nvSpPr>
        <p:spPr>
          <a:xfrm>
            <a:off x="8788240" y="3300664"/>
            <a:ext cx="3346704" cy="315468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ontent with Caption">
  <p:cSld name="2_Content with Caption">
    <p:spTree>
      <p:nvGrpSpPr>
        <p:cNvPr id="1166" name="Shape 1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" name="Google Shape;1167;p158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8" name="Google Shape;1168;p158"/>
          <p:cNvSpPr/>
          <p:nvPr>
            <p:ph idx="2" type="pic"/>
          </p:nvPr>
        </p:nvSpPr>
        <p:spPr>
          <a:xfrm>
            <a:off x="9510134" y="1431036"/>
            <a:ext cx="1965960" cy="3995928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1169" name="Google Shape;1169;p158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70" name="Google Shape;1170;p158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71" name="Google Shape;1171;p158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72" name="Google Shape;1172;p15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73" name="Google Shape;1173;p1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4" name="Google Shape;1174;p15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5" name="Google Shape;1175;p15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176" name="Google Shape;1176;p158"/>
          <p:cNvSpPr txBox="1"/>
          <p:nvPr>
            <p:ph idx="1" type="body"/>
          </p:nvPr>
        </p:nvSpPr>
        <p:spPr>
          <a:xfrm>
            <a:off x="1660583" y="1489802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7" name="Google Shape;1177;p158"/>
          <p:cNvSpPr txBox="1"/>
          <p:nvPr>
            <p:ph idx="3" type="body"/>
          </p:nvPr>
        </p:nvSpPr>
        <p:spPr>
          <a:xfrm>
            <a:off x="1660584" y="2653440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8" name="Google Shape;1178;p158"/>
          <p:cNvSpPr txBox="1"/>
          <p:nvPr>
            <p:ph idx="4" type="body"/>
          </p:nvPr>
        </p:nvSpPr>
        <p:spPr>
          <a:xfrm>
            <a:off x="1660583" y="3817079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9" name="Google Shape;1179;p158"/>
          <p:cNvSpPr txBox="1"/>
          <p:nvPr>
            <p:ph idx="5" type="body"/>
          </p:nvPr>
        </p:nvSpPr>
        <p:spPr>
          <a:xfrm>
            <a:off x="1660583" y="5006628"/>
            <a:ext cx="6343487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0" name="Google Shape;1180;p158"/>
          <p:cNvSpPr txBox="1"/>
          <p:nvPr>
            <p:ph idx="6" type="body"/>
          </p:nvPr>
        </p:nvSpPr>
        <p:spPr>
          <a:xfrm>
            <a:off x="691245" y="1502511"/>
            <a:ext cx="795528" cy="10411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1" name="Google Shape;1181;p158"/>
          <p:cNvSpPr txBox="1"/>
          <p:nvPr>
            <p:ph idx="7" type="body"/>
          </p:nvPr>
        </p:nvSpPr>
        <p:spPr>
          <a:xfrm>
            <a:off x="693291" y="2653441"/>
            <a:ext cx="793481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2" name="Google Shape;1182;p158"/>
          <p:cNvSpPr txBox="1"/>
          <p:nvPr>
            <p:ph idx="8" type="body"/>
          </p:nvPr>
        </p:nvSpPr>
        <p:spPr>
          <a:xfrm>
            <a:off x="691246" y="3817079"/>
            <a:ext cx="795528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3" name="Google Shape;1183;p158"/>
          <p:cNvSpPr txBox="1"/>
          <p:nvPr>
            <p:ph idx="9" type="body"/>
          </p:nvPr>
        </p:nvSpPr>
        <p:spPr>
          <a:xfrm>
            <a:off x="691245" y="5006628"/>
            <a:ext cx="795528" cy="1041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teracy terms">
  <p:cSld name="literacy terms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98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20" name="Google Shape;120;p9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1" name="Google Shape;121;p98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2" name="Google Shape;122;p98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3" name="Google Shape;123;p98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4" name="Google Shape;124;p98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5" name="Google Shape;125;p98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6" name="Google Shape;126;p9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9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8" name="Google Shape;128;p9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98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0" name="Google Shape;130;p98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" name="Google Shape;131;p98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2" name="Google Shape;132;p98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3" name="Google Shape;133;p98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4" name="Google Shape;134;p98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5" name="Google Shape;135;p98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6" name="Google Shape;136;p98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">
  <p:cSld name="2_Reading tip">
    <p:spTree>
      <p:nvGrpSpPr>
        <p:cNvPr id="1184" name="Shape 1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85" name="Google Shape;1185;p159"/>
          <p:cNvCxnSpPr/>
          <p:nvPr/>
        </p:nvCxnSpPr>
        <p:spPr>
          <a:xfrm flipH="1">
            <a:off x="3075901" y="3537140"/>
            <a:ext cx="2604900" cy="14433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86" name="Google Shape;1186;p159"/>
          <p:cNvCxnSpPr/>
          <p:nvPr/>
        </p:nvCxnSpPr>
        <p:spPr>
          <a:xfrm>
            <a:off x="5700643" y="3537141"/>
            <a:ext cx="1046400" cy="4116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187" name="Google Shape;1187;p159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188" name="Google Shape;1188;p159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89" name="Google Shape;1189;p159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90" name="Google Shape;1190;p159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91" name="Google Shape;1191;p15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92" name="Google Shape;1192;p1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3" name="Google Shape;1193;p15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4" name="Google Shape;1194;p15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1195" name="Google Shape;1195;p159"/>
          <p:cNvSpPr txBox="1"/>
          <p:nvPr>
            <p:ph idx="1" type="body"/>
          </p:nvPr>
        </p:nvSpPr>
        <p:spPr>
          <a:xfrm>
            <a:off x="500204" y="1587499"/>
            <a:ext cx="2387400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96" name="Google Shape;1196;p159"/>
          <p:cNvSpPr/>
          <p:nvPr>
            <p:ph idx="2" type="pic"/>
          </p:nvPr>
        </p:nvSpPr>
        <p:spPr>
          <a:xfrm>
            <a:off x="8885583" y="1586830"/>
            <a:ext cx="3041400" cy="2786400"/>
          </a:xfrm>
          <a:prstGeom prst="rect">
            <a:avLst/>
          </a:prstGeom>
          <a:noFill/>
          <a:ln>
            <a:noFill/>
          </a:ln>
        </p:spPr>
      </p:sp>
      <p:sp>
        <p:nvSpPr>
          <p:cNvPr id="1197" name="Google Shape;1197;p159"/>
          <p:cNvSpPr txBox="1"/>
          <p:nvPr>
            <p:ph idx="3" type="body"/>
          </p:nvPr>
        </p:nvSpPr>
        <p:spPr>
          <a:xfrm>
            <a:off x="9157700" y="4600069"/>
            <a:ext cx="2497200" cy="13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1650"/>
              <a:buFont typeface="Noto Sans Symbols"/>
              <a:buNone/>
              <a:defRPr b="0" i="0" sz="2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98" name="Google Shape;1198;p159"/>
          <p:cNvSpPr/>
          <p:nvPr/>
        </p:nvSpPr>
        <p:spPr>
          <a:xfrm>
            <a:off x="1296684" y="4871689"/>
            <a:ext cx="4160700" cy="770100"/>
          </a:xfrm>
          <a:prstGeom prst="rect">
            <a:avLst/>
          </a:prstGeom>
          <a:solidFill>
            <a:srgbClr val="96C93E"/>
          </a:solidFill>
          <a:ln cap="flat" cmpd="sng" w="9525">
            <a:solidFill>
              <a:srgbClr val="98B9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6FB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9" name="Google Shape;1199;p159"/>
          <p:cNvSpPr/>
          <p:nvPr/>
        </p:nvSpPr>
        <p:spPr>
          <a:xfrm>
            <a:off x="3056495" y="3893077"/>
            <a:ext cx="2559600" cy="770100"/>
          </a:xfrm>
          <a:prstGeom prst="rect">
            <a:avLst/>
          </a:prstGeom>
          <a:solidFill>
            <a:srgbClr val="96C93E"/>
          </a:solidFill>
          <a:ln cap="flat" cmpd="sng" w="9525">
            <a:solidFill>
              <a:srgbClr val="98B9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0" name="Google Shape;1200;p159"/>
          <p:cNvSpPr/>
          <p:nvPr/>
        </p:nvSpPr>
        <p:spPr>
          <a:xfrm>
            <a:off x="4677392" y="2716041"/>
            <a:ext cx="2559600" cy="770100"/>
          </a:xfrm>
          <a:prstGeom prst="rect">
            <a:avLst/>
          </a:prstGeom>
          <a:solidFill>
            <a:srgbClr val="96C93E"/>
          </a:solidFill>
          <a:ln cap="flat" cmpd="sng" w="9525">
            <a:solidFill>
              <a:srgbClr val="98B9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1" name="Google Shape;1201;p159"/>
          <p:cNvSpPr/>
          <p:nvPr/>
        </p:nvSpPr>
        <p:spPr>
          <a:xfrm>
            <a:off x="6145890" y="3924976"/>
            <a:ext cx="2343900" cy="770100"/>
          </a:xfrm>
          <a:prstGeom prst="rect">
            <a:avLst/>
          </a:prstGeom>
          <a:solidFill>
            <a:srgbClr val="96C93E"/>
          </a:solidFill>
          <a:ln cap="flat" cmpd="sng" w="9525">
            <a:solidFill>
              <a:srgbClr val="98B9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6FB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2" name="Google Shape;1202;p159"/>
          <p:cNvSpPr txBox="1"/>
          <p:nvPr>
            <p:ph idx="4" type="body"/>
          </p:nvPr>
        </p:nvSpPr>
        <p:spPr>
          <a:xfrm>
            <a:off x="4677392" y="2778801"/>
            <a:ext cx="25596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03" name="Google Shape;1203;p159"/>
          <p:cNvSpPr txBox="1"/>
          <p:nvPr>
            <p:ph idx="5" type="body"/>
          </p:nvPr>
        </p:nvSpPr>
        <p:spPr>
          <a:xfrm>
            <a:off x="3068857" y="4004175"/>
            <a:ext cx="25596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04" name="Google Shape;1204;p159"/>
          <p:cNvSpPr txBox="1"/>
          <p:nvPr>
            <p:ph idx="6" type="body"/>
          </p:nvPr>
        </p:nvSpPr>
        <p:spPr>
          <a:xfrm>
            <a:off x="6157153" y="4000707"/>
            <a:ext cx="23325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05" name="Google Shape;1205;p159"/>
          <p:cNvSpPr txBox="1"/>
          <p:nvPr>
            <p:ph idx="7" type="body"/>
          </p:nvPr>
        </p:nvSpPr>
        <p:spPr>
          <a:xfrm>
            <a:off x="1413084" y="4967115"/>
            <a:ext cx="39411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1">
  <p:cSld name="2_Reading tip 1">
    <p:spTree>
      <p:nvGrpSpPr>
        <p:cNvPr id="1206" name="Shape 1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7" name="Google Shape;1207;p160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208" name="Google Shape;1208;p160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09" name="Google Shape;1209;p160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10" name="Google Shape;1210;p160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11" name="Google Shape;1211;p16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12" name="Google Shape;1212;p1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3" name="Google Shape;1213;p16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4" name="Google Shape;1214;p16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1215" name="Google Shape;1215;p160"/>
          <p:cNvSpPr txBox="1"/>
          <p:nvPr>
            <p:ph idx="1" type="body"/>
          </p:nvPr>
        </p:nvSpPr>
        <p:spPr>
          <a:xfrm>
            <a:off x="500204" y="1587499"/>
            <a:ext cx="7520700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16" name="Google Shape;1216;p160"/>
          <p:cNvSpPr/>
          <p:nvPr>
            <p:ph idx="2" type="pic"/>
          </p:nvPr>
        </p:nvSpPr>
        <p:spPr>
          <a:xfrm>
            <a:off x="8885583" y="1586830"/>
            <a:ext cx="3041400" cy="2786400"/>
          </a:xfrm>
          <a:prstGeom prst="rect">
            <a:avLst/>
          </a:prstGeom>
          <a:noFill/>
          <a:ln>
            <a:noFill/>
          </a:ln>
        </p:spPr>
      </p:sp>
      <p:sp>
        <p:nvSpPr>
          <p:cNvPr id="1217" name="Google Shape;1217;p160"/>
          <p:cNvSpPr txBox="1"/>
          <p:nvPr>
            <p:ph idx="3" type="body"/>
          </p:nvPr>
        </p:nvSpPr>
        <p:spPr>
          <a:xfrm>
            <a:off x="9157700" y="4600069"/>
            <a:ext cx="2497200" cy="13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1650"/>
              <a:buFont typeface="Noto Sans Symbols"/>
              <a:buNone/>
              <a:defRPr b="0" i="0" sz="2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teracy terms">
  <p:cSld name="Custom Layout_1">
    <p:spTree>
      <p:nvGrpSpPr>
        <p:cNvPr id="1222" name="Shape 1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3" name="Google Shape;1223;g1dc981dcf17_0_163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224" name="Google Shape;1224;g1dc981dcf17_0_16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25" name="Google Shape;1225;g1dc981dcf17_0_163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26" name="Google Shape;1226;g1dc981dcf17_0_163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27" name="Google Shape;1227;g1dc981dcf17_0_163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28" name="Google Shape;1228;g1dc981dcf17_0_163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29" name="Google Shape;1229;g1dc981dcf17_0_163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30" name="Google Shape;1230;g1dc981dcf17_0_1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1" name="Google Shape;1231;g1dc981dcf17_0_16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32" name="Google Shape;1232;g1dc981dcf17_0_16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233" name="Google Shape;1233;g1dc981dcf17_0_163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4" name="Google Shape;1234;g1dc981dcf17_0_163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5" name="Google Shape;1235;g1dc981dcf17_0_163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6" name="Google Shape;1236;g1dc981dcf17_0_163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7" name="Google Shape;1237;g1dc981dcf17_0_163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8" name="Google Shape;1238;g1dc981dcf17_0_163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9" name="Google Shape;1239;g1dc981dcf17_0_163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0" name="Google Shape;1240;g1dc981dcf17_0_163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1241" name="Shape 1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2" name="Google Shape;1242;g1dc981dcf17_0_182"/>
          <p:cNvSpPr/>
          <p:nvPr>
            <p:ph idx="2" type="pic"/>
          </p:nvPr>
        </p:nvSpPr>
        <p:spPr>
          <a:xfrm>
            <a:off x="5292892" y="1502510"/>
            <a:ext cx="6578700" cy="45453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43" name="Google Shape;1243;g1dc981dcf17_0_182"/>
          <p:cNvSpPr txBox="1"/>
          <p:nvPr>
            <p:ph idx="1" type="body"/>
          </p:nvPr>
        </p:nvSpPr>
        <p:spPr>
          <a:xfrm>
            <a:off x="1660584" y="14898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4" name="Google Shape;1244;g1dc981dcf17_0_182"/>
          <p:cNvSpPr txBox="1"/>
          <p:nvPr>
            <p:ph idx="3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5" name="Google Shape;1245;g1dc981dcf17_0_182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46" name="Google Shape;1246;g1dc981dcf17_0_182"/>
          <p:cNvSpPr txBox="1"/>
          <p:nvPr>
            <p:ph idx="4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247" name="Google Shape;1247;g1dc981dcf17_0_18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48" name="Google Shape;1248;g1dc981dcf17_0_182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49" name="Google Shape;1249;g1dc981dcf17_0_182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50" name="Google Shape;1250;g1dc981dcf17_0_182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51" name="Google Shape;1251;g1dc981dcf17_0_182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52" name="Google Shape;1252;g1dc981dcf17_0_182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53" name="Google Shape;1253;g1dc981dcf17_0_1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4" name="Google Shape;1254;g1dc981dcf17_0_18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55" name="Google Shape;1255;g1dc981dcf17_0_18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6" name="Google Shape;1256;g1dc981dcf17_0_18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7" name="Google Shape;1257;g1dc981dcf17_0_18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8" name="Google Shape;1258;g1dc981dcf17_0_18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1259" name="Shape 1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0" name="Google Shape;1260;g1dc981dcf17_0_200"/>
          <p:cNvSpPr txBox="1"/>
          <p:nvPr>
            <p:ph idx="1" type="body"/>
          </p:nvPr>
        </p:nvSpPr>
        <p:spPr>
          <a:xfrm>
            <a:off x="1660584" y="14898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61" name="Google Shape;1261;g1dc981dcf17_0_200"/>
          <p:cNvSpPr txBox="1"/>
          <p:nvPr>
            <p:ph idx="2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62" name="Google Shape;1262;g1dc981dcf17_0_200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63" name="Google Shape;1263;g1dc981dcf17_0_200"/>
          <p:cNvSpPr txBox="1"/>
          <p:nvPr>
            <p:ph idx="3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264" name="Google Shape;1264;g1dc981dcf17_0_20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65" name="Google Shape;1265;g1dc981dcf17_0_200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66" name="Google Shape;1266;g1dc981dcf17_0_200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67" name="Google Shape;1267;g1dc981dcf17_0_200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68" name="Google Shape;1268;g1dc981dcf17_0_200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69" name="Google Shape;1269;g1dc981dcf17_0_200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70" name="Google Shape;1270;g1dc981dcf17_0_20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1" name="Google Shape;1271;g1dc981dcf17_0_20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72" name="Google Shape;1272;g1dc981dcf17_0_20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3" name="Google Shape;1273;g1dc981dcf17_0_20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4" name="Google Shape;1274;g1dc981dcf17_0_20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5" name="Google Shape;1275;g1dc981dcf17_0_20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people in a room&#10;&#10;Description automatically generated with low confidence" id="1276" name="Google Shape;1276;g1dc981dcf17_0_200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196750" y="1648824"/>
            <a:ext cx="4792050" cy="266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277" name="Shape 1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8" name="Google Shape;1278;g1dc981dcf17_0_218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79" name="Google Shape;1279;g1dc981dcf17_0_218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0" name="Google Shape;1280;g1dc981dcf17_0_218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1" name="Google Shape;1281;g1dc981dcf17_0_218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2" name="Google Shape;1282;g1dc981dcf17_0_218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3" name="Google Shape;1283;g1dc981dcf17_0_218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4" name="Google Shape;1284;g1dc981dcf17_0_218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5" name="Google Shape;1285;g1dc981dcf17_0_218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6" name="Google Shape;1286;g1dc981dcf17_0_218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287" name="Google Shape;1287;g1dc981dcf17_0_2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88" name="Google Shape;1288;g1dc981dcf17_0_218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89" name="Google Shape;1289;g1dc981dcf17_0_218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90" name="Google Shape;1290;g1dc981dcf17_0_218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91" name="Google Shape;1291;g1dc981dcf17_0_218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92" name="Google Shape;1292;g1dc981dcf17_0_218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93" name="Google Shape;1293;g1dc981dcf17_0_2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4" name="Google Shape;1294;g1dc981dcf17_0_2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95" name="Google Shape;1295;g1dc981dcf17_0_2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1296" name="Shape 1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7" name="Google Shape;1297;g1dc981dcf17_0_237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298" name="Google Shape;1298;g1dc981dcf17_0_2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person, indoor, table&#10;&#10;Description automatically generated" id="1299" name="Google Shape;1299;g1dc981dcf17_0_2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64911" y="1581644"/>
            <a:ext cx="6486175" cy="43208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00" name="Google Shape;1300;g1dc981dcf17_0_237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01" name="Google Shape;1301;g1dc981dcf17_0_237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02" name="Google Shape;1302;g1dc981dcf17_0_237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03" name="Google Shape;1303;g1dc981dcf17_0_237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04" name="Google Shape;1304;g1dc981dcf17_0_237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305" name="Google Shape;1305;g1dc981dcf17_0_237"/>
          <p:cNvSpPr/>
          <p:nvPr/>
        </p:nvSpPr>
        <p:spPr>
          <a:xfrm>
            <a:off x="3812820" y="4636967"/>
            <a:ext cx="3808200" cy="1571100"/>
          </a:xfrm>
          <a:prstGeom prst="wedgeRoundRectCallout">
            <a:avLst>
              <a:gd fmla="val 42010" name="adj1"/>
              <a:gd fmla="val -88457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06" name="Google Shape;1306;g1dc981dcf17_0_2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7" name="Google Shape;1307;g1dc981dcf17_0_23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1308" name="Google Shape;1308;g1dc981dcf17_0_237"/>
          <p:cNvSpPr/>
          <p:nvPr/>
        </p:nvSpPr>
        <p:spPr>
          <a:xfrm>
            <a:off x="1586774" y="2772170"/>
            <a:ext cx="3801300" cy="1571100"/>
          </a:xfrm>
          <a:prstGeom prst="wedgeRoundRectCallout">
            <a:avLst>
              <a:gd fmla="val 77165" name="adj1"/>
              <a:gd fmla="val -35329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1309" name="Google Shape;1309;g1dc981dcf17_0_23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310" name="Google Shape;1310;g1dc981dcf17_0_237"/>
          <p:cNvSpPr/>
          <p:nvPr/>
        </p:nvSpPr>
        <p:spPr>
          <a:xfrm>
            <a:off x="144716" y="1293950"/>
            <a:ext cx="3801300" cy="1571100"/>
          </a:xfrm>
          <a:prstGeom prst="wedgeRoundRectCallout">
            <a:avLst>
              <a:gd fmla="val 112822" name="adj1"/>
              <a:gd fmla="val -3832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1" name="Google Shape;1311;g1dc981dcf17_0_237"/>
          <p:cNvSpPr/>
          <p:nvPr/>
        </p:nvSpPr>
        <p:spPr>
          <a:xfrm>
            <a:off x="158984" y="4417887"/>
            <a:ext cx="3206700" cy="1571100"/>
          </a:xfrm>
          <a:prstGeom prst="wedgeRoundRectCallout">
            <a:avLst>
              <a:gd fmla="val 117826" name="adj1"/>
              <a:gd fmla="val -60384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2" name="Google Shape;1312;g1dc981dcf17_0_237"/>
          <p:cNvSpPr txBox="1"/>
          <p:nvPr>
            <p:ph idx="1" type="body"/>
          </p:nvPr>
        </p:nvSpPr>
        <p:spPr>
          <a:xfrm>
            <a:off x="1743463" y="2939667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3" name="Google Shape;1313;g1dc981dcf17_0_237"/>
          <p:cNvSpPr txBox="1"/>
          <p:nvPr>
            <p:ph idx="2" type="body"/>
          </p:nvPr>
        </p:nvSpPr>
        <p:spPr>
          <a:xfrm>
            <a:off x="4072874" y="4724938"/>
            <a:ext cx="33069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4" name="Google Shape;1314;g1dc981dcf17_0_237"/>
          <p:cNvSpPr txBox="1"/>
          <p:nvPr>
            <p:ph idx="3" type="body"/>
          </p:nvPr>
        </p:nvSpPr>
        <p:spPr>
          <a:xfrm>
            <a:off x="240914" y="1445813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5" name="Google Shape;1315;g1dc981dcf17_0_237"/>
          <p:cNvSpPr txBox="1"/>
          <p:nvPr>
            <p:ph idx="4" type="body"/>
          </p:nvPr>
        </p:nvSpPr>
        <p:spPr>
          <a:xfrm>
            <a:off x="319505" y="4495585"/>
            <a:ext cx="28857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spTree>
      <p:nvGrpSpPr>
        <p:cNvPr id="1316" name="Shape 1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7" name="Google Shape;1317;g1dc981dcf17_0_25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9614" y="1685897"/>
            <a:ext cx="5505627" cy="4256743"/>
          </a:xfrm>
          <a:prstGeom prst="rect">
            <a:avLst/>
          </a:prstGeom>
          <a:noFill/>
          <a:ln>
            <a:noFill/>
          </a:ln>
        </p:spPr>
      </p:pic>
      <p:sp>
        <p:nvSpPr>
          <p:cNvPr id="1318" name="Google Shape;1318;g1dc981dcf17_0_257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319" name="Google Shape;1319;g1dc981dcf17_0_2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20" name="Google Shape;1320;g1dc981dcf17_0_257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21" name="Google Shape;1321;g1dc981dcf17_0_257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22" name="Google Shape;1322;g1dc981dcf17_0_257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23" name="Google Shape;1323;g1dc981dcf17_0_257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24" name="Google Shape;1324;g1dc981dcf17_0_257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25" name="Google Shape;1325;g1dc981dcf17_0_25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6" name="Google Shape;1326;g1dc981dcf17_0_25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1327" name="Google Shape;1327;g1dc981dcf17_0_257"/>
          <p:cNvSpPr/>
          <p:nvPr/>
        </p:nvSpPr>
        <p:spPr>
          <a:xfrm>
            <a:off x="8260989" y="2998070"/>
            <a:ext cx="3801300" cy="1571100"/>
          </a:xfrm>
          <a:prstGeom prst="wedgeRoundRectCallout">
            <a:avLst>
              <a:gd fmla="val -135679" name="adj1"/>
              <a:gd fmla="val -7111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1328" name="Google Shape;1328;g1dc981dcf17_0_25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329" name="Google Shape;1329;g1dc981dcf17_0_257"/>
          <p:cNvSpPr/>
          <p:nvPr/>
        </p:nvSpPr>
        <p:spPr>
          <a:xfrm>
            <a:off x="5720300" y="1436681"/>
            <a:ext cx="3801300" cy="1571100"/>
          </a:xfrm>
          <a:prstGeom prst="wedgeRoundRectCallout">
            <a:avLst>
              <a:gd fmla="val -69408" name="adj1"/>
              <a:gd fmla="val 37613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0" name="Google Shape;1330;g1dc981dcf17_0_257"/>
          <p:cNvSpPr/>
          <p:nvPr/>
        </p:nvSpPr>
        <p:spPr>
          <a:xfrm>
            <a:off x="5839976" y="4511014"/>
            <a:ext cx="5789100" cy="1571100"/>
          </a:xfrm>
          <a:prstGeom prst="wedgeRoundRectCallout">
            <a:avLst>
              <a:gd fmla="val -71407" name="adj1"/>
              <a:gd fmla="val -94775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1" name="Google Shape;1331;g1dc981dcf17_0_257"/>
          <p:cNvSpPr txBox="1"/>
          <p:nvPr>
            <p:ph idx="1" type="body"/>
          </p:nvPr>
        </p:nvSpPr>
        <p:spPr>
          <a:xfrm>
            <a:off x="8450575" y="3165416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32" name="Google Shape;1332;g1dc981dcf17_0_257"/>
          <p:cNvSpPr txBox="1"/>
          <p:nvPr>
            <p:ph idx="2" type="body"/>
          </p:nvPr>
        </p:nvSpPr>
        <p:spPr>
          <a:xfrm>
            <a:off x="5816498" y="1588544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33" name="Google Shape;1333;g1dc981dcf17_0_257"/>
          <p:cNvSpPr txBox="1"/>
          <p:nvPr>
            <p:ph idx="3" type="body"/>
          </p:nvPr>
        </p:nvSpPr>
        <p:spPr>
          <a:xfrm>
            <a:off x="6003646" y="4619956"/>
            <a:ext cx="53886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1334" name="Shape 1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5" name="Google Shape;1335;g1dc981dcf17_0_275"/>
          <p:cNvSpPr txBox="1"/>
          <p:nvPr>
            <p:ph type="title"/>
          </p:nvPr>
        </p:nvSpPr>
        <p:spPr>
          <a:xfrm>
            <a:off x="0" y="-1"/>
            <a:ext cx="91599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36" name="Google Shape;1336;g1dc981dcf17_0_275"/>
          <p:cNvSpPr txBox="1"/>
          <p:nvPr>
            <p:ph idx="1" type="body"/>
          </p:nvPr>
        </p:nvSpPr>
        <p:spPr>
          <a:xfrm>
            <a:off x="0" y="5764437"/>
            <a:ext cx="12192000" cy="10935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37" name="Google Shape;1337;g1dc981dcf17_0_275"/>
          <p:cNvSpPr txBox="1"/>
          <p:nvPr>
            <p:ph idx="2" type="body"/>
          </p:nvPr>
        </p:nvSpPr>
        <p:spPr>
          <a:xfrm>
            <a:off x="0" y="1657350"/>
            <a:ext cx="12192000" cy="352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338" name="Google Shape;1338;g1dc981dcf17_0_275"/>
          <p:cNvGrpSpPr/>
          <p:nvPr/>
        </p:nvGrpSpPr>
        <p:grpSpPr>
          <a:xfrm>
            <a:off x="1" y="5607273"/>
            <a:ext cx="12196128" cy="83414"/>
            <a:chOff x="-33239" y="5603791"/>
            <a:chExt cx="9147325" cy="83414"/>
          </a:xfrm>
        </p:grpSpPr>
        <p:cxnSp>
          <p:nvCxnSpPr>
            <p:cNvPr id="1339" name="Google Shape;1339;g1dc981dcf17_0_275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340" name="Google Shape;1340;g1dc981dcf17_0_275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1_Title and Vertical Text">
    <p:spTree>
      <p:nvGrpSpPr>
        <p:cNvPr id="1346" name="Shape 1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7" name="Google Shape;1347;g2cb0e4ac19f_0_121"/>
          <p:cNvSpPr txBox="1"/>
          <p:nvPr>
            <p:ph type="title"/>
          </p:nvPr>
        </p:nvSpPr>
        <p:spPr>
          <a:xfrm>
            <a:off x="4157805" y="0"/>
            <a:ext cx="5062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Calibri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348" name="Google Shape;1348;g2cb0e4ac19f_0_121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49" name="Google Shape;1349;g2cb0e4ac19f_0_121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50" name="Google Shape;1350;g2cb0e4ac19f_0_1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51" name="Google Shape;1351;g2cb0e4ac19f_0_1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52" name="Google Shape;1352;g2cb0e4ac19f_0_121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53" name="Google Shape;1353;g2cb0e4ac19f_0_1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4" name="Google Shape;1354;g2cb0e4ac19f_0_1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42513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355" name="Google Shape;1355;g2cb0e4ac19f_0_121"/>
          <p:cNvSpPr txBox="1"/>
          <p:nvPr>
            <p:ph idx="1" type="body"/>
          </p:nvPr>
        </p:nvSpPr>
        <p:spPr>
          <a:xfrm>
            <a:off x="3921664" y="1901395"/>
            <a:ext cx="7773000" cy="39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44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56" name="Google Shape;1356;g2cb0e4ac19f_0_121"/>
          <p:cNvSpPr/>
          <p:nvPr>
            <p:ph idx="2" type="pic"/>
          </p:nvPr>
        </p:nvSpPr>
        <p:spPr>
          <a:xfrm>
            <a:off x="457146" y="524736"/>
            <a:ext cx="2514600" cy="2935200"/>
          </a:xfrm>
          <a:prstGeom prst="rect">
            <a:avLst/>
          </a:prstGeom>
          <a:noFill/>
          <a:ln>
            <a:noFill/>
          </a:ln>
        </p:spPr>
      </p:sp>
      <p:sp>
        <p:nvSpPr>
          <p:cNvPr id="1357" name="Google Shape;1357;g2cb0e4ac19f_0_121"/>
          <p:cNvSpPr txBox="1"/>
          <p:nvPr>
            <p:ph idx="3" type="body"/>
          </p:nvPr>
        </p:nvSpPr>
        <p:spPr>
          <a:xfrm>
            <a:off x="320842" y="3655268"/>
            <a:ext cx="2823300" cy="21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Figure out the word">
  <p:cSld name="Title, Subtitle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35"/>
          <p:cNvPicPr preferRelativeResize="0"/>
          <p:nvPr/>
        </p:nvPicPr>
        <p:blipFill rotWithShape="1">
          <a:blip r:embed="rId2">
            <a:alphaModFix/>
          </a:blip>
          <a:srcRect b="15736" l="0" r="0" t="0"/>
          <a:stretch/>
        </p:blipFill>
        <p:spPr>
          <a:xfrm>
            <a:off x="22160" y="0"/>
            <a:ext cx="12191999" cy="685799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4" name="Google Shape;144;p35"/>
          <p:cNvGrpSpPr/>
          <p:nvPr/>
        </p:nvGrpSpPr>
        <p:grpSpPr>
          <a:xfrm>
            <a:off x="0" y="5607273"/>
            <a:ext cx="12214159" cy="1252536"/>
            <a:chOff x="-33239" y="5603791"/>
            <a:chExt cx="9160619" cy="1252536"/>
          </a:xfrm>
        </p:grpSpPr>
        <p:sp>
          <p:nvSpPr>
            <p:cNvPr id="145" name="Google Shape;145;p35"/>
            <p:cNvSpPr/>
            <p:nvPr/>
          </p:nvSpPr>
          <p:spPr>
            <a:xfrm>
              <a:off x="-29914" y="5611028"/>
              <a:ext cx="9157294" cy="1245299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46" name="Google Shape;146;p35"/>
            <p:cNvCxnSpPr/>
            <p:nvPr/>
          </p:nvCxnSpPr>
          <p:spPr>
            <a:xfrm>
              <a:off x="-29914" y="5603791"/>
              <a:ext cx="9143999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47" name="Google Shape;147;p35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148" name="Google Shape;148;p35"/>
          <p:cNvSpPr txBox="1"/>
          <p:nvPr>
            <p:ph type="title"/>
          </p:nvPr>
        </p:nvSpPr>
        <p:spPr>
          <a:xfrm>
            <a:off x="-8" y="5994664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49" name="Google Shape;149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48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35"/>
          <p:cNvSpPr/>
          <p:nvPr/>
        </p:nvSpPr>
        <p:spPr>
          <a:xfrm>
            <a:off x="0" y="-38100"/>
            <a:ext cx="12223022" cy="5610904"/>
          </a:xfrm>
          <a:prstGeom prst="rect">
            <a:avLst/>
          </a:prstGeom>
          <a:solidFill>
            <a:srgbClr val="006FB6">
              <a:alpha val="3176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pic and conversation bubbles">
  <p:cSld name="2 Reading tip with pic and conversation bubbles">
    <p:spTree>
      <p:nvGrpSpPr>
        <p:cNvPr id="1358" name="Shape 1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9" name="Google Shape;1359;g2cb0e4ac19f_0_133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0" name="Google Shape;1360;g2cb0e4ac19f_0_133"/>
          <p:cNvSpPr txBox="1"/>
          <p:nvPr>
            <p:ph idx="1" type="body"/>
          </p:nvPr>
        </p:nvSpPr>
        <p:spPr>
          <a:xfrm>
            <a:off x="207818" y="1577975"/>
            <a:ext cx="29892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61" name="Google Shape;1361;g2cb0e4ac19f_0_133"/>
          <p:cNvSpPr txBox="1"/>
          <p:nvPr>
            <p:ph idx="2" type="body"/>
          </p:nvPr>
        </p:nvSpPr>
        <p:spPr>
          <a:xfrm>
            <a:off x="207817" y="3992563"/>
            <a:ext cx="30201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362" name="Google Shape;1362;g2cb0e4ac19f_0_133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63" name="Google Shape;1363;g2cb0e4ac19f_0_133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64" name="Google Shape;1364;g2cb0e4ac19f_0_133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65" name="Google Shape;1365;g2cb0e4ac19f_0_1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66" name="Google Shape;1366;g2cb0e4ac19f_0_1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7" name="Google Shape;1367;g2cb0e4ac19f_0_1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8" name="Google Shape;1368;g2cb0e4ac19f_0_1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person, indoor, table&#10;&#10;Description generated with very high confidence" id="1369" name="Google Shape;1369;g2cb0e4ac19f_0_13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33129" y="2343959"/>
            <a:ext cx="2453431" cy="3680153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1370" name="Google Shape;1370;g2cb0e4ac19f_0_133"/>
          <p:cNvSpPr/>
          <p:nvPr/>
        </p:nvSpPr>
        <p:spPr>
          <a:xfrm rot="949803">
            <a:off x="8632588" y="1934638"/>
            <a:ext cx="3479666" cy="2748714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1" name="Google Shape;1371;g2cb0e4ac19f_0_133"/>
          <p:cNvSpPr/>
          <p:nvPr/>
        </p:nvSpPr>
        <p:spPr>
          <a:xfrm flipH="1" rot="-2036003">
            <a:off x="3537616" y="1994863"/>
            <a:ext cx="3036928" cy="2147042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2" name="Google Shape;1372;g2cb0e4ac19f_0_133"/>
          <p:cNvSpPr txBox="1"/>
          <p:nvPr>
            <p:ph idx="3" type="body"/>
          </p:nvPr>
        </p:nvSpPr>
        <p:spPr>
          <a:xfrm rot="-2153668">
            <a:off x="3954263" y="2367682"/>
            <a:ext cx="2234544" cy="14089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73" name="Google Shape;1373;g2cb0e4ac19f_0_133"/>
          <p:cNvSpPr txBox="1"/>
          <p:nvPr>
            <p:ph idx="4" type="body"/>
          </p:nvPr>
        </p:nvSpPr>
        <p:spPr>
          <a:xfrm rot="860265">
            <a:off x="9153635" y="2384138"/>
            <a:ext cx="2405938" cy="18287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74" name="Google Shape;1374;g2cb0e4ac19f_0_133"/>
          <p:cNvSpPr txBox="1"/>
          <p:nvPr>
            <p:ph idx="5" type="body"/>
          </p:nvPr>
        </p:nvSpPr>
        <p:spPr>
          <a:xfrm>
            <a:off x="162285" y="227488"/>
            <a:ext cx="31905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open slide">
  <p:cSld name="2 Reading tip with open slide">
    <p:spTree>
      <p:nvGrpSpPr>
        <p:cNvPr id="1375" name="Shape 1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6" name="Google Shape;1376;g2cb0e4ac19f_0_150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7" name="Google Shape;1377;g2cb0e4ac19f_0_150"/>
          <p:cNvSpPr txBox="1"/>
          <p:nvPr>
            <p:ph idx="1" type="body"/>
          </p:nvPr>
        </p:nvSpPr>
        <p:spPr>
          <a:xfrm>
            <a:off x="162285" y="227488"/>
            <a:ext cx="31905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78" name="Google Shape;1378;g2cb0e4ac19f_0_150"/>
          <p:cNvSpPr txBox="1"/>
          <p:nvPr>
            <p:ph idx="2" type="body"/>
          </p:nvPr>
        </p:nvSpPr>
        <p:spPr>
          <a:xfrm>
            <a:off x="162285" y="1411720"/>
            <a:ext cx="31728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79" name="Google Shape;1379;g2cb0e4ac19f_0_150"/>
          <p:cNvSpPr txBox="1"/>
          <p:nvPr>
            <p:ph idx="3" type="body"/>
          </p:nvPr>
        </p:nvSpPr>
        <p:spPr>
          <a:xfrm>
            <a:off x="180109" y="3992563"/>
            <a:ext cx="31728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380" name="Google Shape;1380;g2cb0e4ac19f_0_150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81" name="Google Shape;1381;g2cb0e4ac19f_0_150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82" name="Google Shape;1382;g2cb0e4ac19f_0_150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83" name="Google Shape;1383;g2cb0e4ac19f_0_15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84" name="Google Shape;1384;g2cb0e4ac19f_0_1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5" name="Google Shape;1385;g2cb0e4ac19f_0_15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6" name="Google Shape;1386;g2cb0e4ac19f_0_15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1387" name="Google Shape;1387;g2cb0e4ac19f_0_150"/>
          <p:cNvSpPr txBox="1"/>
          <p:nvPr>
            <p:ph idx="4" type="body"/>
          </p:nvPr>
        </p:nvSpPr>
        <p:spPr>
          <a:xfrm>
            <a:off x="4104471" y="1818827"/>
            <a:ext cx="75420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88" name="Google Shape;1388;g2cb0e4ac19f_0_150"/>
          <p:cNvSpPr txBox="1"/>
          <p:nvPr>
            <p:ph idx="5" type="body"/>
          </p:nvPr>
        </p:nvSpPr>
        <p:spPr>
          <a:xfrm>
            <a:off x="3969386" y="3243174"/>
            <a:ext cx="34104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89" name="Google Shape;1389;g2cb0e4ac19f_0_150"/>
          <p:cNvSpPr txBox="1"/>
          <p:nvPr>
            <p:ph idx="6" type="body"/>
          </p:nvPr>
        </p:nvSpPr>
        <p:spPr>
          <a:xfrm>
            <a:off x="3987210" y="4810036"/>
            <a:ext cx="34104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90" name="Google Shape;1390;g2cb0e4ac19f_0_150"/>
          <p:cNvSpPr txBox="1"/>
          <p:nvPr>
            <p:ph idx="7" type="body"/>
          </p:nvPr>
        </p:nvSpPr>
        <p:spPr>
          <a:xfrm>
            <a:off x="7676147" y="3224908"/>
            <a:ext cx="39702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391" name="Shape 1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" name="Google Shape;1392;g2cb0e4ac19f_0_166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3" name="Google Shape;1393;g2cb0e4ac19f_0_166"/>
          <p:cNvSpPr txBox="1"/>
          <p:nvPr>
            <p:ph idx="1" type="body"/>
          </p:nvPr>
        </p:nvSpPr>
        <p:spPr>
          <a:xfrm>
            <a:off x="0" y="227488"/>
            <a:ext cx="34974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94" name="Google Shape;1394;g2cb0e4ac19f_0_166"/>
          <p:cNvSpPr txBox="1"/>
          <p:nvPr>
            <p:ph idx="2" type="body"/>
          </p:nvPr>
        </p:nvSpPr>
        <p:spPr>
          <a:xfrm>
            <a:off x="0" y="1577975"/>
            <a:ext cx="35370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95" name="Google Shape;1395;g2cb0e4ac19f_0_166"/>
          <p:cNvSpPr txBox="1"/>
          <p:nvPr>
            <p:ph idx="3" type="body"/>
          </p:nvPr>
        </p:nvSpPr>
        <p:spPr>
          <a:xfrm>
            <a:off x="-39687" y="3992563"/>
            <a:ext cx="35370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96" name="Google Shape;1396;g2cb0e4ac19f_0_166"/>
          <p:cNvSpPr txBox="1"/>
          <p:nvPr>
            <p:ph idx="4" type="body"/>
          </p:nvPr>
        </p:nvSpPr>
        <p:spPr>
          <a:xfrm>
            <a:off x="3790950" y="1944688"/>
            <a:ext cx="8140800" cy="4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397" name="Google Shape;1397;g2cb0e4ac19f_0_166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98" name="Google Shape;1398;g2cb0e4ac19f_0_166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99" name="Google Shape;1399;g2cb0e4ac19f_0_166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00" name="Google Shape;1400;g2cb0e4ac19f_0_16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401" name="Google Shape;1401;g2cb0e4ac19f_0_1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2" name="Google Shape;1402;g2cb0e4ac19f_0_16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3" name="Google Shape;1403;g2cb0e4ac19f_0_16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1404" name="Shape 1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5" name="Google Shape;1405;g2cb0e4ac19f_0_179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406" name="Google Shape;1406;g2cb0e4ac19f_0_17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370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07" name="Google Shape;1407;g2cb0e4ac19f_0_179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08" name="Google Shape;1408;g2cb0e4ac19f_0_179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09" name="Google Shape;1409;g2cb0e4ac19f_0_179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10" name="Google Shape;1410;g2cb0e4ac19f_0_1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1" name="Google Shape;1411;g2cb0e4ac19f_0_17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412" name="Google Shape;1412;g2cb0e4ac19f_0_17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1413" name="Shape 1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4" name="Google Shape;1414;g2cb0e4ac19f_0_188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415" name="Google Shape;1415;g2cb0e4ac19f_0_188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16" name="Google Shape;1416;g2cb0e4ac19f_0_188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17" name="Google Shape;1417;g2cb0e4ac19f_0_188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18" name="Google Shape;1418;g2cb0e4ac19f_0_18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419" name="Google Shape;1419;g2cb0e4ac19f_0_18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0" name="Google Shape;1420;g2cb0e4ac19f_0_18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1" name="Google Shape;1421;g2cb0e4ac19f_0_18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>
  <p:cSld name="Picture with Caption">
    <p:spTree>
      <p:nvGrpSpPr>
        <p:cNvPr id="1422" name="Shape 1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" name="Google Shape;1423;g2cb0e4ac19f_0_197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424" name="Google Shape;1424;g2cb0e4ac19f_0_197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25" name="Google Shape;1425;g2cb0e4ac19f_0_197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26" name="Google Shape;1426;g2cb0e4ac19f_0_19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7" name="Google Shape;1427;g2cb0e4ac19f_0_19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28" name="Google Shape;1428;g2cb0e4ac19f_0_197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29" name="Google Shape;1429;g2cb0e4ac19f_0_19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0" name="Google Shape;1430;g2cb0e4ac19f_0_19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09189" y="6196177"/>
            <a:ext cx="714098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1431" name="Shape 1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2" name="Google Shape;1432;g2cb0e4ac19f_0_206"/>
          <p:cNvSpPr txBox="1"/>
          <p:nvPr>
            <p:ph type="title"/>
          </p:nvPr>
        </p:nvSpPr>
        <p:spPr>
          <a:xfrm>
            <a:off x="4157805" y="0"/>
            <a:ext cx="5062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433" name="Google Shape;1433;g2cb0e4ac19f_0_206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34" name="Google Shape;1434;g2cb0e4ac19f_0_206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35" name="Google Shape;1435;g2cb0e4ac19f_0_20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436" name="Google Shape;1436;g2cb0e4ac19f_0_20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37" name="Google Shape;1437;g2cb0e4ac19f_0_206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38" name="Google Shape;1438;g2cb0e4ac19f_0_20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9" name="Google Shape;1439;g2cb0e4ac19f_0_20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42513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440" name="Google Shape;1440;g2cb0e4ac19f_0_206"/>
          <p:cNvSpPr txBox="1"/>
          <p:nvPr>
            <p:ph idx="1" type="body"/>
          </p:nvPr>
        </p:nvSpPr>
        <p:spPr>
          <a:xfrm>
            <a:off x="3921664" y="1901395"/>
            <a:ext cx="7773000" cy="39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44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41" name="Google Shape;1441;g2cb0e4ac19f_0_206"/>
          <p:cNvSpPr/>
          <p:nvPr>
            <p:ph idx="2" type="pic"/>
          </p:nvPr>
        </p:nvSpPr>
        <p:spPr>
          <a:xfrm>
            <a:off x="457146" y="524736"/>
            <a:ext cx="2514600" cy="2935200"/>
          </a:xfrm>
          <a:prstGeom prst="rect">
            <a:avLst/>
          </a:prstGeom>
          <a:noFill/>
          <a:ln>
            <a:noFill/>
          </a:ln>
        </p:spPr>
      </p:sp>
      <p:sp>
        <p:nvSpPr>
          <p:cNvPr id="1442" name="Google Shape;1442;g2cb0e4ac19f_0_206"/>
          <p:cNvSpPr txBox="1"/>
          <p:nvPr>
            <p:ph idx="3" type="body"/>
          </p:nvPr>
        </p:nvSpPr>
        <p:spPr>
          <a:xfrm>
            <a:off x="320842" y="3655268"/>
            <a:ext cx="2823300" cy="21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1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2.xml"/></Relationships>
</file>

<file path=ppt/slideMasters/_rels/slideMaster10.xml.rels><?xml version="1.0" encoding="UTF-8" standalone="yes"?>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slideLayout" Target="../slideLayouts/slideLayout82.xml"/><Relationship Id="rId3" Type="http://schemas.openxmlformats.org/officeDocument/2006/relationships/slideLayout" Target="../slideLayouts/slideLayout83.xml"/><Relationship Id="rId4" Type="http://schemas.openxmlformats.org/officeDocument/2006/relationships/slideLayout" Target="../slideLayouts/slideLayout84.xml"/><Relationship Id="rId9" Type="http://schemas.openxmlformats.org/officeDocument/2006/relationships/theme" Target="../theme/theme4.xml"/><Relationship Id="rId5" Type="http://schemas.openxmlformats.org/officeDocument/2006/relationships/slideLayout" Target="../slideLayouts/slideLayout85.xml"/><Relationship Id="rId6" Type="http://schemas.openxmlformats.org/officeDocument/2006/relationships/slideLayout" Target="../slideLayouts/slideLayout86.xml"/><Relationship Id="rId7" Type="http://schemas.openxmlformats.org/officeDocument/2006/relationships/slideLayout" Target="../slideLayouts/slideLayout87.xml"/><Relationship Id="rId8" Type="http://schemas.openxmlformats.org/officeDocument/2006/relationships/slideLayout" Target="../slideLayouts/slideLayout88.xml"/></Relationships>
</file>

<file path=ppt/slideMasters/_rels/slideMaster11.xml.rels><?xml version="1.0" encoding="UTF-8" standalone="yes"?><Relationships xmlns="http://schemas.openxmlformats.org/package/2006/relationships"><Relationship Id="rId10" Type="http://schemas.openxmlformats.org/officeDocument/2006/relationships/theme" Target="../theme/theme5.xml"/><Relationship Id="rId1" Type="http://schemas.openxmlformats.org/officeDocument/2006/relationships/image" Target="../media/image22.png"/><Relationship Id="rId2" Type="http://schemas.openxmlformats.org/officeDocument/2006/relationships/slideLayout" Target="../slideLayouts/slideLayout89.xml"/><Relationship Id="rId3" Type="http://schemas.openxmlformats.org/officeDocument/2006/relationships/slideLayout" Target="../slideLayouts/slideLayout90.xml"/><Relationship Id="rId4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6.xml"/><Relationship Id="rId5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4.xml"/><Relationship Id="rId8" Type="http://schemas.openxmlformats.org/officeDocument/2006/relationships/slideLayout" Target="../slideLayouts/slideLayout95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3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slideLayout" Target="../slideLayouts/slideLayout10.xml"/><Relationship Id="rId3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3.xml"/><Relationship Id="rId6" Type="http://schemas.openxmlformats.org/officeDocument/2006/relationships/theme" Target="../theme/theme11.xml"/></Relationships>
</file>

<file path=ppt/slideMasters/_rels/slideMaster4.xml.rels><?xml version="1.0" encoding="UTF-8" standalone="yes"?><Relationships xmlns="http://schemas.openxmlformats.org/package/2006/relationships"><Relationship Id="rId20" Type="http://schemas.openxmlformats.org/officeDocument/2006/relationships/theme" Target="../theme/theme12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24.xml"/><Relationship Id="rId1" Type="http://schemas.openxmlformats.org/officeDocument/2006/relationships/image" Target="../media/image22.png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31.xml"/><Relationship Id="rId6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/Relationships>
</file>

<file path=ppt/slideMasters/_rels/slideMaster5.xml.rels><?xml version="1.0" encoding="UTF-8" standalone="yes"?><Relationships xmlns="http://schemas.openxmlformats.org/package/2006/relationships"><Relationship Id="rId10" Type="http://schemas.openxmlformats.org/officeDocument/2006/relationships/theme" Target="../theme/theme7.xml"/><Relationship Id="rId1" Type="http://schemas.openxmlformats.org/officeDocument/2006/relationships/image" Target="../media/image22.png"/><Relationship Id="rId2" Type="http://schemas.openxmlformats.org/officeDocument/2006/relationships/slideLayout" Target="../slideLayouts/slideLayout32.xml"/><Relationship Id="rId3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5.xml"/><Relationship Id="rId6" Type="http://schemas.openxmlformats.org/officeDocument/2006/relationships/slideLayout" Target="../slideLayouts/slideLayout36.xml"/><Relationship Id="rId7" Type="http://schemas.openxmlformats.org/officeDocument/2006/relationships/slideLayout" Target="../slideLayouts/slideLayout37.xml"/><Relationship Id="rId8" Type="http://schemas.openxmlformats.org/officeDocument/2006/relationships/slideLayout" Target="../slideLayouts/slideLayout38.xml"/></Relationships>
</file>

<file path=ppt/slideMasters/_rels/slideMaster6.xml.rels><?xml version="1.0" encoding="UTF-8" standalone="yes"?>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slideLayout" Target="../slideLayouts/slideLayout40.xml"/><Relationship Id="rId3" Type="http://schemas.openxmlformats.org/officeDocument/2006/relationships/slideLayout" Target="../slideLayouts/slideLayout41.xml"/><Relationship Id="rId4" Type="http://schemas.openxmlformats.org/officeDocument/2006/relationships/slideLayout" Target="../slideLayouts/slideLayout42.xml"/><Relationship Id="rId5" Type="http://schemas.openxmlformats.org/officeDocument/2006/relationships/slideLayout" Target="../slideLayouts/slideLayout43.xml"/><Relationship Id="rId6" Type="http://schemas.openxmlformats.org/officeDocument/2006/relationships/theme" Target="../theme/theme9.xml"/></Relationships>
</file>

<file path=ppt/slideMasters/_rels/slideMaster7.xml.rels><?xml version="1.0" encoding="UTF-8" standalone="yes"?><Relationships xmlns="http://schemas.openxmlformats.org/package/2006/relationships"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52.xml"/><Relationship Id="rId1" Type="http://schemas.openxmlformats.org/officeDocument/2006/relationships/image" Target="../media/image22.png"/><Relationship Id="rId2" Type="http://schemas.openxmlformats.org/officeDocument/2006/relationships/slideLayout" Target="../slideLayouts/slideLayout44.xml"/><Relationship Id="rId3" Type="http://schemas.openxmlformats.org/officeDocument/2006/relationships/slideLayout" Target="../slideLayouts/slideLayout45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7.xml"/><Relationship Id="rId6" Type="http://schemas.openxmlformats.org/officeDocument/2006/relationships/slideLayout" Target="../slideLayouts/slideLayout48.xml"/><Relationship Id="rId7" Type="http://schemas.openxmlformats.org/officeDocument/2006/relationships/slideLayout" Target="../slideLayouts/slideLayout49.xml"/><Relationship Id="rId8" Type="http://schemas.openxmlformats.org/officeDocument/2006/relationships/slideLayout" Target="../slideLayouts/slideLayout50.xml"/></Relationships>
</file>

<file path=ppt/slideMasters/_rels/slideMaster8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3.xml"/><Relationship Id="rId1" Type="http://schemas.openxmlformats.org/officeDocument/2006/relationships/image" Target="../media/image22.png"/><Relationship Id="rId2" Type="http://schemas.openxmlformats.org/officeDocument/2006/relationships/slideLayout" Target="../slideLayouts/slideLayout53.xml"/><Relationship Id="rId3" Type="http://schemas.openxmlformats.org/officeDocument/2006/relationships/slideLayout" Target="../slideLayouts/slideLayout54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5" Type="http://schemas.openxmlformats.org/officeDocument/2006/relationships/slideLayout" Target="../slideLayouts/slideLayout66.xml"/><Relationship Id="rId14" Type="http://schemas.openxmlformats.org/officeDocument/2006/relationships/slideLayout" Target="../slideLayouts/slideLayout65.xml"/><Relationship Id="rId17" Type="http://schemas.openxmlformats.org/officeDocument/2006/relationships/theme" Target="../theme/theme8.xml"/><Relationship Id="rId16" Type="http://schemas.openxmlformats.org/officeDocument/2006/relationships/slideLayout" Target="../slideLayouts/slideLayout67.xml"/><Relationship Id="rId5" Type="http://schemas.openxmlformats.org/officeDocument/2006/relationships/slideLayout" Target="../slideLayouts/slideLayout56.xml"/><Relationship Id="rId6" Type="http://schemas.openxmlformats.org/officeDocument/2006/relationships/slideLayout" Target="../slideLayouts/slideLayout57.xml"/><Relationship Id="rId7" Type="http://schemas.openxmlformats.org/officeDocument/2006/relationships/slideLayout" Target="../slideLayouts/slideLayout58.xml"/><Relationship Id="rId8" Type="http://schemas.openxmlformats.org/officeDocument/2006/relationships/slideLayout" Target="../slideLayouts/slideLayout59.xml"/></Relationships>
</file>

<file path=ppt/slideMasters/_rels/slideMaster9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76.xml"/><Relationship Id="rId13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78.xml"/><Relationship Id="rId1" Type="http://schemas.openxmlformats.org/officeDocument/2006/relationships/image" Target="../media/image22.png"/><Relationship Id="rId2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9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5" Type="http://schemas.openxmlformats.org/officeDocument/2006/relationships/slideLayout" Target="../slideLayouts/slideLayout81.xml"/><Relationship Id="rId14" Type="http://schemas.openxmlformats.org/officeDocument/2006/relationships/slideLayout" Target="../slideLayouts/slideLayout80.xml"/><Relationship Id="rId16" Type="http://schemas.openxmlformats.org/officeDocument/2006/relationships/theme" Target="../theme/theme10.xml"/><Relationship Id="rId5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3.xml"/><Relationship Id="rId8" Type="http://schemas.openxmlformats.org/officeDocument/2006/relationships/slideLayout" Target="../slideLayouts/slideLayout7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9"/>
          <p:cNvSpPr/>
          <p:nvPr/>
        </p:nvSpPr>
        <p:spPr>
          <a:xfrm>
            <a:off x="-12400" y="-11050"/>
            <a:ext cx="12204300" cy="1355100"/>
          </a:xfrm>
          <a:prstGeom prst="rect">
            <a:avLst/>
          </a:prstGeom>
          <a:solidFill>
            <a:srgbClr val="006FB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218" name="Shape 1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9" name="Google Shape;1219;g1dc981dcf17_0_159"/>
          <p:cNvSpPr/>
          <p:nvPr/>
        </p:nvSpPr>
        <p:spPr>
          <a:xfrm>
            <a:off x="0" y="-11086"/>
            <a:ext cx="12192000" cy="1273200"/>
          </a:xfrm>
          <a:prstGeom prst="rect">
            <a:avLst/>
          </a:prstGeom>
          <a:solidFill>
            <a:srgbClr val="A2DEF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20" name="Google Shape;1220;g1dc981dcf17_0_159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21" name="Google Shape;1221;g1dc981dcf17_0_159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4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2" name="Google Shape;1342;g2cb0e4ac19f_0_116"/>
          <p:cNvSpPr/>
          <p:nvPr/>
        </p:nvSpPr>
        <p:spPr>
          <a:xfrm>
            <a:off x="0" y="0"/>
            <a:ext cx="3536700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43" name="Google Shape;1343;g2cb0e4ac19f_0_116"/>
          <p:cNvCxnSpPr/>
          <p:nvPr/>
        </p:nvCxnSpPr>
        <p:spPr>
          <a:xfrm>
            <a:off x="3536684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44" name="Google Shape;1344;g2cb0e4ac19f_0_116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sp>
        <p:nvSpPr>
          <p:cNvPr id="1345" name="Google Shape;1345;g2cb0e4ac19f_0_116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4200"/>
              <a:buFont typeface="Calibri"/>
              <a:buNone/>
              <a:defRPr b="1" i="0" sz="4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1"/>
          <p:cNvSpPr/>
          <p:nvPr/>
        </p:nvSpPr>
        <p:spPr>
          <a:xfrm>
            <a:off x="0" y="-11086"/>
            <a:ext cx="12192000" cy="1273233"/>
          </a:xfrm>
          <a:prstGeom prst="rect">
            <a:avLst/>
          </a:prstGeom>
          <a:solidFill>
            <a:srgbClr val="A2DEF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" name="Google Shape;16;p31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7" name="Google Shape;17;p3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oogle Shape;138;p34"/>
          <p:cNvGrpSpPr/>
          <p:nvPr/>
        </p:nvGrpSpPr>
        <p:grpSpPr>
          <a:xfrm>
            <a:off x="0" y="5607273"/>
            <a:ext cx="12214159" cy="1252536"/>
            <a:chOff x="-33239" y="5603791"/>
            <a:chExt cx="9160619" cy="1252536"/>
          </a:xfrm>
        </p:grpSpPr>
        <p:sp>
          <p:nvSpPr>
            <p:cNvPr id="139" name="Google Shape;139;p34"/>
            <p:cNvSpPr/>
            <p:nvPr/>
          </p:nvSpPr>
          <p:spPr>
            <a:xfrm>
              <a:off x="-29914" y="5611028"/>
              <a:ext cx="9157294" cy="1245299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40" name="Google Shape;140;p34"/>
            <p:cNvCxnSpPr/>
            <p:nvPr/>
          </p:nvCxnSpPr>
          <p:spPr>
            <a:xfrm>
              <a:off x="-29914" y="5603791"/>
              <a:ext cx="9143999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41" name="Google Shape;141;p34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6"/>
          <p:cNvSpPr/>
          <p:nvPr/>
        </p:nvSpPr>
        <p:spPr>
          <a:xfrm>
            <a:off x="0" y="-11086"/>
            <a:ext cx="12192000" cy="1273233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89" name="Google Shape;189;p36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90" name="Google Shape;190;p36"/>
          <p:cNvSpPr txBox="1"/>
          <p:nvPr/>
        </p:nvSpPr>
        <p:spPr>
          <a:xfrm>
            <a:off x="0" y="1"/>
            <a:ext cx="12192000" cy="12574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2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t/>
            </a:r>
            <a:endParaRPr b="1" i="0" sz="50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1" name="Google Shape;191;p36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  <p:sldLayoutId id="2147483682" r:id="rId1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44"/>
          <p:cNvSpPr/>
          <p:nvPr/>
        </p:nvSpPr>
        <p:spPr>
          <a:xfrm>
            <a:off x="8655315" y="1"/>
            <a:ext cx="3536684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85" name="Google Shape;485;p44"/>
          <p:cNvCxnSpPr/>
          <p:nvPr/>
        </p:nvCxnSpPr>
        <p:spPr>
          <a:xfrm>
            <a:off x="8646698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86" name="Google Shape;486;p44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487" name="Google Shape;487;p44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89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46"/>
          <p:cNvSpPr/>
          <p:nvPr/>
        </p:nvSpPr>
        <p:spPr>
          <a:xfrm>
            <a:off x="0" y="-11086"/>
            <a:ext cx="12192000" cy="1273233"/>
          </a:xfrm>
          <a:prstGeom prst="rect">
            <a:avLst/>
          </a:prstGeom>
          <a:solidFill>
            <a:srgbClr val="A2DEF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91" name="Google Shape;591;p46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92" name="Google Shape;592;p46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93" r:id="rId2"/>
    <p:sldLayoutId id="2147483694" r:id="rId3"/>
    <p:sldLayoutId id="2147483695" r:id="rId4"/>
    <p:sldLayoutId id="2147483696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57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p48"/>
          <p:cNvSpPr/>
          <p:nvPr/>
        </p:nvSpPr>
        <p:spPr>
          <a:xfrm>
            <a:off x="0" y="0"/>
            <a:ext cx="3536684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59" name="Google Shape;659;p48"/>
          <p:cNvCxnSpPr/>
          <p:nvPr/>
        </p:nvCxnSpPr>
        <p:spPr>
          <a:xfrm>
            <a:off x="3536684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60" name="Google Shape;660;p48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sp>
        <p:nvSpPr>
          <p:cNvPr id="661" name="Google Shape;661;p48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4200"/>
              <a:buFont typeface="Calibri"/>
              <a:buNone/>
              <a:defRPr b="1" i="0" sz="4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77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" name="Google Shape;778;p50"/>
          <p:cNvSpPr/>
          <p:nvPr/>
        </p:nvSpPr>
        <p:spPr>
          <a:xfrm>
            <a:off x="0" y="-11086"/>
            <a:ext cx="12192000" cy="1273233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79" name="Google Shape;779;p50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80" name="Google Shape;780;p50"/>
          <p:cNvSpPr txBox="1"/>
          <p:nvPr/>
        </p:nvSpPr>
        <p:spPr>
          <a:xfrm>
            <a:off x="0" y="1"/>
            <a:ext cx="12192000" cy="12574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2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t/>
            </a:r>
            <a:endParaRPr b="1" i="0" sz="50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81" name="Google Shape;781;p50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22" name="Shape 1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3" name="Google Shape;1023;p59"/>
          <p:cNvSpPr/>
          <p:nvPr/>
        </p:nvSpPr>
        <p:spPr>
          <a:xfrm>
            <a:off x="8655315" y="1"/>
            <a:ext cx="3536684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24" name="Google Shape;1024;p59"/>
          <p:cNvCxnSpPr/>
          <p:nvPr/>
        </p:nvCxnSpPr>
        <p:spPr>
          <a:xfrm>
            <a:off x="8646698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025" name="Google Shape;1025;p59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026" name="Google Shape;1026;p59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735" r:id="rId13"/>
    <p:sldLayoutId id="2147483736" r:id="rId14"/>
    <p:sldLayoutId id="2147483737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3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8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88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9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89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9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91.png"/><Relationship Id="rId4" Type="http://schemas.openxmlformats.org/officeDocument/2006/relationships/image" Target="../media/image9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1.jpg"/><Relationship Id="rId4" Type="http://schemas.openxmlformats.org/officeDocument/2006/relationships/image" Target="../media/image83.jpg"/><Relationship Id="rId5" Type="http://schemas.openxmlformats.org/officeDocument/2006/relationships/image" Target="../media/image73.jpg"/><Relationship Id="rId6" Type="http://schemas.openxmlformats.org/officeDocument/2006/relationships/image" Target="../media/image76.jpg"/><Relationship Id="rId7" Type="http://schemas.openxmlformats.org/officeDocument/2006/relationships/image" Target="../media/image8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2.png"/><Relationship Id="rId4" Type="http://schemas.openxmlformats.org/officeDocument/2006/relationships/image" Target="../media/image78.png"/><Relationship Id="rId5" Type="http://schemas.openxmlformats.org/officeDocument/2006/relationships/image" Target="../media/image77.png"/><Relationship Id="rId6" Type="http://schemas.openxmlformats.org/officeDocument/2006/relationships/image" Target="../media/image8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6" name="Shape 1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7" name="Google Shape;1447;p1"/>
          <p:cNvSpPr txBox="1"/>
          <p:nvPr>
            <p:ph type="title"/>
          </p:nvPr>
        </p:nvSpPr>
        <p:spPr>
          <a:xfrm>
            <a:off x="12783" y="-31960"/>
            <a:ext cx="91599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</a:pPr>
            <a:r>
              <a:rPr lang="vi-VN"/>
              <a:t>Workshop guide</a:t>
            </a:r>
            <a:endParaRPr/>
          </a:p>
        </p:txBody>
      </p:sp>
      <p:sp>
        <p:nvSpPr>
          <p:cNvPr id="1448" name="Google Shape;1448;p1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400"/>
              <a:buNone/>
            </a:pPr>
            <a:r>
              <a:rPr lang="vi-VN">
                <a:solidFill>
                  <a:srgbClr val="006FB6"/>
                </a:solidFill>
              </a:rPr>
              <a:t>What if we add… ?</a:t>
            </a:r>
            <a:endParaRPr/>
          </a:p>
        </p:txBody>
      </p:sp>
      <p:sp>
        <p:nvSpPr>
          <p:cNvPr id="1449" name="Google Shape;1449;p1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vi-VN" sz="3900">
                <a:solidFill>
                  <a:srgbClr val="006FB6"/>
                </a:solidFill>
              </a:rPr>
              <a:t>Facilitator: </a:t>
            </a:r>
            <a:endParaRPr/>
          </a:p>
          <a:p>
            <a:pPr indent="-4762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900"/>
              <a:buChar char="•"/>
            </a:pPr>
            <a:r>
              <a:rPr lang="vi-VN" sz="3900">
                <a:solidFill>
                  <a:srgbClr val="006FB6"/>
                </a:solidFill>
              </a:rPr>
              <a:t>Read notes to prepare. See English file. </a:t>
            </a:r>
            <a:endParaRPr/>
          </a:p>
          <a:p>
            <a:pPr indent="-4762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900"/>
              <a:buChar char="•"/>
            </a:pPr>
            <a:r>
              <a:rPr lang="vi-VN" sz="3900">
                <a:solidFill>
                  <a:srgbClr val="006FB6"/>
                </a:solidFill>
              </a:rPr>
              <a:t>Amend slides if needed.</a:t>
            </a:r>
            <a:endParaRPr/>
          </a:p>
          <a:p>
            <a:pPr indent="-4762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900"/>
              <a:buChar char="•"/>
            </a:pPr>
            <a:r>
              <a:rPr lang="vi-VN" sz="3900">
                <a:solidFill>
                  <a:srgbClr val="006FB6"/>
                </a:solidFill>
              </a:rPr>
              <a:t>Ready the family-facing materials.</a:t>
            </a:r>
            <a:endParaRPr/>
          </a:p>
          <a:p>
            <a:pPr indent="-4762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900"/>
              <a:buChar char="•"/>
            </a:pPr>
            <a:r>
              <a:rPr lang="vi-VN" sz="3900">
                <a:solidFill>
                  <a:srgbClr val="006FB6"/>
                </a:solidFill>
              </a:rPr>
              <a:t>Display slide 2 as families arrive.</a:t>
            </a:r>
            <a:endParaRPr/>
          </a:p>
          <a:p>
            <a:pPr indent="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t/>
            </a:r>
            <a:endParaRPr sz="4000">
              <a:solidFill>
                <a:srgbClr val="006FB6"/>
              </a:solidFill>
            </a:endParaRPr>
          </a:p>
          <a:p>
            <a:pPr indent="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6" name="Shape 1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7" name="Google Shape;1547;p16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Arial"/>
              <a:buNone/>
            </a:pPr>
            <a:r>
              <a:rPr lang="vi-VN" sz="4800">
                <a:latin typeface="Calibri"/>
                <a:ea typeface="Calibri"/>
                <a:cs typeface="Calibri"/>
                <a:sym typeface="Calibri"/>
              </a:rPr>
              <a:t>thêm/bớt hậu tố và tiền tố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8" name="Google Shape;1548;p16"/>
          <p:cNvSpPr txBox="1"/>
          <p:nvPr>
            <p:ph idx="1" type="body"/>
          </p:nvPr>
        </p:nvSpPr>
        <p:spPr>
          <a:xfrm>
            <a:off x="404917" y="1721831"/>
            <a:ext cx="3384600" cy="3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rPr b="1" lang="vi-VN">
                <a:latin typeface="Calibri"/>
                <a:ea typeface="Calibri"/>
                <a:cs typeface="Calibri"/>
                <a:sym typeface="Calibri"/>
              </a:rPr>
              <a:t>Người lớn: </a:t>
            </a:r>
            <a:r>
              <a:rPr lang="vi-VN">
                <a:latin typeface="Calibri"/>
                <a:ea typeface="Calibri"/>
                <a:cs typeface="Calibri"/>
                <a:sym typeface="Calibri"/>
              </a:rPr>
              <a:t>“Hãy thêm hậu tố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rPr lang="vi-VN">
                <a:latin typeface="Calibri"/>
                <a:ea typeface="Calibri"/>
                <a:cs typeface="Calibri"/>
                <a:sym typeface="Calibri"/>
              </a:rPr>
              <a:t>‘-able’. Ta sẽ tạo được từ gì?”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rPr lang="vi-VN">
                <a:latin typeface="Calibri"/>
                <a:ea typeface="Calibri"/>
                <a:cs typeface="Calibri"/>
                <a:sym typeface="Calibri"/>
              </a:rPr>
              <a:t>“Vậy ‘washable’ có nghĩa là gì? Hậu tố -able sẽ thay đổi từ ‘wash’ chứ?”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9" name="Google Shape;1549;p16"/>
          <p:cNvSpPr txBox="1"/>
          <p:nvPr>
            <p:ph idx="2" type="body"/>
          </p:nvPr>
        </p:nvSpPr>
        <p:spPr>
          <a:xfrm>
            <a:off x="4338833" y="1739549"/>
            <a:ext cx="3514200" cy="1193700"/>
          </a:xfrm>
          <a:prstGeom prst="rect">
            <a:avLst/>
          </a:prstGeom>
          <a:solidFill>
            <a:srgbClr val="96C9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vi-VN">
                <a:latin typeface="Calibri"/>
                <a:ea typeface="Calibri"/>
                <a:cs typeface="Calibri"/>
                <a:sym typeface="Calibri"/>
              </a:rPr>
              <a:t>wash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0" name="Google Shape;1550;p16"/>
          <p:cNvSpPr txBox="1"/>
          <p:nvPr>
            <p:ph idx="3" type="body"/>
          </p:nvPr>
        </p:nvSpPr>
        <p:spPr>
          <a:xfrm>
            <a:off x="8402623" y="1739549"/>
            <a:ext cx="3384600" cy="3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rPr b="1" lang="vi-VN" sz="2800">
                <a:latin typeface="Calibri"/>
                <a:ea typeface="Calibri"/>
                <a:cs typeface="Calibri"/>
                <a:sym typeface="Calibri"/>
              </a:rPr>
              <a:t>Trẻ: </a:t>
            </a:r>
            <a:r>
              <a:rPr lang="vi-VN" sz="2800">
                <a:latin typeface="Calibri"/>
                <a:ea typeface="Calibri"/>
                <a:cs typeface="Calibri"/>
                <a:sym typeface="Calibri"/>
              </a:rPr>
              <a:t>“Wash-able.”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t/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rPr lang="vi-VN" sz="2800">
                <a:latin typeface="Calibri"/>
                <a:ea typeface="Calibri"/>
                <a:cs typeface="Calibri"/>
                <a:sym typeface="Calibri"/>
              </a:rPr>
              <a:t>“Nó nghĩa là có thể giặt được. Giống như, áo sơ mi con có thể giặt được. Nó sẽ thay đổi động từ thành một từ mô tả.”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t/>
            </a:r>
            <a:endParaRPr sz="2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51" name="Google Shape;1551;p16"/>
          <p:cNvPicPr preferRelativeResize="0"/>
          <p:nvPr/>
        </p:nvPicPr>
        <p:blipFill rotWithShape="1">
          <a:blip r:embed="rId3">
            <a:alphaModFix/>
          </a:blip>
          <a:srcRect b="-1656" l="0" r="0" t="0"/>
          <a:stretch/>
        </p:blipFill>
        <p:spPr>
          <a:xfrm>
            <a:off x="84925" y="1371600"/>
            <a:ext cx="436100" cy="645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5" name="Shape 1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" name="Google Shape;1556;p17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Arial"/>
              <a:buNone/>
            </a:pPr>
            <a:r>
              <a:rPr lang="vi-VN" sz="4800">
                <a:latin typeface="Calibri"/>
                <a:ea typeface="Calibri"/>
                <a:cs typeface="Calibri"/>
                <a:sym typeface="Calibri"/>
              </a:rPr>
              <a:t>thêm/bớt hậu tố và tiền tố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7" name="Google Shape;1557;p17"/>
          <p:cNvSpPr txBox="1"/>
          <p:nvPr>
            <p:ph idx="1" type="body"/>
          </p:nvPr>
        </p:nvSpPr>
        <p:spPr>
          <a:xfrm>
            <a:off x="404917" y="1721831"/>
            <a:ext cx="3720044" cy="3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rPr b="1" lang="vi-VN">
                <a:latin typeface="Calibri"/>
                <a:ea typeface="Calibri"/>
                <a:cs typeface="Calibri"/>
                <a:sym typeface="Calibri"/>
              </a:rPr>
              <a:t>Người lớn: </a:t>
            </a:r>
            <a:r>
              <a:rPr lang="vi-VN">
                <a:latin typeface="Calibri"/>
                <a:ea typeface="Calibri"/>
                <a:cs typeface="Calibri"/>
                <a:sym typeface="Calibri"/>
              </a:rPr>
              <a:t>“Hãy thêm hậu tố ‘-ness’. Ta sẽ tạo được từ gì?”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rPr lang="vi-VN">
                <a:latin typeface="Calibri"/>
                <a:ea typeface="Calibri"/>
                <a:cs typeface="Calibri"/>
                <a:sym typeface="Calibri"/>
              </a:rPr>
              <a:t>“Đó là một từ vô nghĩa nhưng ‘washness’ có thể mang ý nghĩa gì?”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8" name="Google Shape;1558;p17"/>
          <p:cNvSpPr txBox="1"/>
          <p:nvPr>
            <p:ph idx="2" type="body"/>
          </p:nvPr>
        </p:nvSpPr>
        <p:spPr>
          <a:xfrm>
            <a:off x="4338833" y="1739549"/>
            <a:ext cx="3514200" cy="1193700"/>
          </a:xfrm>
          <a:prstGeom prst="rect">
            <a:avLst/>
          </a:prstGeom>
          <a:solidFill>
            <a:srgbClr val="96C9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vi-VN">
                <a:latin typeface="Calibri"/>
                <a:ea typeface="Calibri"/>
                <a:cs typeface="Calibri"/>
                <a:sym typeface="Calibri"/>
              </a:rPr>
              <a:t>wash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9" name="Google Shape;1559;p17"/>
          <p:cNvSpPr txBox="1"/>
          <p:nvPr>
            <p:ph idx="3" type="body"/>
          </p:nvPr>
        </p:nvSpPr>
        <p:spPr>
          <a:xfrm>
            <a:off x="8273023" y="1739549"/>
            <a:ext cx="3514200" cy="3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rPr b="1" lang="vi-VN">
                <a:latin typeface="Calibri"/>
                <a:ea typeface="Calibri"/>
                <a:cs typeface="Calibri"/>
                <a:sym typeface="Calibri"/>
              </a:rPr>
              <a:t>Trẻ: </a:t>
            </a:r>
            <a:r>
              <a:rPr lang="vi-VN">
                <a:latin typeface="Calibri"/>
                <a:ea typeface="Calibri"/>
                <a:cs typeface="Calibri"/>
                <a:sym typeface="Calibri"/>
              </a:rPr>
              <a:t>“Wash-ness.”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rPr lang="vi-VN">
                <a:latin typeface="Calibri"/>
                <a:ea typeface="Calibri"/>
                <a:cs typeface="Calibri"/>
                <a:sym typeface="Calibri"/>
              </a:rPr>
              <a:t>“Đó là một danh từ. Giống như, đã làm tốt việc giặt áo sơ mi.”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60" name="Google Shape;1560;p17"/>
          <p:cNvPicPr preferRelativeResize="0"/>
          <p:nvPr/>
        </p:nvPicPr>
        <p:blipFill rotWithShape="1">
          <a:blip r:embed="rId3">
            <a:alphaModFix/>
          </a:blip>
          <a:srcRect b="-1656" l="0" r="0" t="0"/>
          <a:stretch/>
        </p:blipFill>
        <p:spPr>
          <a:xfrm>
            <a:off x="84925" y="1371600"/>
            <a:ext cx="436100" cy="645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4" name="Shape 1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5" name="Google Shape;1565;p18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Arial"/>
              <a:buNone/>
            </a:pPr>
            <a:r>
              <a:rPr lang="vi-VN" sz="4800">
                <a:latin typeface="Calibri"/>
                <a:ea typeface="Calibri"/>
                <a:cs typeface="Calibri"/>
                <a:sym typeface="Calibri"/>
              </a:rPr>
              <a:t>thêm/bớt hậu tố và tiền tố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6" name="Google Shape;1566;p18"/>
          <p:cNvSpPr txBox="1"/>
          <p:nvPr>
            <p:ph idx="1" type="body"/>
          </p:nvPr>
        </p:nvSpPr>
        <p:spPr>
          <a:xfrm>
            <a:off x="404916" y="1721831"/>
            <a:ext cx="3514199" cy="3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rPr b="1" lang="vi-VN">
                <a:latin typeface="Calibri"/>
                <a:ea typeface="Calibri"/>
                <a:cs typeface="Calibri"/>
                <a:sym typeface="Calibri"/>
              </a:rPr>
              <a:t>Người lớn: </a:t>
            </a:r>
            <a:r>
              <a:rPr lang="vi-VN">
                <a:latin typeface="Calibri"/>
                <a:ea typeface="Calibri"/>
                <a:cs typeface="Calibri"/>
                <a:sym typeface="Calibri"/>
              </a:rPr>
              <a:t>“Từ này có một hậu tố, ‘-ly’. Nếu ta bỏ nó đi, thì sẽ tạo thành từ gì?”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rPr lang="vi-VN">
                <a:latin typeface="Calibri"/>
                <a:ea typeface="Calibri"/>
                <a:cs typeface="Calibri"/>
                <a:sym typeface="Calibri"/>
              </a:rPr>
              <a:t>“Các từ ‘happy’ và ‘happily’ khác nhau thế nào?”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7" name="Google Shape;1567;p18"/>
          <p:cNvSpPr txBox="1"/>
          <p:nvPr>
            <p:ph idx="2" type="body"/>
          </p:nvPr>
        </p:nvSpPr>
        <p:spPr>
          <a:xfrm>
            <a:off x="4338833" y="1739549"/>
            <a:ext cx="3514200" cy="1193700"/>
          </a:xfrm>
          <a:prstGeom prst="rect">
            <a:avLst/>
          </a:prstGeom>
          <a:solidFill>
            <a:srgbClr val="96C9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vi-VN">
                <a:latin typeface="Calibri"/>
                <a:ea typeface="Calibri"/>
                <a:cs typeface="Calibri"/>
                <a:sym typeface="Calibri"/>
              </a:rPr>
              <a:t>happily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8" name="Google Shape;1568;p18"/>
          <p:cNvSpPr txBox="1"/>
          <p:nvPr>
            <p:ph idx="3" type="body"/>
          </p:nvPr>
        </p:nvSpPr>
        <p:spPr>
          <a:xfrm>
            <a:off x="8402623" y="1739549"/>
            <a:ext cx="3384600" cy="3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rPr b="1" lang="vi-VN">
                <a:latin typeface="Calibri"/>
                <a:ea typeface="Calibri"/>
                <a:cs typeface="Calibri"/>
                <a:sym typeface="Calibri"/>
              </a:rPr>
              <a:t>Trẻ: </a:t>
            </a:r>
            <a:r>
              <a:rPr lang="vi-VN">
                <a:latin typeface="Calibri"/>
                <a:ea typeface="Calibri"/>
                <a:cs typeface="Calibri"/>
                <a:sym typeface="Calibri"/>
              </a:rPr>
              <a:t>“Happy.”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rPr lang="vi-VN">
                <a:latin typeface="Calibri"/>
                <a:ea typeface="Calibri"/>
                <a:cs typeface="Calibri"/>
                <a:sym typeface="Calibri"/>
              </a:rPr>
              <a:t>“’Happily’ mô tả cách nhân vật đang nói chuyện. ‘Happy’ là tính từ chỉ cảm xúc của nhân vật.”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69" name="Google Shape;1569;p18"/>
          <p:cNvPicPr preferRelativeResize="0"/>
          <p:nvPr/>
        </p:nvPicPr>
        <p:blipFill rotWithShape="1">
          <a:blip r:embed="rId3">
            <a:alphaModFix/>
          </a:blip>
          <a:srcRect b="-1656" l="0" r="0" t="0"/>
          <a:stretch/>
        </p:blipFill>
        <p:spPr>
          <a:xfrm>
            <a:off x="84925" y="1371600"/>
            <a:ext cx="436100" cy="645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3" name="Shape 1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4" name="Google Shape;1574;p19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None/>
            </a:pPr>
            <a:r>
              <a:rPr lang="vi-VN" sz="4400">
                <a:solidFill>
                  <a:srgbClr val="006FB6"/>
                </a:solidFill>
              </a:rPr>
              <a:t>Hãy thực hành nào!</a:t>
            </a:r>
            <a:endParaRPr/>
          </a:p>
        </p:txBody>
      </p:sp>
      <p:sp>
        <p:nvSpPr>
          <p:cNvPr id="1575" name="Google Shape;1575;p19"/>
          <p:cNvSpPr txBox="1"/>
          <p:nvPr>
            <p:ph idx="2" type="body"/>
          </p:nvPr>
        </p:nvSpPr>
        <p:spPr>
          <a:xfrm>
            <a:off x="243874" y="1023994"/>
            <a:ext cx="3040200" cy="227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508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rPr lang="vi-VN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Hướng dẫn trẻ chơi đùa với các tiền tố và hậu tố.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508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6" name="Google Shape;1576;p19"/>
          <p:cNvSpPr txBox="1"/>
          <p:nvPr>
            <p:ph idx="3" type="body"/>
          </p:nvPr>
        </p:nvSpPr>
        <p:spPr>
          <a:xfrm>
            <a:off x="3659537" y="1612545"/>
            <a:ext cx="3039300" cy="4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Calibri"/>
              <a:buChar char="•"/>
            </a:pPr>
            <a:r>
              <a:rPr lang="vi-VN">
                <a:latin typeface="Calibri"/>
                <a:ea typeface="Calibri"/>
                <a:cs typeface="Calibri"/>
                <a:sym typeface="Calibri"/>
              </a:rPr>
              <a:t>run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Calibri"/>
              <a:buChar char="•"/>
            </a:pPr>
            <a:r>
              <a:rPr lang="vi-VN">
                <a:latin typeface="Calibri"/>
                <a:ea typeface="Calibri"/>
                <a:cs typeface="Calibri"/>
                <a:sym typeface="Calibri"/>
              </a:rPr>
              <a:t>sadly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Calibri"/>
              <a:buChar char="•"/>
            </a:pPr>
            <a:r>
              <a:rPr lang="vi-VN">
                <a:latin typeface="Calibri"/>
                <a:ea typeface="Calibri"/>
                <a:cs typeface="Calibri"/>
                <a:sym typeface="Calibri"/>
              </a:rPr>
              <a:t>discomfort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Calibri"/>
              <a:buChar char="•"/>
            </a:pPr>
            <a:r>
              <a:rPr lang="vi-VN">
                <a:latin typeface="Calibri"/>
                <a:ea typeface="Calibri"/>
                <a:cs typeface="Calibri"/>
                <a:sym typeface="Calibri"/>
              </a:rPr>
              <a:t>true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Calibri"/>
              <a:buChar char="•"/>
            </a:pPr>
            <a:r>
              <a:rPr lang="vi-VN">
                <a:latin typeface="Calibri"/>
                <a:ea typeface="Calibri"/>
                <a:cs typeface="Calibri"/>
                <a:sym typeface="Calibri"/>
              </a:rPr>
              <a:t>exhale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Calibri"/>
              <a:buChar char="•"/>
            </a:pPr>
            <a:r>
              <a:rPr lang="vi-VN">
                <a:latin typeface="Calibri"/>
                <a:ea typeface="Calibri"/>
                <a:cs typeface="Calibri"/>
                <a:sym typeface="Calibri"/>
              </a:rPr>
              <a:t>eat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Calibri"/>
              <a:buChar char="•"/>
            </a:pPr>
            <a:r>
              <a:rPr lang="vi-VN">
                <a:latin typeface="Calibri"/>
                <a:ea typeface="Calibri"/>
                <a:cs typeface="Calibri"/>
                <a:sym typeface="Calibri"/>
              </a:rPr>
              <a:t>play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Calibri"/>
              <a:buChar char="•"/>
            </a:pPr>
            <a:r>
              <a:rPr lang="vi-VN">
                <a:latin typeface="Calibri"/>
                <a:ea typeface="Calibri"/>
                <a:cs typeface="Calibri"/>
                <a:sym typeface="Calibri"/>
              </a:rPr>
              <a:t>readable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7" name="Google Shape;1577;p19"/>
          <p:cNvSpPr txBox="1"/>
          <p:nvPr>
            <p:ph idx="4" type="body"/>
          </p:nvPr>
        </p:nvSpPr>
        <p:spPr>
          <a:xfrm>
            <a:off x="6149878" y="1612544"/>
            <a:ext cx="5683500" cy="4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Calibri"/>
              <a:buChar char="•"/>
            </a:pPr>
            <a:r>
              <a:rPr lang="vi-VN">
                <a:latin typeface="Calibri"/>
                <a:ea typeface="Calibri"/>
                <a:cs typeface="Calibri"/>
                <a:sym typeface="Calibri"/>
              </a:rPr>
              <a:t>Sẽ thế nào nếu ta thêm/bớt tiền tố và hoặc hậu tố cho…?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279400" lvl="0" marL="457200" rtl="0" algn="l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Calibri"/>
              <a:buChar char="•"/>
            </a:pPr>
            <a:r>
              <a:rPr lang="vi-VN">
                <a:latin typeface="Calibri"/>
                <a:ea typeface="Calibri"/>
                <a:cs typeface="Calibri"/>
                <a:sym typeface="Calibri"/>
              </a:rPr>
              <a:t>Từ mới có nghĩa là gì? Làm sao con biết được?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279400" lvl="0" marL="457200" rtl="0" algn="l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Calibri"/>
              <a:buChar char="•"/>
            </a:pPr>
            <a:r>
              <a:rPr lang="vi-VN">
                <a:latin typeface="Calibri"/>
                <a:ea typeface="Calibri"/>
                <a:cs typeface="Calibri"/>
                <a:sym typeface="Calibri"/>
              </a:rPr>
              <a:t>Con có thể dùng nó trong câu không?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279400" lvl="0" marL="457200" rtl="0" algn="l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Calibri"/>
              <a:buChar char="•"/>
            </a:pPr>
            <a:r>
              <a:rPr lang="vi-VN">
                <a:latin typeface="Calibri"/>
                <a:ea typeface="Calibri"/>
                <a:cs typeface="Calibri"/>
                <a:sym typeface="Calibri"/>
              </a:rPr>
              <a:t>Nó khác với từ gốc như thế nào?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Una imagen con un muchacho, niño, joven  Descripción generada con muchísima confianza" id="1578" name="Google Shape;1578;p19"/>
          <p:cNvPicPr preferRelativeResize="0"/>
          <p:nvPr>
            <p:ph idx="5" type="pic"/>
          </p:nvPr>
        </p:nvPicPr>
        <p:blipFill rotWithShape="1">
          <a:blip r:embed="rId3">
            <a:alphaModFix/>
          </a:blip>
          <a:srcRect b="0" l="17846" r="17839" t="0"/>
          <a:stretch/>
        </p:blipFill>
        <p:spPr>
          <a:xfrm>
            <a:off x="478983" y="3499292"/>
            <a:ext cx="2514600" cy="2935225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2" name="Shape 1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3" name="Google Shape;1583;p20"/>
          <p:cNvSpPr txBox="1"/>
          <p:nvPr>
            <p:ph type="ctrTitle"/>
          </p:nvPr>
        </p:nvSpPr>
        <p:spPr>
          <a:xfrm>
            <a:off x="820225" y="0"/>
            <a:ext cx="113718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vi-VN"/>
              <a:t>Đọc sách = trò chuyện (K-1)</a:t>
            </a:r>
            <a:endParaRPr/>
          </a:p>
        </p:txBody>
      </p:sp>
      <p:sp>
        <p:nvSpPr>
          <p:cNvPr id="1584" name="Google Shape;1584;p20"/>
          <p:cNvSpPr txBox="1"/>
          <p:nvPr>
            <p:ph idx="1" type="body"/>
          </p:nvPr>
        </p:nvSpPr>
        <p:spPr>
          <a:xfrm>
            <a:off x="1743463" y="2939667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None/>
            </a:pPr>
            <a:r>
              <a:rPr lang="vi-VN">
                <a:solidFill>
                  <a:srgbClr val="006FB6"/>
                </a:solidFill>
              </a:rPr>
              <a:t>Nếu ta thêm -s ở cuối từ thì sao?</a:t>
            </a:r>
            <a:endParaRPr/>
          </a:p>
        </p:txBody>
      </p:sp>
      <p:sp>
        <p:nvSpPr>
          <p:cNvPr id="1585" name="Google Shape;1585;p20"/>
          <p:cNvSpPr txBox="1"/>
          <p:nvPr>
            <p:ph idx="2" type="body"/>
          </p:nvPr>
        </p:nvSpPr>
        <p:spPr>
          <a:xfrm>
            <a:off x="3749406" y="4694458"/>
            <a:ext cx="3809634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4763" lvl="0" marL="23336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rPr lang="vi-VN"/>
              <a:t>Con có thể thêm tiền tố nào vào đầu từ này?</a:t>
            </a:r>
            <a:endParaRPr/>
          </a:p>
        </p:txBody>
      </p:sp>
      <p:sp>
        <p:nvSpPr>
          <p:cNvPr id="1586" name="Google Shape;1586;p20"/>
          <p:cNvSpPr txBox="1"/>
          <p:nvPr>
            <p:ph idx="3" type="body"/>
          </p:nvPr>
        </p:nvSpPr>
        <p:spPr>
          <a:xfrm>
            <a:off x="118994" y="1445813"/>
            <a:ext cx="3831960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vi-VN">
                <a:solidFill>
                  <a:srgbClr val="006FB6"/>
                </a:solidFill>
              </a:rPr>
              <a:t>Con có thể dùng phần đầu hoặc cuối của từ làm gợi ý cho ý nghĩa không?</a:t>
            </a:r>
            <a:endParaRPr/>
          </a:p>
        </p:txBody>
      </p:sp>
      <p:sp>
        <p:nvSpPr>
          <p:cNvPr id="1587" name="Google Shape;1587;p20"/>
          <p:cNvSpPr txBox="1"/>
          <p:nvPr>
            <p:ph idx="4" type="body"/>
          </p:nvPr>
        </p:nvSpPr>
        <p:spPr>
          <a:xfrm>
            <a:off x="319505" y="4495585"/>
            <a:ext cx="2885734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952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rPr lang="vi-VN">
                <a:solidFill>
                  <a:srgbClr val="006FB6"/>
                </a:solidFill>
              </a:rPr>
              <a:t>Sẽ thế nào nếu con thêm___? Từ mới có nghĩa là gì?</a:t>
            </a:r>
            <a:endParaRPr/>
          </a:p>
        </p:txBody>
      </p:sp>
      <p:pic>
        <p:nvPicPr>
          <p:cNvPr id="1588" name="Google Shape;1588;p20"/>
          <p:cNvPicPr preferRelativeResize="0"/>
          <p:nvPr/>
        </p:nvPicPr>
        <p:blipFill rotWithShape="1">
          <a:blip r:embed="rId3">
            <a:alphaModFix/>
          </a:blip>
          <a:srcRect b="0" l="0" r="0" t="-1666"/>
          <a:stretch/>
        </p:blipFill>
        <p:spPr>
          <a:xfrm>
            <a:off x="240925" y="86525"/>
            <a:ext cx="678450" cy="100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2" name="Shape 1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3" name="Google Shape;1593;p21"/>
          <p:cNvSpPr txBox="1"/>
          <p:nvPr>
            <p:ph type="ctrTitle"/>
          </p:nvPr>
        </p:nvSpPr>
        <p:spPr>
          <a:xfrm>
            <a:off x="833025" y="0"/>
            <a:ext cx="113592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vi-VN"/>
              <a:t>Đọc sách = trò chuyện (2-3)</a:t>
            </a:r>
            <a:endParaRPr/>
          </a:p>
        </p:txBody>
      </p:sp>
      <p:sp>
        <p:nvSpPr>
          <p:cNvPr id="1594" name="Google Shape;1594;p21"/>
          <p:cNvSpPr txBox="1"/>
          <p:nvPr>
            <p:ph idx="1" type="body"/>
          </p:nvPr>
        </p:nvSpPr>
        <p:spPr>
          <a:xfrm>
            <a:off x="8450575" y="3165416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None/>
            </a:pPr>
            <a:r>
              <a:rPr lang="vi-VN">
                <a:solidFill>
                  <a:srgbClr val="006FB6"/>
                </a:solidFill>
              </a:rPr>
              <a:t>Ý nghĩa của từ thay đổi như thế nào khi con thêm tiền tố hoặc hậu tố?</a:t>
            </a:r>
            <a:endParaRPr/>
          </a:p>
        </p:txBody>
      </p:sp>
      <p:sp>
        <p:nvSpPr>
          <p:cNvPr id="1595" name="Google Shape;1595;p21"/>
          <p:cNvSpPr txBox="1"/>
          <p:nvPr>
            <p:ph idx="2" type="body"/>
          </p:nvPr>
        </p:nvSpPr>
        <p:spPr>
          <a:xfrm>
            <a:off x="5816498" y="1588544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vi-VN">
                <a:solidFill>
                  <a:srgbClr val="006FB6"/>
                </a:solidFill>
              </a:rPr>
              <a:t>Con có thể thêm hậu tố nào vào từ này? Lúc này nó có nghĩa gì?</a:t>
            </a:r>
            <a:endParaRPr/>
          </a:p>
        </p:txBody>
      </p:sp>
      <p:sp>
        <p:nvSpPr>
          <p:cNvPr id="1596" name="Google Shape;1596;p21"/>
          <p:cNvSpPr txBox="1"/>
          <p:nvPr>
            <p:ph idx="3" type="body"/>
          </p:nvPr>
        </p:nvSpPr>
        <p:spPr>
          <a:xfrm>
            <a:off x="6003646" y="4619956"/>
            <a:ext cx="5388701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4761" lvl="0" marL="233361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rPr lang="vi-VN">
                <a:solidFill>
                  <a:srgbClr val="006FB6"/>
                </a:solidFill>
              </a:rPr>
              <a:t>Con đã tạo ra một từ vô nghĩa! Nó có thể mang ý nghĩa là gì? Làm sao con biết được?</a:t>
            </a:r>
            <a:endParaRPr/>
          </a:p>
        </p:txBody>
      </p:sp>
      <p:pic>
        <p:nvPicPr>
          <p:cNvPr id="1597" name="Google Shape;1597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4059" y="103050"/>
            <a:ext cx="678450" cy="98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1" name="Shape 1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2" name="Google Shape;1602;g1dc981dcf17_0_151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vi-VN"/>
              <a:t>Gia đình đa ngôn ngữ</a:t>
            </a:r>
            <a:endParaRPr/>
          </a:p>
        </p:txBody>
      </p:sp>
      <p:sp>
        <p:nvSpPr>
          <p:cNvPr id="1603" name="Google Shape;1603;g1dc981dcf17_0_151"/>
          <p:cNvSpPr txBox="1"/>
          <p:nvPr>
            <p:ph idx="1" type="body"/>
          </p:nvPr>
        </p:nvSpPr>
        <p:spPr>
          <a:xfrm>
            <a:off x="4588042" y="1778827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</a:pPr>
            <a:r>
              <a:rPr lang="vi-VN" sz="3000"/>
              <a:t>Sử dụng hướng dẫn để xem lại dấu chấm câu được dùng bằng tiếng Anh </a:t>
            </a:r>
            <a:endParaRPr sz="3000"/>
          </a:p>
        </p:txBody>
      </p:sp>
      <p:sp>
        <p:nvSpPr>
          <p:cNvPr id="1604" name="Google Shape;1604;g1dc981dcf17_0_151"/>
          <p:cNvSpPr txBox="1"/>
          <p:nvPr>
            <p:ph idx="2" type="body"/>
          </p:nvPr>
        </p:nvSpPr>
        <p:spPr>
          <a:xfrm>
            <a:off x="4588042" y="3257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</a:pPr>
            <a:r>
              <a:rPr lang="vi-VN" sz="3000"/>
              <a:t>Hãy thử làm cách này bằng tiếng Anh </a:t>
            </a:r>
            <a:endParaRPr sz="3000"/>
          </a:p>
        </p:txBody>
      </p:sp>
      <p:pic>
        <p:nvPicPr>
          <p:cNvPr id="1605" name="Google Shape;1605;g1dc981dcf17_0_1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91925" y="3419649"/>
            <a:ext cx="754100" cy="990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6" name="Google Shape;1606;g1dc981dcf17_0_15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80738" y="1925375"/>
            <a:ext cx="1148275" cy="76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0" name="Shape 1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1" name="Google Shape;1611;p22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vi-VN"/>
              <a:t>Giờ thực hành</a:t>
            </a:r>
            <a:endParaRPr/>
          </a:p>
        </p:txBody>
      </p:sp>
      <p:sp>
        <p:nvSpPr>
          <p:cNvPr id="1612" name="Google Shape;1612;p22"/>
          <p:cNvSpPr txBox="1"/>
          <p:nvPr>
            <p:ph idx="1" type="body"/>
          </p:nvPr>
        </p:nvSpPr>
        <p:spPr>
          <a:xfrm>
            <a:off x="1639564" y="1374414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vi-VN" sz="3200"/>
              <a:t>Chọn một từ.</a:t>
            </a:r>
            <a:endParaRPr/>
          </a:p>
        </p:txBody>
      </p:sp>
      <p:sp>
        <p:nvSpPr>
          <p:cNvPr id="1613" name="Google Shape;1613;p22"/>
          <p:cNvSpPr txBox="1"/>
          <p:nvPr>
            <p:ph idx="2" type="body"/>
          </p:nvPr>
        </p:nvSpPr>
        <p:spPr>
          <a:xfrm>
            <a:off x="1627999" y="2592251"/>
            <a:ext cx="3906681" cy="168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vi-VN" sz="3200"/>
              <a:t>Thêm và/hoặc bớt hậu tố và tiền tố. </a:t>
            </a:r>
            <a:endParaRPr/>
          </a:p>
        </p:txBody>
      </p:sp>
      <p:sp>
        <p:nvSpPr>
          <p:cNvPr id="1614" name="Google Shape;1614;p22"/>
          <p:cNvSpPr txBox="1"/>
          <p:nvPr>
            <p:ph idx="3" type="body"/>
          </p:nvPr>
        </p:nvSpPr>
        <p:spPr>
          <a:xfrm>
            <a:off x="1655384" y="4280128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vi-VN" sz="3200"/>
              <a:t>Thảo luận về cách từ thay đổi. </a:t>
            </a:r>
            <a:endParaRPr/>
          </a:p>
        </p:txBody>
      </p:sp>
      <p:sp>
        <p:nvSpPr>
          <p:cNvPr id="1615" name="Google Shape;1615;p22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457200" marR="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</a:pPr>
            <a:r>
              <a:rPr lang="vi-VN" sz="6475"/>
              <a:t>1</a:t>
            </a:r>
            <a:endParaRPr/>
          </a:p>
        </p:txBody>
      </p:sp>
      <p:sp>
        <p:nvSpPr>
          <p:cNvPr id="1616" name="Google Shape;1616;p22"/>
          <p:cNvSpPr txBox="1"/>
          <p:nvPr>
            <p:ph idx="5" type="body"/>
          </p:nvPr>
        </p:nvSpPr>
        <p:spPr>
          <a:xfrm>
            <a:off x="698497" y="4280128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457200" marR="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</a:pPr>
            <a:r>
              <a:rPr lang="vi-VN" sz="6475"/>
              <a:t>3</a:t>
            </a:r>
            <a:endParaRPr/>
          </a:p>
        </p:txBody>
      </p:sp>
      <p:sp>
        <p:nvSpPr>
          <p:cNvPr id="1617" name="Google Shape;1617;p22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457200" marR="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</a:pPr>
            <a:r>
              <a:rPr lang="vi-VN" sz="6475"/>
              <a:t>2</a:t>
            </a:r>
            <a:endParaRPr/>
          </a:p>
        </p:txBody>
      </p:sp>
      <p:sp>
        <p:nvSpPr>
          <p:cNvPr id="1618" name="Google Shape;1618;p22"/>
          <p:cNvSpPr txBox="1"/>
          <p:nvPr>
            <p:ph idx="13" type="body"/>
          </p:nvPr>
        </p:nvSpPr>
        <p:spPr>
          <a:xfrm>
            <a:off x="5534775" y="1420400"/>
            <a:ext cx="2335500" cy="19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2700" lvl="0" marL="2413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rPr lang="vi-VN" sz="3000"/>
              <a:t>Gọi cô nhé nếu con có câu hỏi nào!</a:t>
            </a:r>
            <a:endParaRPr/>
          </a:p>
        </p:txBody>
      </p:sp>
      <p:sp>
        <p:nvSpPr>
          <p:cNvPr id="1619" name="Google Shape;1619;p22"/>
          <p:cNvSpPr/>
          <p:nvPr>
            <p:ph idx="9" type="pic"/>
          </p:nvPr>
        </p:nvSpPr>
        <p:spPr>
          <a:xfrm>
            <a:off x="7967502" y="1420398"/>
            <a:ext cx="3962100" cy="3122700"/>
          </a:xfrm>
          <a:prstGeom prst="rect">
            <a:avLst/>
          </a:prstGeom>
          <a:noFill/>
          <a:ln>
            <a:noFill/>
          </a:ln>
        </p:spPr>
      </p:sp>
      <p:pic>
        <p:nvPicPr>
          <p:cNvPr id="1620" name="Google Shape;1620;p22"/>
          <p:cNvPicPr preferRelativeResize="0"/>
          <p:nvPr/>
        </p:nvPicPr>
        <p:blipFill rotWithShape="1">
          <a:blip r:embed="rId3">
            <a:alphaModFix/>
          </a:blip>
          <a:srcRect b="0" l="7548" r="7537" t="0"/>
          <a:stretch/>
        </p:blipFill>
        <p:spPr>
          <a:xfrm>
            <a:off x="7967502" y="1420398"/>
            <a:ext cx="3962194" cy="31227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4" name="Shape 1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5" name="Google Shape;1625;g2cb0e4ac19f_0_109"/>
          <p:cNvSpPr txBox="1"/>
          <p:nvPr>
            <p:ph type="title"/>
          </p:nvPr>
        </p:nvSpPr>
        <p:spPr>
          <a:xfrm>
            <a:off x="4157805" y="0"/>
            <a:ext cx="5062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4200"/>
              <a:buFont typeface="Calibri"/>
              <a:buNone/>
            </a:pPr>
            <a:r>
              <a:rPr b="1" i="0" lang="vi-VN" u="none"/>
              <a:t>Refletir  </a:t>
            </a:r>
            <a:endParaRPr/>
          </a:p>
        </p:txBody>
      </p:sp>
      <p:sp>
        <p:nvSpPr>
          <p:cNvPr id="1626" name="Google Shape;1626;g2cb0e4ac19f_0_109"/>
          <p:cNvSpPr txBox="1"/>
          <p:nvPr>
            <p:ph idx="1" type="body"/>
          </p:nvPr>
        </p:nvSpPr>
        <p:spPr>
          <a:xfrm>
            <a:off x="3921664" y="1901395"/>
            <a:ext cx="7773000" cy="39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Char char="•"/>
            </a:pPr>
            <a:r>
              <a:rPr b="0" i="0" lang="vi-VN" u="none"/>
              <a:t>Alguma dúvida sobre a dica de leitura?</a:t>
            </a: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Char char="•"/>
            </a:pPr>
            <a:r>
              <a:rPr b="0" i="0" lang="vi-VN" u="none"/>
              <a:t>Vire-se e converse com seu filho/sua filha: estamos prontos para tentar esta dica de leitura em casa?</a:t>
            </a: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3400"/>
              <a:buChar char="•"/>
            </a:pPr>
            <a:r>
              <a:rPr b="0" i="0" lang="vi-VN" u="none"/>
              <a:t>Diga-nos como você pode usar isso em casa.</a:t>
            </a:r>
            <a:endParaRPr/>
          </a:p>
        </p:txBody>
      </p:sp>
      <p:sp>
        <p:nvSpPr>
          <p:cNvPr id="1627" name="Google Shape;1627;g2cb0e4ac19f_0_109"/>
          <p:cNvSpPr txBox="1"/>
          <p:nvPr>
            <p:ph idx="3" type="body"/>
          </p:nvPr>
        </p:nvSpPr>
        <p:spPr>
          <a:xfrm>
            <a:off x="320842" y="3655268"/>
            <a:ext cx="2823300" cy="21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</a:pPr>
            <a:r>
              <a:rPr b="0" i="0" lang="vi-VN" u="none"/>
              <a:t>Sua pergunta pode ajudar outra pessoa na sala!</a:t>
            </a:r>
            <a:endParaRPr/>
          </a:p>
        </p:txBody>
      </p:sp>
      <p:pic>
        <p:nvPicPr>
          <p:cNvPr descr=".&#10;&#10;" id="1628" name="Google Shape;1628;g2cb0e4ac19f_0_10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6933" r="6933" t="0"/>
          <a:stretch/>
        </p:blipFill>
        <p:spPr>
          <a:xfrm>
            <a:off x="457146" y="524736"/>
            <a:ext cx="2514599" cy="2935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2" name="Shape 1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3" name="Google Shape;1633;p27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vi-VN"/>
              <a:t>Xin hãy đóng góp ý kiến</a:t>
            </a:r>
            <a:endParaRPr/>
          </a:p>
        </p:txBody>
      </p:sp>
      <p:pic>
        <p:nvPicPr>
          <p:cNvPr id="1634" name="Google Shape;1634;p2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-4522" l="274" r="274" t="-7982"/>
          <a:stretch/>
        </p:blipFill>
        <p:spPr>
          <a:xfrm>
            <a:off x="8953152" y="1444919"/>
            <a:ext cx="2916936" cy="2596896"/>
          </a:xfrm>
          <a:prstGeom prst="rect">
            <a:avLst/>
          </a:prstGeom>
          <a:noFill/>
          <a:ln>
            <a:noFill/>
          </a:ln>
        </p:spPr>
      </p:pic>
      <p:sp>
        <p:nvSpPr>
          <p:cNvPr id="1635" name="Google Shape;1635;p27"/>
          <p:cNvSpPr txBox="1"/>
          <p:nvPr>
            <p:ph idx="1" type="body"/>
          </p:nvPr>
        </p:nvSpPr>
        <p:spPr>
          <a:xfrm>
            <a:off x="9163051" y="4074693"/>
            <a:ext cx="2497138" cy="23688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571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700"/>
              <a:buNone/>
            </a:pPr>
            <a:r>
              <a:rPr lang="vi-VN" sz="2400"/>
              <a:t>Nhận xét của quý vị sẽ giúp cho thời gian chúng ta cùng học tập càng hữu ích hơn!</a:t>
            </a:r>
            <a:endParaRPr/>
          </a:p>
          <a:p>
            <a:pPr indent="0" lvl="0" marL="571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700"/>
              <a:buNone/>
            </a:pPr>
            <a:r>
              <a:t/>
            </a:r>
            <a:endParaRPr sz="2400"/>
          </a:p>
          <a:p>
            <a:pPr indent="0" lvl="0" marL="571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700"/>
              <a:buFont typeface="Noto Sans Symbols"/>
              <a:buNone/>
            </a:pPr>
            <a:r>
              <a:t/>
            </a:r>
            <a:endParaRPr sz="2400"/>
          </a:p>
        </p:txBody>
      </p:sp>
      <p:pic>
        <p:nvPicPr>
          <p:cNvPr descr="A picture containing person, indoor, blue&#10;&#10;Description automatically generated" id="1636" name="Google Shape;1636;p27"/>
          <p:cNvPicPr preferRelativeResize="0"/>
          <p:nvPr>
            <p:ph idx="3" type="pic"/>
          </p:nvPr>
        </p:nvPicPr>
        <p:blipFill rotWithShape="1">
          <a:blip r:embed="rId4">
            <a:alphaModFix/>
          </a:blip>
          <a:srcRect b="0" l="21828" r="21827" t="0"/>
          <a:stretch/>
        </p:blipFill>
        <p:spPr>
          <a:xfrm rot="5400000">
            <a:off x="2258219" y="1096169"/>
            <a:ext cx="3849688" cy="5124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3" name="Shape 1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" name="Google Shape;1454;p4"/>
          <p:cNvSpPr txBox="1"/>
          <p:nvPr>
            <p:ph type="title"/>
          </p:nvPr>
        </p:nvSpPr>
        <p:spPr>
          <a:xfrm>
            <a:off x="-8" y="5994664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400"/>
              <a:buFont typeface="Arial"/>
              <a:buNone/>
            </a:pPr>
            <a:r>
              <a:rPr lang="vi-VN" sz="4400"/>
              <a:t>Chuyện gì nếu ta thêm…?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8" name="Shape 1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9" name="Google Shape;1459;p5"/>
          <p:cNvSpPr txBox="1"/>
          <p:nvPr>
            <p:ph idx="1" type="body"/>
          </p:nvPr>
        </p:nvSpPr>
        <p:spPr>
          <a:xfrm>
            <a:off x="1660583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vi-VN" sz="3200"/>
              <a:t>Chào mừng</a:t>
            </a:r>
            <a:endParaRPr/>
          </a:p>
        </p:txBody>
      </p:sp>
      <p:sp>
        <p:nvSpPr>
          <p:cNvPr id="1460" name="Google Shape;1460;p5"/>
          <p:cNvSpPr txBox="1"/>
          <p:nvPr>
            <p:ph idx="3" type="body"/>
          </p:nvPr>
        </p:nvSpPr>
        <p:spPr>
          <a:xfrm>
            <a:off x="1660582" y="2653440"/>
            <a:ext cx="4089977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0480" lvl="0" marL="3048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lang="vi-VN" sz="3200"/>
              <a:t>Hướng dẫn cách đọc</a:t>
            </a:r>
            <a:endParaRPr/>
          </a:p>
        </p:txBody>
      </p:sp>
      <p:sp>
        <p:nvSpPr>
          <p:cNvPr id="1461" name="Google Shape;1461;p5"/>
          <p:cNvSpPr txBox="1"/>
          <p:nvPr>
            <p:ph idx="4" type="body"/>
          </p:nvPr>
        </p:nvSpPr>
        <p:spPr>
          <a:xfrm>
            <a:off x="1660583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60960" lvl="0" marL="6096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lang="vi-VN" sz="3200"/>
              <a:t>Giờ thực hành</a:t>
            </a:r>
            <a:endParaRPr/>
          </a:p>
        </p:txBody>
      </p:sp>
      <p:sp>
        <p:nvSpPr>
          <p:cNvPr id="1462" name="Google Shape;1462;p5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vi-VN"/>
              <a:t>Chương trình buổi học</a:t>
            </a:r>
            <a:endParaRPr/>
          </a:p>
        </p:txBody>
      </p:sp>
      <p:sp>
        <p:nvSpPr>
          <p:cNvPr id="1463" name="Google Shape;1463;p5"/>
          <p:cNvSpPr txBox="1"/>
          <p:nvPr>
            <p:ph idx="5" type="body"/>
          </p:nvPr>
        </p:nvSpPr>
        <p:spPr>
          <a:xfrm>
            <a:off x="1660583" y="4992079"/>
            <a:ext cx="4356507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12700" lvl="0" marL="127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lang="vi-VN" sz="3200"/>
              <a:t>Suy ngẫm &amp; cập nhật</a:t>
            </a:r>
            <a:endParaRPr/>
          </a:p>
        </p:txBody>
      </p:sp>
      <p:pic>
        <p:nvPicPr>
          <p:cNvPr id="1464" name="Google Shape;1464;p5"/>
          <p:cNvPicPr preferRelativeResize="0"/>
          <p:nvPr>
            <p:ph idx="6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2540" y="1504823"/>
            <a:ext cx="573024" cy="908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5" name="Google Shape;1465;p5"/>
          <p:cNvPicPr preferRelativeResize="0"/>
          <p:nvPr>
            <p:ph idx="7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3738" y="2821020"/>
            <a:ext cx="758825" cy="710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6" name="Google Shape;1466;p5"/>
          <p:cNvPicPr preferRelativeResize="0"/>
          <p:nvPr>
            <p:ph idx="8" type="body"/>
          </p:nvPr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76611" y="3936650"/>
            <a:ext cx="793077" cy="71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7" name="Google Shape;1467;p5"/>
          <p:cNvPicPr preferRelativeResize="0"/>
          <p:nvPr>
            <p:ph idx="9" type="body"/>
          </p:nvPr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43965" y="5088376"/>
            <a:ext cx="658368" cy="7193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people posing for the camera&#10;&#10;Description automatically generated" id="1468" name="Google Shape;1468;p5"/>
          <p:cNvPicPr preferRelativeResize="0"/>
          <p:nvPr>
            <p:ph idx="2" type="pic"/>
          </p:nvPr>
        </p:nvPicPr>
        <p:blipFill rotWithShape="1">
          <a:blip r:embed="rId7">
            <a:alphaModFix/>
          </a:blip>
          <a:srcRect b="61" l="0" r="0" t="65"/>
          <a:stretch/>
        </p:blipFill>
        <p:spPr>
          <a:xfrm>
            <a:off x="6174911" y="1558066"/>
            <a:ext cx="5394325" cy="4518025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469" name="Google Shape;1469;p5"/>
          <p:cNvSpPr txBox="1"/>
          <p:nvPr/>
        </p:nvSpPr>
        <p:spPr>
          <a:xfrm>
            <a:off x="9677400" y="3352800"/>
            <a:ext cx="1671918" cy="107721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vi-VN" sz="1600" u="none" cap="none" strike="noStrike">
                <a:solidFill>
                  <a:srgbClr val="F85D08"/>
                </a:solidFill>
                <a:latin typeface="Arial"/>
                <a:ea typeface="Arial"/>
                <a:cs typeface="Arial"/>
                <a:sym typeface="Arial"/>
              </a:rPr>
              <a:t>"Mình đã học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vi-VN" sz="1600" u="none" cap="none" strike="noStrike">
                <a:solidFill>
                  <a:srgbClr val="F85D08"/>
                </a:solidFill>
                <a:latin typeface="Arial"/>
                <a:ea typeface="Arial"/>
                <a:cs typeface="Arial"/>
                <a:sym typeface="Arial"/>
              </a:rPr>
              <a:t>được cách thêm vào những chữ khó!" 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3" name="Shape 1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" name="Google Shape;1474;p6"/>
          <p:cNvSpPr txBox="1"/>
          <p:nvPr>
            <p:ph idx="1" type="body"/>
          </p:nvPr>
        </p:nvSpPr>
        <p:spPr>
          <a:xfrm>
            <a:off x="4588042" y="1489802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12700" lvl="0" marL="127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475" name="Google Shape;1475;p6"/>
          <p:cNvSpPr txBox="1"/>
          <p:nvPr>
            <p:ph idx="2" type="body"/>
          </p:nvPr>
        </p:nvSpPr>
        <p:spPr>
          <a:xfrm>
            <a:off x="4588042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476" name="Google Shape;1476;p6"/>
          <p:cNvSpPr txBox="1"/>
          <p:nvPr>
            <p:ph idx="3" type="body"/>
          </p:nvPr>
        </p:nvSpPr>
        <p:spPr>
          <a:xfrm>
            <a:off x="4588042" y="3817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477" name="Google Shape;1477;p6"/>
          <p:cNvSpPr txBox="1"/>
          <p:nvPr>
            <p:ph idx="4" type="body"/>
          </p:nvPr>
        </p:nvSpPr>
        <p:spPr>
          <a:xfrm>
            <a:off x="4588042" y="4992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478" name="Google Shape;1478;p6"/>
          <p:cNvSpPr txBox="1"/>
          <p:nvPr>
            <p:ph idx="5" type="body"/>
          </p:nvPr>
        </p:nvSpPr>
        <p:spPr>
          <a:xfrm>
            <a:off x="1044438" y="1502511"/>
            <a:ext cx="3435278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12700" lvl="0" marL="127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rPr lang="vi-VN" sz="3200">
                <a:latin typeface="Arial"/>
                <a:ea typeface="Arial"/>
                <a:cs typeface="Arial"/>
                <a:sym typeface="Arial"/>
              </a:rPr>
              <a:t>Chuẩn bị.</a:t>
            </a:r>
            <a:endParaRPr/>
          </a:p>
        </p:txBody>
      </p:sp>
      <p:sp>
        <p:nvSpPr>
          <p:cNvPr id="1479" name="Google Shape;1479;p6"/>
          <p:cNvSpPr txBox="1"/>
          <p:nvPr>
            <p:ph idx="6" type="body"/>
          </p:nvPr>
        </p:nvSpPr>
        <p:spPr>
          <a:xfrm>
            <a:off x="1046485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12700" lvl="0" marL="127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rPr lang="vi-VN" sz="3200">
                <a:latin typeface="Arial"/>
                <a:ea typeface="Arial"/>
                <a:cs typeface="Arial"/>
                <a:sym typeface="Arial"/>
              </a:rPr>
              <a:t>Có mặt.</a:t>
            </a:r>
            <a:endParaRPr/>
          </a:p>
        </p:txBody>
      </p:sp>
      <p:sp>
        <p:nvSpPr>
          <p:cNvPr id="1480" name="Google Shape;1480;p6"/>
          <p:cNvSpPr txBox="1"/>
          <p:nvPr>
            <p:ph idx="7" type="body"/>
          </p:nvPr>
        </p:nvSpPr>
        <p:spPr>
          <a:xfrm>
            <a:off x="1044439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12700" lvl="0" marL="127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rPr lang="vi-VN" sz="3200">
                <a:latin typeface="Arial"/>
                <a:ea typeface="Arial"/>
                <a:cs typeface="Arial"/>
                <a:sym typeface="Arial"/>
              </a:rPr>
              <a:t>Hãy tỏ ra lịch sự</a:t>
            </a:r>
            <a:endParaRPr/>
          </a:p>
        </p:txBody>
      </p:sp>
      <p:sp>
        <p:nvSpPr>
          <p:cNvPr id="1481" name="Google Shape;1481;p6"/>
          <p:cNvSpPr txBox="1"/>
          <p:nvPr>
            <p:ph idx="8" type="body"/>
          </p:nvPr>
        </p:nvSpPr>
        <p:spPr>
          <a:xfrm>
            <a:off x="1044438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12700" lvl="0" marL="12700" marR="5080" rtl="0" algn="l">
              <a:lnSpc>
                <a:spcPct val="100625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rPr lang="vi-VN" sz="3200">
                <a:latin typeface="Arial"/>
                <a:ea typeface="Arial"/>
                <a:cs typeface="Arial"/>
                <a:sym typeface="Arial"/>
              </a:rPr>
              <a:t>Hỏi những thắc mắc.</a:t>
            </a:r>
            <a:endParaRPr/>
          </a:p>
        </p:txBody>
      </p:sp>
      <p:sp>
        <p:nvSpPr>
          <p:cNvPr id="1482" name="Google Shape;1482;p6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vi-VN">
                <a:latin typeface="Arial"/>
                <a:ea typeface="Arial"/>
                <a:cs typeface="Arial"/>
                <a:sym typeface="Arial"/>
              </a:rPr>
              <a:t>Hướng dẫn buổi học</a:t>
            </a:r>
            <a:endParaRPr/>
          </a:p>
        </p:txBody>
      </p:sp>
      <p:pic>
        <p:nvPicPr>
          <p:cNvPr descr="Icon&#10;&#10;Description automatically generated" id="1483" name="Google Shape;1483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0915" y="1601936"/>
            <a:ext cx="585197" cy="8314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484" name="Google Shape;1484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0915" y="5188440"/>
            <a:ext cx="585197" cy="5851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485" name="Google Shape;1485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50915" y="4116743"/>
            <a:ext cx="585197" cy="41822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486" name="Google Shape;1486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78779" y="2796891"/>
            <a:ext cx="329468" cy="6663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0" name="Shape 1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1" name="Google Shape;1491;p11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vi-VN">
                <a:solidFill>
                  <a:srgbClr val="006FB6"/>
                </a:solidFill>
              </a:rPr>
              <a:t>Chuyện gì nếu ta thêm ___?</a:t>
            </a:r>
            <a:endParaRPr/>
          </a:p>
        </p:txBody>
      </p:sp>
      <p:sp>
        <p:nvSpPr>
          <p:cNvPr id="1492" name="Google Shape;1492;p11"/>
          <p:cNvSpPr txBox="1"/>
          <p:nvPr>
            <p:ph idx="1" type="body"/>
          </p:nvPr>
        </p:nvSpPr>
        <p:spPr>
          <a:xfrm>
            <a:off x="9222900" y="4057984"/>
            <a:ext cx="2497200" cy="21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100"/>
              <a:buNone/>
            </a:pPr>
            <a:r>
              <a:rPr lang="vi-VN"/>
              <a:t>Các chiến lược đọc giống như công cụ trong hộp công cụ.  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1950"/>
              <a:buNone/>
            </a:pPr>
            <a:r>
              <a:t/>
            </a:r>
            <a:endParaRPr sz="2600">
              <a:solidFill>
                <a:srgbClr val="006FB6"/>
              </a:solidFill>
            </a:endParaRPr>
          </a:p>
        </p:txBody>
      </p:sp>
      <p:pic>
        <p:nvPicPr>
          <p:cNvPr id="1493" name="Google Shape;1493;p1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82749" y="2421241"/>
            <a:ext cx="2377500" cy="897886"/>
          </a:xfrm>
          <a:prstGeom prst="rect">
            <a:avLst/>
          </a:prstGeom>
          <a:noFill/>
          <a:ln>
            <a:noFill/>
          </a:ln>
        </p:spPr>
      </p:pic>
      <p:sp>
        <p:nvSpPr>
          <p:cNvPr id="1494" name="Google Shape;1494;p11"/>
          <p:cNvSpPr txBox="1"/>
          <p:nvPr>
            <p:ph idx="3" type="title"/>
          </p:nvPr>
        </p:nvSpPr>
        <p:spPr>
          <a:xfrm>
            <a:off x="371850" y="247262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vi-VN"/>
              <a:t>2</a:t>
            </a:r>
            <a:endParaRPr/>
          </a:p>
        </p:txBody>
      </p:sp>
      <p:sp>
        <p:nvSpPr>
          <p:cNvPr id="1495" name="Google Shape;1495;p11"/>
          <p:cNvSpPr txBox="1"/>
          <p:nvPr>
            <p:ph idx="5" type="title"/>
          </p:nvPr>
        </p:nvSpPr>
        <p:spPr>
          <a:xfrm>
            <a:off x="371850" y="362471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vi-VN"/>
              <a:t>3</a:t>
            </a:r>
            <a:endParaRPr/>
          </a:p>
        </p:txBody>
      </p:sp>
      <p:sp>
        <p:nvSpPr>
          <p:cNvPr id="1496" name="Google Shape;1496;p11"/>
          <p:cNvSpPr txBox="1"/>
          <p:nvPr>
            <p:ph idx="6" type="body"/>
          </p:nvPr>
        </p:nvSpPr>
        <p:spPr>
          <a:xfrm>
            <a:off x="1340850" y="135030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vi-VN"/>
              <a:t>Chọn một từ.</a:t>
            </a:r>
            <a:endParaRPr/>
          </a:p>
        </p:txBody>
      </p:sp>
      <p:sp>
        <p:nvSpPr>
          <p:cNvPr id="1497" name="Google Shape;1497;p11"/>
          <p:cNvSpPr txBox="1"/>
          <p:nvPr>
            <p:ph idx="7" type="body"/>
          </p:nvPr>
        </p:nvSpPr>
        <p:spPr>
          <a:xfrm>
            <a:off x="1340850" y="2472625"/>
            <a:ext cx="636043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vi-VN"/>
              <a:t>Thêm và/hoặc bớt hậu tố và tiền tố.</a:t>
            </a:r>
            <a:endParaRPr/>
          </a:p>
        </p:txBody>
      </p:sp>
      <p:sp>
        <p:nvSpPr>
          <p:cNvPr id="1498" name="Google Shape;1498;p11"/>
          <p:cNvSpPr txBox="1"/>
          <p:nvPr>
            <p:ph idx="8" type="body"/>
          </p:nvPr>
        </p:nvSpPr>
        <p:spPr>
          <a:xfrm>
            <a:off x="1340838" y="3624715"/>
            <a:ext cx="5862602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vi-VN"/>
              <a:t>Thảo luận về cách từ thay đổi. </a:t>
            </a:r>
            <a:endParaRPr/>
          </a:p>
        </p:txBody>
      </p:sp>
      <p:sp>
        <p:nvSpPr>
          <p:cNvPr id="1499" name="Google Shape;1499;p11"/>
          <p:cNvSpPr txBox="1"/>
          <p:nvPr>
            <p:ph idx="9" type="body"/>
          </p:nvPr>
        </p:nvSpPr>
        <p:spPr>
          <a:xfrm>
            <a:off x="1340838" y="491044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/>
          </a:p>
        </p:txBody>
      </p:sp>
      <p:sp>
        <p:nvSpPr>
          <p:cNvPr id="1500" name="Google Shape;1500;p11"/>
          <p:cNvSpPr txBox="1"/>
          <p:nvPr>
            <p:ph idx="13" type="title"/>
          </p:nvPr>
        </p:nvSpPr>
        <p:spPr>
          <a:xfrm>
            <a:off x="371850" y="135030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vi-VN"/>
              <a:t>1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4" name="Shape 1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" name="Google Shape;1505;p12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lang="vi-VN" sz="3000"/>
              <a:t>phần từ ở đầu một từ và có thể thay đổi nghĩa của từ đó</a:t>
            </a:r>
            <a:endParaRPr/>
          </a:p>
        </p:txBody>
      </p:sp>
      <p:sp>
        <p:nvSpPr>
          <p:cNvPr id="1506" name="Google Shape;1506;p12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lang="vi-VN" sz="3000"/>
              <a:t>phần từ ở cuối một từ và có thể thay đổi nghĩa của từ đó</a:t>
            </a:r>
            <a:endParaRPr/>
          </a:p>
        </p:txBody>
      </p:sp>
      <p:sp>
        <p:nvSpPr>
          <p:cNvPr id="1507" name="Google Shape;1507;p12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lang="vi-VN" sz="3000"/>
              <a:t>những từ được tạo thành không có nghĩa, nhưng có cùng kiểu âm với từ thực</a:t>
            </a:r>
            <a:endParaRPr/>
          </a:p>
        </p:txBody>
      </p:sp>
      <p:sp>
        <p:nvSpPr>
          <p:cNvPr id="1508" name="Google Shape;1508;p12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509" name="Google Shape;1509;p12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b="1" lang="vi-VN" sz="4000"/>
              <a:t>tiền tố</a:t>
            </a:r>
            <a:endParaRPr/>
          </a:p>
        </p:txBody>
      </p:sp>
      <p:sp>
        <p:nvSpPr>
          <p:cNvPr id="1510" name="Google Shape;1510;p12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b="1" lang="vi-VN" sz="4000"/>
              <a:t>hậu tố</a:t>
            </a:r>
            <a:endParaRPr/>
          </a:p>
        </p:txBody>
      </p:sp>
      <p:sp>
        <p:nvSpPr>
          <p:cNvPr id="1511" name="Google Shape;1511;p12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rPr b="1" lang="vi-VN" sz="4000"/>
              <a:t>từ vô nghĩa</a:t>
            </a:r>
            <a:endParaRPr/>
          </a:p>
        </p:txBody>
      </p:sp>
      <p:sp>
        <p:nvSpPr>
          <p:cNvPr id="1512" name="Google Shape;1512;p12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/>
          </a:p>
        </p:txBody>
      </p:sp>
      <p:sp>
        <p:nvSpPr>
          <p:cNvPr id="1513" name="Google Shape;1513;p12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vi-VN" sz="4000"/>
              <a:t>Kiểm tra thuật ngữ về khả năng đọc viết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7" name="Shape 1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8" name="Google Shape;1518;p13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None/>
            </a:pPr>
            <a:r>
              <a:rPr lang="vi-VN" sz="4400">
                <a:solidFill>
                  <a:srgbClr val="006FB6"/>
                </a:solidFill>
              </a:rPr>
              <a:t>Chọn một từ</a:t>
            </a:r>
            <a:endParaRPr/>
          </a:p>
        </p:txBody>
      </p:sp>
      <p:sp>
        <p:nvSpPr>
          <p:cNvPr id="1519" name="Google Shape;1519;p13"/>
          <p:cNvSpPr txBox="1"/>
          <p:nvPr>
            <p:ph idx="1" type="body"/>
          </p:nvPr>
        </p:nvSpPr>
        <p:spPr>
          <a:xfrm>
            <a:off x="-101600" y="227488"/>
            <a:ext cx="3440545" cy="83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rPr lang="vi-VN" sz="30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Mẹo và thủ thuật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t/>
            </a:r>
            <a:endParaRPr sz="3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0" name="Google Shape;1520;p13"/>
          <p:cNvSpPr txBox="1"/>
          <p:nvPr>
            <p:ph idx="2" type="body"/>
          </p:nvPr>
        </p:nvSpPr>
        <p:spPr>
          <a:xfrm>
            <a:off x="-1" y="1343824"/>
            <a:ext cx="3536603" cy="522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69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Calibri"/>
              <a:buChar char="•"/>
            </a:pPr>
            <a:r>
              <a:rPr lang="vi-VN" sz="30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Đừng sử dụng mẹo này với mọi từ! 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indent="-279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t/>
            </a:r>
            <a:endParaRPr sz="3000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69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Calibri"/>
              <a:buChar char="•"/>
            </a:pPr>
            <a:r>
              <a:rPr lang="vi-VN" sz="30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Chọn một từ con có thể thấy được hậu tố hoặc tiền tố.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indent="-279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t/>
            </a:r>
            <a:endParaRPr sz="3000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69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Calibri"/>
              <a:buChar char="•"/>
            </a:pPr>
            <a:r>
              <a:rPr lang="vi-VN" sz="30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Chọn một từ ngắn mà con có thể dễ dàng thêm vào.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t/>
            </a:r>
            <a:endParaRPr sz="3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1" name="Google Shape;1521;p13"/>
          <p:cNvSpPr txBox="1"/>
          <p:nvPr>
            <p:ph idx="3" type="body"/>
          </p:nvPr>
        </p:nvSpPr>
        <p:spPr>
          <a:xfrm rot="-2153668">
            <a:off x="3726156" y="2216750"/>
            <a:ext cx="2353577" cy="14089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1111" lvl="0" marL="23971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rPr b="1" lang="vi-VN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Người lớn: </a:t>
            </a:r>
            <a:r>
              <a:rPr lang="vi-VN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Hãy dừng lại và chơi với từ này.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11111" lvl="0" marL="23971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2" name="Google Shape;1522;p13"/>
          <p:cNvSpPr txBox="1"/>
          <p:nvPr>
            <p:ph idx="4" type="body"/>
          </p:nvPr>
        </p:nvSpPr>
        <p:spPr>
          <a:xfrm rot="860265">
            <a:off x="9153635" y="2384138"/>
            <a:ext cx="2405938" cy="18287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1111" lvl="0" marL="23971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rPr b="1" lang="vi-VN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Trẻ: </a:t>
            </a:r>
            <a:r>
              <a:rPr lang="vi-VN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He will wash his clothes tonight.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11111" lvl="0" marL="23971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6" name="Shape 1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7" name="Google Shape;1527;p14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Arial"/>
              <a:buNone/>
            </a:pPr>
            <a:r>
              <a:rPr lang="vi-VN" sz="4800">
                <a:latin typeface="Calibri"/>
                <a:ea typeface="Calibri"/>
                <a:cs typeface="Calibri"/>
                <a:sym typeface="Calibri"/>
              </a:rPr>
              <a:t>thêm/bớt hậu tố và tiền tố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8" name="Google Shape;1528;p14"/>
          <p:cNvSpPr txBox="1"/>
          <p:nvPr>
            <p:ph idx="1" type="body"/>
          </p:nvPr>
        </p:nvSpPr>
        <p:spPr>
          <a:xfrm>
            <a:off x="182880" y="1721831"/>
            <a:ext cx="4155953" cy="3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b="1" lang="vi-VN">
                <a:latin typeface="Calibri"/>
                <a:ea typeface="Calibri"/>
                <a:cs typeface="Calibri"/>
                <a:sym typeface="Calibri"/>
              </a:rPr>
              <a:t>Người lớn: </a:t>
            </a:r>
            <a:r>
              <a:rPr lang="vi-VN">
                <a:latin typeface="Calibri"/>
                <a:ea typeface="Calibri"/>
                <a:cs typeface="Calibri"/>
                <a:sym typeface="Calibri"/>
              </a:rPr>
              <a:t>“Hãy thêm tiền tố ‘pre-’. Ta sẽ tạo được từ gì?”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9" name="Google Shape;1529;p14"/>
          <p:cNvSpPr txBox="1"/>
          <p:nvPr>
            <p:ph idx="2" type="body"/>
          </p:nvPr>
        </p:nvSpPr>
        <p:spPr>
          <a:xfrm>
            <a:off x="4338833" y="1739549"/>
            <a:ext cx="3514200" cy="1193700"/>
          </a:xfrm>
          <a:prstGeom prst="rect">
            <a:avLst/>
          </a:prstGeom>
          <a:solidFill>
            <a:srgbClr val="96C9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vi-VN">
                <a:latin typeface="Calibri"/>
                <a:ea typeface="Calibri"/>
                <a:cs typeface="Calibri"/>
                <a:sym typeface="Calibri"/>
              </a:rPr>
              <a:t>wash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0" name="Google Shape;1530;p14"/>
          <p:cNvSpPr txBox="1"/>
          <p:nvPr>
            <p:ph idx="3" type="body"/>
          </p:nvPr>
        </p:nvSpPr>
        <p:spPr>
          <a:xfrm>
            <a:off x="8402623" y="1739549"/>
            <a:ext cx="3384600" cy="3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b="1" lang="vi-VN">
                <a:latin typeface="Calibri"/>
                <a:ea typeface="Calibri"/>
                <a:cs typeface="Calibri"/>
                <a:sym typeface="Calibri"/>
              </a:rPr>
              <a:t>Trẻ: </a:t>
            </a:r>
            <a:r>
              <a:rPr lang="vi-VN">
                <a:latin typeface="Calibri"/>
                <a:ea typeface="Calibri"/>
                <a:cs typeface="Calibri"/>
                <a:sym typeface="Calibri"/>
              </a:rPr>
              <a:t>“Prewash”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1" name="Google Shape;1531;p14"/>
          <p:cNvSpPr txBox="1"/>
          <p:nvPr>
            <p:ph idx="4" type="body"/>
          </p:nvPr>
        </p:nvSpPr>
        <p:spPr>
          <a:xfrm>
            <a:off x="4338833" y="5286633"/>
            <a:ext cx="3514200" cy="80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id="1532" name="Google Shape;1532;p14"/>
          <p:cNvPicPr preferRelativeResize="0"/>
          <p:nvPr/>
        </p:nvPicPr>
        <p:blipFill rotWithShape="1">
          <a:blip r:embed="rId3">
            <a:alphaModFix/>
          </a:blip>
          <a:srcRect b="-1656" l="0" r="0" t="0"/>
          <a:stretch/>
        </p:blipFill>
        <p:spPr>
          <a:xfrm>
            <a:off x="1435750" y="3761525"/>
            <a:ext cx="436100" cy="645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6" name="Shape 1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" name="Google Shape;1537;p15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Arial"/>
              <a:buNone/>
            </a:pPr>
            <a:r>
              <a:rPr lang="vi-VN" sz="4800">
                <a:latin typeface="Calibri"/>
                <a:ea typeface="Calibri"/>
                <a:cs typeface="Calibri"/>
                <a:sym typeface="Calibri"/>
              </a:rPr>
              <a:t>Thảo luận về cách từ thay đổi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8" name="Google Shape;1538;p15"/>
          <p:cNvSpPr txBox="1"/>
          <p:nvPr>
            <p:ph idx="1" type="body"/>
          </p:nvPr>
        </p:nvSpPr>
        <p:spPr>
          <a:xfrm>
            <a:off x="404916" y="1721831"/>
            <a:ext cx="3791163" cy="3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rPr b="1" lang="vi-VN">
                <a:latin typeface="Calibri"/>
                <a:ea typeface="Calibri"/>
                <a:cs typeface="Calibri"/>
                <a:sym typeface="Calibri"/>
              </a:rPr>
              <a:t>Người lớn: </a:t>
            </a:r>
            <a:r>
              <a:rPr lang="vi-VN">
                <a:latin typeface="Calibri"/>
                <a:ea typeface="Calibri"/>
                <a:cs typeface="Calibri"/>
                <a:sym typeface="Calibri"/>
              </a:rPr>
              <a:t>“‘prewash’ có nghĩa là gì? Làm sao con biết được?”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rPr lang="vi-VN">
                <a:latin typeface="Calibri"/>
                <a:ea typeface="Calibri"/>
                <a:cs typeface="Calibri"/>
                <a:sym typeface="Calibri"/>
              </a:rPr>
              <a:t>“Nó khác với ‘wash’ như thế nào?”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9" name="Google Shape;1539;p15"/>
          <p:cNvSpPr txBox="1"/>
          <p:nvPr>
            <p:ph idx="2" type="body"/>
          </p:nvPr>
        </p:nvSpPr>
        <p:spPr>
          <a:xfrm>
            <a:off x="4338833" y="1739549"/>
            <a:ext cx="3514200" cy="1193700"/>
          </a:xfrm>
          <a:prstGeom prst="rect">
            <a:avLst/>
          </a:prstGeom>
          <a:solidFill>
            <a:srgbClr val="96C9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vi-VN">
                <a:latin typeface="Calibri"/>
                <a:ea typeface="Calibri"/>
                <a:cs typeface="Calibri"/>
                <a:sym typeface="Calibri"/>
              </a:rPr>
              <a:t>wash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0" name="Google Shape;1540;p15"/>
          <p:cNvSpPr txBox="1"/>
          <p:nvPr>
            <p:ph idx="3" type="body"/>
          </p:nvPr>
        </p:nvSpPr>
        <p:spPr>
          <a:xfrm>
            <a:off x="8273023" y="1739549"/>
            <a:ext cx="3514200" cy="3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rPr b="1" lang="vi-VN">
                <a:latin typeface="Calibri"/>
                <a:ea typeface="Calibri"/>
                <a:cs typeface="Calibri"/>
                <a:sym typeface="Calibri"/>
              </a:rPr>
              <a:t>Trẻ: </a:t>
            </a:r>
            <a:r>
              <a:rPr lang="vi-VN">
                <a:latin typeface="Calibri"/>
                <a:ea typeface="Calibri"/>
                <a:cs typeface="Calibri"/>
                <a:sym typeface="Calibri"/>
              </a:rPr>
              <a:t>“Nó có nghĩa là giặt trước khi dùng nó. ‘Pre-’ nghĩa là trước.”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rPr lang="vi-VN">
                <a:latin typeface="Calibri"/>
                <a:ea typeface="Calibri"/>
                <a:cs typeface="Calibri"/>
                <a:sym typeface="Calibri"/>
              </a:rPr>
              <a:t>“Wash không có ‘pre’ nên không có nghĩa là trước. Nó chỉ có nghĩa là giặt nó.”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1" name="Google Shape;1541;p15"/>
          <p:cNvSpPr txBox="1"/>
          <p:nvPr>
            <p:ph idx="4" type="body"/>
          </p:nvPr>
        </p:nvSpPr>
        <p:spPr>
          <a:xfrm>
            <a:off x="4338833" y="5286633"/>
            <a:ext cx="3514200" cy="80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id="1542" name="Google Shape;1542;p15"/>
          <p:cNvPicPr preferRelativeResize="0"/>
          <p:nvPr/>
        </p:nvPicPr>
        <p:blipFill rotWithShape="1">
          <a:blip r:embed="rId3">
            <a:alphaModFix/>
          </a:blip>
          <a:srcRect b="-1656" l="0" r="0" t="0"/>
          <a:stretch/>
        </p:blipFill>
        <p:spPr>
          <a:xfrm>
            <a:off x="84925" y="1371600"/>
            <a:ext cx="436100" cy="645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Left Side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1_Right Side 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Title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2_Main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1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2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Left Side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Right Side 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Main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Denise D'Amaddio</dc:creator>
</cp:coreProperties>
</file>