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3" r:id="rId4"/>
    <p:sldMasterId id="2147483744" r:id="rId5"/>
    <p:sldMasterId id="2147483745" r:id="rId6"/>
    <p:sldMasterId id="2147483746" r:id="rId7"/>
    <p:sldMasterId id="2147483747" r:id="rId8"/>
    <p:sldMasterId id="2147483748" r:id="rId9"/>
    <p:sldMasterId id="2147483749" r:id="rId10"/>
    <p:sldMasterId id="2147483750" r:id="rId11"/>
    <p:sldMasterId id="2147483751" r:id="rId12"/>
    <p:sldMasterId id="2147483752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embeddedFontLst>
    <p:embeddedFont>
      <p:font typeface="Permanent Marker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ermanentMarker-regular.fnt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1" name="Google Shape;142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7" name="Google Shape;1517;p1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7" name="Google Shape;1527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7" name="Google Shape;1547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1" name="Google Shape;1561;p1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9" name="Google Shape;1569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8" name="Google Shape;1428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3" name="Google Shape;1433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8" name="Google Shape;144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5" name="Google Shape;1465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1" name="Google Shape;1491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0" name="Google Shape;1500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9" name="Google Shape;1509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3.jpg"/><Relationship Id="rId5" Type="http://schemas.openxmlformats.org/officeDocument/2006/relationships/image" Target="../media/image10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37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3.jpg"/><Relationship Id="rId5" Type="http://schemas.openxmlformats.org/officeDocument/2006/relationships/image" Target="../media/image10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37.jp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0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/>
          <p:nvPr>
            <p:ph idx="2" type="pic"/>
          </p:nvPr>
        </p:nvSpPr>
        <p:spPr>
          <a:xfrm>
            <a:off x="8897257" y="1586830"/>
            <a:ext cx="3120600" cy="25644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39"/>
          <p:cNvSpPr txBox="1"/>
          <p:nvPr>
            <p:ph idx="1" type="body"/>
          </p:nvPr>
        </p:nvSpPr>
        <p:spPr>
          <a:xfrm>
            <a:off x="8995417" y="4255741"/>
            <a:ext cx="28176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Calibri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3" name="Google Shape;563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Google Shape;571;p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5" name="Google Shape;595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8" name="Google Shape;59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9" name="Google Shape;5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6" name="Google Shape;61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4" name="Google Shape;62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36" name="Google Shape;6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2" name="Google Shape;642;p4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6" name="Google Shape;64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4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4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4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6" name="Google Shape;65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Google Shape;6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2" name="Google Shape;66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5" name="Google Shape;66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5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5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5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5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75" name="Google Shape;675;p5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76" name="Google Shape;676;p5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7" name="Google Shape;677;p5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5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5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7" name="Google Shape;687;p5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5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5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0" name="Google Shape;69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1" name="Google Shape;6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94" name="Google Shape;694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5" name="Google Shape;695;p53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3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5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5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5" name="Google Shape;705;p5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5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8" name="Google Shape;70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5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5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5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2" name="Google Shape;722;p5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5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5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5" name="Google Shape;72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6" name="Google Shape;72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1" name="Google Shape;73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5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0" name="Google Shape;740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9" name="Google Shape;749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1" name="Google Shape;75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1" name="Google Shape;7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2" name="Google Shape;762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5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5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5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4" name="Google Shape;77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6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6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p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7" name="Google Shape;79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3" name="Google Shape;80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5" name="Google Shape;805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6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3" name="Google Shape;813;p6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4" name="Google Shape;81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0" name="Google Shape;8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2" name="Google Shape;82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26" name="Google Shape;826;p6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7" name="Google Shape;83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8" name="Google Shape;838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8" name="Google Shape;84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49" name="Google Shape;84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0" name="Google Shape;850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5" name="Google Shape;855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59" name="Google Shape;859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9" name="Google Shape;86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8" name="Google Shape;8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8" name="Google Shape;888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9" name="Google Shape;889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0" name="Google Shape;890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7" name="Google Shape;907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6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16" name="Google Shape;916;p6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7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1" name="Google Shape;92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2" name="Google Shape;92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9" name="Google Shape;92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1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1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71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71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1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1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1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1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0" name="Google Shape;94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1" name="Google Shape;941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8" name="Google Shape;94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7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7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5" name="Google Shape;95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6" name="Google Shape;95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3" name="Google Shape;96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7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7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3" name="Google Shape;97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5" name="Google Shape;99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6" name="Google Shape;99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5" name="Google Shape;1015;p7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3" name="Google Shape;1023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7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6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4" name="Google Shape;1044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45" name="Google Shape;1045;p76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76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76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5" name="Google Shape;105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7" name="Google Shape;105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p77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7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8" name="Google Shape;1068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p78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78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6" name="Google Shape;1076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5" name="Google Shape;1085;p79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79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9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9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79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9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9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1" name="Google Shape;110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3" name="Google Shape;1103;p80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Google Shape;110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6" name="Google Shape;1106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0" name="Google Shape;1110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5" name="Google Shape;1115;p8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8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82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9" name="Google Shape;1119;p82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8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8" name="Google Shape;1128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0" name="Google Shape;113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1" name="Google Shape;113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2" name="Google Shape;1132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8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7" name="Google Shape;1137;p8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8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2" name="Google Shape;1142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6" name="Google Shape;11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9" name="Google Shape;1149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50" name="Google Shape;1150;p8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8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8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8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8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86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86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p86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0" name="Google Shape;1160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86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86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86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86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8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87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87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87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7" name="Google Shape;1177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1" name="Google Shape;118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6" name="Google Shape;118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5" name="Google Shape;1195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4" name="Google Shape;1204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6" name="Google Shape;120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8" name="Google Shape;1208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9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3" name="Google Shape;1213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7" name="Google Shape;1217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8" name="Google Shape;121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9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9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9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31" name="Google Shape;1231;p9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2" name="Google Shape;1232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3" name="Google Shape;1233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6" name="Google Shape;123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9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9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9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9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9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9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9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9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9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9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9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9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62" name="Google Shape;126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5" name="Google Shape;126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6" name="Google Shape;126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2" name="Google Shape;127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8" name="Google Shape;127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9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9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9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9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9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6" name="Google Shape;1286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0" name="Google Shape;129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p9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94" name="Google Shape;1294;p9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p9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9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9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9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9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p9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9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5" name="Google Shape;1305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9" name="Google Shape;13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9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14" name="Google Shape;1314;p9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9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9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9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9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10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0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10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0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0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0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8" name="Google Shape;1338;p10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0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p10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1" name="Google Shape;134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2" name="Google Shape;134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0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10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0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0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0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0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2" name="Google Shape;1352;p10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p10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p10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6" name="Google Shape;135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0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60" name="Google Shape;1360;p10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10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10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0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0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0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0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0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10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70" name="Google Shape;1370;p10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p10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0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10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10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0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0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10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p10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p10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6" name="Google Shape;1386;p10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10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8" name="Google Shape;1388;p10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9" name="Google Shape;1389;p10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0" name="Google Shape;1390;p10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1" name="Google Shape;1391;p10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2" name="Google Shape;139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3" name="Google Shape;139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0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p10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98" name="Google Shape;1398;p10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9" name="Google Shape;1399;p10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0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10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10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10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p10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5" name="Google Shape;1405;p10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6" name="Google Shape;1406;p10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0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9" name="Google Shape;1409;p10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0" name="Google Shape;1410;p10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1" name="Google Shape;1411;p10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2" name="Google Shape;1412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3" name="Google Shape;141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0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7" name="Google Shape;1417;p10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18" name="Google Shape;1418;p10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83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3" name="Google Shape;1123;p83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8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9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5" name="Google Shape;1225;p9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6" name="Google Shape;1226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7" name="Google Shape;1227;p9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2" name="Google Shape;612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680;p5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0" name="Google Shape;770;p6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1" name="Google Shape;771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p6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6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5" name="Google Shape;895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Relationship Id="rId4" Type="http://schemas.openxmlformats.org/officeDocument/2006/relationships/image" Target="../media/image6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5.jpg"/><Relationship Id="rId6" Type="http://schemas.openxmlformats.org/officeDocument/2006/relationships/image" Target="../media/image41.jpg"/><Relationship Id="rId7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jpg"/><Relationship Id="rId4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07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24" name="Google Shape;1424;p10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What is another word to say ___?</a:t>
            </a:r>
            <a:endParaRPr/>
          </a:p>
        </p:txBody>
      </p:sp>
      <p:sp>
        <p:nvSpPr>
          <p:cNvPr id="1425" name="Google Shape;1425;p10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390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20" name="Google Shape;1520;p1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Então, o que essa palavra significa?</a:t>
            </a:r>
            <a:endParaRPr/>
          </a:p>
        </p:txBody>
      </p:sp>
      <p:sp>
        <p:nvSpPr>
          <p:cNvPr id="1521" name="Google Shape;1521;p116"/>
          <p:cNvSpPr txBox="1"/>
          <p:nvPr>
            <p:ph idx="2" type="body"/>
          </p:nvPr>
        </p:nvSpPr>
        <p:spPr>
          <a:xfrm>
            <a:off x="4072874" y="4724938"/>
            <a:ext cx="348810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Qual seria o contrário dessa palavra? Como essa palavra é diferente?</a:t>
            </a:r>
            <a:endParaRPr/>
          </a:p>
        </p:txBody>
      </p:sp>
      <p:sp>
        <p:nvSpPr>
          <p:cNvPr id="1522" name="Google Shape;1522;p1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Qual seria outra palavra que significa a mesma coisa?</a:t>
            </a:r>
            <a:endParaRPr/>
          </a:p>
        </p:txBody>
      </p:sp>
      <p:sp>
        <p:nvSpPr>
          <p:cNvPr id="1523" name="Google Shape;1523;p1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Qual seria outra maneira de dizer essa palavra?</a:t>
            </a:r>
            <a:endParaRPr/>
          </a:p>
        </p:txBody>
      </p:sp>
      <p:pic>
        <p:nvPicPr>
          <p:cNvPr id="1524" name="Google Shape;1524;p1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30" name="Google Shape;1530;p1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Qual é um sinônimo dessa palavra? O que essa palavra significa?</a:t>
            </a:r>
            <a:endParaRPr/>
          </a:p>
        </p:txBody>
      </p:sp>
      <p:sp>
        <p:nvSpPr>
          <p:cNvPr id="1531" name="Google Shape;1531;p1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Qual é a raiz dessa palavra? O que a raiz dessa palavra significa?</a:t>
            </a:r>
            <a:endParaRPr/>
          </a:p>
        </p:txBody>
      </p:sp>
      <p:sp>
        <p:nvSpPr>
          <p:cNvPr id="1532" name="Google Shape;1532;p1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Qual é um antônimo dessa palavra? O que essa palavra significa?</a:t>
            </a:r>
            <a:endParaRPr/>
          </a:p>
        </p:txBody>
      </p:sp>
      <p:pic>
        <p:nvPicPr>
          <p:cNvPr id="1533" name="Google Shape;153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39" name="Google Shape;1539;p118"/>
          <p:cNvSpPr txBox="1"/>
          <p:nvPr>
            <p:ph idx="2" type="body"/>
          </p:nvPr>
        </p:nvSpPr>
        <p:spPr>
          <a:xfrm>
            <a:off x="4588042" y="197611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Use um dicionário, um aplicativo ou um site para conferir as palavras</a:t>
            </a:r>
            <a:r>
              <a:rPr lang="pt-BR" sz="2800"/>
              <a:t> </a:t>
            </a:r>
            <a:endParaRPr sz="2800"/>
          </a:p>
        </p:txBody>
      </p:sp>
      <p:sp>
        <p:nvSpPr>
          <p:cNvPr id="1540" name="Google Shape;1540;p118"/>
          <p:cNvSpPr txBox="1"/>
          <p:nvPr>
            <p:ph idx="2" type="body"/>
          </p:nvPr>
        </p:nvSpPr>
        <p:spPr>
          <a:xfrm>
            <a:off x="4588050" y="3286103"/>
            <a:ext cx="72054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Marque as palavras a revisar e crie um dicionário familiar de novas palavras e frases.</a:t>
            </a:r>
            <a:r>
              <a:rPr lang="pt-BR" sz="2800"/>
              <a:t> </a:t>
            </a:r>
            <a:endParaRPr sz="2800"/>
          </a:p>
        </p:txBody>
      </p:sp>
      <p:sp>
        <p:nvSpPr>
          <p:cNvPr id="1541" name="Google Shape;1541;p118"/>
          <p:cNvSpPr txBox="1"/>
          <p:nvPr>
            <p:ph idx="2" type="body"/>
          </p:nvPr>
        </p:nvSpPr>
        <p:spPr>
          <a:xfrm>
            <a:off x="4588050" y="4596078"/>
            <a:ext cx="72054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Compare e faça ligações entre seu idioma nativo e o Inglês.</a:t>
            </a:r>
            <a:r>
              <a:rPr lang="pt-BR" sz="2800"/>
              <a:t> </a:t>
            </a:r>
            <a:endParaRPr sz="2800"/>
          </a:p>
        </p:txBody>
      </p:sp>
      <p:pic>
        <p:nvPicPr>
          <p:cNvPr id="1542" name="Google Shape;154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388" y="2122675"/>
            <a:ext cx="1148275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375" y="3495975"/>
            <a:ext cx="1148275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6450" y="4869275"/>
            <a:ext cx="990125" cy="9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550" name="Google Shape;1550;p1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Escolha uma palavra. </a:t>
            </a:r>
            <a:endParaRPr/>
          </a:p>
        </p:txBody>
      </p:sp>
      <p:sp>
        <p:nvSpPr>
          <p:cNvPr id="1551" name="Google Shape;1551;p1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Pense em dois sinônimos. </a:t>
            </a:r>
            <a:endParaRPr/>
          </a:p>
        </p:txBody>
      </p:sp>
      <p:sp>
        <p:nvSpPr>
          <p:cNvPr id="1552" name="Google Shape;1552;p1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Pense em dois antônimos.</a:t>
            </a:r>
            <a:endParaRPr/>
          </a:p>
        </p:txBody>
      </p:sp>
      <p:sp>
        <p:nvSpPr>
          <p:cNvPr id="1553" name="Google Shape;1553;p1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554" name="Google Shape;1554;p1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555" name="Google Shape;1555;p1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556" name="Google Shape;1556;p1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557" name="Google Shape;1557;p1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8" name="Google Shape;1558;p1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2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564" name="Google Shape;1564;p12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565" name="Google Shape;1565;p12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566" name="Google Shape;1566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572" name="Google Shape;1572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12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574" name="Google Shape;1574;p1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0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Qual seria outra palavra para dizer ___? 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9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36" name="Google Shape;1436;p109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37" name="Google Shape;1437;p109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38" name="Google Shape;1438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39" name="Google Shape;1439;p109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40" name="Google Shape;1440;p109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109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09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09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4" name="Google Shape;1444;p109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5" name="Google Shape;1445;p109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1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1" name="Google Shape;1451;p11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2" name="Google Shape;1452;p11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53" name="Google Shape;1453;p11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4" name="Google Shape;1454;p110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55" name="Google Shape;1455;p110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56" name="Google Shape;1456;p110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57" name="Google Shape;1457;p110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58" name="Google Shape;1458;p11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59" name="Google Shape;1459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0" name="Google Shape;1460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1" name="Google Shape;1461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2" name="Google Shape;1462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1"/>
          <p:cNvSpPr txBox="1"/>
          <p:nvPr>
            <p:ph type="title"/>
          </p:nvPr>
        </p:nvSpPr>
        <p:spPr>
          <a:xfrm>
            <a:off x="-7619" y="0"/>
            <a:ext cx="862408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Qual seria outra palavra </a:t>
            </a:r>
            <a:br>
              <a:rPr b="1" i="0" lang="pt-BR" sz="4400" u="none">
                <a:solidFill>
                  <a:srgbClr val="006FB6"/>
                </a:solidFill>
              </a:rPr>
            </a:br>
            <a:r>
              <a:rPr b="1" i="0" lang="pt-BR" sz="4400" u="none">
                <a:solidFill>
                  <a:srgbClr val="006FB6"/>
                </a:solidFill>
              </a:rPr>
              <a:t>para dizer ___? </a:t>
            </a:r>
            <a:endParaRPr sz="4400"/>
          </a:p>
        </p:txBody>
      </p:sp>
      <p:sp>
        <p:nvSpPr>
          <p:cNvPr id="1468" name="Google Shape;1468;p111"/>
          <p:cNvSpPr txBox="1"/>
          <p:nvPr>
            <p:ph idx="1" type="body"/>
          </p:nvPr>
        </p:nvSpPr>
        <p:spPr>
          <a:xfrm>
            <a:off x="8952795" y="4456789"/>
            <a:ext cx="3037417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Construir um vocabulário ajuda o leitor a entender o que lê.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69" name="Google Shape;1469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2795" y="2287151"/>
            <a:ext cx="3037418" cy="10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71" name="Google Shape;1471;p111"/>
          <p:cNvSpPr txBox="1"/>
          <p:nvPr>
            <p:ph idx="5" type="title"/>
          </p:nvPr>
        </p:nvSpPr>
        <p:spPr>
          <a:xfrm>
            <a:off x="371850" y="40458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72" name="Google Shape;1472;p1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Escolha uma palavra.</a:t>
            </a:r>
            <a:endParaRPr/>
          </a:p>
        </p:txBody>
      </p:sp>
      <p:sp>
        <p:nvSpPr>
          <p:cNvPr id="1473" name="Google Shape;1473;p1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Pense em dois sinônimos ou duas palavras que significam a mesma coisa.</a:t>
            </a:r>
            <a:endParaRPr/>
          </a:p>
        </p:txBody>
      </p:sp>
      <p:sp>
        <p:nvSpPr>
          <p:cNvPr id="1474" name="Google Shape;1474;p111"/>
          <p:cNvSpPr txBox="1"/>
          <p:nvPr>
            <p:ph idx="8" type="body"/>
          </p:nvPr>
        </p:nvSpPr>
        <p:spPr>
          <a:xfrm>
            <a:off x="1340838" y="40458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Pense em um antônimo ouuma palavra contrária.</a:t>
            </a:r>
            <a:endParaRPr/>
          </a:p>
        </p:txBody>
      </p:sp>
      <p:sp>
        <p:nvSpPr>
          <p:cNvPr id="1475" name="Google Shape;1475;p1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uma palavra que significa a mesma coisa que outra ou quase com praticamente o mesmo significado</a:t>
            </a:r>
            <a:endParaRPr sz="3000"/>
          </a:p>
        </p:txBody>
      </p:sp>
      <p:sp>
        <p:nvSpPr>
          <p:cNvPr id="1481" name="Google Shape;1481;p1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uma palavra que significa o contrário da outra</a:t>
            </a:r>
            <a:endParaRPr/>
          </a:p>
        </p:txBody>
      </p:sp>
      <p:sp>
        <p:nvSpPr>
          <p:cNvPr id="1482" name="Google Shape;1482;p1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as palavras que seu filho/sua filha conhece</a:t>
            </a:r>
            <a:endParaRPr/>
          </a:p>
        </p:txBody>
      </p:sp>
      <p:sp>
        <p:nvSpPr>
          <p:cNvPr id="1483" name="Google Shape;1483;p1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4" name="Google Shape;1484;p1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Sinônimo</a:t>
            </a:r>
            <a:endParaRPr/>
          </a:p>
        </p:txBody>
      </p:sp>
      <p:sp>
        <p:nvSpPr>
          <p:cNvPr id="1485" name="Google Shape;1485;p1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Antônimo</a:t>
            </a:r>
            <a:endParaRPr/>
          </a:p>
        </p:txBody>
      </p:sp>
      <p:sp>
        <p:nvSpPr>
          <p:cNvPr id="1486" name="Google Shape;1486;p1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pt-BR" sz="4000" u="none"/>
              <a:t>Vocabulário</a:t>
            </a:r>
            <a:endParaRPr/>
          </a:p>
        </p:txBody>
      </p:sp>
      <p:sp>
        <p:nvSpPr>
          <p:cNvPr id="1487" name="Google Shape;1487;p1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88" name="Google Shape;1488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200" u="none"/>
              <a:t>Verificação em termos de alfabetização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pt-BR" u="none"/>
              <a:t>Escolha uma palavra </a:t>
            </a:r>
            <a:endParaRPr/>
          </a:p>
        </p:txBody>
      </p:sp>
      <p:sp>
        <p:nvSpPr>
          <p:cNvPr id="1494" name="Google Shape;1494;p113"/>
          <p:cNvSpPr txBox="1"/>
          <p:nvPr>
            <p:ph idx="1" type="body"/>
          </p:nvPr>
        </p:nvSpPr>
        <p:spPr>
          <a:xfrm>
            <a:off x="223268" y="1522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/>
              <a:t>Dicas e truques</a:t>
            </a:r>
            <a:endParaRPr b="1"/>
          </a:p>
        </p:txBody>
      </p:sp>
      <p:sp>
        <p:nvSpPr>
          <p:cNvPr id="1495" name="Google Shape;1495;p113"/>
          <p:cNvSpPr txBox="1"/>
          <p:nvPr>
            <p:ph idx="2" type="body"/>
          </p:nvPr>
        </p:nvSpPr>
        <p:spPr>
          <a:xfrm>
            <a:off x="207817" y="764208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u="none"/>
              <a:t>Escolha uma palavra que seu filho/sua filha: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u="none"/>
              <a:t>verá novamente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u="none"/>
              <a:t>tem dificuldade para ler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u="none"/>
              <a:t>não sabe o significado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u="none"/>
              <a:t>sobre a qual queira falar!</a:t>
            </a:r>
            <a:endParaRPr/>
          </a:p>
        </p:txBody>
      </p:sp>
      <p:sp>
        <p:nvSpPr>
          <p:cNvPr id="1496" name="Google Shape;1496;p113"/>
          <p:cNvSpPr txBox="1"/>
          <p:nvPr>
            <p:ph idx="4" type="body"/>
          </p:nvPr>
        </p:nvSpPr>
        <p:spPr>
          <a:xfrm rot="-2153482">
            <a:off x="3776670" y="2370816"/>
            <a:ext cx="2666609" cy="1739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/>
              <a:t>Adulto: </a:t>
            </a:r>
            <a:r>
              <a:rPr b="0" i="0" lang="pt-BR" u="none"/>
              <a:t>Essa palavra pode funcionar.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97" name="Google Shape;1497;p113"/>
          <p:cNvSpPr txBox="1"/>
          <p:nvPr>
            <p:ph idx="5" type="body"/>
          </p:nvPr>
        </p:nvSpPr>
        <p:spPr>
          <a:xfrm rot="860652">
            <a:off x="8839801" y="2363620"/>
            <a:ext cx="3167755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solidFill>
                  <a:srgbClr val="006FB6"/>
                </a:solidFill>
              </a:rPr>
              <a:t>Criança: </a:t>
            </a:r>
            <a:r>
              <a:rPr b="0" lang="pt-BR" u="none">
                <a:solidFill>
                  <a:srgbClr val="006FB6"/>
                </a:solidFill>
              </a:rPr>
              <a:t>“The </a:t>
            </a:r>
            <a:r>
              <a:rPr b="0" lang="pt-BR" u="sng">
                <a:solidFill>
                  <a:srgbClr val="006FB6"/>
                </a:solidFill>
              </a:rPr>
              <a:t>pesky </a:t>
            </a:r>
            <a:r>
              <a:rPr b="0" lang="pt-BR" u="none">
                <a:solidFill>
                  <a:srgbClr val="006FB6"/>
                </a:solidFill>
              </a:rPr>
              <a:t>mosquito buzzed around her head.”</a:t>
            </a:r>
            <a:endParaRPr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pt-BR" sz="4800" u="none">
                <a:solidFill>
                  <a:srgbClr val="006FB6"/>
                </a:solidFill>
              </a:rPr>
              <a:t>Pense em dois sinônimos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03" name="Google Shape;1503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295" r="4295" t="0"/>
          <a:stretch/>
        </p:blipFill>
        <p:spPr>
          <a:xfrm>
            <a:off x="8897257" y="1586830"/>
            <a:ext cx="3120575" cy="256425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04" name="Google Shape;1504;p114"/>
          <p:cNvSpPr txBox="1"/>
          <p:nvPr>
            <p:ph idx="1" type="body"/>
          </p:nvPr>
        </p:nvSpPr>
        <p:spPr>
          <a:xfrm>
            <a:off x="8995417" y="4255741"/>
            <a:ext cx="28176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063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r>
              <a:t/>
            </a:r>
            <a:endParaRPr b="1" sz="3200"/>
          </a:p>
          <a:p>
            <a:pPr indent="0" lvl="0" marL="1428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505" name="Google Shape;1505;p11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“Qual seria outra maneira de dizer 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“Que outras palavras significam algo semelhante a ________?”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5715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“Como você diria isso em [outro idioma]?”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5715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“A palavra que você pensou é diferente da que está no texto?”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6" name="Google Shape;1506;p1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0118313" y="4755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None/>
            </a:pPr>
            <a:r>
              <a:rPr b="1" i="0" lang="pt-BR" sz="4800" u="none">
                <a:solidFill>
                  <a:srgbClr val="006FB6"/>
                </a:solidFill>
              </a:rPr>
              <a:t>Pense em um antônimo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12" name="Google Shape;151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295" r="4295" t="0"/>
          <a:stretch/>
        </p:blipFill>
        <p:spPr>
          <a:xfrm>
            <a:off x="8897257" y="1586830"/>
            <a:ext cx="3120600" cy="256440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13" name="Google Shape;1513;p11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“Qual é a maneira de dizer o contrário de ______?”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571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“Você pode usar essa palavra em uma frase?”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“Como você diria o contrário disso em [outro idioma]?”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4" name="Google Shape;1514;p1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0118313" y="4755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