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2" r:id="rId9"/>
    <p:sldMasterId id="2147483697" r:id="rId10"/>
    <p:sldMasterId id="2147483707" r:id="rId11"/>
    <p:sldMasterId id="2147483723" r:id="rId12"/>
    <p:sldMasterId id="2147483738" r:id="rId13"/>
    <p:sldMasterId id="2147483746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hdmTKXMVwZyoI+WLWkm/BDxqnV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35" Type="http://customschemas.google.com/relationships/presentationmetadata" Target="metadata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5" name="Google Shape;1445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6:notes"/>
          <p:cNvSpPr/>
          <p:nvPr>
            <p:ph idx="2" type="sldImg"/>
          </p:nvPr>
        </p:nvSpPr>
        <p:spPr>
          <a:xfrm>
            <a:off x="3533775" y="8413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4" name="Google Shape;1544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7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3" name="Google Shape;1553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18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2" name="Google Shape;1562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9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1" name="Google Shape;1571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0" name="Google Shape;1580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0" name="Google Shape;1590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g1dc98c84079_0_151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9" name="Google Shape;1599;g1dc98c84079_0_15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2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8" name="Google Shape;1608;p2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2cb0e078671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2" name="Google Shape;1622;g2cb0e078671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2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0" name="Google Shape;1630;p2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2" name="Google Shape;1452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7" name="Google Shape;1457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1" name="Google Shape;1471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8" name="Google Shape;1488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2" name="Google Shape;1502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13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5" name="Google Shape;1515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4" name="Google Shape;1524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5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4" name="Google Shape;1534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png"/><Relationship Id="rId3" Type="http://schemas.openxmlformats.org/officeDocument/2006/relationships/image" Target="../media/image2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2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jpg"/><Relationship Id="rId3" Type="http://schemas.openxmlformats.org/officeDocument/2006/relationships/image" Target="../media/image2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5.png"/><Relationship Id="rId6" Type="http://schemas.openxmlformats.org/officeDocument/2006/relationships/image" Target="../media/image3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32.png"/><Relationship Id="rId4" Type="http://schemas.openxmlformats.org/officeDocument/2006/relationships/image" Target="../media/image6.png"/><Relationship Id="rId5" Type="http://schemas.openxmlformats.org/officeDocument/2006/relationships/image" Target="../media/image3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5.png"/><Relationship Id="rId6" Type="http://schemas.openxmlformats.org/officeDocument/2006/relationships/image" Target="../media/image2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3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6.png"/><Relationship Id="rId6" Type="http://schemas.openxmlformats.org/officeDocument/2006/relationships/image" Target="../media/image3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5.png"/><Relationship Id="rId6" Type="http://schemas.openxmlformats.org/officeDocument/2006/relationships/image" Target="../media/image11.png"/><Relationship Id="rId7" Type="http://schemas.openxmlformats.org/officeDocument/2006/relationships/image" Target="../media/image17.png"/><Relationship Id="rId8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5.png"/><Relationship Id="rId6" Type="http://schemas.openxmlformats.org/officeDocument/2006/relationships/image" Target="../media/image11.png"/><Relationship Id="rId7" Type="http://schemas.openxmlformats.org/officeDocument/2006/relationships/image" Target="../media/image17.png"/><Relationship Id="rId8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5.png"/><Relationship Id="rId6" Type="http://schemas.openxmlformats.org/officeDocument/2006/relationships/image" Target="../media/image4.png"/><Relationship Id="rId7" Type="http://schemas.openxmlformats.org/officeDocument/2006/relationships/image" Target="../media/image17.png"/><Relationship Id="rId8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6.png"/><Relationship Id="rId6" Type="http://schemas.openxmlformats.org/officeDocument/2006/relationships/image" Target="../media/image46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6.png"/><Relationship Id="rId6" Type="http://schemas.openxmlformats.org/officeDocument/2006/relationships/image" Target="../media/image46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3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32.png"/><Relationship Id="rId4" Type="http://schemas.openxmlformats.org/officeDocument/2006/relationships/image" Target="../media/image6.png"/><Relationship Id="rId5" Type="http://schemas.openxmlformats.org/officeDocument/2006/relationships/image" Target="../media/image3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40.jpg"/><Relationship Id="rId5" Type="http://schemas.openxmlformats.org/officeDocument/2006/relationships/image" Target="../media/image35.png"/><Relationship Id="rId6" Type="http://schemas.openxmlformats.org/officeDocument/2006/relationships/image" Target="../media/image4.png"/><Relationship Id="rId7" Type="http://schemas.openxmlformats.org/officeDocument/2006/relationships/image" Target="../media/image17.png"/><Relationship Id="rId8" Type="http://schemas.openxmlformats.org/officeDocument/2006/relationships/image" Target="../media/image10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32.png"/><Relationship Id="rId4" Type="http://schemas.openxmlformats.org/officeDocument/2006/relationships/image" Target="../media/image6.png"/><Relationship Id="rId5" Type="http://schemas.openxmlformats.org/officeDocument/2006/relationships/image" Target="../media/image3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3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3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3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3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35.png"/><Relationship Id="rId4" Type="http://schemas.openxmlformats.org/officeDocument/2006/relationships/image" Target="../media/image18.png"/><Relationship Id="rId5" Type="http://schemas.openxmlformats.org/officeDocument/2006/relationships/image" Target="../media/image3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35.png"/><Relationship Id="rId4" Type="http://schemas.openxmlformats.org/officeDocument/2006/relationships/image" Target="../media/image18.png"/><Relationship Id="rId5" Type="http://schemas.openxmlformats.org/officeDocument/2006/relationships/image" Target="../media/image3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3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png"/><Relationship Id="rId3" Type="http://schemas.openxmlformats.org/officeDocument/2006/relationships/image" Target="../media/image22.jp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3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jpg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3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3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41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3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3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41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3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3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22.jp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3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3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2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35.png"/><Relationship Id="rId4" Type="http://schemas.openxmlformats.org/officeDocument/2006/relationships/image" Target="../media/image18.png"/><Relationship Id="rId5" Type="http://schemas.openxmlformats.org/officeDocument/2006/relationships/image" Target="../media/image3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3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6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3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5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5.png"/><Relationship Id="rId6" Type="http://schemas.openxmlformats.org/officeDocument/2006/relationships/image" Target="../media/image11.png"/><Relationship Id="rId7" Type="http://schemas.openxmlformats.org/officeDocument/2006/relationships/image" Target="../media/image17.png"/><Relationship Id="rId8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5.png"/><Relationship Id="rId6" Type="http://schemas.openxmlformats.org/officeDocument/2006/relationships/image" Target="../media/image4.png"/><Relationship Id="rId7" Type="http://schemas.openxmlformats.org/officeDocument/2006/relationships/image" Target="../media/image17.png"/><Relationship Id="rId8" Type="http://schemas.openxmlformats.org/officeDocument/2006/relationships/image" Target="../media/image10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35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6.png"/><Relationship Id="rId6" Type="http://schemas.openxmlformats.org/officeDocument/2006/relationships/image" Target="../media/image46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6.png"/><Relationship Id="rId6" Type="http://schemas.openxmlformats.org/officeDocument/2006/relationships/image" Target="../media/image46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35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6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6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32.png"/><Relationship Id="rId4" Type="http://schemas.openxmlformats.org/officeDocument/2006/relationships/image" Target="../media/image6.png"/><Relationship Id="rId5" Type="http://schemas.openxmlformats.org/officeDocument/2006/relationships/image" Target="../media/image35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32.png"/><Relationship Id="rId4" Type="http://schemas.openxmlformats.org/officeDocument/2006/relationships/image" Target="../media/image6.png"/><Relationship Id="rId5" Type="http://schemas.openxmlformats.org/officeDocument/2006/relationships/image" Target="../media/image35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35.png"/><Relationship Id="rId4" Type="http://schemas.openxmlformats.org/officeDocument/2006/relationships/image" Target="../media/image18.png"/><Relationship Id="rId5" Type="http://schemas.openxmlformats.org/officeDocument/2006/relationships/image" Target="../media/image32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35.png"/><Relationship Id="rId4" Type="http://schemas.openxmlformats.org/officeDocument/2006/relationships/image" Target="../media/image18.png"/><Relationship Id="rId5" Type="http://schemas.openxmlformats.org/officeDocument/2006/relationships/image" Target="../media/image3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35.png"/><Relationship Id="rId4" Type="http://schemas.openxmlformats.org/officeDocument/2006/relationships/image" Target="../media/image18.png"/><Relationship Id="rId5" Type="http://schemas.openxmlformats.org/officeDocument/2006/relationships/image" Target="../media/image32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5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3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3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3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3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35.png"/><Relationship Id="rId4" Type="http://schemas.openxmlformats.org/officeDocument/2006/relationships/image" Target="../media/image18.png"/><Relationship Id="rId5" Type="http://schemas.openxmlformats.org/officeDocument/2006/relationships/image" Target="../media/image32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35.png"/><Relationship Id="rId4" Type="http://schemas.openxmlformats.org/officeDocument/2006/relationships/image" Target="../media/image18.png"/><Relationship Id="rId5" Type="http://schemas.openxmlformats.org/officeDocument/2006/relationships/image" Target="../media/image3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35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3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3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35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5.png"/><Relationship Id="rId6" Type="http://schemas.openxmlformats.org/officeDocument/2006/relationships/image" Target="../media/image11.png"/><Relationship Id="rId7" Type="http://schemas.openxmlformats.org/officeDocument/2006/relationships/image" Target="../media/image17.png"/><Relationship Id="rId8" Type="http://schemas.openxmlformats.org/officeDocument/2006/relationships/image" Target="../media/image3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40.jpg"/><Relationship Id="rId5" Type="http://schemas.openxmlformats.org/officeDocument/2006/relationships/image" Target="../media/image35.png"/><Relationship Id="rId6" Type="http://schemas.openxmlformats.org/officeDocument/2006/relationships/image" Target="../media/image4.png"/><Relationship Id="rId7" Type="http://schemas.openxmlformats.org/officeDocument/2006/relationships/image" Target="../media/image17.png"/><Relationship Id="rId8" Type="http://schemas.openxmlformats.org/officeDocument/2006/relationships/image" Target="../media/image10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5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22.jp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35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jpg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35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35.png"/><Relationship Id="rId4" Type="http://schemas.openxmlformats.org/officeDocument/2006/relationships/image" Target="../media/image18.png"/><Relationship Id="rId5" Type="http://schemas.openxmlformats.org/officeDocument/2006/relationships/image" Target="../media/image3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3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41.jp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3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3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5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3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27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35.png"/><Relationship Id="rId4" Type="http://schemas.openxmlformats.org/officeDocument/2006/relationships/image" Target="../media/image18.png"/><Relationship Id="rId5" Type="http://schemas.openxmlformats.org/officeDocument/2006/relationships/image" Target="../media/image3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30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30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30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4" name="Google Shape;154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5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5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5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6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6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7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7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7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7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7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7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7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7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7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7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41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4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4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4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4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1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41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9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99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99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9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9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99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0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0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0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0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0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0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0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0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0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0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0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0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02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02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2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02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0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3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0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03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03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4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0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04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04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0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0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0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0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0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0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0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0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0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0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0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0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0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0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0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0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0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0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0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0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0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0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0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0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0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0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07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07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7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7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08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08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09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09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10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10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10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10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10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10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10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1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11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3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3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1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1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1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13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13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5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5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81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81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81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82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82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2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2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83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83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83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83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5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85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85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85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85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8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8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8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8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87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7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7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7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87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87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7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7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87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53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53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53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53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53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53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53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53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4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4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4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54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54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6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6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63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55" name="Google Shape;655;p6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_1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9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5" name="Google Shape;665;p49"/>
          <p:cNvSpPr txBox="1"/>
          <p:nvPr>
            <p:ph idx="2" type="body"/>
          </p:nvPr>
        </p:nvSpPr>
        <p:spPr>
          <a:xfrm>
            <a:off x="138544" y="1343824"/>
            <a:ext cx="3200400" cy="52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66" name="Google Shape;666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9" name="Google Shape;66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0" name="Google Shape;67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73" name="Google Shape;673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74" name="Google Shape;674;p49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49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49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7" name="Google Shape;677;p49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0" name="Google Shape;680;p52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1" name="Google Shape;681;p52"/>
          <p:cNvSpPr txBox="1"/>
          <p:nvPr>
            <p:ph idx="2" type="body"/>
          </p:nvPr>
        </p:nvSpPr>
        <p:spPr>
          <a:xfrm>
            <a:off x="243874" y="1023994"/>
            <a:ext cx="3040200" cy="2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2" name="Google Shape;682;p52"/>
          <p:cNvSpPr txBox="1"/>
          <p:nvPr>
            <p:ph idx="3" type="body"/>
          </p:nvPr>
        </p:nvSpPr>
        <p:spPr>
          <a:xfrm>
            <a:off x="3659537" y="1612545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83" name="Google Shape;683;p5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5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5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6" name="Google Shape;68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7" name="Google Shape;68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52"/>
          <p:cNvSpPr txBox="1"/>
          <p:nvPr>
            <p:ph idx="4" type="body"/>
          </p:nvPr>
        </p:nvSpPr>
        <p:spPr>
          <a:xfrm>
            <a:off x="6698878" y="1612544"/>
            <a:ext cx="51345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52"/>
          <p:cNvSpPr/>
          <p:nvPr>
            <p:ph idx="5" type="pic"/>
          </p:nvPr>
        </p:nvSpPr>
        <p:spPr>
          <a:xfrm>
            <a:off x="478983" y="3499292"/>
            <a:ext cx="2514600" cy="293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88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5" name="Google Shape;695;p88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96" name="Google Shape;696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7" name="Google Shape;697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9" name="Google Shape;699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0" name="Google Shape;700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03" name="Google Shape;703;p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04" name="Google Shape;704;p88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88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88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88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88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1" name="Google Shape;711;p89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2" name="Google Shape;712;p89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3" name="Google Shape;713;p89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14" name="Google Shape;714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6" name="Google Shape;716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7" name="Google Shape;717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8" name="Google Shape;718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89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89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p89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p89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7" name="Google Shape;727;p90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Google Shape;728;p90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90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90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31" name="Google Shape;731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3" name="Google Shape;733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4" name="Google Shape;734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5" name="Google Shape;735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40" name="Google Shape;74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1" name="Google Shape;741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4" name="Google Shape;74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6" name="Google Shape;746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95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5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5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5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5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95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95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95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9" name="Google Shape;749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0" name="Google Shape;750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2" name="Google Shape;752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3" name="Google Shape;75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8" name="Google Shape;758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9" name="Google Shape;759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0" name="Google Shape;760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2" name="Google Shape;762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3" name="Google Shape;763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9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67" name="Google Shape;767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9" name="Google Shape;769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0" name="Google Shape;770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1" name="Google Shape;771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2" name="Google Shape;772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9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Google Shape;775;p9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76" name="Google Shape;776;p9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 1">
  <p:cSld name="2_Custom Layout"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4" name="Google Shape;784;p5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5" name="Google Shape;785;p5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5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5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5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9" name="Google Shape;78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1" name="Google Shape;791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3" name="Google Shape;793;p51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4" name="Google Shape;794;p51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5" name="Google Shape;795;p51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6" name="Google Shape;796;p51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1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Google Shape;798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9" name="Google Shape;799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0" name="Google Shape;800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1" name="Google Shape;801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2" name="Google Shape;80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4" name="Google Shape;804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5" name="Google Shape;805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6" name="Google Shape;806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5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8" name="Google Shape;808;p5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5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0" name="Google Shape;810;p5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1" name="Google Shape;811;p5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2" name="Google Shape;812;p5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5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5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5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55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17" name="Google Shape;817;p55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0" name="Google Shape;820;p6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6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22" name="Google Shape;822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3" name="Google Shape;823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5" name="Google Shape;825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6" name="Google Shape;826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7" name="Google Shape;827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8" name="Google Shape;82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0" name="Google Shape;830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6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6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p6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6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6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6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6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6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1" name="Google Shape;84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2" name="Google Shape;84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4" name="Google Shape;844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5" name="Google Shape;845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6" name="Google Shape;846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7" name="Google Shape;84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9" name="Google Shape;84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2" name="Google Shape;852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5" name="Google Shape;855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6" name="Google Shape;856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7" name="Google Shape;857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9" name="Google Shape;859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2" name="Google Shape;86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4" name="Google Shape;864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7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0" name="Google Shape;870;p7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3" name="Google Shape;873;p7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74" name="Google Shape;87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5" name="Google Shape;875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6" name="Google Shape;876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8" name="Google Shape;878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9" name="Google Shape;879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0" name="Google Shape;88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2" name="Google Shape;88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7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7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7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7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7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7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7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7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5" name="Google Shape;895;p7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96" name="Google Shape;896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7" name="Google Shape;897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9" name="Google Shape;899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1" name="Google Shape;901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2" name="Google Shape;90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4" name="Google Shape;904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6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6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6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6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96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96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7" name="Google Shape;907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0" name="Google Shape;91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2" name="Google Shape;912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3" name="Google Shape;913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4" name="Google Shape;914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6" name="Google Shape;916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24" name="Google Shape;924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7" name="Google Shape;927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2" name="Google Shape;932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3" name="Google Shape;933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4" name="Google Shape;934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p7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7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7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9" name="Google Shape;939;p7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0" name="Google Shape;940;p7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1" name="Google Shape;941;p7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7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7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p7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45" name="Google Shape;945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46" name="Google Shape;946;p7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7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7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Google Shape;950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1" name="Google Shape;951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2" name="Google Shape;952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3" name="Google Shape;953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4" name="Google Shape;954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5" name="Google Shape;955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6" name="Google Shape;95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8" name="Google Shape;958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0" name="Google Shape;960;p7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7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Google Shape;963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4" name="Google Shape;964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6" name="Google Shape;966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7" name="Google Shape;967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9" name="Google Shape;969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0" name="Google Shape;970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1" name="Google Shape;971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3" name="Google Shape;973;p7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7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" name="Google Shape;976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7" name="Google Shape;977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8" name="Google Shape;978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9" name="Google Shape;979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0" name="Google Shape;980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2" name="Google Shape;982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3" name="Google Shape;983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4" name="Google Shape;984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6" name="Google Shape;986;p7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7" name="Google Shape;987;p7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7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7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0" name="Google Shape;990;p7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1" name="Google Shape;991;p7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2" name="Google Shape;992;p7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4" name="Google Shape;99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5" name="Google Shape;995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7" name="Google Shape;997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8" name="Google Shape;99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9" name="Google Shape;999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1" name="Google Shape;100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2" name="Google Shape;1002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4" name="Google Shape;1004;p7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" name="Google Shape;1006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7" name="Google Shape;1007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8" name="Google Shape;1008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0" name="Google Shape;101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1" name="Google Shape;1011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3" name="Google Shape;1013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4" name="Google Shape;1014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6" name="Google Shape;1016;p7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7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8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0" name="Google Shape;1020;p8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6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9" name="Google Shape;1029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1" name="Google Shape;1031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2" name="Google Shape;1032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3" name="Google Shape;103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6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37" name="Google Shape;1037;p6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6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6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6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6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6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6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6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6" name="Google Shape;1046;p61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47" name="Google Shape;1047;p61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48" name="Google Shape;1048;p6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6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0" name="Google Shape;1050;p6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1" name="Google Shape;105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2" name="Google Shape;105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61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9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9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97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9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9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62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58" name="Google Shape;1058;p62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62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60" name="Google Shape;1060;p62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61" name="Google Shape;1061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2" name="Google Shape;1062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3" name="Google Shape;1063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4" name="Google Shape;106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5" name="Google Shape;106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6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5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71" name="Google Shape;1071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2" name="Google Shape;1072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4" name="Google Shape;1074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5" name="Google Shape;1075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7" name="Google Shape;1077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50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p15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150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150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2" name="Google Shape;1082;p150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5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5" name="Google Shape;1085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6" name="Google Shape;1086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7" name="Google Shape;1087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8" name="Google Shape;1088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9" name="Google Shape;1089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15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093" name="Google Shape;1093;p15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4" name="Google Shape;1094;p15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5" name="Google Shape;1095;p15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6" name="Google Shape;1096;p15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7" name="Google Shape;1097;p15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p15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9" name="Google Shape;1099;p15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p15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1" name="Google Shape;1101;p15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4" name="Google Shape;1104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6" name="Google Shape;1106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7" name="Google Shape;1107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8" name="Google Shape;1108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152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2" name="Google Shape;1112;p152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13" name="Google Shape;1113;p152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6" name="Google Shape;1116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9" name="Google Shape;1119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0" name="Google Shape;1120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153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124" name="Google Shape;1124;p153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p153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p153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15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9" name="Google Shape;1129;p154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p154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p154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154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37" name="Google Shape;1137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8" name="Google Shape;1138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9" name="Google Shape;1139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0" name="Google Shape;1140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1" name="Google Shape;1141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156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45" name="Google Shape;1145;p156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6" name="Google Shape;1146;p156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7" name="Google Shape;1147;p156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8" name="Google Shape;1148;p156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1" name="Google Shape;1151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3" name="Google Shape;1153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4" name="Google Shape;1154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5" name="Google Shape;1155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15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59" name="Google Shape;1159;p15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0" name="Google Shape;1160;p1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p15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p1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p1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p15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5" name="Google Shape;1165;p1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8" name="Google Shape;1168;p158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69" name="Google Shape;1169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1" name="Google Shape;1171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2" name="Google Shape;1172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3" name="Google Shape;1173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p158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p158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p158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p158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p158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158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158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3" name="Google Shape;1183;p158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9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9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5" name="Google Shape;1185;p159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p159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7" name="Google Shape;1187;p15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8" name="Google Shape;1188;p1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1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0" name="Google Shape;1190;p1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1" name="Google Shape;1191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2" name="Google Shape;1192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159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6" name="Google Shape;1196;p159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97" name="Google Shape;1197;p159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8" name="Google Shape;1198;p159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59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59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59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159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3" name="Google Shape;1203;p159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4" name="Google Shape;1204;p159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5" name="Google Shape;1205;p159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6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08" name="Google Shape;1208;p16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9" name="Google Shape;1209;p16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0" name="Google Shape;1210;p16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1" name="Google Shape;1211;p1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2" name="Google Shape;1212;p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p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Google Shape;1214;p1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15" name="Google Shape;1215;p160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6" name="Google Shape;1216;p160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17" name="Google Shape;1217;p160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1dc98c84079_0_16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24" name="Google Shape;1224;g1dc98c84079_0_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5" name="Google Shape;1225;g1dc98c84079_0_16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6" name="Google Shape;1226;g1dc98c84079_0_16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7" name="Google Shape;1227;g1dc98c84079_0_16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8" name="Google Shape;1228;g1dc98c84079_0_16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g1dc98c84079_0_16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0" name="Google Shape;1230;g1dc98c84079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g1dc98c84079_0_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2" name="Google Shape;1232;g1dc98c84079_0_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3" name="Google Shape;1233;g1dc98c84079_0_16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g1dc98c84079_0_16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g1dc98c84079_0_16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g1dc98c84079_0_16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1dc98c84079_0_16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1dc98c84079_0_16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g1dc98c84079_0_16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g1dc98c84079_0_16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1dc98c84079_0_18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3" name="Google Shape;1243;g1dc98c84079_0_18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g1dc98c84079_0_18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g1dc98c84079_0_1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6" name="Google Shape;1246;g1dc98c84079_0_18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47" name="Google Shape;1247;g1dc98c84079_0_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8" name="Google Shape;1248;g1dc98c84079_0_1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g1dc98c84079_0_1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0" name="Google Shape;1250;g1dc98c84079_0_1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1" name="Google Shape;1251;g1dc98c84079_0_1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2" name="Google Shape;1252;g1dc98c84079_0_1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3" name="Google Shape;1253;g1dc98c84079_0_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g1dc98c84079_0_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5" name="Google Shape;1255;g1dc98c84079_0_1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g1dc98c84079_0_1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g1dc98c84079_0_18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g1dc98c84079_0_18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1dc98c84079_0_20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g1dc98c84079_0_20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2" name="Google Shape;1262;g1dc98c84079_0_20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3" name="Google Shape;1263;g1dc98c84079_0_20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64" name="Google Shape;1264;g1dc98c84079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5" name="Google Shape;1265;g1dc98c84079_0_20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6" name="Google Shape;1266;g1dc98c84079_0_20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7" name="Google Shape;1267;g1dc98c84079_0_20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8" name="Google Shape;1268;g1dc98c84079_0_20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9" name="Google Shape;1269;g1dc98c84079_0_20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0" name="Google Shape;1270;g1dc98c84079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g1dc98c84079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2" name="Google Shape;1272;g1dc98c84079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g1dc98c84079_0_2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g1dc98c84079_0_2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g1dc98c84079_0_2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276" name="Google Shape;1276;g1dc98c84079_0_20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1dc98c84079_0_21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9" name="Google Shape;1279;g1dc98c84079_0_21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0" name="Google Shape;1280;g1dc98c84079_0_21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g1dc98c84079_0_21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g1dc98c84079_0_21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g1dc98c84079_0_21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4" name="Google Shape;1284;g1dc98c84079_0_21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g1dc98c84079_0_21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g1dc98c84079_0_21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87" name="Google Shape;1287;g1dc98c84079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8" name="Google Shape;1288;g1dc98c84079_0_2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9" name="Google Shape;1289;g1dc98c84079_0_2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0" name="Google Shape;1290;g1dc98c84079_0_2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g1dc98c84079_0_2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g1dc98c84079_0_2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3" name="Google Shape;1293;g1dc98c84079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g1dc98c84079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5" name="Google Shape;1295;g1dc98c84079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1dc98c84079_0_2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98" name="Google Shape;1298;g1dc98c84079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299" name="Google Shape;1299;g1dc98c84079_0_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0" name="Google Shape;1300;g1dc98c84079_0_23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1" name="Google Shape;1301;g1dc98c84079_0_2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2" name="Google Shape;1302;g1dc98c84079_0_2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3" name="Google Shape;1303;g1dc98c84079_0_2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g1dc98c84079_0_2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5" name="Google Shape;1305;g1dc98c84079_0_23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6" name="Google Shape;1306;g1dc98c84079_0_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g1dc98c84079_0_2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8" name="Google Shape;1308;g1dc98c84079_0_23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09" name="Google Shape;1309;g1dc98c84079_0_2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g1dc98c84079_0_23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g1dc98c84079_0_23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g1dc98c84079_0_23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g1dc98c84079_0_23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g1dc98c84079_0_23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5" name="Google Shape;1315;g1dc98c84079_0_23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7" name="Google Shape;1317;g1dc98c84079_0_2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18" name="Google Shape;1318;g1dc98c84079_0_25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19" name="Google Shape;1319;g1dc98c84079_0_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0" name="Google Shape;1320;g1dc98c84079_0_25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1" name="Google Shape;1321;g1dc98c84079_0_25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2" name="Google Shape;1322;g1dc98c84079_0_25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3" name="Google Shape;1323;g1dc98c84079_0_25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4" name="Google Shape;1324;g1dc98c84079_0_25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5" name="Google Shape;1325;g1dc98c84079_0_2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g1dc98c84079_0_2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7" name="Google Shape;1327;g1dc98c84079_0_25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28" name="Google Shape;1328;g1dc98c84079_0_2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29" name="Google Shape;1329;g1dc98c84079_0_25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g1dc98c84079_0_25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g1dc98c84079_0_25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g1dc98c84079_0_25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g1dc98c84079_0_25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1dc98c84079_0_27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6" name="Google Shape;1336;g1dc98c84079_0_27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g1dc98c84079_0_27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38" name="Google Shape;1338;g1dc98c84079_0_27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339" name="Google Shape;1339;g1dc98c84079_0_27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40" name="Google Shape;1340;g1dc98c84079_0_27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2cb0e078671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8" name="Google Shape;1348;g2cb0e078671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g2cb0e078671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0" name="Google Shape;1350;g2cb0e078671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1" name="Google Shape;1351;g2cb0e078671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2" name="Google Shape;1352;g2cb0e078671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3" name="Google Shape;1353;g2cb0e078671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g2cb0e078671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g2cb0e078671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6" name="Google Shape;1356;g2cb0e078671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57" name="Google Shape;1357;g2cb0e078671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2cb0e078671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0" name="Google Shape;1360;g2cb0e078671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1" name="Google Shape;1361;g2cb0e078671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62" name="Google Shape;1362;g2cb0e078671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3" name="Google Shape;1363;g2cb0e078671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4" name="Google Shape;1364;g2cb0e078671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5" name="Google Shape;1365;g2cb0e078671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6" name="Google Shape;1366;g2cb0e078671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g2cb0e078671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Google Shape;1368;g2cb0e078671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69" name="Google Shape;1369;g2cb0e078671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70" name="Google Shape;1370;g2cb0e078671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g2cb0e078671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2" name="Google Shape;1372;g2cb0e078671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3" name="Google Shape;1373;g2cb0e078671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4" name="Google Shape;1374;g2cb0e078671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2cb0e078671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7" name="Google Shape;1377;g2cb0e078671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8" name="Google Shape;1378;g2cb0e078671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9" name="Google Shape;1379;g2cb0e078671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80" name="Google Shape;1380;g2cb0e078671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1" name="Google Shape;1381;g2cb0e078671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2" name="Google Shape;1382;g2cb0e078671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3" name="Google Shape;1383;g2cb0e078671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4" name="Google Shape;1384;g2cb0e078671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g2cb0e078671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g2cb0e078671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g2cb0e078671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8" name="Google Shape;1388;g2cb0e078671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9" name="Google Shape;1389;g2cb0e078671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0" name="Google Shape;1390;g2cb0e078671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2cb0e078671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3" name="Google Shape;1393;g2cb0e078671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g2cb0e078671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g2cb0e078671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g2cb0e078671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97" name="Google Shape;1397;g2cb0e078671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8" name="Google Shape;1398;g2cb0e078671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9" name="Google Shape;1399;g2cb0e078671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0" name="Google Shape;1400;g2cb0e078671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01" name="Google Shape;1401;g2cb0e078671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g2cb0e078671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3" name="Google Shape;1403;g2cb0e078671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2cb0e078671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6" name="Google Shape;1406;g2cb0e078671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7" name="Google Shape;1407;g2cb0e078671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8" name="Google Shape;1408;g2cb0e078671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9" name="Google Shape;1409;g2cb0e078671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0" name="Google Shape;1410;g2cb0e078671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g2cb0e078671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2" name="Google Shape;1412;g2cb0e078671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2cb0e078671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15" name="Google Shape;1415;g2cb0e078671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6" name="Google Shape;1416;g2cb0e078671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7" name="Google Shape;1417;g2cb0e078671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8" name="Google Shape;1418;g2cb0e078671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9" name="Google Shape;1419;g2cb0e078671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g2cb0e078671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g2cb0e078671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2cb0e078671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4" name="Google Shape;1424;g2cb0e078671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5" name="Google Shape;1425;g2cb0e078671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6" name="Google Shape;1426;g2cb0e078671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g2cb0e078671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8" name="Google Shape;1428;g2cb0e078671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9" name="Google Shape;1429;g2cb0e078671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g2cb0e078671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2cb0e078671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3" name="Google Shape;1433;g2cb0e078671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4" name="Google Shape;1434;g2cb0e078671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5" name="Google Shape;1435;g2cb0e078671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6" name="Google Shape;1436;g2cb0e078671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7" name="Google Shape;1437;g2cb0e078671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8" name="Google Shape;1438;g2cb0e078671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g2cb0e078671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0" name="Google Shape;1440;g2cb0e078671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1" name="Google Shape;1441;g2cb0e078671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42" name="Google Shape;1442;g2cb0e078671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7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9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1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5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6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52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3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5.xml"/><Relationship Id="rId17" Type="http://schemas.openxmlformats.org/officeDocument/2006/relationships/theme" Target="../theme/theme10.xml"/><Relationship Id="rId1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78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0.xml"/><Relationship Id="rId16" Type="http://schemas.openxmlformats.org/officeDocument/2006/relationships/theme" Target="../theme/theme8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1dc98c84079_0_15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0" name="Google Shape;1220;g1dc98c84079_0_15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1" name="Google Shape;1221;g1dc98c84079_0_15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2cb0e078671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3" name="Google Shape;1343;g2cb0e078671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4" name="Google Shape;1344;g2cb0e078671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45" name="Google Shape;1345;g2cb0e078671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6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4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8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50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9" name="Google Shape;779;p5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0" name="Google Shape;780;p50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1" name="Google Shape;781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59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4" name="Google Shape;1024;p59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5" name="Google Shape;1025;p5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6" name="Google Shape;1026;p5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8.png"/><Relationship Id="rId4" Type="http://schemas.openxmlformats.org/officeDocument/2006/relationships/image" Target="../media/image8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2.png"/><Relationship Id="rId4" Type="http://schemas.openxmlformats.org/officeDocument/2006/relationships/image" Target="../media/image9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6.jpg"/><Relationship Id="rId4" Type="http://schemas.openxmlformats.org/officeDocument/2006/relationships/image" Target="../media/image79.jpg"/><Relationship Id="rId5" Type="http://schemas.openxmlformats.org/officeDocument/2006/relationships/image" Target="../media/image81.jpg"/><Relationship Id="rId6" Type="http://schemas.openxmlformats.org/officeDocument/2006/relationships/image" Target="../media/image83.jpg"/><Relationship Id="rId7" Type="http://schemas.openxmlformats.org/officeDocument/2006/relationships/image" Target="../media/image8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2.png"/><Relationship Id="rId4" Type="http://schemas.openxmlformats.org/officeDocument/2006/relationships/image" Target="../media/image78.png"/><Relationship Id="rId5" Type="http://schemas.openxmlformats.org/officeDocument/2006/relationships/image" Target="../media/image77.png"/><Relationship Id="rId6" Type="http://schemas.openxmlformats.org/officeDocument/2006/relationships/image" Target="../media/image9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JM"/>
              <a:t>Workshop guide</a:t>
            </a:r>
            <a:endParaRPr/>
          </a:p>
        </p:txBody>
      </p:sp>
      <p:sp>
        <p:nvSpPr>
          <p:cNvPr id="1448" name="Google Shape;1448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JM">
                <a:solidFill>
                  <a:srgbClr val="006FB6"/>
                </a:solidFill>
              </a:rPr>
              <a:t>What if we add... ?</a:t>
            </a:r>
            <a:endParaRPr/>
          </a:p>
        </p:txBody>
      </p:sp>
      <p:sp>
        <p:nvSpPr>
          <p:cNvPr id="1449" name="Google Shape;1449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JM" sz="3900">
                <a:solidFill>
                  <a:srgbClr val="006FB6"/>
                </a:solidFill>
              </a:rPr>
              <a:t>Facilitator: 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JM" sz="39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JM" sz="3900">
                <a:solidFill>
                  <a:srgbClr val="006FB6"/>
                </a:solidFill>
              </a:rPr>
              <a:t>Amend slides if needed.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JM" sz="3900">
                <a:solidFill>
                  <a:srgbClr val="006FB6"/>
                </a:solidFill>
              </a:rPr>
              <a:t>Ready the family-facing materials.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JM" sz="39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en-JM" sz="4800">
                <a:latin typeface="Calibri"/>
                <a:ea typeface="Calibri"/>
                <a:cs typeface="Calibri"/>
                <a:sym typeface="Calibri"/>
              </a:rPr>
              <a:t>+ oswa - yon sifiks ak yon prefiks</a:t>
            </a:r>
            <a:endParaRPr/>
          </a:p>
        </p:txBody>
      </p:sp>
      <p:sp>
        <p:nvSpPr>
          <p:cNvPr id="1547" name="Google Shape;1547;p16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JM">
                <a:latin typeface="Calibri"/>
                <a:ea typeface="Calibri"/>
                <a:cs typeface="Calibri"/>
                <a:sym typeface="Calibri"/>
              </a:rPr>
              <a:t>Granmoun nan: </a:t>
            </a:r>
            <a:r>
              <a:rPr lang="en-JM">
                <a:latin typeface="Calibri"/>
                <a:ea typeface="Calibri"/>
                <a:cs typeface="Calibri"/>
                <a:sym typeface="Calibri"/>
              </a:rPr>
              <a:t>“An nou ajoute sifiks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‘-able’. Ki mo sa  fè?”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“Kisa ‘washable’ vle di? Kijan -able chanje mo ‘wash’?”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8" name="Google Shape;1548;p16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wash</a:t>
            </a:r>
            <a:endParaRPr/>
          </a:p>
        </p:txBody>
      </p:sp>
      <p:sp>
        <p:nvSpPr>
          <p:cNvPr id="1549" name="Google Shape;1549;p16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JM">
                <a:latin typeface="Calibri"/>
                <a:ea typeface="Calibri"/>
                <a:cs typeface="Calibri"/>
                <a:sym typeface="Calibri"/>
              </a:rPr>
              <a:t>Timoun nan: </a:t>
            </a:r>
            <a:r>
              <a:rPr lang="en-JM">
                <a:latin typeface="Calibri"/>
                <a:ea typeface="Calibri"/>
                <a:cs typeface="Calibri"/>
                <a:sym typeface="Calibri"/>
              </a:rPr>
              <a:t>“Wash-able.”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“Li vle di ou kapab lave li. Tankou chemiz mwen kapab lave. Li chanje vèb la an yon mo deskriptif.”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0" name="Google Shape;1550;p16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en-JM" sz="4800">
                <a:latin typeface="Calibri"/>
                <a:ea typeface="Calibri"/>
                <a:cs typeface="Calibri"/>
                <a:sym typeface="Calibri"/>
              </a:rPr>
              <a:t>+ oswa - yon sifiks ak yon prefiks</a:t>
            </a:r>
            <a:endParaRPr/>
          </a:p>
        </p:txBody>
      </p:sp>
      <p:sp>
        <p:nvSpPr>
          <p:cNvPr id="1556" name="Google Shape;1556;p17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JM">
                <a:latin typeface="Calibri"/>
                <a:ea typeface="Calibri"/>
                <a:cs typeface="Calibri"/>
                <a:sym typeface="Calibri"/>
              </a:rPr>
              <a:t>Granmoun nan: </a:t>
            </a:r>
            <a:r>
              <a:rPr lang="en-JM">
                <a:latin typeface="Calibri"/>
                <a:ea typeface="Calibri"/>
                <a:cs typeface="Calibri"/>
                <a:sym typeface="Calibri"/>
              </a:rPr>
              <a:t>“An nou ajoute sifiks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‘-ness’. Ki mo sa  fè?”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“Sa se yon mo ki pa gen siyifikasyon men kisa ‘washness’ kapab vle di?”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7" name="Google Shape;1557;p17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wash</a:t>
            </a:r>
            <a:endParaRPr/>
          </a:p>
        </p:txBody>
      </p:sp>
      <p:sp>
        <p:nvSpPr>
          <p:cNvPr id="1558" name="Google Shape;1558;p17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JM">
                <a:latin typeface="Calibri"/>
                <a:ea typeface="Calibri"/>
                <a:cs typeface="Calibri"/>
                <a:sym typeface="Calibri"/>
              </a:rPr>
              <a:t>Timoun nan: </a:t>
            </a:r>
            <a:r>
              <a:rPr lang="en-JM">
                <a:latin typeface="Calibri"/>
                <a:ea typeface="Calibri"/>
                <a:cs typeface="Calibri"/>
                <a:sym typeface="Calibri"/>
              </a:rPr>
              <a:t>“Wash-ness.”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“Se yon non. Tankou, washness chemiz lan te byen fèt.”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9" name="Google Shape;1559;p17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en-JM" sz="4800">
                <a:latin typeface="Calibri"/>
                <a:ea typeface="Calibri"/>
                <a:cs typeface="Calibri"/>
                <a:sym typeface="Calibri"/>
              </a:rPr>
              <a:t>+ oswa - yon sifiks ak yon prefiks</a:t>
            </a:r>
            <a:endParaRPr/>
          </a:p>
        </p:txBody>
      </p:sp>
      <p:sp>
        <p:nvSpPr>
          <p:cNvPr id="1565" name="Google Shape;1565;p18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JM">
                <a:latin typeface="Calibri"/>
                <a:ea typeface="Calibri"/>
                <a:cs typeface="Calibri"/>
                <a:sym typeface="Calibri"/>
              </a:rPr>
              <a:t>Granmoun nan: </a:t>
            </a:r>
            <a:r>
              <a:rPr lang="en-JM">
                <a:latin typeface="Calibri"/>
                <a:ea typeface="Calibri"/>
                <a:cs typeface="Calibri"/>
                <a:sym typeface="Calibri"/>
              </a:rPr>
              <a:t>“Sa gen yon sifiks,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‘-ly’. Si nou te retire sifiks la, ki mo sa ap fè?”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“Kijan  ‘happy’ ak ‘happily’ diferan?”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18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happily</a:t>
            </a:r>
            <a:endParaRPr/>
          </a:p>
        </p:txBody>
      </p:sp>
      <p:sp>
        <p:nvSpPr>
          <p:cNvPr id="1567" name="Google Shape;1567;p18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JM">
                <a:latin typeface="Calibri"/>
                <a:ea typeface="Calibri"/>
                <a:cs typeface="Calibri"/>
                <a:sym typeface="Calibri"/>
              </a:rPr>
              <a:t>Timoun nan: </a:t>
            </a:r>
            <a:r>
              <a:rPr lang="en-JM">
                <a:latin typeface="Calibri"/>
                <a:ea typeface="Calibri"/>
                <a:cs typeface="Calibri"/>
                <a:sym typeface="Calibri"/>
              </a:rPr>
              <a:t>“Happy.”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“’Happily ‘dekri fason pèsonaj la ap pale. ‘Happy’ se adjektif pou fason pèsonaj la santi li.”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8" name="Google Shape;1568;p18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en-JM" sz="4400">
                <a:solidFill>
                  <a:srgbClr val="006FB6"/>
                </a:solidFill>
              </a:rPr>
              <a:t>An nou pratike!</a:t>
            </a:r>
            <a:endParaRPr/>
          </a:p>
        </p:txBody>
      </p:sp>
      <p:sp>
        <p:nvSpPr>
          <p:cNvPr id="1574" name="Google Shape;1574;p19"/>
          <p:cNvSpPr txBox="1"/>
          <p:nvPr>
            <p:ph idx="2" type="body"/>
          </p:nvPr>
        </p:nvSpPr>
        <p:spPr>
          <a:xfrm>
            <a:off x="243874" y="1023994"/>
            <a:ext cx="3040200" cy="2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Montre pitit ou jwe avèk prefiks yo ak sifiks yo.</a:t>
            </a:r>
            <a:endParaRPr/>
          </a:p>
          <a:p>
            <a:pPr indent="0" lvl="0" marL="50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75" name="Google Shape;1575;p19"/>
          <p:cNvSpPr txBox="1"/>
          <p:nvPr>
            <p:ph idx="3" type="body"/>
          </p:nvPr>
        </p:nvSpPr>
        <p:spPr>
          <a:xfrm>
            <a:off x="3659537" y="1612545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run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sadly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discomfort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true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exhale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eat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play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readable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6" name="Google Shape;1576;p19"/>
          <p:cNvSpPr txBox="1"/>
          <p:nvPr>
            <p:ph idx="4" type="body"/>
          </p:nvPr>
        </p:nvSpPr>
        <p:spPr>
          <a:xfrm>
            <a:off x="6698878" y="1612544"/>
            <a:ext cx="51345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Kisa k ap pase si nou ajoute oswa retire yon prefiks ak/oswa yon sifiks nan...?</a:t>
            </a:r>
            <a:endParaRPr/>
          </a:p>
          <a:p>
            <a:pPr indent="-27940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Kisa nouvo mo a vle di? Kijan ou konnen sa?</a:t>
            </a:r>
            <a:endParaRPr/>
          </a:p>
          <a:p>
            <a:pPr indent="-27940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Èske ou kapab itilize mo a nan yon fraz?</a:t>
            </a:r>
            <a:endParaRPr/>
          </a:p>
          <a:p>
            <a:pPr indent="-279400" lvl="0" marL="45720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Kijan li diferan avèk mo orijinal la?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a imagen con un muchacho, niño, joven  Descripción generada con muchísima confianza" id="1577" name="Google Shape;1577;p19"/>
          <p:cNvPicPr preferRelativeResize="0"/>
          <p:nvPr>
            <p:ph idx="5" type="pic"/>
          </p:nvPr>
        </p:nvPicPr>
        <p:blipFill rotWithShape="1">
          <a:blip r:embed="rId3">
            <a:alphaModFix/>
          </a:blip>
          <a:srcRect b="0" l="17846" r="17839" t="0"/>
          <a:stretch/>
        </p:blipFill>
        <p:spPr>
          <a:xfrm>
            <a:off x="478983" y="3499292"/>
            <a:ext cx="2514600" cy="2935225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20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= konvèsasy (K-1)</a:t>
            </a:r>
            <a:endParaRPr/>
          </a:p>
        </p:txBody>
      </p:sp>
      <p:sp>
        <p:nvSpPr>
          <p:cNvPr id="1583" name="Google Shape;1583;p20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 sz="2400">
                <a:solidFill>
                  <a:srgbClr val="006FB6"/>
                </a:solidFill>
              </a:rPr>
              <a:t>Kisa  k ap pase si nou ajoute -s nan fen mo a?</a:t>
            </a:r>
            <a:endParaRPr/>
          </a:p>
        </p:txBody>
      </p:sp>
      <p:sp>
        <p:nvSpPr>
          <p:cNvPr id="1584" name="Google Shape;1584;p20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 sz="2400"/>
              <a:t>Ki prefiks ou kapab ajoute nan kòmansman mo sa a?</a:t>
            </a:r>
            <a:endParaRPr/>
          </a:p>
        </p:txBody>
      </p:sp>
      <p:sp>
        <p:nvSpPr>
          <p:cNvPr id="1585" name="Google Shape;1585;p20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2400">
                <a:solidFill>
                  <a:srgbClr val="006FB6"/>
                </a:solidFill>
              </a:rPr>
              <a:t>Èske ou kapab itilize kòmansman oswa finisman mo a kòm yon endis pou siyifikasyon an?</a:t>
            </a:r>
            <a:endParaRPr/>
          </a:p>
        </p:txBody>
      </p:sp>
      <p:sp>
        <p:nvSpPr>
          <p:cNvPr id="1586" name="Google Shape;1586;p20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 sz="2400">
                <a:solidFill>
                  <a:srgbClr val="006FB6"/>
                </a:solidFill>
              </a:rPr>
              <a:t>Kisa k ap pase si nou ajoute___? Kisa nouvo mo a vle di?</a:t>
            </a:r>
            <a:endParaRPr/>
          </a:p>
        </p:txBody>
      </p:sp>
      <p:pic>
        <p:nvPicPr>
          <p:cNvPr id="1587" name="Google Shape;1587;p20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1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= konvèsasyon (2-3)</a:t>
            </a:r>
            <a:endParaRPr/>
          </a:p>
        </p:txBody>
      </p:sp>
      <p:sp>
        <p:nvSpPr>
          <p:cNvPr id="1593" name="Google Shape;1593;p21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 sz="2400">
                <a:solidFill>
                  <a:srgbClr val="006FB6"/>
                </a:solidFill>
              </a:rPr>
              <a:t>Kijan siyifikasyon mo a chanje lè ou ajoute yon prefiks oswa yon sifiks?</a:t>
            </a:r>
            <a:endParaRPr/>
          </a:p>
        </p:txBody>
      </p:sp>
      <p:sp>
        <p:nvSpPr>
          <p:cNvPr id="1594" name="Google Shape;1594;p21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2400">
                <a:solidFill>
                  <a:srgbClr val="006FB6"/>
                </a:solidFill>
              </a:rPr>
              <a:t>Ki sifiks ou kapab ajoute nan mo sa a? Kisa mo a  vle di kounye a?</a:t>
            </a:r>
            <a:endParaRPr/>
          </a:p>
        </p:txBody>
      </p:sp>
      <p:sp>
        <p:nvSpPr>
          <p:cNvPr id="1595" name="Google Shape;1595;p21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1" lvl="0" marL="23336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 sz="2400">
                <a:solidFill>
                  <a:srgbClr val="006FB6"/>
                </a:solidFill>
              </a:rPr>
              <a:t>Ou te fè yon mo ki pa gen siyifikasyon! Kisa mo a kapab vle di? Kijan ou konnen sa?</a:t>
            </a:r>
            <a:endParaRPr/>
          </a:p>
        </p:txBody>
      </p:sp>
      <p:pic>
        <p:nvPicPr>
          <p:cNvPr id="1596" name="Google Shape;159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g1dc98c84079_0_1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Fanmi plizyè lang</a:t>
            </a:r>
            <a:endParaRPr/>
          </a:p>
        </p:txBody>
      </p:sp>
      <p:sp>
        <p:nvSpPr>
          <p:cNvPr id="1602" name="Google Shape;1602;g1dc98c84079_0_151"/>
          <p:cNvSpPr txBox="1"/>
          <p:nvPr>
            <p:ph idx="1" type="body"/>
          </p:nvPr>
        </p:nvSpPr>
        <p:spPr>
          <a:xfrm>
            <a:off x="4588042" y="1778827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JM" sz="2800">
                <a:latin typeface="Calibri"/>
                <a:ea typeface="Calibri"/>
                <a:cs typeface="Calibri"/>
                <a:sym typeface="Calibri"/>
              </a:rPr>
              <a:t>Itilize yon gid pou revize ponktiyasyon yo itilize nan lang Anglè </a:t>
            </a:r>
            <a:endParaRPr sz="2800"/>
          </a:p>
        </p:txBody>
      </p:sp>
      <p:sp>
        <p:nvSpPr>
          <p:cNvPr id="1603" name="Google Shape;1603;g1dc98c84079_0_151"/>
          <p:cNvSpPr txBox="1"/>
          <p:nvPr>
            <p:ph idx="2" type="body"/>
          </p:nvPr>
        </p:nvSpPr>
        <p:spPr>
          <a:xfrm>
            <a:off x="4588042" y="3257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JM" sz="2800">
                <a:latin typeface="Calibri"/>
                <a:ea typeface="Calibri"/>
                <a:cs typeface="Calibri"/>
                <a:sym typeface="Calibri"/>
              </a:rPr>
              <a:t>Eseye prezante estrateji sa a nan lang Anglè </a:t>
            </a:r>
            <a:endParaRPr sz="2800"/>
          </a:p>
        </p:txBody>
      </p:sp>
      <p:pic>
        <p:nvPicPr>
          <p:cNvPr id="1604" name="Google Shape;1604;g1dc98c84079_0_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1925" y="3419649"/>
            <a:ext cx="754100" cy="9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5" name="Google Shape;1605;g1dc98c84079_0_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0738" y="1925375"/>
            <a:ext cx="1148275" cy="7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Tan Pratik</a:t>
            </a:r>
            <a:endParaRPr/>
          </a:p>
        </p:txBody>
      </p:sp>
      <p:sp>
        <p:nvSpPr>
          <p:cNvPr id="1611" name="Google Shape;1611;p22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Chwazi yon mo.</a:t>
            </a:r>
            <a:endParaRPr/>
          </a:p>
        </p:txBody>
      </p:sp>
      <p:sp>
        <p:nvSpPr>
          <p:cNvPr id="1612" name="Google Shape;1612;p22"/>
          <p:cNvSpPr txBox="1"/>
          <p:nvPr>
            <p:ph idx="2" type="body"/>
          </p:nvPr>
        </p:nvSpPr>
        <p:spPr>
          <a:xfrm>
            <a:off x="1628000" y="2592251"/>
            <a:ext cx="3393900" cy="16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Ajoute epi/oswa retire yon sifiks ak yon prefiks. </a:t>
            </a:r>
            <a:endParaRPr/>
          </a:p>
        </p:txBody>
      </p:sp>
      <p:sp>
        <p:nvSpPr>
          <p:cNvPr id="1613" name="Google Shape;1613;p22"/>
          <p:cNvSpPr txBox="1"/>
          <p:nvPr>
            <p:ph idx="3" type="body"/>
          </p:nvPr>
        </p:nvSpPr>
        <p:spPr>
          <a:xfrm>
            <a:off x="1655384" y="428012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Diskite sou fason mo a chanje. </a:t>
            </a:r>
            <a:endParaRPr/>
          </a:p>
        </p:txBody>
      </p:sp>
      <p:sp>
        <p:nvSpPr>
          <p:cNvPr id="1614" name="Google Shape;1614;p2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1</a:t>
            </a:r>
            <a:endParaRPr/>
          </a:p>
        </p:txBody>
      </p:sp>
      <p:sp>
        <p:nvSpPr>
          <p:cNvPr id="1615" name="Google Shape;1615;p22"/>
          <p:cNvSpPr txBox="1"/>
          <p:nvPr>
            <p:ph idx="5" type="body"/>
          </p:nvPr>
        </p:nvSpPr>
        <p:spPr>
          <a:xfrm>
            <a:off x="698497" y="428012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3</a:t>
            </a:r>
            <a:endParaRPr/>
          </a:p>
        </p:txBody>
      </p:sp>
      <p:sp>
        <p:nvSpPr>
          <p:cNvPr id="1616" name="Google Shape;1616;p2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2</a:t>
            </a:r>
            <a:endParaRPr/>
          </a:p>
        </p:txBody>
      </p:sp>
      <p:sp>
        <p:nvSpPr>
          <p:cNvPr id="1617" name="Google Shape;1617;p22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JM" sz="3000"/>
              <a:t>Rele mwen lè ou gen yon kesyon!</a:t>
            </a:r>
            <a:endParaRPr/>
          </a:p>
        </p:txBody>
      </p:sp>
      <p:sp>
        <p:nvSpPr>
          <p:cNvPr id="1618" name="Google Shape;1618;p22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19" name="Google Shape;1619;p22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2cb0e078671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JM" sz="4400">
                <a:latin typeface="Calibri"/>
                <a:ea typeface="Calibri"/>
                <a:cs typeface="Calibri"/>
                <a:sym typeface="Calibri"/>
              </a:rPr>
              <a:t>Refleksyon</a:t>
            </a:r>
            <a:r>
              <a:rPr lang="en-JM"/>
              <a:t>  </a:t>
            </a:r>
            <a:endParaRPr/>
          </a:p>
        </p:txBody>
      </p:sp>
      <p:sp>
        <p:nvSpPr>
          <p:cNvPr id="1625" name="Google Shape;1625;g2cb0e078671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Èske w genyen kesyon sou ti konsèy sou lekti a?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Vire epi pale ak piti ou a: Èske w santi w pare pou eseye ti konsèy sou lekti lakay ou?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JM" sz="3100"/>
              <a:t>Tanpri pataje kijan ou ta ka itilize sa a lakay ou.</a:t>
            </a:r>
            <a:endParaRPr sz="3100"/>
          </a:p>
        </p:txBody>
      </p:sp>
      <p:sp>
        <p:nvSpPr>
          <p:cNvPr id="1626" name="Google Shape;1626;g2cb0e078671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JM"/>
              <a:t>Kesyon w lan pral ede yon lòt moun nan sal la!</a:t>
            </a:r>
            <a:endParaRPr/>
          </a:p>
        </p:txBody>
      </p:sp>
      <p:pic>
        <p:nvPicPr>
          <p:cNvPr descr="A close up of a logo&#10;&#10;Description automatically generated" id="1627" name="Google Shape;1627;g2cb0e078671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2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Remak, souple</a:t>
            </a:r>
            <a:endParaRPr/>
          </a:p>
        </p:txBody>
      </p:sp>
      <p:pic>
        <p:nvPicPr>
          <p:cNvPr id="1633" name="Google Shape;1633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34" name="Google Shape;1634;p27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JM" sz="3200"/>
              <a:t>Remak ou ap amelyore ran nou ansanm!</a:t>
            </a:r>
            <a:endParaRPr/>
          </a:p>
        </p:txBody>
      </p:sp>
      <p:pic>
        <p:nvPicPr>
          <p:cNvPr descr="A picture containing person, indoor, blue&#10;&#10;Description automatically generated" id="1635" name="Google Shape;1635;p2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JM" sz="4400"/>
              <a:t>Kisa k ap pase si nou ajoute…?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Byenveni </a:t>
            </a:r>
            <a:endParaRPr/>
          </a:p>
        </p:txBody>
      </p:sp>
      <p:sp>
        <p:nvSpPr>
          <p:cNvPr id="1460" name="Google Shape;1460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Ti Konsèy </a:t>
            </a:r>
            <a:endParaRPr/>
          </a:p>
        </p:txBody>
      </p:sp>
      <p:sp>
        <p:nvSpPr>
          <p:cNvPr id="1461" name="Google Shape;1461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462" name="Google Shape;1462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Ajanda </a:t>
            </a:r>
            <a:endParaRPr/>
          </a:p>
        </p:txBody>
      </p:sp>
      <p:sp>
        <p:nvSpPr>
          <p:cNvPr id="1463" name="Google Shape;1463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Refleksyon ak mizajou </a:t>
            </a:r>
            <a:endParaRPr/>
          </a:p>
        </p:txBody>
      </p:sp>
      <p:pic>
        <p:nvPicPr>
          <p:cNvPr id="1464" name="Google Shape;1464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68" name="Google Shape;1468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4" name="Google Shape;1474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5" name="Google Shape;1475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6" name="Google Shape;1476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7" name="Google Shape;1477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Prepare ou.</a:t>
            </a:r>
            <a:endParaRPr/>
          </a:p>
        </p:txBody>
      </p:sp>
      <p:sp>
        <p:nvSpPr>
          <p:cNvPr id="1478" name="Google Shape;1478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prezan.</a:t>
            </a:r>
            <a:endParaRPr/>
          </a:p>
        </p:txBody>
      </p:sp>
      <p:sp>
        <p:nvSpPr>
          <p:cNvPr id="1479" name="Google Shape;1479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gen koutwazi.</a:t>
            </a:r>
            <a:endParaRPr/>
          </a:p>
        </p:txBody>
      </p:sp>
      <p:sp>
        <p:nvSpPr>
          <p:cNvPr id="1480" name="Google Shape;1480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Poze kesyon.</a:t>
            </a:r>
            <a:endParaRPr/>
          </a:p>
        </p:txBody>
      </p:sp>
      <p:sp>
        <p:nvSpPr>
          <p:cNvPr id="1481" name="Google Shape;1481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Gid pou atelye yo </a:t>
            </a:r>
            <a:endParaRPr/>
          </a:p>
        </p:txBody>
      </p:sp>
      <p:pic>
        <p:nvPicPr>
          <p:cNvPr descr="Icon&#10;&#10;Description automatically generated" id="1482" name="Google Shape;148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3" name="Google Shape;148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4" name="Google Shape;148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5" name="Google Shape;148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 sz="4600">
                <a:solidFill>
                  <a:srgbClr val="006FB6"/>
                </a:solidFill>
              </a:rPr>
              <a:t>Kisa k ap pase si nou ajoute____?</a:t>
            </a:r>
            <a:endParaRPr/>
          </a:p>
        </p:txBody>
      </p:sp>
      <p:sp>
        <p:nvSpPr>
          <p:cNvPr id="1491" name="Google Shape;1491;p11"/>
          <p:cNvSpPr txBox="1"/>
          <p:nvPr>
            <p:ph idx="1" type="body"/>
          </p:nvPr>
        </p:nvSpPr>
        <p:spPr>
          <a:xfrm>
            <a:off x="9222900" y="4748864"/>
            <a:ext cx="24972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JM"/>
              <a:t>Estrateji lekti yo se tankou zouti ki nan yon bwat zouti.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92" name="Google Shape;1492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421241"/>
            <a:ext cx="2377500" cy="897886"/>
          </a:xfrm>
          <a:prstGeom prst="rect">
            <a:avLst/>
          </a:prstGeom>
          <a:noFill/>
          <a:ln>
            <a:noFill/>
          </a:ln>
        </p:spPr>
      </p:pic>
      <p:sp>
        <p:nvSpPr>
          <p:cNvPr id="1493" name="Google Shape;1493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2</a:t>
            </a:r>
            <a:endParaRPr/>
          </a:p>
        </p:txBody>
      </p:sp>
      <p:sp>
        <p:nvSpPr>
          <p:cNvPr id="1494" name="Google Shape;1494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3</a:t>
            </a:r>
            <a:endParaRPr/>
          </a:p>
        </p:txBody>
      </p:sp>
      <p:sp>
        <p:nvSpPr>
          <p:cNvPr id="1495" name="Google Shape;1495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Chwazi yon mo.</a:t>
            </a:r>
            <a:endParaRPr/>
          </a:p>
        </p:txBody>
      </p:sp>
      <p:sp>
        <p:nvSpPr>
          <p:cNvPr id="1496" name="Google Shape;1496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Ajoute epi/oswa retire yon sifiks ak yon prefiks.</a:t>
            </a:r>
            <a:endParaRPr/>
          </a:p>
        </p:txBody>
      </p:sp>
      <p:sp>
        <p:nvSpPr>
          <p:cNvPr id="1497" name="Google Shape;1497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Diskite sou fason mo a chanje. </a:t>
            </a:r>
            <a:endParaRPr/>
          </a:p>
        </p:txBody>
      </p:sp>
      <p:sp>
        <p:nvSpPr>
          <p:cNvPr id="1498" name="Google Shape;1498;p1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499" name="Google Shape;1499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 sz="3000"/>
              <a:t>pati mo ki ale nan kòmansman yon mo epi ki kapab chanje siyifikasyon mo a</a:t>
            </a:r>
            <a:endParaRPr/>
          </a:p>
        </p:txBody>
      </p:sp>
      <p:sp>
        <p:nvSpPr>
          <p:cNvPr id="1505" name="Google Shape;1505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 sz="3000"/>
              <a:t>pati mo ki ale fen yon mo epi ki kapab chanje siyifikasyon mo a</a:t>
            </a:r>
            <a:endParaRPr/>
          </a:p>
        </p:txBody>
      </p:sp>
      <p:sp>
        <p:nvSpPr>
          <p:cNvPr id="1506" name="Google Shape;1506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 sz="3000"/>
              <a:t>Mo yo fòme ki pa gen siyifikasyon, men ki gen menm modèl son kòm vrè mo yo</a:t>
            </a:r>
            <a:endParaRPr/>
          </a:p>
        </p:txBody>
      </p:sp>
      <p:sp>
        <p:nvSpPr>
          <p:cNvPr id="1507" name="Google Shape;1507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08" name="Google Shape;1508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JM" sz="4000"/>
              <a:t>prefiks</a:t>
            </a:r>
            <a:endParaRPr/>
          </a:p>
        </p:txBody>
      </p:sp>
      <p:sp>
        <p:nvSpPr>
          <p:cNvPr id="1509" name="Google Shape;1509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JM" sz="4000"/>
              <a:t>sifiks</a:t>
            </a:r>
            <a:endParaRPr/>
          </a:p>
        </p:txBody>
      </p:sp>
      <p:sp>
        <p:nvSpPr>
          <p:cNvPr id="1510" name="Google Shape;1510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JM" sz="4000"/>
              <a:t>mo ki pa gen siyifikasyon</a:t>
            </a:r>
            <a:endParaRPr/>
          </a:p>
        </p:txBody>
      </p:sp>
      <p:sp>
        <p:nvSpPr>
          <p:cNvPr id="1511" name="Google Shape;1511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12" name="Google Shape;1512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Verifye tèm alfabetizasyon yo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en-JM" sz="4400">
                <a:solidFill>
                  <a:srgbClr val="006FB6"/>
                </a:solidFill>
              </a:rPr>
              <a:t>Chwazi yon mo</a:t>
            </a:r>
            <a:endParaRPr/>
          </a:p>
        </p:txBody>
      </p:sp>
      <p:sp>
        <p:nvSpPr>
          <p:cNvPr id="1518" name="Google Shape;1518;p13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Konsèy ak sijesyon</a:t>
            </a:r>
            <a:endParaRPr/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9" name="Google Shape;1519;p13"/>
          <p:cNvSpPr txBox="1"/>
          <p:nvPr>
            <p:ph idx="2" type="body"/>
          </p:nvPr>
        </p:nvSpPr>
        <p:spPr>
          <a:xfrm>
            <a:off x="138544" y="1343824"/>
            <a:ext cx="3200400" cy="52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Pa itilize konsèy sa a avèk chak mo! 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Chwazi yon mo kote ou kapab wè yon sifiks oswa yon prefiks.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Chwazi yon mo kout ou kapab ajoute fasil.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0" name="Google Shape;1520;p13"/>
          <p:cNvSpPr txBox="1"/>
          <p:nvPr>
            <p:ph idx="3" type="body"/>
          </p:nvPr>
        </p:nvSpPr>
        <p:spPr>
          <a:xfrm rot="-2153668">
            <a:off x="3703616" y="1994143"/>
            <a:ext cx="2234544" cy="152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11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Granmoun nan: </a:t>
            </a:r>
            <a:r>
              <a:rPr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An nou sispann pou jwe avèk mo sa a.</a:t>
            </a:r>
            <a:endParaRPr/>
          </a:p>
          <a:p>
            <a:pPr indent="-11111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21" name="Google Shape;1521;p1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12" lvl="0" marL="23971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Timoun nan: </a:t>
            </a:r>
            <a:r>
              <a:rPr lang="en-JM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He will wash his clothes tonight.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1111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111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en-JM" sz="5400">
                <a:latin typeface="Calibri"/>
                <a:ea typeface="Calibri"/>
                <a:cs typeface="Calibri"/>
                <a:sym typeface="Calibri"/>
              </a:rPr>
              <a:t>+ oswa - yon sifiks ak yon prefiks</a:t>
            </a:r>
            <a:endParaRPr/>
          </a:p>
        </p:txBody>
      </p:sp>
      <p:sp>
        <p:nvSpPr>
          <p:cNvPr id="1527" name="Google Shape;1527;p14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lang="en-JM">
                <a:latin typeface="Calibri"/>
                <a:ea typeface="Calibri"/>
                <a:cs typeface="Calibri"/>
                <a:sym typeface="Calibri"/>
              </a:rPr>
              <a:t>Granmoun nan: </a:t>
            </a:r>
            <a:r>
              <a:rPr lang="en-JM">
                <a:latin typeface="Calibri"/>
                <a:ea typeface="Calibri"/>
                <a:cs typeface="Calibri"/>
                <a:sym typeface="Calibri"/>
              </a:rPr>
              <a:t>“An nou ajou prefiks ‘pre-’. Ki mo sa  fè?”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14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wash</a:t>
            </a:r>
            <a:endParaRPr/>
          </a:p>
        </p:txBody>
      </p:sp>
      <p:sp>
        <p:nvSpPr>
          <p:cNvPr id="1529" name="Google Shape;1529;p14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lang="en-JM">
                <a:latin typeface="Calibri"/>
                <a:ea typeface="Calibri"/>
                <a:cs typeface="Calibri"/>
                <a:sym typeface="Calibri"/>
              </a:rPr>
              <a:t>Timoun nan: </a:t>
            </a:r>
            <a:r>
              <a:rPr lang="en-JM">
                <a:latin typeface="Calibri"/>
                <a:ea typeface="Calibri"/>
                <a:cs typeface="Calibri"/>
                <a:sym typeface="Calibri"/>
              </a:rPr>
              <a:t>“Prewash”</a:t>
            </a:r>
            <a:endParaRPr/>
          </a:p>
        </p:txBody>
      </p:sp>
      <p:sp>
        <p:nvSpPr>
          <p:cNvPr id="1530" name="Google Shape;1530;p14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531" name="Google Shape;1531;p14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1435750" y="3761525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Diskite sou fason mo a chanje</a:t>
            </a:r>
            <a:endParaRPr/>
          </a:p>
        </p:txBody>
      </p:sp>
      <p:sp>
        <p:nvSpPr>
          <p:cNvPr id="1537" name="Google Shape;1537;p15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JM">
                <a:latin typeface="Calibri"/>
                <a:ea typeface="Calibri"/>
                <a:cs typeface="Calibri"/>
                <a:sym typeface="Calibri"/>
              </a:rPr>
              <a:t>Granmoun nan: </a:t>
            </a:r>
            <a:r>
              <a:rPr lang="en-JM">
                <a:latin typeface="Calibri"/>
                <a:ea typeface="Calibri"/>
                <a:cs typeface="Calibri"/>
                <a:sym typeface="Calibri"/>
              </a:rPr>
              <a:t>“Kisa ‘prewash’ vle di? Kijan ou konnen sa?”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“Kijan li diferan pase ‘wash’?”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15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wash</a:t>
            </a:r>
            <a:endParaRPr/>
          </a:p>
        </p:txBody>
      </p:sp>
      <p:sp>
        <p:nvSpPr>
          <p:cNvPr id="1539" name="Google Shape;1539;p15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lang="en-JM">
                <a:latin typeface="Calibri"/>
                <a:ea typeface="Calibri"/>
                <a:cs typeface="Calibri"/>
                <a:sym typeface="Calibri"/>
              </a:rPr>
              <a:t>Timoun nan: </a:t>
            </a:r>
            <a:r>
              <a:rPr lang="en-JM">
                <a:latin typeface="Calibri"/>
                <a:ea typeface="Calibri"/>
                <a:cs typeface="Calibri"/>
                <a:sym typeface="Calibri"/>
              </a:rPr>
              <a:t>“Li vle di lave anvan ou itilize li. ‘Pre-’ vle di anvan.”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“Wash pa gen e ‘pre’ ladan konsa li pa vle di anvan. Li sèlman vle di netwaye li.”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40" name="Google Shape;1540;p15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541" name="Google Shape;1541;p15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>
            <a:off x="84925" y="1371600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