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5" r:id="rId4"/>
    <p:sldMasterId id="2147483746" r:id="rId5"/>
    <p:sldMasterId id="2147483747" r:id="rId6"/>
    <p:sldMasterId id="2147483748" r:id="rId7"/>
    <p:sldMasterId id="2147483749" r:id="rId8"/>
    <p:sldMasterId id="2147483750" r:id="rId9"/>
    <p:sldMasterId id="2147483751" r:id="rId10"/>
    <p:sldMasterId id="2147483752" r:id="rId11"/>
    <p:sldMasterId id="2147483753" r:id="rId12"/>
    <p:sldMasterId id="2147483754" r:id="rId13"/>
    <p:sldMasterId id="2147483755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4" name="Google Shape;145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1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2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1" name="Google Shape;157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0" name="Google Shape;158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9" name="Google Shape;1589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9" name="Google Shape;1599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7" name="Google Shape;161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1" name="Google Shape;1631;p1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9" name="Google Shape;1639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1" name="Google Shape;1461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6" name="Google Shape;1466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0" name="Google Shape;148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7" name="Google Shape;1497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0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3" name="Google Shape;1543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2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3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8.jp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2.jp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2.jp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9.jp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38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38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30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30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8.jp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32.jp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jp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38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2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0" name="Google Shape;530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3" name="Google Shape;53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4" name="Google Shape;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4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4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4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4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4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4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4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1" name="Google Shape;551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4" name="Google Shape;55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5" name="Google Shape;5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4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4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4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4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4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4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4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4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4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3" name="Google Shape;58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6" name="Google Shape;5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4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4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4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4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4" name="Google Shape;60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2" name="Google Shape;61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4" name="Google Shape;62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4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4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4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0" name="Google Shape;630;p4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4" name="Google Shape;63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4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4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4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4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4" name="Google Shape;64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4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3" name="Google Shape;65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4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4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5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5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3" name="Google Shape;663;p5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4" name="Google Shape;664;p5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5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5" name="Google Shape;675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8" name="Google Shape;67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9" name="Google Shape;67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82" name="Google Shape;68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83" name="Google Shape;683;p5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52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5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5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53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53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3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92" name="Google Shape;692;p5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5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5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5" name="Google Shape;69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6" name="Google Shape;6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3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0" name="Google Shape;700;p53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5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5" name="Google Shape;705;p5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5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5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12" name="Google Shape;712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13" name="Google Shape;713;p5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5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5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5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5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3" name="Google Shape;723;p5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5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5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7" name="Google Shape;72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5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5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5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5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5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5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5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0" name="Google Shape;740;p5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5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9" name="Google Shape;7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5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5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3" name="Google Shape;75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5" name="Google Shape;75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1" name="Google Shape;76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2" name="Google Shape;76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7" name="Google Shape;767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6" name="Google Shape;776;p6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9" name="Google Shape;77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6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1" name="Google Shape;78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6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62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62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62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62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5" name="Google Shape;81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Google Shape;817;p6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6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6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26" name="Google Shape;826;p6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6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1" name="Google Shape;83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2" name="Google Shape;832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9" name="Google Shape;839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6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6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0" name="Google Shape;85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1" name="Google Shape;861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5" name="Google Shape;86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7" name="Google Shape;86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1" name="Google Shape;87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3" name="Google Shape;87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2" name="Google Shape;882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3" name="Google Shape;8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1" name="Google Shape;89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6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5" name="Google Shape;90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3" name="Google Shape;92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33" name="Google Shape;933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" name="Google Shape;93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1" name="Google Shape;941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5" name="Google Shape;945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54" name="Google Shape;95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5" name="Google Shape;955;p7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7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7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7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6" name="Google Shape;97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p7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6" name="Google Shape;98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p7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7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7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7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8" name="Google Shape;1008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1" name="Google Shape;101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3" name="Google Shape;1013;p7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6" name="Google Shape;1016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p7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7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9" name="Google Shape;1029;p7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7" name="Google Shape;103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8" name="Google Shape;1038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5" name="Google Shape;1045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7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7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7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7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7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p7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9" name="Google Shape;1059;p7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0" name="Google Shape;106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1" name="Google Shape;1061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7" name="Google Shape;107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5" name="Google Shape;1085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89" name="Google Shape;1089;p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8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8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8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8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8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8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0" name="Google Shape;110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1" name="Google Shape;11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12" name="Google Shape;111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3" name="Google Shape;1113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8" name="Google Shape;1118;p82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9" name="Google Shape;111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8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22" name="Google Shape;1122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8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8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8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8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82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8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2" name="Google Shape;113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3" name="Google Shape;1133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8" name="Google Shape;113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8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41" name="Google Shape;1141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8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8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8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8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8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8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p8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8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1" name="Google Shape;1151;p8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52" name="Google Shape;1152;p8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3" name="Google Shape;1153;p8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8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1" name="Google Shape;1161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5" name="Google Shape;1165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8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8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0" name="Google Shape;1170;p8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87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87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5" name="Google Shape;1175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8" name="Google Shape;1178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9" name="Google Shape;117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82" name="Google Shape;1182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3" name="Google Shape;1183;p87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87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87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87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p87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88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88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88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3" name="Google Shape;1193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6" name="Google Shape;119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7" name="Google Shape;119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88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88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88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88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6" name="Google Shape;1206;p8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8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8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8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0" name="Google Shape;1210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4" name="Google Shape;121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9" name="Google Shape;121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0" name="Google Shape;1220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5" name="Google Shape;122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8" name="Google Shape;1228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7" name="Google Shape;1237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9" name="Google Shape;123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1" name="Google Shape;1241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2" name="Google Shape;12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9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6" name="Google Shape;1246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9" name="Google Shape;124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0" name="Google Shape;1250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9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9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5" name="Google Shape;1255;p9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9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p9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65" name="Google Shape;1265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8" name="Google Shape;126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9" name="Google Shape;126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9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5" name="Google Shape;1275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8" name="Google Shape;127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9" name="Google Shape;127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9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3" name="Google Shape;1283;p9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9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9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9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9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9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9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2" name="Google Shape;1292;p9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p9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94" name="Google Shape;1294;p9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95" name="Google Shape;1295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8" name="Google Shape;1298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9" name="Google Shape;1299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05" name="Google Shape;130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6" name="Google Shape;1306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9" name="Google Shape;130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1" name="Google Shape;1311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9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9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9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9" name="Google Shape;1319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2" name="Google Shape;132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9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327" name="Google Shape;1327;p9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9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9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9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1" name="Google Shape;1331;p9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9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9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9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9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0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8" name="Google Shape;1338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1" name="Google Shape;134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2" name="Google Shape;134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0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0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p10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0" name="Google Shape;1350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0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58" name="Google Shape;1358;p10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0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10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0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10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10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10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p10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10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0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1" name="Google Shape;1371;p10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10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p10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4" name="Google Shape;137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5" name="Google Shape;1375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10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79" name="Google Shape;1379;p10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10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0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10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0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p10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p10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10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0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10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10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0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p10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10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p10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0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0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10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03" name="Google Shape;1403;p10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p10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p10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6" name="Google Shape;140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7" name="Google Shape;140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0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p10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2" name="Google Shape;1412;p10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3" name="Google Shape;1413;p10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4" name="Google Shape;1414;p10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p10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p10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p10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9" name="Google Shape;1419;p10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0" name="Google Shape;1420;p10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1" name="Google Shape;1421;p10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2" name="Google Shape;1422;p10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p10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p10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5" name="Google Shape;142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6" name="Google Shape;142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0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0" name="Google Shape;1430;p10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1" name="Google Shape;1431;p10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2" name="Google Shape;1432;p10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10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0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10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0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7" name="Google Shape;1437;p10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8" name="Google Shape;1438;p10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9" name="Google Shape;1439;p10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0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2" name="Google Shape;1442;p10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3" name="Google Shape;1443;p10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p10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5" name="Google Shape;144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6" name="Google Shape;144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0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0" name="Google Shape;1450;p10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51" name="Google Shape;1451;p10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6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6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5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7" Type="http://schemas.openxmlformats.org/officeDocument/2006/relationships/theme" Target="../theme/theme12.xml"/><Relationship Id="rId1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5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6" name="Google Shape;1156;p8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9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8" name="Google Shape;1258;p9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9" name="Google Shape;1259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60" name="Google Shape;1260;p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p51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8" name="Google Shape;788;p6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9" name="Google Shape;789;p6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0" name="Google Shape;790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3" name="Google Shape;1033;p7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4" name="Google Shape;1034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Relationship Id="rId4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jpg"/><Relationship Id="rId4" Type="http://schemas.openxmlformats.org/officeDocument/2006/relationships/image" Target="../media/image41.jpg"/><Relationship Id="rId5" Type="http://schemas.openxmlformats.org/officeDocument/2006/relationships/image" Target="../media/image58.jpg"/><Relationship Id="rId6" Type="http://schemas.openxmlformats.org/officeDocument/2006/relationships/image" Target="../media/image50.jpg"/><Relationship Id="rId7" Type="http://schemas.openxmlformats.org/officeDocument/2006/relationships/image" Target="../media/image4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09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57" name="Google Shape;1457;p10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What if we add... ?</a:t>
            </a:r>
            <a:endParaRPr/>
          </a:p>
        </p:txBody>
      </p:sp>
      <p:sp>
        <p:nvSpPr>
          <p:cNvPr id="1458" name="Google Shape;1458;p10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48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56" name="Google Shape;1556;p118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“An nou ajoute sifiks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‘-able’. Ki mo sa  fè?”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“Kisa ‘washable’ vle di? Kijan -able chanje mo ‘wash’?”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58" name="Google Shape;1558;p118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“Wash-able.”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“Li vle di ou kapab lave li. Tankou chemiz mwen kapab lave. Li chanje vèb la an yon mo deskriptif.”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9" name="Google Shape;1559;p118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48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65" name="Google Shape;1565;p119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“An nou ajoute sifiks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‘-ness’. Ki mo sa  fè?”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“Sa se yon mo ki pa gen siyifikasyon men kisa ‘washness’ kapab vle di?”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19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67" name="Google Shape;1567;p119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“Wash-ness.”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“Se yon non. Tankou, washness chemiz lan te byen fèt.”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8" name="Google Shape;1568;p119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48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74" name="Google Shape;1574;p120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“Sa gen yon sifiks,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‘-ly’. Si nou te retire sifiks la, ki mo sa ap fè?”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“Kijan  ‘happy’ ak ‘happily’ diferan?”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120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happily</a:t>
            </a:r>
            <a:endParaRPr/>
          </a:p>
        </p:txBody>
      </p:sp>
      <p:sp>
        <p:nvSpPr>
          <p:cNvPr id="1576" name="Google Shape;1576;p120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“Happy.”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“’Happily ‘dekri fason pèsonaj la ap pale. ‘Happy’ se adjektif pou fason pèsonaj la santi li.”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7" name="Google Shape;1577;p120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2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JM" sz="4400">
                <a:solidFill>
                  <a:srgbClr val="006FB6"/>
                </a:solidFill>
              </a:rPr>
              <a:t>An nou pratike!</a:t>
            </a:r>
            <a:endParaRPr/>
          </a:p>
        </p:txBody>
      </p:sp>
      <p:sp>
        <p:nvSpPr>
          <p:cNvPr id="1583" name="Google Shape;1583;p121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Montre pitit ou jwe avèk prefiks yo ak sifiks yo.</a:t>
            </a:r>
            <a:endParaRPr/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4" name="Google Shape;1584;p121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run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sadly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true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exhale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eat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play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121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Kisa k ap pase si nou ajoute oswa retire yon prefiks ak/oswa yon sifiks nan...?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Kisa nouvo mo a vle di? Kijan ou konnen sa?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Èske ou kapab itilize mo a nan yon fraz?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Kijan li diferan avèk mo orijinal la?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imagen con un muchacho, niño, joven  Descripción generada con muchísima confianza" id="1586" name="Google Shape;1586;p121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5" r="17839" t="0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22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 (K-1)</a:t>
            </a:r>
            <a:endParaRPr/>
          </a:p>
        </p:txBody>
      </p:sp>
      <p:sp>
        <p:nvSpPr>
          <p:cNvPr id="1592" name="Google Shape;1592;p12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Kisa  k ap pase si nou ajoute -s nan fen mo a?</a:t>
            </a:r>
            <a:endParaRPr/>
          </a:p>
        </p:txBody>
      </p:sp>
      <p:sp>
        <p:nvSpPr>
          <p:cNvPr id="1593" name="Google Shape;1593;p122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/>
              <a:t>Ki prefiks ou kapab ajoute nan kòmansman mo sa a?</a:t>
            </a:r>
            <a:endParaRPr/>
          </a:p>
        </p:txBody>
      </p:sp>
      <p:sp>
        <p:nvSpPr>
          <p:cNvPr id="1594" name="Google Shape;1594;p122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Èske ou kapab itilize kòmansman oswa finisman mo a kòm yon endis pou siyifikasyon an?</a:t>
            </a:r>
            <a:endParaRPr/>
          </a:p>
        </p:txBody>
      </p:sp>
      <p:sp>
        <p:nvSpPr>
          <p:cNvPr id="1595" name="Google Shape;1595;p12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>
                <a:solidFill>
                  <a:srgbClr val="006FB6"/>
                </a:solidFill>
              </a:rPr>
              <a:t>Kisa k ap pase si nou ajoute___? Kisa nouvo mo a vle di?</a:t>
            </a:r>
            <a:endParaRPr/>
          </a:p>
        </p:txBody>
      </p:sp>
      <p:pic>
        <p:nvPicPr>
          <p:cNvPr id="1596" name="Google Shape;1596;p122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3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602" name="Google Shape;1602;p12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Kijan siyifikasyon mo a chanje lè ou ajoute yon prefiks oswa yon sifiks?</a:t>
            </a:r>
            <a:endParaRPr/>
          </a:p>
        </p:txBody>
      </p:sp>
      <p:sp>
        <p:nvSpPr>
          <p:cNvPr id="1603" name="Google Shape;1603;p12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Ki sifiks ou kapab ajoute nan mo sa a? Kisa mo a  vle di kounye a?</a:t>
            </a:r>
            <a:endParaRPr/>
          </a:p>
        </p:txBody>
      </p:sp>
      <p:sp>
        <p:nvSpPr>
          <p:cNvPr id="1604" name="Google Shape;1604;p12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>
                <a:solidFill>
                  <a:srgbClr val="006FB6"/>
                </a:solidFill>
              </a:rPr>
              <a:t>Ou te fè yon mo ki pa gen siyifikasyon! Kisa mo a kapab vle di? Kijan ou konnen sa?</a:t>
            </a:r>
            <a:endParaRPr/>
          </a:p>
        </p:txBody>
      </p:sp>
      <p:pic>
        <p:nvPicPr>
          <p:cNvPr id="1605" name="Google Shape;1605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611" name="Google Shape;1611;p124"/>
          <p:cNvSpPr txBox="1"/>
          <p:nvPr>
            <p:ph idx="1" type="body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800">
                <a:latin typeface="Calibri"/>
                <a:ea typeface="Calibri"/>
                <a:cs typeface="Calibri"/>
                <a:sym typeface="Calibri"/>
              </a:rPr>
              <a:t>Itilize yon gid pou revize ponktiyasyon yo itilize nan lang Anglè </a:t>
            </a:r>
            <a:endParaRPr sz="2800"/>
          </a:p>
        </p:txBody>
      </p:sp>
      <p:sp>
        <p:nvSpPr>
          <p:cNvPr id="1612" name="Google Shape;1612;p124"/>
          <p:cNvSpPr txBox="1"/>
          <p:nvPr>
            <p:ph idx="2" type="body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800">
                <a:latin typeface="Calibri"/>
                <a:ea typeface="Calibri"/>
                <a:cs typeface="Calibri"/>
                <a:sym typeface="Calibri"/>
              </a:rPr>
              <a:t>Eseye prezante estrateji sa a nan lang Anglè </a:t>
            </a:r>
            <a:endParaRPr sz="2800"/>
          </a:p>
        </p:txBody>
      </p:sp>
      <p:pic>
        <p:nvPicPr>
          <p:cNvPr id="1613" name="Google Shape;1613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Pratik</a:t>
            </a:r>
            <a:endParaRPr/>
          </a:p>
        </p:txBody>
      </p:sp>
      <p:sp>
        <p:nvSpPr>
          <p:cNvPr id="1620" name="Google Shape;1620;p12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Chwazi yon mo.</a:t>
            </a:r>
            <a:endParaRPr/>
          </a:p>
        </p:txBody>
      </p:sp>
      <p:sp>
        <p:nvSpPr>
          <p:cNvPr id="1621" name="Google Shape;1621;p125"/>
          <p:cNvSpPr txBox="1"/>
          <p:nvPr>
            <p:ph idx="2" type="body"/>
          </p:nvPr>
        </p:nvSpPr>
        <p:spPr>
          <a:xfrm>
            <a:off x="1628000" y="2592251"/>
            <a:ext cx="33939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Ajoute epi/oswa retire yon sifiks ak yon prefiks. </a:t>
            </a:r>
            <a:endParaRPr/>
          </a:p>
        </p:txBody>
      </p:sp>
      <p:sp>
        <p:nvSpPr>
          <p:cNvPr id="1622" name="Google Shape;1622;p125"/>
          <p:cNvSpPr txBox="1"/>
          <p:nvPr>
            <p:ph idx="3" type="body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Diskite sou fason mo a chanje. </a:t>
            </a:r>
            <a:endParaRPr/>
          </a:p>
        </p:txBody>
      </p:sp>
      <p:sp>
        <p:nvSpPr>
          <p:cNvPr id="1623" name="Google Shape;1623;p12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624" name="Google Shape;1624;p125"/>
          <p:cNvSpPr txBox="1"/>
          <p:nvPr>
            <p:ph idx="5" type="body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625" name="Google Shape;1625;p12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626" name="Google Shape;1626;p12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627" name="Google Shape;1627;p125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8" name="Google Shape;1628;p125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2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634" name="Google Shape;1634;p12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35" name="Google Shape;1635;p12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36" name="Google Shape;1636;p1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642" name="Google Shape;1642;p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644" name="Google Shape;1644;p1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1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Kisa k ap pase si nou ajoute…?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11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69" name="Google Shape;1469;p111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70" name="Google Shape;1470;p111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71" name="Google Shape;147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72" name="Google Shape;1472;p111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73" name="Google Shape;1473;p111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111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111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111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77" name="Google Shape;1477;p111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1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3" name="Google Shape;1483;p11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4" name="Google Shape;1484;p11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5" name="Google Shape;1485;p11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6" name="Google Shape;1486;p112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87" name="Google Shape;1487;p112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88" name="Google Shape;1488;p112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89" name="Google Shape;1489;p112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90" name="Google Shape;1490;p11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91" name="Google Shape;149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2" name="Google Shape;149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3" name="Google Shape;1493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4" name="Google Shape;1494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 sz="4600">
                <a:solidFill>
                  <a:srgbClr val="006FB6"/>
                </a:solidFill>
              </a:rPr>
              <a:t>Kisa k ap pase si nou ajoute____?</a:t>
            </a:r>
            <a:endParaRPr/>
          </a:p>
        </p:txBody>
      </p:sp>
      <p:sp>
        <p:nvSpPr>
          <p:cNvPr id="1500" name="Google Shape;1500;p113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Estrateji lekti yo se tankou zouti ki nan yon bwat zouti.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01" name="Google Shape;1501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11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503" name="Google Shape;1503;p11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504" name="Google Shape;1504;p11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Chwazi yon mo.</a:t>
            </a:r>
            <a:endParaRPr/>
          </a:p>
        </p:txBody>
      </p:sp>
      <p:sp>
        <p:nvSpPr>
          <p:cNvPr id="1505" name="Google Shape;1505;p11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Ajoute epi/oswa retire yon sifiks ak yon prefiks.</a:t>
            </a:r>
            <a:endParaRPr/>
          </a:p>
        </p:txBody>
      </p:sp>
      <p:sp>
        <p:nvSpPr>
          <p:cNvPr id="1506" name="Google Shape;1506;p11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Diskite sou fason mo a chanje. </a:t>
            </a:r>
            <a:endParaRPr/>
          </a:p>
        </p:txBody>
      </p:sp>
      <p:sp>
        <p:nvSpPr>
          <p:cNvPr id="1507" name="Google Shape;1507;p11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08" name="Google Shape;1508;p11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pati mo ki ale nan kòmansman yon mo epi ki kapab chanje siyifikasyon mo a</a:t>
            </a:r>
            <a:endParaRPr/>
          </a:p>
        </p:txBody>
      </p:sp>
      <p:sp>
        <p:nvSpPr>
          <p:cNvPr id="1514" name="Google Shape;1514;p1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pati mo ki ale fen yon mo epi ki kapab chanje siyifikasyon mo a</a:t>
            </a:r>
            <a:endParaRPr/>
          </a:p>
        </p:txBody>
      </p:sp>
      <p:sp>
        <p:nvSpPr>
          <p:cNvPr id="1515" name="Google Shape;1515;p1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Mo yo fòme ki pa gen siyifikasyon, men ki gen menm modèl son kòm vrè mo yo</a:t>
            </a:r>
            <a:endParaRPr/>
          </a:p>
        </p:txBody>
      </p:sp>
      <p:sp>
        <p:nvSpPr>
          <p:cNvPr id="1516" name="Google Shape;1516;p1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17" name="Google Shape;1517;p1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prefiks</a:t>
            </a:r>
            <a:endParaRPr/>
          </a:p>
        </p:txBody>
      </p:sp>
      <p:sp>
        <p:nvSpPr>
          <p:cNvPr id="1518" name="Google Shape;1518;p1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sifiks</a:t>
            </a:r>
            <a:endParaRPr/>
          </a:p>
        </p:txBody>
      </p:sp>
      <p:sp>
        <p:nvSpPr>
          <p:cNvPr id="1519" name="Google Shape;1519;p1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mo ki pa gen siyifikasyon</a:t>
            </a:r>
            <a:endParaRPr/>
          </a:p>
        </p:txBody>
      </p:sp>
      <p:sp>
        <p:nvSpPr>
          <p:cNvPr id="1520" name="Google Shape;1520;p1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1" name="Google Shape;1521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JM" sz="4400">
                <a:solidFill>
                  <a:srgbClr val="006FB6"/>
                </a:solidFill>
              </a:rPr>
              <a:t>Chwazi yon mo</a:t>
            </a:r>
            <a:endParaRPr/>
          </a:p>
        </p:txBody>
      </p:sp>
      <p:sp>
        <p:nvSpPr>
          <p:cNvPr id="1527" name="Google Shape;1527;p11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15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 itilize konsèy sa a avèk chak mo! 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Chwazi yon mo kote ou kapab wè yon sifiks oswa yon prefiks.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Chwazi yon mo kout ou kapab ajoute fasil.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15"/>
          <p:cNvSpPr txBox="1"/>
          <p:nvPr>
            <p:ph idx="3" type="body"/>
          </p:nvPr>
        </p:nvSpPr>
        <p:spPr>
          <a:xfrm rot="-2153668">
            <a:off x="3703616" y="1994143"/>
            <a:ext cx="2234544" cy="1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 nou sispann pou jwe avèk mo sa a.</a:t>
            </a:r>
            <a:endParaRPr/>
          </a:p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0" name="Google Shape;1530;p11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 will wash his clothes tonight.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54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36" name="Google Shape;1536;p116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“An nou ajou prefiks ‘pre-’. Ki mo sa  fè?”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38" name="Google Shape;1538;p116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“Prewash”</a:t>
            </a:r>
            <a:endParaRPr/>
          </a:p>
        </p:txBody>
      </p:sp>
      <p:sp>
        <p:nvSpPr>
          <p:cNvPr id="1539" name="Google Shape;1539;p116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40" name="Google Shape;1540;p116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Diskite sou fason mo a chanje</a:t>
            </a:r>
            <a:endParaRPr/>
          </a:p>
        </p:txBody>
      </p:sp>
      <p:sp>
        <p:nvSpPr>
          <p:cNvPr id="1546" name="Google Shape;1546;p117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“Kisa ‘prewash’ vle di? Kijan ou konnen sa?”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“Kijan li diferan pase ‘wash’?”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1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48" name="Google Shape;1548;p117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“Li vle di lave anvan ou itilize li. ‘Pre-’ vle di anvan.”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“Wash pa gen e ‘pre’ ladan konsa li pa vle di anvan. Li sèlman vle di netwaye li.”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9" name="Google Shape;1549;p117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50" name="Google Shape;1550;p117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