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8" r:id="rId3"/>
    <p:sldMasterId id="2147483664" r:id="rId4"/>
    <p:sldMasterId id="2147483683" r:id="rId5"/>
    <p:sldMasterId id="2147483692" r:id="rId6"/>
    <p:sldMasterId id="2147483697" r:id="rId7"/>
    <p:sldMasterId id="2147483707" r:id="rId8"/>
    <p:sldMasterId id="2147483723" r:id="rId9"/>
    <p:sldMasterId id="2147483738" r:id="rId10"/>
    <p:sldMasterId id="2147483746" r:id="rId11"/>
  </p:sldMasterIdLst>
  <p:notesMasterIdLst>
    <p:notesMasterId r:id="rId32"/>
  </p:notesMasterIdLst>
  <p:sldIdLst>
    <p:sldId id="256" r:id="rId12"/>
    <p:sldId id="257" r:id="rId13"/>
    <p:sldId id="258" r:id="rId14"/>
    <p:sldId id="275"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dmTKXMVwZyoI+WLWkm/BDxqnV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customschemas.google.com/relationships/presentationmetadata" Target="metadata"/><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45" name="Google Shape;144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5: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16:notes"/>
          <p:cNvSpPr>
            <a:spLocks noGrp="1" noRot="1" noChangeAspect="1"/>
          </p:cNvSpPr>
          <p:nvPr>
            <p:ph type="sldImg" idx="2"/>
          </p:nvPr>
        </p:nvSpPr>
        <p:spPr>
          <a:xfrm>
            <a:off x="3533775" y="8413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4" name="Google Shape;1544;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17:notes"/>
          <p:cNvSpPr>
            <a:spLocks noGrp="1" noRot="1" noChangeAspect="1"/>
          </p:cNvSpPr>
          <p:nvPr>
            <p:ph type="sldImg" idx="2"/>
          </p:nvPr>
        </p:nvSpPr>
        <p:spPr>
          <a:xfrm>
            <a:off x="3533775" y="8255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18: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2" name="Google Shape;1562;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p19: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1" name="Google Shape;1571;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p20: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80" name="Google Shape;1580;p20: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2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90" name="Google Shape;1590;p2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dc98c84079_0_151: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g1dc98c84079_0_15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p2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8" name="Google Shape;1608;p2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2cb0e078671_0_10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622" name="Google Shape;1622;g2cb0e078671_0_10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2" name="Google Shape;1452;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2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630" name="Google Shape;1630;p2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7" name="Google Shape;1457;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71" name="Google Shape;1471;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88" name="Google Shape;1488;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3:notes"/>
          <p:cNvSpPr>
            <a:spLocks noGrp="1" noRot="1" noChangeAspect="1"/>
          </p:cNvSpPr>
          <p:nvPr>
            <p:ph type="sldImg" idx="2"/>
          </p:nvPr>
        </p:nvSpPr>
        <p:spPr>
          <a:xfrm>
            <a:off x="3533775" y="8255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5" name="Google Shape;1515;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14: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1.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30"/>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30"/>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30"/>
          <p:cNvGrpSpPr/>
          <p:nvPr/>
        </p:nvGrpSpPr>
        <p:grpSpPr>
          <a:xfrm>
            <a:off x="-12180" y="5607273"/>
            <a:ext cx="12219900" cy="83414"/>
            <a:chOff x="-12180" y="5607273"/>
            <a:chExt cx="12219900" cy="83414"/>
          </a:xfrm>
        </p:grpSpPr>
        <p:cxnSp>
          <p:nvCxnSpPr>
            <p:cNvPr id="12" name="Google Shape;12;p30"/>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30"/>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51"/>
        <p:cNvGrpSpPr/>
        <p:nvPr/>
      </p:nvGrpSpPr>
      <p:grpSpPr>
        <a:xfrm>
          <a:off x="0" y="0"/>
          <a:ext cx="0" cy="0"/>
          <a:chOff x="0" y="0"/>
          <a:chExt cx="0" cy="0"/>
        </a:xfrm>
      </p:grpSpPr>
      <p:pic>
        <p:nvPicPr>
          <p:cNvPr id="152" name="Google Shape;152;p6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153" name="Google Shape;153;p64"/>
          <p:cNvGrpSpPr/>
          <p:nvPr/>
        </p:nvGrpSpPr>
        <p:grpSpPr>
          <a:xfrm>
            <a:off x="1" y="5607273"/>
            <a:ext cx="12213728" cy="1252537"/>
            <a:chOff x="-33239" y="5603791"/>
            <a:chExt cx="9160525" cy="1252537"/>
          </a:xfrm>
        </p:grpSpPr>
        <p:sp>
          <p:nvSpPr>
            <p:cNvPr id="154" name="Google Shape;154;p6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55" name="Google Shape;155;p6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56" name="Google Shape;156;p6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57" name="Google Shape;157;p6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8" name="Google Shape;158;p6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59" name="Google Shape;159;p64"/>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160"/>
        <p:cNvGrpSpPr/>
        <p:nvPr/>
      </p:nvGrpSpPr>
      <p:grpSpPr>
        <a:xfrm>
          <a:off x="0" y="0"/>
          <a:ext cx="0" cy="0"/>
          <a:chOff x="0" y="0"/>
          <a:chExt cx="0" cy="0"/>
        </a:xfrm>
      </p:grpSpPr>
      <p:pic>
        <p:nvPicPr>
          <p:cNvPr id="161" name="Google Shape;161;p65"/>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162" name="Google Shape;162;p65"/>
          <p:cNvGrpSpPr/>
          <p:nvPr/>
        </p:nvGrpSpPr>
        <p:grpSpPr>
          <a:xfrm>
            <a:off x="1" y="5607273"/>
            <a:ext cx="12213728" cy="1252537"/>
            <a:chOff x="-33239" y="5603791"/>
            <a:chExt cx="9160525" cy="1252537"/>
          </a:xfrm>
        </p:grpSpPr>
        <p:sp>
          <p:nvSpPr>
            <p:cNvPr id="163" name="Google Shape;163;p6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64" name="Google Shape;164;p6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65" name="Google Shape;165;p6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66" name="Google Shape;166;p65"/>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7" name="Google Shape;167;p6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68" name="Google Shape;168;p65"/>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69"/>
        <p:cNvGrpSpPr/>
        <p:nvPr/>
      </p:nvGrpSpPr>
      <p:grpSpPr>
        <a:xfrm>
          <a:off x="0" y="0"/>
          <a:ext cx="0" cy="0"/>
          <a:chOff x="0" y="0"/>
          <a:chExt cx="0" cy="0"/>
        </a:xfrm>
      </p:grpSpPr>
      <p:pic>
        <p:nvPicPr>
          <p:cNvPr id="170" name="Google Shape;170;p66"/>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171" name="Google Shape;171;p66"/>
          <p:cNvGrpSpPr/>
          <p:nvPr/>
        </p:nvGrpSpPr>
        <p:grpSpPr>
          <a:xfrm>
            <a:off x="1" y="5607273"/>
            <a:ext cx="12213728" cy="1252537"/>
            <a:chOff x="-33239" y="5603791"/>
            <a:chExt cx="9160525" cy="1252537"/>
          </a:xfrm>
        </p:grpSpPr>
        <p:sp>
          <p:nvSpPr>
            <p:cNvPr id="172" name="Google Shape;172;p6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3" name="Google Shape;173;p6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74" name="Google Shape;174;p6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75" name="Google Shape;175;p6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6" name="Google Shape;176;p6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77" name="Google Shape;177;p66"/>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178"/>
        <p:cNvGrpSpPr/>
        <p:nvPr/>
      </p:nvGrpSpPr>
      <p:grpSpPr>
        <a:xfrm>
          <a:off x="0" y="0"/>
          <a:ext cx="0" cy="0"/>
          <a:chOff x="0" y="0"/>
          <a:chExt cx="0" cy="0"/>
        </a:xfrm>
      </p:grpSpPr>
      <p:sp>
        <p:nvSpPr>
          <p:cNvPr id="179" name="Google Shape;179;p67"/>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80" name="Google Shape;180;p67"/>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181" name="Google Shape;181;p67"/>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182" name="Google Shape;182;p67"/>
          <p:cNvCxnSpPr>
            <a:endCxn id="179"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183" name="Google Shape;183;p67"/>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184" name="Google Shape;184;p6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6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6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92"/>
        <p:cNvGrpSpPr/>
        <p:nvPr/>
      </p:nvGrpSpPr>
      <p:grpSpPr>
        <a:xfrm>
          <a:off x="0" y="0"/>
          <a:ext cx="0" cy="0"/>
          <a:chOff x="0" y="0"/>
          <a:chExt cx="0" cy="0"/>
        </a:xfrm>
      </p:grpSpPr>
      <p:sp>
        <p:nvSpPr>
          <p:cNvPr id="193" name="Google Shape;193;p3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94" name="Google Shape;194;p3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3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3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9" name="Google Shape;199;p3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00" name="Google Shape;200;p3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1" name="Google Shape;201;p3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2" name="Google Shape;202;p3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3" name="Google Shape;203;p3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4" name="Google Shape;204;p3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5" name="Google Shape;205;p3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6" name="Google Shape;206;p3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7" name="Google Shape;207;p3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08" name="Google Shape;208;p3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3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3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3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212"/>
        <p:cNvGrpSpPr/>
        <p:nvPr/>
      </p:nvGrpSpPr>
      <p:grpSpPr>
        <a:xfrm>
          <a:off x="0" y="0"/>
          <a:ext cx="0" cy="0"/>
          <a:chOff x="0" y="0"/>
          <a:chExt cx="0" cy="0"/>
        </a:xfrm>
      </p:grpSpPr>
      <p:sp>
        <p:nvSpPr>
          <p:cNvPr id="213" name="Google Shape;213;p4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4" name="Google Shape;214;p4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15" name="Google Shape;215;p41"/>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6" name="Google Shape;216;p4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7" name="Google Shape;217;p4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8" name="Google Shape;218;p4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4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0" name="Google Shape;220;p4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1" name="Google Shape;221;p4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2" name="Google Shape;222;p4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23" name="Google Shape;223;p41"/>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41"/>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5" name="Google Shape;225;p41"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26"/>
        <p:cNvGrpSpPr/>
        <p:nvPr/>
      </p:nvGrpSpPr>
      <p:grpSpPr>
        <a:xfrm>
          <a:off x="0" y="0"/>
          <a:ext cx="0" cy="0"/>
          <a:chOff x="0" y="0"/>
          <a:chExt cx="0" cy="0"/>
        </a:xfrm>
      </p:grpSpPr>
      <p:pic>
        <p:nvPicPr>
          <p:cNvPr id="227" name="Google Shape;227;p5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28" name="Google Shape;228;p5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9" name="Google Shape;229;p5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0" name="Google Shape;230;p5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31" name="Google Shape;231;p5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32" name="Google Shape;232;p5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3" name="Google Shape;233;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34" name="Google Shape;234;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5" name="Google Shape;235;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36" name="Google Shape;236;p5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7" name="Google Shape;237;p5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5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39"/>
        <p:cNvGrpSpPr/>
        <p:nvPr/>
      </p:nvGrpSpPr>
      <p:grpSpPr>
        <a:xfrm>
          <a:off x="0" y="0"/>
          <a:ext cx="0" cy="0"/>
          <a:chOff x="0" y="0"/>
          <a:chExt cx="0" cy="0"/>
        </a:xfrm>
      </p:grpSpPr>
      <p:sp>
        <p:nvSpPr>
          <p:cNvPr id="240" name="Google Shape;240;p9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9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9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9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4" name="Google Shape;244;p9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5" name="Google Shape;245;p9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9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9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8" name="Google Shape;248;p9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9" name="Google Shape;249;p9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50" name="Google Shape;250;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1" name="Google Shape;251;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52" name="Google Shape;252;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53" name="Google Shape;253;p9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9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 name="Google Shape;255;p99"/>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56"/>
        <p:cNvGrpSpPr/>
        <p:nvPr/>
      </p:nvGrpSpPr>
      <p:grpSpPr>
        <a:xfrm>
          <a:off x="0" y="0"/>
          <a:ext cx="0" cy="0"/>
          <a:chOff x="0" y="0"/>
          <a:chExt cx="0" cy="0"/>
        </a:xfrm>
      </p:grpSpPr>
      <p:sp>
        <p:nvSpPr>
          <p:cNvPr id="257" name="Google Shape;257;p10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8" name="Google Shape;258;p10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10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0" name="Google Shape;260;p10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61" name="Google Shape;261;p10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2" name="Google Shape;262;p10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3" name="Google Shape;263;p10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4" name="Google Shape;264;p10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10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6" name="Google Shape;266;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7" name="Google Shape;267;p10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68" name="Google Shape;268;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269"/>
        <p:cNvGrpSpPr/>
        <p:nvPr/>
      </p:nvGrpSpPr>
      <p:grpSpPr>
        <a:xfrm>
          <a:off x="0" y="0"/>
          <a:ext cx="0" cy="0"/>
          <a:chOff x="0" y="0"/>
          <a:chExt cx="0" cy="0"/>
        </a:xfrm>
      </p:grpSpPr>
      <p:pic>
        <p:nvPicPr>
          <p:cNvPr id="270" name="Google Shape;270;p10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71" name="Google Shape;271;p10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2" name="Google Shape;272;p10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3" name="Google Shape;273;p10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74" name="Google Shape;274;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5" name="Google Shape;275;p10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6" name="Google Shape;276;p10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7" name="Google Shape;277;p10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8" name="Google Shape;278;p10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9" name="Google Shape;279;p10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0" name="Google Shape;280;p10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10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10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p10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4" name="Google Shape;284;p10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5" name="Google Shape;285;p10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p10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10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p101"/>
          <p:cNvSpPr>
            <a:spLocks noGrp="1"/>
          </p:cNvSpPr>
          <p:nvPr>
            <p:ph type="pic" idx="9"/>
          </p:nvPr>
        </p:nvSpPr>
        <p:spPr>
          <a:xfrm>
            <a:off x="7967502" y="1420398"/>
            <a:ext cx="3962194" cy="3122713"/>
          </a:xfrm>
          <a:prstGeom prst="rect">
            <a:avLst/>
          </a:prstGeom>
          <a:noFill/>
          <a:ln>
            <a:noFill/>
          </a:ln>
        </p:spPr>
      </p:sp>
      <p:sp>
        <p:nvSpPr>
          <p:cNvPr id="289" name="Google Shape;289;p101"/>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0" name="Google Shape;290;p101"/>
          <p:cNvPicPr preferRelativeResize="0"/>
          <p:nvPr/>
        </p:nvPicPr>
        <p:blipFill rotWithShape="1">
          <a:blip r:embed="rId6">
            <a:alphaModFix/>
          </a:blip>
          <a:srcRect/>
          <a:stretch/>
        </p:blipFill>
        <p:spPr>
          <a:xfrm>
            <a:off x="5314535" y="4975017"/>
            <a:ext cx="982993" cy="1105646"/>
          </a:xfrm>
          <a:prstGeom prst="rect">
            <a:avLst/>
          </a:prstGeom>
          <a:noFill/>
          <a:ln>
            <a:noFill/>
          </a:ln>
        </p:spPr>
      </p:pic>
      <p:sp>
        <p:nvSpPr>
          <p:cNvPr id="291" name="Google Shape;291;p101"/>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sp>
        <p:nvSpPr>
          <p:cNvPr id="19" name="Google Shape;19;p3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 name="Google Shape;20;p3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p3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5" name="Google Shape;25;p3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 name="Google Shape;26;p3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 name="Google Shape;27;p3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 name="Google Shape;28;p3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 name="Google Shape;29;p3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 name="Google Shape;30;p3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 name="Google Shape;31;p3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 name="Google Shape;32;p3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3" name="Google Shape;33;p3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4" name="Google Shape;34;p3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35" name="Google Shape;35;p3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2"/>
        <p:cNvGrpSpPr/>
        <p:nvPr/>
      </p:nvGrpSpPr>
      <p:grpSpPr>
        <a:xfrm>
          <a:off x="0" y="0"/>
          <a:ext cx="0" cy="0"/>
          <a:chOff x="0" y="0"/>
          <a:chExt cx="0" cy="0"/>
        </a:xfrm>
      </p:grpSpPr>
      <p:sp>
        <p:nvSpPr>
          <p:cNvPr id="293" name="Google Shape;293;p10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10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10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10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102"/>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102"/>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02"/>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0" name="Google Shape;300;p102"/>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p10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2" name="Google Shape;302;p10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03" name="Google Shape;303;p10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10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5" name="Google Shape;305;p10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6" name="Google Shape;306;p10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10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8" name="Google Shape;308;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9" name="Google Shape;309;p10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10" name="Google Shape;310;p10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311"/>
        <p:cNvGrpSpPr/>
        <p:nvPr/>
      </p:nvGrpSpPr>
      <p:grpSpPr>
        <a:xfrm>
          <a:off x="0" y="0"/>
          <a:ext cx="0" cy="0"/>
          <a:chOff x="0" y="0"/>
          <a:chExt cx="0" cy="0"/>
        </a:xfrm>
      </p:grpSpPr>
      <p:sp>
        <p:nvSpPr>
          <p:cNvPr id="312" name="Google Shape;312;p10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13" name="Google Shape;313;p10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10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10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6" name="Google Shape;316;p10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7" name="Google Shape;317;p10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18" name="Google Shape;318;p10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9" name="Google Shape;319;p10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0" name="Google Shape;320;p10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10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2" name="Google Shape;322;p10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3" name="Google Shape;323;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4" name="Google Shape;324;p10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5" name="Google Shape;325;p10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26" name="Google Shape;326;p10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27" name="Google Shape;327;p10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328" name="Google Shape;328;p10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329"/>
        <p:cNvGrpSpPr/>
        <p:nvPr/>
      </p:nvGrpSpPr>
      <p:grpSpPr>
        <a:xfrm>
          <a:off x="0" y="0"/>
          <a:ext cx="0" cy="0"/>
          <a:chOff x="0" y="0"/>
          <a:chExt cx="0" cy="0"/>
        </a:xfrm>
      </p:grpSpPr>
      <p:sp>
        <p:nvSpPr>
          <p:cNvPr id="330" name="Google Shape;330;p104"/>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31" name="Google Shape;331;p10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2" name="Google Shape;332;p104"/>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3" name="Google Shape;333;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p104"/>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5" name="Google Shape;335;p10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36" name="Google Shape;336;p10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7" name="Google Shape;337;p10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8" name="Google Shape;338;p10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9" name="Google Shape;339;p10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0" name="Google Shape;340;p10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42" name="Google Shape;342;p1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43" name="Google Shape;343;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44" name="Google Shape;344;p10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45" name="Google Shape;345;p10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46" name="Google Shape;346;p104"/>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7"/>
        <p:cNvGrpSpPr/>
        <p:nvPr/>
      </p:nvGrpSpPr>
      <p:grpSpPr>
        <a:xfrm>
          <a:off x="0" y="0"/>
          <a:ext cx="0" cy="0"/>
          <a:chOff x="0" y="0"/>
          <a:chExt cx="0" cy="0"/>
        </a:xfrm>
      </p:grpSpPr>
      <p:sp>
        <p:nvSpPr>
          <p:cNvPr id="348" name="Google Shape;348;p10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10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10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10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10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10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10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0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10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7" name="Google Shape;357;p10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58" name="Google Shape;358;p10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59" name="Google Shape;359;p10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60" name="Google Shape;360;p10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1" name="Google Shape;361;p10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2" name="Google Shape;362;p10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63" name="Google Shape;363;p10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64" name="Google Shape;364;p10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65" name="Google Shape;365;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66"/>
        <p:cNvGrpSpPr/>
        <p:nvPr/>
      </p:nvGrpSpPr>
      <p:grpSpPr>
        <a:xfrm>
          <a:off x="0" y="0"/>
          <a:ext cx="0" cy="0"/>
          <a:chOff x="0" y="0"/>
          <a:chExt cx="0" cy="0"/>
        </a:xfrm>
      </p:grpSpPr>
      <p:pic>
        <p:nvPicPr>
          <p:cNvPr id="367" name="Google Shape;367;p10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68" name="Google Shape;368;p10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9" name="Google Shape;369;p10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0" name="Google Shape;370;p10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1" name="Google Shape;371;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72" name="Google Shape;372;p10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73" name="Google Shape;373;p10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4" name="Google Shape;374;p10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75" name="Google Shape;375;p10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76" name="Google Shape;376;p10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7" name="Google Shape;377;p10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10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10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10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10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10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10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10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5" name="Google Shape;385;p106"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86"/>
        <p:cNvGrpSpPr/>
        <p:nvPr/>
      </p:nvGrpSpPr>
      <p:grpSpPr>
        <a:xfrm>
          <a:off x="0" y="0"/>
          <a:ext cx="0" cy="0"/>
          <a:chOff x="0" y="0"/>
          <a:chExt cx="0" cy="0"/>
        </a:xfrm>
      </p:grpSpPr>
      <p:pic>
        <p:nvPicPr>
          <p:cNvPr id="387" name="Google Shape;387;p10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88" name="Google Shape;388;p10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9" name="Google Shape;389;p10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0" name="Google Shape;390;p10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1" name="Google Shape;391;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2" name="Google Shape;392;p10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93" name="Google Shape;393;p10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4" name="Google Shape;394;p10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5" name="Google Shape;395;p10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96" name="Google Shape;396;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7" name="Google Shape;397;p10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10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10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10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10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10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10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10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Google Shape;405;p107"/>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6" name="Google Shape;406;p107"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407" name="Google Shape;407;p107"/>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8" name="Google Shape;408;p107"/>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9" name="Google Shape;409;p107"/>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0"/>
        <p:cNvGrpSpPr/>
        <p:nvPr/>
      </p:nvGrpSpPr>
      <p:grpSpPr>
        <a:xfrm>
          <a:off x="0" y="0"/>
          <a:ext cx="0" cy="0"/>
          <a:chOff x="0" y="0"/>
          <a:chExt cx="0" cy="0"/>
        </a:xfrm>
      </p:grpSpPr>
      <p:pic>
        <p:nvPicPr>
          <p:cNvPr id="411" name="Google Shape;411;p10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12" name="Google Shape;412;p10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3" name="Google Shape;413;p10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4" name="Google Shape;414;p10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5" name="Google Shape;415;p10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6" name="Google Shape;416;p10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17" name="Google Shape;417;p10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18" name="Google Shape;418;p10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19" name="Google Shape;419;p10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20" name="Google Shape;420;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1" name="Google Shape;421;p108"/>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108"/>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423"/>
        <p:cNvGrpSpPr/>
        <p:nvPr/>
      </p:nvGrpSpPr>
      <p:grpSpPr>
        <a:xfrm>
          <a:off x="0" y="0"/>
          <a:ext cx="0" cy="0"/>
          <a:chOff x="0" y="0"/>
          <a:chExt cx="0" cy="0"/>
        </a:xfrm>
      </p:grpSpPr>
      <p:pic>
        <p:nvPicPr>
          <p:cNvPr id="424" name="Google Shape;424;p10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25" name="Google Shape;425;p10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10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7" name="Google Shape;427;p10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8" name="Google Shape;428;p10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9" name="Google Shape;429;p10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30" name="Google Shape;430;p10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1" name="Google Shape;431;p10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32" name="Google Shape;432;p10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33" name="Google Shape;433;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4" name="Google Shape;434;p109"/>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109"/>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436"/>
        <p:cNvGrpSpPr/>
        <p:nvPr/>
      </p:nvGrpSpPr>
      <p:grpSpPr>
        <a:xfrm>
          <a:off x="0" y="0"/>
          <a:ext cx="0" cy="0"/>
          <a:chOff x="0" y="0"/>
          <a:chExt cx="0" cy="0"/>
        </a:xfrm>
      </p:grpSpPr>
      <p:pic>
        <p:nvPicPr>
          <p:cNvPr id="437" name="Google Shape;437;p11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38" name="Google Shape;438;p11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9" name="Google Shape;439;p11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0" name="Google Shape;440;p11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1" name="Google Shape;441;p1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42" name="Google Shape;442;p11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43" name="Google Shape;443;p11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4" name="Google Shape;444;p11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45" name="Google Shape;445;p11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46" name="Google Shape;446;p11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7" name="Google Shape;447;p110"/>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110"/>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110"/>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110"/>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110"/>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110"/>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110"/>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54"/>
        <p:cNvGrpSpPr/>
        <p:nvPr/>
      </p:nvGrpSpPr>
      <p:grpSpPr>
        <a:xfrm>
          <a:off x="0" y="0"/>
          <a:ext cx="0" cy="0"/>
          <a:chOff x="0" y="0"/>
          <a:chExt cx="0" cy="0"/>
        </a:xfrm>
      </p:grpSpPr>
      <p:pic>
        <p:nvPicPr>
          <p:cNvPr id="455" name="Google Shape;455;p11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56" name="Google Shape;456;p11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11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8" name="Google Shape;458;p11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59" name="Google Shape;459;p11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60" name="Google Shape;460;p11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1" name="Google Shape;461;p11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62" name="Google Shape;462;p1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3" name="Google Shape;463;p1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64" name="Google Shape;464;p11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5" name="Google Shape;465;p111"/>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6"/>
        <p:cNvGrpSpPr/>
        <p:nvPr/>
      </p:nvGrpSpPr>
      <p:grpSpPr>
        <a:xfrm>
          <a:off x="0" y="0"/>
          <a:ext cx="0" cy="0"/>
          <a:chOff x="0" y="0"/>
          <a:chExt cx="0" cy="0"/>
        </a:xfrm>
      </p:grpSpPr>
      <p:sp>
        <p:nvSpPr>
          <p:cNvPr id="37" name="Google Shape;37;p3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33"/>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1" name="Google Shape;41;p3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2" name="Google Shape;42;p3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3" name="Google Shape;43;p3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 name="Google Shape;44;p3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 name="Google Shape;45;p3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 name="Google Shape;46;p3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 name="Google Shape;47;p3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8" name="Google Shape;48;p3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9" name="Google Shape;49;p3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 name="Google Shape;50;p3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1" name="Google Shape;51;p3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 name="Google Shape;52;p33"/>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3" name="Google Shape;53;p33"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6"/>
        <p:cNvGrpSpPr/>
        <p:nvPr/>
      </p:nvGrpSpPr>
      <p:grpSpPr>
        <a:xfrm>
          <a:off x="0" y="0"/>
          <a:ext cx="0" cy="0"/>
          <a:chOff x="0" y="0"/>
          <a:chExt cx="0" cy="0"/>
        </a:xfrm>
      </p:grpSpPr>
      <p:pic>
        <p:nvPicPr>
          <p:cNvPr id="467" name="Google Shape;467;p11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68" name="Google Shape;468;p11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9" name="Google Shape;469;p11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0" name="Google Shape;470;p11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71" name="Google Shape;471;p11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72" name="Google Shape;472;p11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3" name="Google Shape;473;p11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4" name="Google Shape;474;p1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75" name="Google Shape;475;p1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6" name="Google Shape;476;p11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7" name="Google Shape;477;p11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11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79"/>
        <p:cNvGrpSpPr/>
        <p:nvPr/>
      </p:nvGrpSpPr>
      <p:grpSpPr>
        <a:xfrm>
          <a:off x="0" y="0"/>
          <a:ext cx="0" cy="0"/>
          <a:chOff x="0" y="0"/>
          <a:chExt cx="0" cy="0"/>
        </a:xfrm>
      </p:grpSpPr>
      <p:sp>
        <p:nvSpPr>
          <p:cNvPr id="480" name="Google Shape;480;p113"/>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81" name="Google Shape;481;p113"/>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1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77448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88"/>
        <p:cNvGrpSpPr/>
        <p:nvPr/>
      </p:nvGrpSpPr>
      <p:grpSpPr>
        <a:xfrm>
          <a:off x="0" y="0"/>
          <a:ext cx="0" cy="0"/>
          <a:chOff x="0" y="0"/>
          <a:chExt cx="0" cy="0"/>
        </a:xfrm>
      </p:grpSpPr>
      <p:sp>
        <p:nvSpPr>
          <p:cNvPr id="489" name="Google Shape;489;p4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0" name="Google Shape;490;p4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1" name="Google Shape;491;p4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92" name="Google Shape;492;p4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3" name="Google Shape;493;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494" name="Google Shape;494;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95" name="Google Shape;495;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496" name="Google Shape;496;p4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497" name="Google Shape;497;p45"/>
          <p:cNvSpPr>
            <a:spLocks noGrp="1"/>
          </p:cNvSpPr>
          <p:nvPr>
            <p:ph type="pic" idx="2"/>
          </p:nvPr>
        </p:nvSpPr>
        <p:spPr>
          <a:xfrm>
            <a:off x="9282749" y="1283634"/>
            <a:ext cx="2377440" cy="3172968"/>
          </a:xfrm>
          <a:prstGeom prst="rect">
            <a:avLst/>
          </a:prstGeom>
          <a:noFill/>
          <a:ln>
            <a:noFill/>
          </a:ln>
        </p:spPr>
      </p:sp>
      <p:sp>
        <p:nvSpPr>
          <p:cNvPr id="498" name="Google Shape;498;p45"/>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4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3" name="Google Shape;503;p4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4" name="Google Shape;504;p4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5" name="Google Shape;505;p4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6" name="Google Shape;506;p4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07"/>
        <p:cNvGrpSpPr/>
        <p:nvPr/>
      </p:nvGrpSpPr>
      <p:grpSpPr>
        <a:xfrm>
          <a:off x="0" y="0"/>
          <a:ext cx="0" cy="0"/>
          <a:chOff x="0" y="0"/>
          <a:chExt cx="0" cy="0"/>
        </a:xfrm>
      </p:grpSpPr>
      <p:sp>
        <p:nvSpPr>
          <p:cNvPr id="508" name="Google Shape;508;p8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09" name="Google Shape;509;p8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0" name="Google Shape;510;p8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11" name="Google Shape;511;p8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12" name="Google Shape;512;p8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13" name="Google Shape;513;p8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14" name="Google Shape;514;p8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15" name="Google Shape;515;p8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16" name="Google Shape;516;p8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81"/>
          <p:cNvSpPr>
            <a:spLocks noGrp="1"/>
          </p:cNvSpPr>
          <p:nvPr>
            <p:ph type="pic" idx="2"/>
          </p:nvPr>
        </p:nvSpPr>
        <p:spPr>
          <a:xfrm>
            <a:off x="8832388" y="1251284"/>
            <a:ext cx="3251581" cy="2498913"/>
          </a:xfrm>
          <a:prstGeom prst="rect">
            <a:avLst/>
          </a:prstGeom>
          <a:noFill/>
          <a:ln>
            <a:noFill/>
          </a:ln>
        </p:spPr>
      </p:sp>
      <p:sp>
        <p:nvSpPr>
          <p:cNvPr id="518" name="Google Shape;518;p8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19"/>
        <p:cNvGrpSpPr/>
        <p:nvPr/>
      </p:nvGrpSpPr>
      <p:grpSpPr>
        <a:xfrm>
          <a:off x="0" y="0"/>
          <a:ext cx="0" cy="0"/>
          <a:chOff x="0" y="0"/>
          <a:chExt cx="0" cy="0"/>
        </a:xfrm>
      </p:grpSpPr>
      <p:sp>
        <p:nvSpPr>
          <p:cNvPr id="520" name="Google Shape;520;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1" name="Google Shape;521;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22" name="Google Shape;522;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23" name="Google Shape;523;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24" name="Google Shape;524;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5" name="Google Shape;525;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6" name="Google Shape;526;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7" name="Google Shape;527;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28" name="Google Shape;528;p82"/>
          <p:cNvSpPr>
            <a:spLocks noGrp="1"/>
          </p:cNvSpPr>
          <p:nvPr>
            <p:ph type="pic" idx="2"/>
          </p:nvPr>
        </p:nvSpPr>
        <p:spPr>
          <a:xfrm>
            <a:off x="9209369" y="1251283"/>
            <a:ext cx="2404501" cy="2950013"/>
          </a:xfrm>
          <a:prstGeom prst="rect">
            <a:avLst/>
          </a:prstGeom>
          <a:noFill/>
          <a:ln>
            <a:noFill/>
          </a:ln>
        </p:spPr>
      </p:sp>
      <p:sp>
        <p:nvSpPr>
          <p:cNvPr id="529" name="Google Shape;529;p82"/>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0" name="Google Shape;530;p82"/>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1" name="Google Shape;531;p82"/>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2"/>
        <p:cNvGrpSpPr/>
        <p:nvPr/>
      </p:nvGrpSpPr>
      <p:grpSpPr>
        <a:xfrm>
          <a:off x="0" y="0"/>
          <a:ext cx="0" cy="0"/>
          <a:chOff x="0" y="0"/>
          <a:chExt cx="0" cy="0"/>
        </a:xfrm>
      </p:grpSpPr>
      <p:sp>
        <p:nvSpPr>
          <p:cNvPr id="533" name="Google Shape;533;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83"/>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5" name="Google Shape;535;p83"/>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6" name="Google Shape;536;p83"/>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83"/>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8"/>
        <p:cNvGrpSpPr/>
        <p:nvPr/>
      </p:nvGrpSpPr>
      <p:grpSpPr>
        <a:xfrm>
          <a:off x="0" y="0"/>
          <a:ext cx="0" cy="0"/>
          <a:chOff x="0" y="0"/>
          <a:chExt cx="0" cy="0"/>
        </a:xfrm>
      </p:grpSpPr>
      <p:sp>
        <p:nvSpPr>
          <p:cNvPr id="539" name="Google Shape;539;p8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40"/>
        <p:cNvGrpSpPr/>
        <p:nvPr/>
      </p:nvGrpSpPr>
      <p:grpSpPr>
        <a:xfrm>
          <a:off x="0" y="0"/>
          <a:ext cx="0" cy="0"/>
          <a:chOff x="0" y="0"/>
          <a:chExt cx="0" cy="0"/>
        </a:xfrm>
      </p:grpSpPr>
      <p:sp>
        <p:nvSpPr>
          <p:cNvPr id="541" name="Google Shape;541;p8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2" name="Google Shape;542;p8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43" name="Google Shape;543;p8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44" name="Google Shape;544;p8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5" name="Google Shape;545;p8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6" name="Google Shape;546;p8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7" name="Google Shape;547;p8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8" name="Google Shape;548;p8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9" name="Google Shape;549;p85"/>
          <p:cNvSpPr>
            <a:spLocks noGrp="1"/>
          </p:cNvSpPr>
          <p:nvPr>
            <p:ph type="pic" idx="2"/>
          </p:nvPr>
        </p:nvSpPr>
        <p:spPr>
          <a:xfrm>
            <a:off x="8916576" y="1661249"/>
            <a:ext cx="2990088" cy="2715768"/>
          </a:xfrm>
          <a:prstGeom prst="rect">
            <a:avLst/>
          </a:prstGeom>
          <a:noFill/>
          <a:ln>
            <a:noFill/>
          </a:ln>
        </p:spPr>
      </p:sp>
      <p:sp>
        <p:nvSpPr>
          <p:cNvPr id="550" name="Google Shape;550;p85"/>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85"/>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85"/>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85"/>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54"/>
        <p:cNvGrpSpPr/>
        <p:nvPr/>
      </p:nvGrpSpPr>
      <p:grpSpPr>
        <a:xfrm>
          <a:off x="0" y="0"/>
          <a:ext cx="0" cy="0"/>
          <a:chOff x="0" y="0"/>
          <a:chExt cx="0" cy="0"/>
        </a:xfrm>
      </p:grpSpPr>
      <p:sp>
        <p:nvSpPr>
          <p:cNvPr id="555" name="Google Shape;555;p8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8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7" name="Google Shape;557;p8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8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59" name="Google Shape;559;p8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60" name="Google Shape;560;p8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8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62" name="Google Shape;562;p8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63" name="Google Shape;563;p86"/>
          <p:cNvSpPr>
            <a:spLocks noGrp="1"/>
          </p:cNvSpPr>
          <p:nvPr>
            <p:ph type="pic" idx="2"/>
          </p:nvPr>
        </p:nvSpPr>
        <p:spPr>
          <a:xfrm>
            <a:off x="9093038" y="1058781"/>
            <a:ext cx="2715768" cy="2715768"/>
          </a:xfrm>
          <a:prstGeom prst="rect">
            <a:avLst/>
          </a:prstGeom>
          <a:noFill/>
          <a:ln>
            <a:noFill/>
          </a:ln>
        </p:spPr>
      </p:sp>
      <p:sp>
        <p:nvSpPr>
          <p:cNvPr id="564" name="Google Shape;564;p86"/>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86"/>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86"/>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86"/>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86"/>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p86"/>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86"/>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38"/>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8"/>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8"/>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8"/>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8"/>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38"/>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8"/>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8"/>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4" name="Google Shape;64;p3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5" name="Google Shape;65;p3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6" name="Google Shape;66;p3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 name="Google Shape;67;p3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 name="Google Shape;68;p3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 name="Google Shape;69;p3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 name="Google Shape;70;p3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 name="Google Shape;71;p3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2" name="Google Shape;72;p3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71"/>
        <p:cNvGrpSpPr/>
        <p:nvPr/>
      </p:nvGrpSpPr>
      <p:grpSpPr>
        <a:xfrm>
          <a:off x="0" y="0"/>
          <a:ext cx="0" cy="0"/>
          <a:chOff x="0" y="0"/>
          <a:chExt cx="0" cy="0"/>
        </a:xfrm>
      </p:grpSpPr>
      <p:sp>
        <p:nvSpPr>
          <p:cNvPr id="572" name="Google Shape;572;p8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87"/>
          <p:cNvSpPr>
            <a:spLocks noGrp="1"/>
          </p:cNvSpPr>
          <p:nvPr>
            <p:ph type="pic" idx="2"/>
          </p:nvPr>
        </p:nvSpPr>
        <p:spPr>
          <a:xfrm>
            <a:off x="9510134" y="1431036"/>
            <a:ext cx="1965960" cy="3995928"/>
          </a:xfrm>
          <a:prstGeom prst="rect">
            <a:avLst/>
          </a:prstGeom>
          <a:noFill/>
          <a:ln>
            <a:noFill/>
          </a:ln>
        </p:spPr>
      </p:sp>
      <p:cxnSp>
        <p:nvCxnSpPr>
          <p:cNvPr id="574" name="Google Shape;574;p8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5" name="Google Shape;575;p8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8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7" name="Google Shape;577;p8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8" name="Google Shape;578;p8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9" name="Google Shape;579;p8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0" name="Google Shape;580;p8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1" name="Google Shape;581;p87"/>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87"/>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87"/>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p87"/>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p87"/>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6" name="Google Shape;586;p87"/>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p87"/>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87"/>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593"/>
        <p:cNvGrpSpPr/>
        <p:nvPr/>
      </p:nvGrpSpPr>
      <p:grpSpPr>
        <a:xfrm>
          <a:off x="0" y="0"/>
          <a:ext cx="0" cy="0"/>
          <a:chOff x="0" y="0"/>
          <a:chExt cx="0" cy="0"/>
        </a:xfrm>
      </p:grpSpPr>
      <p:sp>
        <p:nvSpPr>
          <p:cNvPr id="594" name="Google Shape;594;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95" name="Google Shape;595;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96" name="Google Shape;596;p4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7" name="Google Shape;597;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8" name="Google Shape;598;p4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9" name="Google Shape;599;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0" name="Google Shape;600;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01" name="Google Shape;601;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02" name="Google Shape;602;p4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03" name="Google Shape;603;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04" name="Google Shape;604;p4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5" name="Google Shape;605;p4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6" name="Google Shape;606;p4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7" name="Google Shape;607;p4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8" name="Google Shape;608;p4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9" name="Google Shape;609;p4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0" name="Google Shape;610;p4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1" name="Google Shape;611;p4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2"/>
        <p:cNvGrpSpPr/>
        <p:nvPr/>
      </p:nvGrpSpPr>
      <p:grpSpPr>
        <a:xfrm>
          <a:off x="0" y="0"/>
          <a:ext cx="0" cy="0"/>
          <a:chOff x="0" y="0"/>
          <a:chExt cx="0" cy="0"/>
        </a:xfrm>
      </p:grpSpPr>
      <p:sp>
        <p:nvSpPr>
          <p:cNvPr id="613" name="Google Shape;613;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14" name="Google Shape;614;p53"/>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615" name="Google Shape;615;p5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616" name="Google Shape;616;p5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7" name="Google Shape;617;p5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18" name="Google Shape;618;p5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19" name="Google Shape;619;p5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0" name="Google Shape;620;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621" name="Google Shape;621;p53"/>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2" name="Google Shape;622;p5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23" name="Google Shape;623;p5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624" name="Google Shape;624;p53"/>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5" name="Google Shape;625;p5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626" name="Google Shape;626;p53"/>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7" name="Google Shape;627;p53"/>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8" name="Google Shape;628;p53"/>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53"/>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Google Shape;630;p53"/>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53"/>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32"/>
        <p:cNvGrpSpPr/>
        <p:nvPr/>
      </p:nvGrpSpPr>
      <p:grpSpPr>
        <a:xfrm>
          <a:off x="0" y="0"/>
          <a:ext cx="0" cy="0"/>
          <a:chOff x="0" y="0"/>
          <a:chExt cx="0" cy="0"/>
        </a:xfrm>
      </p:grpSpPr>
      <p:pic>
        <p:nvPicPr>
          <p:cNvPr id="633" name="Google Shape;633;p54"/>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634" name="Google Shape;634;p5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5" name="Google Shape;635;p54"/>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636" name="Google Shape;636;p5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7" name="Google Shape;637;p5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8" name="Google Shape;638;p5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9" name="Google Shape;639;p5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5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1" name="Google Shape;641;p5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42" name="Google Shape;642;p5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643" name="Google Shape;643;p54"/>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44" name="Google Shape;644;p5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645" name="Google Shape;645;p54"/>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6" name="Google Shape;646;p54"/>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7" name="Google Shape;647;p54"/>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54"/>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54"/>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50"/>
        <p:cNvGrpSpPr/>
        <p:nvPr/>
      </p:nvGrpSpPr>
      <p:grpSpPr>
        <a:xfrm>
          <a:off x="0" y="0"/>
          <a:ext cx="0" cy="0"/>
          <a:chOff x="0" y="0"/>
          <a:chExt cx="0" cy="0"/>
        </a:xfrm>
      </p:grpSpPr>
      <p:sp>
        <p:nvSpPr>
          <p:cNvPr id="651" name="Google Shape;651;p63"/>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2" name="Google Shape;652;p6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6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54" name="Google Shape;654;p63"/>
          <p:cNvGrpSpPr/>
          <p:nvPr/>
        </p:nvGrpSpPr>
        <p:grpSpPr>
          <a:xfrm>
            <a:off x="0" y="5607273"/>
            <a:ext cx="12196432" cy="83414"/>
            <a:chOff x="-33239" y="5603791"/>
            <a:chExt cx="9147324" cy="83414"/>
          </a:xfrm>
        </p:grpSpPr>
        <p:cxnSp>
          <p:nvCxnSpPr>
            <p:cNvPr id="655" name="Google Shape;655;p6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656" name="Google Shape;656;p6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_1">
    <p:spTree>
      <p:nvGrpSpPr>
        <p:cNvPr id="1" name="Shape 662"/>
        <p:cNvGrpSpPr/>
        <p:nvPr/>
      </p:nvGrpSpPr>
      <p:grpSpPr>
        <a:xfrm>
          <a:off x="0" y="0"/>
          <a:ext cx="0" cy="0"/>
          <a:chOff x="0" y="0"/>
          <a:chExt cx="0" cy="0"/>
        </a:xfrm>
      </p:grpSpPr>
      <p:sp>
        <p:nvSpPr>
          <p:cNvPr id="663" name="Google Shape;663;p4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4" name="Google Shape;664;p49"/>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5" name="Google Shape;665;p49"/>
          <p:cNvSpPr txBox="1">
            <a:spLocks noGrp="1"/>
          </p:cNvSpPr>
          <p:nvPr>
            <p:ph type="body" idx="2"/>
          </p:nvPr>
        </p:nvSpPr>
        <p:spPr>
          <a:xfrm>
            <a:off x="138544" y="1343824"/>
            <a:ext cx="3200400" cy="522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666" name="Google Shape;666;p4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7" name="Google Shape;667;p4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68" name="Google Shape;668;p4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69" name="Google Shape;669;p4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70" name="Google Shape;670;p4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71" name="Google Shape;671;p4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72" name="Google Shape;672;p49"/>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673" name="Google Shape;673;p49"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674" name="Google Shape;674;p49"/>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5" name="Google Shape;675;p49"/>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6" name="Google Shape;676;p49"/>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7" name="Google Shape;677;p49"/>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678"/>
        <p:cNvGrpSpPr/>
        <p:nvPr/>
      </p:nvGrpSpPr>
      <p:grpSpPr>
        <a:xfrm>
          <a:off x="0" y="0"/>
          <a:ext cx="0" cy="0"/>
          <a:chOff x="0" y="0"/>
          <a:chExt cx="0" cy="0"/>
        </a:xfrm>
      </p:grpSpPr>
      <p:sp>
        <p:nvSpPr>
          <p:cNvPr id="679" name="Google Shape;679;p5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52"/>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1" name="Google Shape;681;p52"/>
          <p:cNvSpPr txBox="1">
            <a:spLocks noGrp="1"/>
          </p:cNvSpPr>
          <p:nvPr>
            <p:ph type="body" idx="2"/>
          </p:nvPr>
        </p:nvSpPr>
        <p:spPr>
          <a:xfrm>
            <a:off x="243874" y="1023994"/>
            <a:ext cx="3040200" cy="2270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2" name="Google Shape;682;p52"/>
          <p:cNvSpPr txBox="1">
            <a:spLocks noGrp="1"/>
          </p:cNvSpPr>
          <p:nvPr>
            <p:ph type="body" idx="3"/>
          </p:nvPr>
        </p:nvSpPr>
        <p:spPr>
          <a:xfrm>
            <a:off x="3659537" y="1612545"/>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683" name="Google Shape;683;p5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4" name="Google Shape;684;p5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85" name="Google Shape;685;p5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6" name="Google Shape;686;p5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87" name="Google Shape;687;p5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88" name="Google Shape;688;p5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89" name="Google Shape;689;p52"/>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690" name="Google Shape;690;p52"/>
          <p:cNvSpPr txBox="1">
            <a:spLocks noGrp="1"/>
          </p:cNvSpPr>
          <p:nvPr>
            <p:ph type="body" idx="4"/>
          </p:nvPr>
        </p:nvSpPr>
        <p:spPr>
          <a:xfrm>
            <a:off x="6698878" y="1612544"/>
            <a:ext cx="51345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1" name="Google Shape;691;p52"/>
          <p:cNvSpPr>
            <a:spLocks noGrp="1"/>
          </p:cNvSpPr>
          <p:nvPr>
            <p:ph type="pic" idx="5"/>
          </p:nvPr>
        </p:nvSpPr>
        <p:spPr>
          <a:xfrm>
            <a:off x="478983" y="3499292"/>
            <a:ext cx="2514600" cy="29352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692"/>
        <p:cNvGrpSpPr/>
        <p:nvPr/>
      </p:nvGrpSpPr>
      <p:grpSpPr>
        <a:xfrm>
          <a:off x="0" y="0"/>
          <a:ext cx="0" cy="0"/>
          <a:chOff x="0" y="0"/>
          <a:chExt cx="0" cy="0"/>
        </a:xfrm>
      </p:grpSpPr>
      <p:sp>
        <p:nvSpPr>
          <p:cNvPr id="693" name="Google Shape;693;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8"/>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88"/>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96" name="Google Shape;696;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7" name="Google Shape;697;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98" name="Google Shape;698;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9" name="Google Shape;699;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0" name="Google Shape;700;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1" name="Google Shape;701;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2" name="Google Shape;702;p88"/>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03" name="Google Shape;703;p88"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04" name="Google Shape;704;p88"/>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5" name="Google Shape;705;p88"/>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6" name="Google Shape;706;p88"/>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88"/>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88"/>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09"/>
        <p:cNvGrpSpPr/>
        <p:nvPr/>
      </p:nvGrpSpPr>
      <p:grpSpPr>
        <a:xfrm>
          <a:off x="0" y="0"/>
          <a:ext cx="0" cy="0"/>
          <a:chOff x="0" y="0"/>
          <a:chExt cx="0" cy="0"/>
        </a:xfrm>
      </p:grpSpPr>
      <p:sp>
        <p:nvSpPr>
          <p:cNvPr id="710" name="Google Shape;710;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1" name="Google Shape;711;p89"/>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89"/>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89"/>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4" name="Google Shape;714;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5" name="Google Shape;715;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16" name="Google Shape;716;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7" name="Google Shape;717;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8" name="Google Shape;718;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19" name="Google Shape;719;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0" name="Google Shape;720;p89"/>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21" name="Google Shape;721;p89"/>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89"/>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89"/>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89"/>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25"/>
        <p:cNvGrpSpPr/>
        <p:nvPr/>
      </p:nvGrpSpPr>
      <p:grpSpPr>
        <a:xfrm>
          <a:off x="0" y="0"/>
          <a:ext cx="0" cy="0"/>
          <a:chOff x="0" y="0"/>
          <a:chExt cx="0" cy="0"/>
        </a:xfrm>
      </p:grpSpPr>
      <p:sp>
        <p:nvSpPr>
          <p:cNvPr id="726" name="Google Shape;726;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90"/>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90"/>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90"/>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90"/>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31" name="Google Shape;731;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2" name="Google Shape;732;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33" name="Google Shape;733;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4" name="Google Shape;734;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5" name="Google Shape;735;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6" name="Google Shape;736;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7" name="Google Shape;737;p9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9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 name="Google Shape;75;p95"/>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76" name="Google Shape;76;p95"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77" name="Google Shape;77;p9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 name="Google Shape;78;p9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9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 name="Google Shape;80;p9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9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82" name="Google Shape;82;p95"/>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3" name="Google Shape;83;p9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4" name="Google Shape;84;p9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5" name="Google Shape;85;p95"/>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9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87" name="Google Shape;87;p95"/>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95"/>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 name="Google Shape;89;p95"/>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95"/>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95"/>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95"/>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8"/>
        <p:cNvGrpSpPr/>
        <p:nvPr/>
      </p:nvGrpSpPr>
      <p:grpSpPr>
        <a:xfrm>
          <a:off x="0" y="0"/>
          <a:ext cx="0" cy="0"/>
          <a:chOff x="0" y="0"/>
          <a:chExt cx="0" cy="0"/>
        </a:xfrm>
      </p:grpSpPr>
      <p:sp>
        <p:nvSpPr>
          <p:cNvPr id="739" name="Google Shape;739;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0" name="Google Shape;740;p91"/>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41" name="Google Shape;741;p9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91"/>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3" name="Google Shape;743;p9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4" name="Google Shape;744;p9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45" name="Google Shape;745;p9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46" name="Google Shape;746;p9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47"/>
        <p:cNvGrpSpPr/>
        <p:nvPr/>
      </p:nvGrpSpPr>
      <p:grpSpPr>
        <a:xfrm>
          <a:off x="0" y="0"/>
          <a:ext cx="0" cy="0"/>
          <a:chOff x="0" y="0"/>
          <a:chExt cx="0" cy="0"/>
        </a:xfrm>
      </p:grpSpPr>
      <p:sp>
        <p:nvSpPr>
          <p:cNvPr id="748" name="Google Shape;748;p9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49" name="Google Shape;749;p92"/>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0" name="Google Shape;750;p9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1" name="Google Shape;751;p92"/>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2" name="Google Shape;752;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3" name="Google Shape;753;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4" name="Google Shape;754;p9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5" name="Google Shape;755;p92"/>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56"/>
        <p:cNvGrpSpPr/>
        <p:nvPr/>
      </p:nvGrpSpPr>
      <p:grpSpPr>
        <a:xfrm>
          <a:off x="0" y="0"/>
          <a:ext cx="0" cy="0"/>
          <a:chOff x="0" y="0"/>
          <a:chExt cx="0" cy="0"/>
        </a:xfrm>
      </p:grpSpPr>
      <p:sp>
        <p:nvSpPr>
          <p:cNvPr id="757" name="Google Shape;757;p9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58" name="Google Shape;758;p93"/>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9" name="Google Shape;759;p9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60" name="Google Shape;760;p9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1" name="Google Shape;761;p93"/>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62" name="Google Shape;762;p9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63" name="Google Shape;763;p9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64" name="Google Shape;764;p93"/>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65"/>
        <p:cNvGrpSpPr/>
        <p:nvPr/>
      </p:nvGrpSpPr>
      <p:grpSpPr>
        <a:xfrm>
          <a:off x="0" y="0"/>
          <a:ext cx="0" cy="0"/>
          <a:chOff x="0" y="0"/>
          <a:chExt cx="0" cy="0"/>
        </a:xfrm>
      </p:grpSpPr>
      <p:sp>
        <p:nvSpPr>
          <p:cNvPr id="766" name="Google Shape;766;p94"/>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7" name="Google Shape;767;p94"/>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8" name="Google Shape;768;p94"/>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69" name="Google Shape;769;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70" name="Google Shape;770;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71" name="Google Shape;771;p94"/>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72" name="Google Shape;772;p94"/>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73" name="Google Shape;773;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74" name="Google Shape;774;p94"/>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94"/>
          <p:cNvSpPr>
            <a:spLocks noGrp="1"/>
          </p:cNvSpPr>
          <p:nvPr>
            <p:ph type="pic" idx="2"/>
          </p:nvPr>
        </p:nvSpPr>
        <p:spPr>
          <a:xfrm>
            <a:off x="457146" y="524736"/>
            <a:ext cx="2514600" cy="2935224"/>
          </a:xfrm>
          <a:prstGeom prst="rect">
            <a:avLst/>
          </a:prstGeom>
          <a:noFill/>
          <a:ln>
            <a:noFill/>
          </a:ln>
        </p:spPr>
      </p:sp>
      <p:sp>
        <p:nvSpPr>
          <p:cNvPr id="776" name="Google Shape;776;p94"/>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ustom Layout 1">
  <p:cSld name="2_Custom Layout">
    <p:spTree>
      <p:nvGrpSpPr>
        <p:cNvPr id="1" name="Shape 782"/>
        <p:cNvGrpSpPr/>
        <p:nvPr/>
      </p:nvGrpSpPr>
      <p:grpSpPr>
        <a:xfrm>
          <a:off x="0" y="0"/>
          <a:ext cx="0" cy="0"/>
          <a:chOff x="0" y="0"/>
          <a:chExt cx="0" cy="0"/>
        </a:xfrm>
      </p:grpSpPr>
      <p:pic>
        <p:nvPicPr>
          <p:cNvPr id="783" name="Google Shape;783;p5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84" name="Google Shape;784;p5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5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5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7" name="Google Shape;787;p5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8" name="Google Shape;788;p5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9" name="Google Shape;789;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0" name="Google Shape;790;p5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1" name="Google Shape;791;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92" name="Google Shape;792;p5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3" name="Google Shape;793;p51"/>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200" b="0" i="0" u="none" strike="noStrike" cap="none">
                <a:solidFill>
                  <a:srgbClr val="006FB6"/>
                </a:solidFill>
                <a:latin typeface="Arial"/>
                <a:ea typeface="Arial"/>
                <a:cs typeface="Arial"/>
                <a:sym typeface="Arial"/>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4" name="Google Shape;794;p51"/>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Arial"/>
                <a:ea typeface="Arial"/>
                <a:cs typeface="Arial"/>
                <a:sym typeface="Arial"/>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5" name="Google Shape;795;p51"/>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200" b="0" i="0" u="none" strike="noStrike" cap="none">
                <a:solidFill>
                  <a:srgbClr val="006FB6"/>
                </a:solidFill>
                <a:latin typeface="Arial"/>
                <a:ea typeface="Arial"/>
                <a:cs typeface="Arial"/>
                <a:sym typeface="Arial"/>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6" name="Google Shape;796;p51"/>
          <p:cNvSpPr txBox="1">
            <a:spLocks noGrp="1"/>
          </p:cNvSpPr>
          <p:nvPr>
            <p:ph type="body" idx="4"/>
          </p:nvPr>
        </p:nvSpPr>
        <p:spPr>
          <a:xfrm>
            <a:off x="4338833" y="5286633"/>
            <a:ext cx="3514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200" b="1" i="0" u="none" strike="noStrike" cap="none">
                <a:solidFill>
                  <a:srgbClr val="006FB6"/>
                </a:solidFill>
                <a:latin typeface="Arial"/>
                <a:ea typeface="Arial"/>
                <a:cs typeface="Arial"/>
                <a:sym typeface="Arial"/>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97"/>
        <p:cNvGrpSpPr/>
        <p:nvPr/>
      </p:nvGrpSpPr>
      <p:grpSpPr>
        <a:xfrm>
          <a:off x="0" y="0"/>
          <a:ext cx="0" cy="0"/>
          <a:chOff x="0" y="0"/>
          <a:chExt cx="0" cy="0"/>
        </a:xfrm>
      </p:grpSpPr>
      <p:pic>
        <p:nvPicPr>
          <p:cNvPr id="798" name="Google Shape;798;p5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9" name="Google Shape;799;p5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0" name="Google Shape;800;p5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1" name="Google Shape;801;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2" name="Google Shape;802;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3" name="Google Shape;803;p5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04" name="Google Shape;804;p5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5" name="Google Shape;805;p5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6" name="Google Shape;806;p5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07" name="Google Shape;807;p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8" name="Google Shape;808;p5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9" name="Google Shape;809;p5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5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5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2" name="Google Shape;812;p5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5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5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5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55"/>
          <p:cNvSpPr>
            <a:spLocks noGrp="1"/>
          </p:cNvSpPr>
          <p:nvPr>
            <p:ph type="pic" idx="9"/>
          </p:nvPr>
        </p:nvSpPr>
        <p:spPr>
          <a:xfrm>
            <a:off x="7967502" y="1420398"/>
            <a:ext cx="3962194" cy="3122713"/>
          </a:xfrm>
          <a:prstGeom prst="rect">
            <a:avLst/>
          </a:prstGeom>
          <a:noFill/>
          <a:ln>
            <a:noFill/>
          </a:ln>
        </p:spPr>
      </p:sp>
      <p:sp>
        <p:nvSpPr>
          <p:cNvPr id="817" name="Google Shape;817;p55"/>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18"/>
        <p:cNvGrpSpPr/>
        <p:nvPr/>
      </p:nvGrpSpPr>
      <p:grpSpPr>
        <a:xfrm>
          <a:off x="0" y="0"/>
          <a:ext cx="0" cy="0"/>
          <a:chOff x="0" y="0"/>
          <a:chExt cx="0" cy="0"/>
        </a:xfrm>
      </p:grpSpPr>
      <p:sp>
        <p:nvSpPr>
          <p:cNvPr id="819" name="Google Shape;819;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0" name="Google Shape;820;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2" name="Google Shape;822;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3" name="Google Shape;823;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4" name="Google Shape;824;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5" name="Google Shape;825;p6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6" name="Google Shape;826;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7" name="Google Shape;827;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8" name="Google Shape;828;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29" name="Google Shape;829;p6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30" name="Google Shape;830;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31"/>
        <p:cNvGrpSpPr/>
        <p:nvPr/>
      </p:nvGrpSpPr>
      <p:grpSpPr>
        <a:xfrm>
          <a:off x="0" y="0"/>
          <a:ext cx="0" cy="0"/>
          <a:chOff x="0" y="0"/>
          <a:chExt cx="0" cy="0"/>
        </a:xfrm>
      </p:grpSpPr>
      <p:sp>
        <p:nvSpPr>
          <p:cNvPr id="832" name="Google Shape;832;p6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6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6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p6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6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6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8" name="Google Shape;838;p6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6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41" name="Google Shape;841;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2" name="Google Shape;842;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3" name="Google Shape;843;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4" name="Google Shape;844;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6" name="Google Shape;846;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7" name="Google Shape;847;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8" name="Google Shape;848;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9" name="Google Shape;849;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50"/>
        <p:cNvGrpSpPr/>
        <p:nvPr/>
      </p:nvGrpSpPr>
      <p:grpSpPr>
        <a:xfrm>
          <a:off x="0" y="0"/>
          <a:ext cx="0" cy="0"/>
          <a:chOff x="0" y="0"/>
          <a:chExt cx="0" cy="0"/>
        </a:xfrm>
      </p:grpSpPr>
      <p:sp>
        <p:nvSpPr>
          <p:cNvPr id="851" name="Google Shape;851;p7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52" name="Google Shape;852;p7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7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5" name="Google Shape;855;p7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6" name="Google Shape;856;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7" name="Google Shape;857;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8" name="Google Shape;858;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9" name="Google Shape;859;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0" name="Google Shape;860;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1" name="Google Shape;861;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2" name="Google Shape;862;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3" name="Google Shape;863;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4" name="Google Shape;864;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65" name="Google Shape;865;p70"/>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66" name="Google Shape;866;p70"/>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67" name="Google Shape;867;p70"/>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68"/>
        <p:cNvGrpSpPr/>
        <p:nvPr/>
      </p:nvGrpSpPr>
      <p:grpSpPr>
        <a:xfrm>
          <a:off x="0" y="0"/>
          <a:ext cx="0" cy="0"/>
          <a:chOff x="0" y="0"/>
          <a:chExt cx="0" cy="0"/>
        </a:xfrm>
      </p:grpSpPr>
      <p:sp>
        <p:nvSpPr>
          <p:cNvPr id="869" name="Google Shape;869;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70" name="Google Shape;870;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3" name="Google Shape;873;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4" name="Google Shape;874;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5" name="Google Shape;875;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6" name="Google Shape;876;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7" name="Google Shape;877;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8" name="Google Shape;878;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9" name="Google Shape;879;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0" name="Google Shape;880;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1" name="Google Shape;881;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2" name="Google Shape;882;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83" name="Google Shape;883;p71"/>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84" name="Google Shape;884;p71"/>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85" name="Google Shape;885;p71"/>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3"/>
        <p:cNvGrpSpPr/>
        <p:nvPr/>
      </p:nvGrpSpPr>
      <p:grpSpPr>
        <a:xfrm>
          <a:off x="0" y="0"/>
          <a:ext cx="0" cy="0"/>
          <a:chOff x="0" y="0"/>
          <a:chExt cx="0" cy="0"/>
        </a:xfrm>
      </p:grpSpPr>
      <p:pic>
        <p:nvPicPr>
          <p:cNvPr id="94" name="Google Shape;94;p96"/>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95" name="Google Shape;95;p9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 name="Google Shape;96;p96"/>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97" name="Google Shape;97;p9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9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 name="Google Shape;99;p9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 name="Google Shape;100;p9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 name="Google Shape;101;p9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 name="Google Shape;102;p9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3" name="Google Shape;103;p96"/>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4" name="Google Shape;104;p96"/>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5" name="Google Shape;105;p9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6" name="Google Shape;106;p96"/>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96"/>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 name="Google Shape;108;p96"/>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96"/>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96"/>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86"/>
        <p:cNvGrpSpPr/>
        <p:nvPr/>
      </p:nvGrpSpPr>
      <p:grpSpPr>
        <a:xfrm>
          <a:off x="0" y="0"/>
          <a:ext cx="0" cy="0"/>
          <a:chOff x="0" y="0"/>
          <a:chExt cx="0" cy="0"/>
        </a:xfrm>
      </p:grpSpPr>
      <p:sp>
        <p:nvSpPr>
          <p:cNvPr id="887" name="Google Shape;887;p7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p7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9" name="Google Shape;889;p7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7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7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7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7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p7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6" name="Google Shape;896;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97" name="Google Shape;897;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8" name="Google Shape;898;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9" name="Google Shape;899;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0" name="Google Shape;900;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1" name="Google Shape;901;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2" name="Google Shape;902;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3" name="Google Shape;903;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4" name="Google Shape;904;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05"/>
        <p:cNvGrpSpPr/>
        <p:nvPr/>
      </p:nvGrpSpPr>
      <p:grpSpPr>
        <a:xfrm>
          <a:off x="0" y="0"/>
          <a:ext cx="0" cy="0"/>
          <a:chOff x="0" y="0"/>
          <a:chExt cx="0" cy="0"/>
        </a:xfrm>
      </p:grpSpPr>
      <p:pic>
        <p:nvPicPr>
          <p:cNvPr id="906" name="Google Shape;906;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7" name="Google Shape;907;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9" name="Google Shape;909;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0" name="Google Shape;910;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1" name="Google Shape;911;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2" name="Google Shape;912;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3" name="Google Shape;913;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4" name="Google Shape;914;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5" name="Google Shape;915;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6" name="Google Shape;916;p7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4" name="Google Shape;924;p73"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25"/>
        <p:cNvGrpSpPr/>
        <p:nvPr/>
      </p:nvGrpSpPr>
      <p:grpSpPr>
        <a:xfrm>
          <a:off x="0" y="0"/>
          <a:ext cx="0" cy="0"/>
          <a:chOff x="0" y="0"/>
          <a:chExt cx="0" cy="0"/>
        </a:xfrm>
      </p:grpSpPr>
      <p:pic>
        <p:nvPicPr>
          <p:cNvPr id="926" name="Google Shape;926;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7" name="Google Shape;927;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0" name="Google Shape;930;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1" name="Google Shape;931;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32" name="Google Shape;932;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3" name="Google Shape;933;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4" name="Google Shape;934;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35" name="Google Shape;935;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6" name="Google Shape;936;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5" name="Google Shape;945;p74"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46" name="Google Shape;946;p74"/>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7" name="Google Shape;947;p74"/>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8" name="Google Shape;948;p7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49"/>
        <p:cNvGrpSpPr/>
        <p:nvPr/>
      </p:nvGrpSpPr>
      <p:grpSpPr>
        <a:xfrm>
          <a:off x="0" y="0"/>
          <a:ext cx="0" cy="0"/>
          <a:chOff x="0" y="0"/>
          <a:chExt cx="0" cy="0"/>
        </a:xfrm>
      </p:grpSpPr>
      <p:pic>
        <p:nvPicPr>
          <p:cNvPr id="950" name="Google Shape;950;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1" name="Google Shape;951;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3" name="Google Shape;953;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4" name="Google Shape;954;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5" name="Google Shape;955;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6" name="Google Shape;956;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7" name="Google Shape;957;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58" name="Google Shape;958;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59" name="Google Shape;959;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0" name="Google Shape;960;p7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7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62"/>
        <p:cNvGrpSpPr/>
        <p:nvPr/>
      </p:nvGrpSpPr>
      <p:grpSpPr>
        <a:xfrm>
          <a:off x="0" y="0"/>
          <a:ext cx="0" cy="0"/>
          <a:chOff x="0" y="0"/>
          <a:chExt cx="0" cy="0"/>
        </a:xfrm>
      </p:grpSpPr>
      <p:pic>
        <p:nvPicPr>
          <p:cNvPr id="963" name="Google Shape;963;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64" name="Google Shape;964;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6" name="Google Shape;966;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7" name="Google Shape;967;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8" name="Google Shape;968;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69" name="Google Shape;969;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0" name="Google Shape;970;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1" name="Google Shape;971;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72" name="Google Shape;972;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3" name="Google Shape;973;p7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4" name="Google Shape;974;p7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75"/>
        <p:cNvGrpSpPr/>
        <p:nvPr/>
      </p:nvGrpSpPr>
      <p:grpSpPr>
        <a:xfrm>
          <a:off x="0" y="0"/>
          <a:ext cx="0" cy="0"/>
          <a:chOff x="0" y="0"/>
          <a:chExt cx="0" cy="0"/>
        </a:xfrm>
      </p:grpSpPr>
      <p:pic>
        <p:nvPicPr>
          <p:cNvPr id="976" name="Google Shape;976;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7" name="Google Shape;977;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8" name="Google Shape;978;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9" name="Google Shape;979;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0" name="Google Shape;980;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1" name="Google Shape;981;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82" name="Google Shape;982;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3" name="Google Shape;983;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4" name="Google Shape;984;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5" name="Google Shape;985;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6" name="Google Shape;986;p7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7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7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7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7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7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7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3"/>
        <p:cNvGrpSpPr/>
        <p:nvPr/>
      </p:nvGrpSpPr>
      <p:grpSpPr>
        <a:xfrm>
          <a:off x="0" y="0"/>
          <a:ext cx="0" cy="0"/>
          <a:chOff x="0" y="0"/>
          <a:chExt cx="0" cy="0"/>
        </a:xfrm>
      </p:grpSpPr>
      <p:pic>
        <p:nvPicPr>
          <p:cNvPr id="994" name="Google Shape;994;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5" name="Google Shape;995;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6" name="Google Shape;996;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7" name="Google Shape;997;p7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98" name="Google Shape;998;p7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99" name="Google Shape;999;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0" name="Google Shape;1000;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1" name="Google Shape;1001;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2" name="Google Shape;1002;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3" name="Google Shape;1003;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4" name="Google Shape;1004;p7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05"/>
        <p:cNvGrpSpPr/>
        <p:nvPr/>
      </p:nvGrpSpPr>
      <p:grpSpPr>
        <a:xfrm>
          <a:off x="0" y="0"/>
          <a:ext cx="0" cy="0"/>
          <a:chOff x="0" y="0"/>
          <a:chExt cx="0" cy="0"/>
        </a:xfrm>
      </p:grpSpPr>
      <p:pic>
        <p:nvPicPr>
          <p:cNvPr id="1006" name="Google Shape;1006;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07" name="Google Shape;1007;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8" name="Google Shape;1008;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9" name="Google Shape;1009;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10" name="Google Shape;1010;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11" name="Google Shape;1011;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2" name="Google Shape;1012;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3" name="Google Shape;1013;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4" name="Google Shape;1014;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15" name="Google Shape;1015;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6" name="Google Shape;1016;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18"/>
        <p:cNvGrpSpPr/>
        <p:nvPr/>
      </p:nvGrpSpPr>
      <p:grpSpPr>
        <a:xfrm>
          <a:off x="0" y="0"/>
          <a:ext cx="0" cy="0"/>
          <a:chOff x="0" y="0"/>
          <a:chExt cx="0" cy="0"/>
        </a:xfrm>
      </p:grpSpPr>
      <p:sp>
        <p:nvSpPr>
          <p:cNvPr id="1019" name="Google Shape;1019;p8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20" name="Google Shape;1020;p8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027"/>
        <p:cNvGrpSpPr/>
        <p:nvPr/>
      </p:nvGrpSpPr>
      <p:grpSpPr>
        <a:xfrm>
          <a:off x="0" y="0"/>
          <a:ext cx="0" cy="0"/>
          <a:chOff x="0" y="0"/>
          <a:chExt cx="0" cy="0"/>
        </a:xfrm>
      </p:grpSpPr>
      <p:sp>
        <p:nvSpPr>
          <p:cNvPr id="1028" name="Google Shape;102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9" name="Google Shape;102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0" name="Google Shape;103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1" name="Google Shape;103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32" name="Google Shape;103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33" name="Google Shape;103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4" name="Google Shape;103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5" name="Google Shape;103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6" name="Google Shape;1036;p60"/>
          <p:cNvSpPr>
            <a:spLocks noGrp="1"/>
          </p:cNvSpPr>
          <p:nvPr>
            <p:ph type="pic" idx="2"/>
          </p:nvPr>
        </p:nvSpPr>
        <p:spPr>
          <a:xfrm>
            <a:off x="9093038" y="1058781"/>
            <a:ext cx="2715768" cy="2715768"/>
          </a:xfrm>
          <a:prstGeom prst="rect">
            <a:avLst/>
          </a:prstGeom>
          <a:noFill/>
          <a:ln>
            <a:noFill/>
          </a:ln>
        </p:spPr>
      </p:sp>
      <p:sp>
        <p:nvSpPr>
          <p:cNvPr id="1037" name="Google Shape;103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
        <p:cNvGrpSpPr/>
        <p:nvPr/>
      </p:nvGrpSpPr>
      <p:grpSpPr>
        <a:xfrm>
          <a:off x="0" y="0"/>
          <a:ext cx="0" cy="0"/>
          <a:chOff x="0" y="0"/>
          <a:chExt cx="0" cy="0"/>
        </a:xfrm>
      </p:grpSpPr>
      <p:sp>
        <p:nvSpPr>
          <p:cNvPr id="112" name="Google Shape;112;p9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9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9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5" name="Google Shape;115;p97"/>
          <p:cNvGrpSpPr/>
          <p:nvPr/>
        </p:nvGrpSpPr>
        <p:grpSpPr>
          <a:xfrm>
            <a:off x="0" y="5607273"/>
            <a:ext cx="12196432" cy="83414"/>
            <a:chOff x="-33239" y="5603791"/>
            <a:chExt cx="9147324" cy="83414"/>
          </a:xfrm>
        </p:grpSpPr>
        <p:cxnSp>
          <p:nvCxnSpPr>
            <p:cNvPr id="116" name="Google Shape;116;p97"/>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17" name="Google Shape;117;p9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044"/>
        <p:cNvGrpSpPr/>
        <p:nvPr/>
      </p:nvGrpSpPr>
      <p:grpSpPr>
        <a:xfrm>
          <a:off x="0" y="0"/>
          <a:ext cx="0" cy="0"/>
          <a:chOff x="0" y="0"/>
          <a:chExt cx="0" cy="0"/>
        </a:xfrm>
      </p:grpSpPr>
      <p:sp>
        <p:nvSpPr>
          <p:cNvPr id="1045" name="Google Shape;104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6" name="Google Shape;1046;p61"/>
          <p:cNvSpPr>
            <a:spLocks noGrp="1"/>
          </p:cNvSpPr>
          <p:nvPr>
            <p:ph type="pic" idx="2"/>
          </p:nvPr>
        </p:nvSpPr>
        <p:spPr>
          <a:xfrm>
            <a:off x="8953152" y="1444919"/>
            <a:ext cx="2916936" cy="2596896"/>
          </a:xfrm>
          <a:prstGeom prst="rect">
            <a:avLst/>
          </a:prstGeom>
          <a:noFill/>
          <a:ln>
            <a:noFill/>
          </a:ln>
        </p:spPr>
      </p:sp>
      <p:sp>
        <p:nvSpPr>
          <p:cNvPr id="1047" name="Google Shape;1047;p61"/>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48" name="Google Shape;1048;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0" name="Google Shape;1050;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51" name="Google Shape;1051;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52" name="Google Shape;1052;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53" name="Google Shape;1053;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54" name="Google Shape;1054;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55" name="Google Shape;1055;p61"/>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056"/>
        <p:cNvGrpSpPr/>
        <p:nvPr/>
      </p:nvGrpSpPr>
      <p:grpSpPr>
        <a:xfrm>
          <a:off x="0" y="0"/>
          <a:ext cx="0" cy="0"/>
          <a:chOff x="0" y="0"/>
          <a:chExt cx="0" cy="0"/>
        </a:xfrm>
      </p:grpSpPr>
      <p:sp>
        <p:nvSpPr>
          <p:cNvPr id="1057" name="Google Shape;1057;p62"/>
          <p:cNvSpPr>
            <a:spLocks noGrp="1"/>
          </p:cNvSpPr>
          <p:nvPr>
            <p:ph type="pic" idx="2"/>
          </p:nvPr>
        </p:nvSpPr>
        <p:spPr>
          <a:xfrm>
            <a:off x="9810967" y="1562916"/>
            <a:ext cx="1152144" cy="1143000"/>
          </a:xfrm>
          <a:prstGeom prst="rect">
            <a:avLst/>
          </a:prstGeom>
          <a:noFill/>
          <a:ln>
            <a:noFill/>
          </a:ln>
        </p:spPr>
      </p:sp>
      <p:sp>
        <p:nvSpPr>
          <p:cNvPr id="1058" name="Google Shape;1058;p62"/>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62"/>
          <p:cNvSpPr>
            <a:spLocks noGrp="1"/>
          </p:cNvSpPr>
          <p:nvPr>
            <p:ph type="pic" idx="3"/>
          </p:nvPr>
        </p:nvSpPr>
        <p:spPr>
          <a:xfrm>
            <a:off x="9757009" y="3260706"/>
            <a:ext cx="1216152" cy="987552"/>
          </a:xfrm>
          <a:prstGeom prst="rect">
            <a:avLst/>
          </a:prstGeom>
          <a:noFill/>
          <a:ln>
            <a:noFill/>
          </a:ln>
        </p:spPr>
      </p:sp>
      <p:sp>
        <p:nvSpPr>
          <p:cNvPr id="1060" name="Google Shape;1060;p62"/>
          <p:cNvSpPr>
            <a:spLocks noGrp="1"/>
          </p:cNvSpPr>
          <p:nvPr>
            <p:ph type="pic" idx="4"/>
          </p:nvPr>
        </p:nvSpPr>
        <p:spPr>
          <a:xfrm>
            <a:off x="9810967" y="4777725"/>
            <a:ext cx="1143000" cy="1143000"/>
          </a:xfrm>
          <a:prstGeom prst="rect">
            <a:avLst/>
          </a:prstGeom>
          <a:noFill/>
          <a:ln>
            <a:noFill/>
          </a:ln>
        </p:spPr>
      </p:sp>
      <p:cxnSp>
        <p:nvCxnSpPr>
          <p:cNvPr id="1061" name="Google Shape;1061;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3" name="Google Shape;1063;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64" name="Google Shape;1064;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65" name="Google Shape;1065;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66" name="Google Shape;1066;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67" name="Google Shape;1067;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68" name="Google Shape;1068;p6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069"/>
        <p:cNvGrpSpPr/>
        <p:nvPr/>
      </p:nvGrpSpPr>
      <p:grpSpPr>
        <a:xfrm>
          <a:off x="0" y="0"/>
          <a:ext cx="0" cy="0"/>
          <a:chOff x="0" y="0"/>
          <a:chExt cx="0" cy="0"/>
        </a:xfrm>
      </p:grpSpPr>
      <p:sp>
        <p:nvSpPr>
          <p:cNvPr id="1070" name="Google Shape;1070;p15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71" name="Google Shape;1071;p150"/>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1072" name="Google Shape;1072;p150"/>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73" name="Google Shape;1073;p15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4" name="Google Shape;1074;p1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5" name="Google Shape;1075;p15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076" name="Google Shape;1076;p15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077" name="Google Shape;1077;p15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078" name="Google Shape;1078;p150"/>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150"/>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150"/>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150"/>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2" name="Google Shape;1082;p150"/>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1083"/>
        <p:cNvGrpSpPr/>
        <p:nvPr/>
      </p:nvGrpSpPr>
      <p:grpSpPr>
        <a:xfrm>
          <a:off x="0" y="0"/>
          <a:ext cx="0" cy="0"/>
          <a:chOff x="0" y="0"/>
          <a:chExt cx="0" cy="0"/>
        </a:xfrm>
      </p:grpSpPr>
      <p:sp>
        <p:nvSpPr>
          <p:cNvPr id="1084" name="Google Shape;1084;p1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85" name="Google Shape;1085;p15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6" name="Google Shape;1086;p15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87" name="Google Shape;1087;p1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8" name="Google Shape;1088;p1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89" name="Google Shape;1089;p1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90" name="Google Shape;1090;p1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91" name="Google Shape;1091;p15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92" name="Google Shape;1092;p151"/>
          <p:cNvSpPr>
            <a:spLocks noGrp="1"/>
          </p:cNvSpPr>
          <p:nvPr>
            <p:ph type="pic" idx="2"/>
          </p:nvPr>
        </p:nvSpPr>
        <p:spPr>
          <a:xfrm>
            <a:off x="9282749" y="1283634"/>
            <a:ext cx="2377440" cy="3172968"/>
          </a:xfrm>
          <a:prstGeom prst="rect">
            <a:avLst/>
          </a:prstGeom>
          <a:noFill/>
          <a:ln>
            <a:noFill/>
          </a:ln>
        </p:spPr>
      </p:sp>
      <p:sp>
        <p:nvSpPr>
          <p:cNvPr id="1093" name="Google Shape;1093;p151"/>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15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5" name="Google Shape;1095;p15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6" name="Google Shape;1096;p15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7" name="Google Shape;1097;p15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8" name="Google Shape;1098;p15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9" name="Google Shape;1099;p15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0" name="Google Shape;1100;p15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1" name="Google Shape;1101;p15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102"/>
        <p:cNvGrpSpPr/>
        <p:nvPr/>
      </p:nvGrpSpPr>
      <p:grpSpPr>
        <a:xfrm>
          <a:off x="0" y="0"/>
          <a:ext cx="0" cy="0"/>
          <a:chOff x="0" y="0"/>
          <a:chExt cx="0" cy="0"/>
        </a:xfrm>
      </p:grpSpPr>
      <p:sp>
        <p:nvSpPr>
          <p:cNvPr id="1103" name="Google Shape;1103;p1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4" name="Google Shape;1104;p1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5" name="Google Shape;1105;p1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06" name="Google Shape;1106;p1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7" name="Google Shape;1107;p1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08" name="Google Shape;1108;p1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09" name="Google Shape;1109;p1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10" name="Google Shape;1110;p1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11" name="Google Shape;1111;p1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2" name="Google Shape;1112;p152"/>
          <p:cNvSpPr>
            <a:spLocks noGrp="1"/>
          </p:cNvSpPr>
          <p:nvPr>
            <p:ph type="pic" idx="2"/>
          </p:nvPr>
        </p:nvSpPr>
        <p:spPr>
          <a:xfrm>
            <a:off x="8832388" y="1251284"/>
            <a:ext cx="3251581" cy="2498913"/>
          </a:xfrm>
          <a:prstGeom prst="rect">
            <a:avLst/>
          </a:prstGeom>
          <a:noFill/>
          <a:ln>
            <a:noFill/>
          </a:ln>
        </p:spPr>
      </p:sp>
      <p:sp>
        <p:nvSpPr>
          <p:cNvPr id="1113" name="Google Shape;1113;p1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114"/>
        <p:cNvGrpSpPr/>
        <p:nvPr/>
      </p:nvGrpSpPr>
      <p:grpSpPr>
        <a:xfrm>
          <a:off x="0" y="0"/>
          <a:ext cx="0" cy="0"/>
          <a:chOff x="0" y="0"/>
          <a:chExt cx="0" cy="0"/>
        </a:xfrm>
      </p:grpSpPr>
      <p:sp>
        <p:nvSpPr>
          <p:cNvPr id="1115" name="Google Shape;1115;p1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6" name="Google Shape;1116;p1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7" name="Google Shape;1117;p1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18" name="Google Shape;1118;p1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9" name="Google Shape;1119;p1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20" name="Google Shape;1120;p1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21" name="Google Shape;1121;p1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22" name="Google Shape;1122;p1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23" name="Google Shape;1123;p153"/>
          <p:cNvSpPr>
            <a:spLocks noGrp="1"/>
          </p:cNvSpPr>
          <p:nvPr>
            <p:ph type="pic" idx="2"/>
          </p:nvPr>
        </p:nvSpPr>
        <p:spPr>
          <a:xfrm>
            <a:off x="9209369" y="1251283"/>
            <a:ext cx="2404501" cy="2950013"/>
          </a:xfrm>
          <a:prstGeom prst="rect">
            <a:avLst/>
          </a:prstGeom>
          <a:noFill/>
          <a:ln>
            <a:noFill/>
          </a:ln>
        </p:spPr>
      </p:sp>
      <p:sp>
        <p:nvSpPr>
          <p:cNvPr id="1124" name="Google Shape;1124;p153"/>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153"/>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153"/>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7"/>
        <p:cNvGrpSpPr/>
        <p:nvPr/>
      </p:nvGrpSpPr>
      <p:grpSpPr>
        <a:xfrm>
          <a:off x="0" y="0"/>
          <a:ext cx="0" cy="0"/>
          <a:chOff x="0" y="0"/>
          <a:chExt cx="0" cy="0"/>
        </a:xfrm>
      </p:grpSpPr>
      <p:sp>
        <p:nvSpPr>
          <p:cNvPr id="1128" name="Google Shape;1128;p1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9" name="Google Shape;1129;p154"/>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154"/>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1" name="Google Shape;1131;p154"/>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2" name="Google Shape;1132;p154"/>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3"/>
        <p:cNvGrpSpPr/>
        <p:nvPr/>
      </p:nvGrpSpPr>
      <p:grpSpPr>
        <a:xfrm>
          <a:off x="0" y="0"/>
          <a:ext cx="0" cy="0"/>
          <a:chOff x="0" y="0"/>
          <a:chExt cx="0" cy="0"/>
        </a:xfrm>
      </p:grpSpPr>
      <p:sp>
        <p:nvSpPr>
          <p:cNvPr id="1134" name="Google Shape;1134;p15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135"/>
        <p:cNvGrpSpPr/>
        <p:nvPr/>
      </p:nvGrpSpPr>
      <p:grpSpPr>
        <a:xfrm>
          <a:off x="0" y="0"/>
          <a:ext cx="0" cy="0"/>
          <a:chOff x="0" y="0"/>
          <a:chExt cx="0" cy="0"/>
        </a:xfrm>
      </p:grpSpPr>
      <p:sp>
        <p:nvSpPr>
          <p:cNvPr id="1136" name="Google Shape;1136;p1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7" name="Google Shape;1137;p1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8" name="Google Shape;1138;p1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39" name="Google Shape;1139;p1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40" name="Google Shape;1140;p1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41" name="Google Shape;1141;p1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42" name="Google Shape;1142;p1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43" name="Google Shape;1143;p1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44" name="Google Shape;1144;p156"/>
          <p:cNvSpPr>
            <a:spLocks noGrp="1"/>
          </p:cNvSpPr>
          <p:nvPr>
            <p:ph type="pic" idx="2"/>
          </p:nvPr>
        </p:nvSpPr>
        <p:spPr>
          <a:xfrm>
            <a:off x="8916576" y="1661249"/>
            <a:ext cx="2990088" cy="2715768"/>
          </a:xfrm>
          <a:prstGeom prst="rect">
            <a:avLst/>
          </a:prstGeom>
          <a:noFill/>
          <a:ln>
            <a:noFill/>
          </a:ln>
        </p:spPr>
      </p:sp>
      <p:sp>
        <p:nvSpPr>
          <p:cNvPr id="1145" name="Google Shape;1145;p156"/>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p156"/>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156"/>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8" name="Google Shape;1148;p156"/>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49"/>
        <p:cNvGrpSpPr/>
        <p:nvPr/>
      </p:nvGrpSpPr>
      <p:grpSpPr>
        <a:xfrm>
          <a:off x="0" y="0"/>
          <a:ext cx="0" cy="0"/>
          <a:chOff x="0" y="0"/>
          <a:chExt cx="0" cy="0"/>
        </a:xfrm>
      </p:grpSpPr>
      <p:sp>
        <p:nvSpPr>
          <p:cNvPr id="1150" name="Google Shape;1150;p1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1" name="Google Shape;1151;p1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p1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3" name="Google Shape;1153;p1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54" name="Google Shape;1154;p1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55" name="Google Shape;1155;p1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6" name="Google Shape;1156;p1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57" name="Google Shape;1157;p1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58" name="Google Shape;1158;p157"/>
          <p:cNvSpPr>
            <a:spLocks noGrp="1"/>
          </p:cNvSpPr>
          <p:nvPr>
            <p:ph type="pic" idx="2"/>
          </p:nvPr>
        </p:nvSpPr>
        <p:spPr>
          <a:xfrm>
            <a:off x="9093038" y="1058781"/>
            <a:ext cx="2715768" cy="2715768"/>
          </a:xfrm>
          <a:prstGeom prst="rect">
            <a:avLst/>
          </a:prstGeom>
          <a:noFill/>
          <a:ln>
            <a:noFill/>
          </a:ln>
        </p:spPr>
      </p:sp>
      <p:sp>
        <p:nvSpPr>
          <p:cNvPr id="1159" name="Google Shape;1159;p15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p15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15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15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15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15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157"/>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118"/>
        <p:cNvGrpSpPr/>
        <p:nvPr/>
      </p:nvGrpSpPr>
      <p:grpSpPr>
        <a:xfrm>
          <a:off x="0" y="0"/>
          <a:ext cx="0" cy="0"/>
          <a:chOff x="0" y="0"/>
          <a:chExt cx="0" cy="0"/>
        </a:xfrm>
      </p:grpSpPr>
      <p:sp>
        <p:nvSpPr>
          <p:cNvPr id="119" name="Google Shape;119;p9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0" name="Google Shape;120;p9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1" name="Google Shape;121;p9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 name="Google Shape;122;p9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 name="Google Shape;123;p9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9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9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 name="Google Shape;126;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 name="Google Shape;127;p9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8" name="Google Shape;128;p9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9" name="Google Shape;129;p9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 name="Google Shape;130;p9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1" name="Google Shape;131;p9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 name="Google Shape;132;p9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3" name="Google Shape;133;p9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 name="Google Shape;134;p9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5" name="Google Shape;135;p9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6" name="Google Shape;136;p9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166"/>
        <p:cNvGrpSpPr/>
        <p:nvPr/>
      </p:nvGrpSpPr>
      <p:grpSpPr>
        <a:xfrm>
          <a:off x="0" y="0"/>
          <a:ext cx="0" cy="0"/>
          <a:chOff x="0" y="0"/>
          <a:chExt cx="0" cy="0"/>
        </a:xfrm>
      </p:grpSpPr>
      <p:sp>
        <p:nvSpPr>
          <p:cNvPr id="1167" name="Google Shape;1167;p1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8" name="Google Shape;1168;p158"/>
          <p:cNvSpPr>
            <a:spLocks noGrp="1"/>
          </p:cNvSpPr>
          <p:nvPr>
            <p:ph type="pic" idx="2"/>
          </p:nvPr>
        </p:nvSpPr>
        <p:spPr>
          <a:xfrm>
            <a:off x="9510134" y="1431036"/>
            <a:ext cx="1965960" cy="3995928"/>
          </a:xfrm>
          <a:prstGeom prst="rect">
            <a:avLst/>
          </a:prstGeom>
          <a:noFill/>
          <a:ln>
            <a:noFill/>
          </a:ln>
        </p:spPr>
      </p:sp>
      <p:cxnSp>
        <p:nvCxnSpPr>
          <p:cNvPr id="1169" name="Google Shape;1169;p15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0" name="Google Shape;1170;p15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1" name="Google Shape;1171;p15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72" name="Google Shape;1172;p15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73" name="Google Shape;1173;p1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74" name="Google Shape;1174;p15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75" name="Google Shape;1175;p15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76" name="Google Shape;1176;p158"/>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158"/>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158"/>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158"/>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158"/>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158"/>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158"/>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3" name="Google Shape;1183;p158"/>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1184"/>
        <p:cNvGrpSpPr/>
        <p:nvPr/>
      </p:nvGrpSpPr>
      <p:grpSpPr>
        <a:xfrm>
          <a:off x="0" y="0"/>
          <a:ext cx="0" cy="0"/>
          <a:chOff x="0" y="0"/>
          <a:chExt cx="0" cy="0"/>
        </a:xfrm>
      </p:grpSpPr>
      <p:cxnSp>
        <p:nvCxnSpPr>
          <p:cNvPr id="1185" name="Google Shape;1185;p159"/>
          <p:cNvCxnSpPr/>
          <p:nvPr/>
        </p:nvCxnSpPr>
        <p:spPr>
          <a:xfrm flipH="1">
            <a:off x="3075901" y="3537140"/>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1186" name="Google Shape;1186;p159"/>
          <p:cNvCxnSpPr/>
          <p:nvPr/>
        </p:nvCxnSpPr>
        <p:spPr>
          <a:xfrm>
            <a:off x="5700643" y="3537141"/>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1187" name="Google Shape;1187;p15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8" name="Google Shape;1188;p15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9" name="Google Shape;1189;p15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0" name="Google Shape;1190;p15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1" name="Google Shape;1191;p1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92" name="Google Shape;1192;p1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93" name="Google Shape;1193;p1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94" name="Google Shape;1194;p15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195" name="Google Shape;1195;p159"/>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6" name="Google Shape;1196;p159"/>
          <p:cNvSpPr>
            <a:spLocks noGrp="1"/>
          </p:cNvSpPr>
          <p:nvPr>
            <p:ph type="pic" idx="2"/>
          </p:nvPr>
        </p:nvSpPr>
        <p:spPr>
          <a:xfrm>
            <a:off x="8885583" y="1586830"/>
            <a:ext cx="3041400" cy="2786400"/>
          </a:xfrm>
          <a:prstGeom prst="rect">
            <a:avLst/>
          </a:prstGeom>
          <a:noFill/>
          <a:ln>
            <a:noFill/>
          </a:ln>
        </p:spPr>
      </p:sp>
      <p:sp>
        <p:nvSpPr>
          <p:cNvPr id="1197" name="Google Shape;1197;p159"/>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8" name="Google Shape;1198;p159"/>
          <p:cNvSpPr/>
          <p:nvPr/>
        </p:nvSpPr>
        <p:spPr>
          <a:xfrm>
            <a:off x="1296684" y="4871689"/>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199" name="Google Shape;1199;p159"/>
          <p:cNvSpPr/>
          <p:nvPr/>
        </p:nvSpPr>
        <p:spPr>
          <a:xfrm>
            <a:off x="3056495" y="38930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159"/>
          <p:cNvSpPr/>
          <p:nvPr/>
        </p:nvSpPr>
        <p:spPr>
          <a:xfrm>
            <a:off x="4677392" y="27160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159"/>
          <p:cNvSpPr/>
          <p:nvPr/>
        </p:nvSpPr>
        <p:spPr>
          <a:xfrm>
            <a:off x="6145890" y="3924976"/>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202" name="Google Shape;1202;p159"/>
          <p:cNvSpPr txBox="1">
            <a:spLocks noGrp="1"/>
          </p:cNvSpPr>
          <p:nvPr>
            <p:ph type="body" idx="4"/>
          </p:nvPr>
        </p:nvSpPr>
        <p:spPr>
          <a:xfrm>
            <a:off x="4677392" y="277880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3" name="Google Shape;1203;p159"/>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4" name="Google Shape;1204;p159"/>
          <p:cNvSpPr txBox="1">
            <a:spLocks noGrp="1"/>
          </p:cNvSpPr>
          <p:nvPr>
            <p:ph type="body" idx="6"/>
          </p:nvPr>
        </p:nvSpPr>
        <p:spPr>
          <a:xfrm>
            <a:off x="6157153" y="4000707"/>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5" name="Google Shape;1205;p159"/>
          <p:cNvSpPr txBox="1">
            <a:spLocks noGrp="1"/>
          </p:cNvSpPr>
          <p:nvPr>
            <p:ph type="body" idx="7"/>
          </p:nvPr>
        </p:nvSpPr>
        <p:spPr>
          <a:xfrm>
            <a:off x="1413084" y="4967115"/>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1206"/>
        <p:cNvGrpSpPr/>
        <p:nvPr/>
      </p:nvGrpSpPr>
      <p:grpSpPr>
        <a:xfrm>
          <a:off x="0" y="0"/>
          <a:ext cx="0" cy="0"/>
          <a:chOff x="0" y="0"/>
          <a:chExt cx="0" cy="0"/>
        </a:xfrm>
      </p:grpSpPr>
      <p:sp>
        <p:nvSpPr>
          <p:cNvPr id="1207" name="Google Shape;1207;p16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8" name="Google Shape;1208;p16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9" name="Google Shape;1209;p16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0" name="Google Shape;1210;p16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1" name="Google Shape;1211;p16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12" name="Google Shape;1212;p1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13" name="Google Shape;1213;p16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14" name="Google Shape;1214;p160"/>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15" name="Google Shape;1215;p160"/>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6" name="Google Shape;1216;p160"/>
          <p:cNvSpPr>
            <a:spLocks noGrp="1"/>
          </p:cNvSpPr>
          <p:nvPr>
            <p:ph type="pic" idx="2"/>
          </p:nvPr>
        </p:nvSpPr>
        <p:spPr>
          <a:xfrm>
            <a:off x="8885583" y="1586830"/>
            <a:ext cx="3041400" cy="2786400"/>
          </a:xfrm>
          <a:prstGeom prst="rect">
            <a:avLst/>
          </a:prstGeom>
          <a:noFill/>
          <a:ln>
            <a:noFill/>
          </a:ln>
        </p:spPr>
      </p:sp>
      <p:sp>
        <p:nvSpPr>
          <p:cNvPr id="1217" name="Google Shape;1217;p160"/>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1222"/>
        <p:cNvGrpSpPr/>
        <p:nvPr/>
      </p:nvGrpSpPr>
      <p:grpSpPr>
        <a:xfrm>
          <a:off x="0" y="0"/>
          <a:ext cx="0" cy="0"/>
          <a:chOff x="0" y="0"/>
          <a:chExt cx="0" cy="0"/>
        </a:xfrm>
      </p:grpSpPr>
      <p:sp>
        <p:nvSpPr>
          <p:cNvPr id="1223" name="Google Shape;1223;g1dc98c84079_0_16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4" name="Google Shape;1224;g1dc98c84079_0_16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5" name="Google Shape;1225;g1dc98c84079_0_16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6" name="Google Shape;1226;g1dc98c84079_0_16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7" name="Google Shape;1227;g1dc98c84079_0_16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8" name="Google Shape;1228;g1dc98c84079_0_16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9" name="Google Shape;1229;g1dc98c84079_0_16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0" name="Google Shape;1230;g1dc98c84079_0_1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31" name="Google Shape;1231;g1dc98c84079_0_1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32" name="Google Shape;1232;g1dc98c84079_0_1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3" name="Google Shape;1233;g1dc98c84079_0_16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4" name="Google Shape;1234;g1dc98c84079_0_16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5" name="Google Shape;1235;g1dc98c84079_0_16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6" name="Google Shape;1236;g1dc98c84079_0_16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7" name="Google Shape;1237;g1dc98c84079_0_16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8" name="Google Shape;1238;g1dc98c84079_0_16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9" name="Google Shape;1239;g1dc98c84079_0_16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0" name="Google Shape;1240;g1dc98c84079_0_16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41"/>
        <p:cNvGrpSpPr/>
        <p:nvPr/>
      </p:nvGrpSpPr>
      <p:grpSpPr>
        <a:xfrm>
          <a:off x="0" y="0"/>
          <a:ext cx="0" cy="0"/>
          <a:chOff x="0" y="0"/>
          <a:chExt cx="0" cy="0"/>
        </a:xfrm>
      </p:grpSpPr>
      <p:sp>
        <p:nvSpPr>
          <p:cNvPr id="1242" name="Google Shape;1242;g1dc98c84079_0_182"/>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243" name="Google Shape;1243;g1dc98c84079_0_182"/>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g1dc98c84079_0_182"/>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g1dc98c84079_0_1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6" name="Google Shape;1246;g1dc98c84079_0_182"/>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7" name="Google Shape;1247;g1dc98c84079_0_18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48" name="Google Shape;1248;g1dc98c84079_0_18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9" name="Google Shape;1249;g1dc98c84079_0_18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0" name="Google Shape;1250;g1dc98c84079_0_18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1" name="Google Shape;1251;g1dc98c84079_0_18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2" name="Google Shape;1252;g1dc98c84079_0_1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3" name="Google Shape;1253;g1dc98c84079_0_1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4" name="Google Shape;1254;g1dc98c84079_0_1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55" name="Google Shape;1255;g1dc98c84079_0_1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56" name="Google Shape;1256;g1dc98c84079_0_1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257" name="Google Shape;1257;g1dc98c84079_0_1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258" name="Google Shape;1258;g1dc98c84079_0_1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59"/>
        <p:cNvGrpSpPr/>
        <p:nvPr/>
      </p:nvGrpSpPr>
      <p:grpSpPr>
        <a:xfrm>
          <a:off x="0" y="0"/>
          <a:ext cx="0" cy="0"/>
          <a:chOff x="0" y="0"/>
          <a:chExt cx="0" cy="0"/>
        </a:xfrm>
      </p:grpSpPr>
      <p:sp>
        <p:nvSpPr>
          <p:cNvPr id="1260" name="Google Shape;1260;g1dc98c84079_0_20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g1dc98c84079_0_200"/>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g1dc98c84079_0_20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3" name="Google Shape;1263;g1dc98c84079_0_200"/>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64" name="Google Shape;1264;g1dc98c84079_0_20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65" name="Google Shape;1265;g1dc98c84079_0_20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6" name="Google Shape;1266;g1dc98c84079_0_20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7" name="Google Shape;1267;g1dc98c84079_0_20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8" name="Google Shape;1268;g1dc98c84079_0_20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9" name="Google Shape;1269;g1dc98c84079_0_20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0" name="Google Shape;1270;g1dc98c84079_0_2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1" name="Google Shape;1271;g1dc98c84079_0_20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72" name="Google Shape;1272;g1dc98c84079_0_2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73" name="Google Shape;1273;g1dc98c84079_0_20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274" name="Google Shape;1274;g1dc98c84079_0_20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275" name="Google Shape;1275;g1dc98c84079_0_200"/>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1276" name="Google Shape;1276;g1dc98c84079_0_200"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7"/>
        <p:cNvGrpSpPr/>
        <p:nvPr/>
      </p:nvGrpSpPr>
      <p:grpSpPr>
        <a:xfrm>
          <a:off x="0" y="0"/>
          <a:ext cx="0" cy="0"/>
          <a:chOff x="0" y="0"/>
          <a:chExt cx="0" cy="0"/>
        </a:xfrm>
      </p:grpSpPr>
      <p:sp>
        <p:nvSpPr>
          <p:cNvPr id="1278" name="Google Shape;1278;g1dc98c84079_0_21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g1dc98c84079_0_21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g1dc98c84079_0_21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1" name="Google Shape;1281;g1dc98c84079_0_21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g1dc98c84079_0_21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g1dc98c84079_0_21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g1dc98c84079_0_21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g1dc98c84079_0_21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6" name="Google Shape;1286;g1dc98c84079_0_21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87" name="Google Shape;1287;g1dc98c84079_0_2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88" name="Google Shape;1288;g1dc98c84079_0_2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9" name="Google Shape;1289;g1dc98c84079_0_2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0" name="Google Shape;1290;g1dc98c84079_0_2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1" name="Google Shape;1291;g1dc98c84079_0_2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2" name="Google Shape;1292;g1dc98c84079_0_2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3" name="Google Shape;1293;g1dc98c84079_0_2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94" name="Google Shape;1294;g1dc98c84079_0_2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5" name="Google Shape;1295;g1dc98c84079_0_2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96"/>
        <p:cNvGrpSpPr/>
        <p:nvPr/>
      </p:nvGrpSpPr>
      <p:grpSpPr>
        <a:xfrm>
          <a:off x="0" y="0"/>
          <a:ext cx="0" cy="0"/>
          <a:chOff x="0" y="0"/>
          <a:chExt cx="0" cy="0"/>
        </a:xfrm>
      </p:grpSpPr>
      <p:sp>
        <p:nvSpPr>
          <p:cNvPr id="1297" name="Google Shape;1297;g1dc98c84079_0_23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8" name="Google Shape;1298;g1dc98c84079_0_237"/>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1299" name="Google Shape;1299;g1dc98c84079_0_237"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1300" name="Google Shape;1300;g1dc98c84079_0_23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1" name="Google Shape;1301;g1dc98c84079_0_23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2" name="Google Shape;1302;g1dc98c84079_0_23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3" name="Google Shape;1303;g1dc98c84079_0_23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4" name="Google Shape;1304;g1dc98c84079_0_23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305" name="Google Shape;1305;g1dc98c84079_0_237"/>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6" name="Google Shape;1306;g1dc98c84079_0_23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07" name="Google Shape;1307;g1dc98c84079_0_23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08" name="Google Shape;1308;g1dc98c84079_0_237"/>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9" name="Google Shape;1309;g1dc98c84079_0_23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10" name="Google Shape;1310;g1dc98c84079_0_237"/>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11" name="Google Shape;1311;g1dc98c84079_0_237"/>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12" name="Google Shape;1312;g1dc98c84079_0_23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g1dc98c84079_0_237"/>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g1dc98c84079_0_237"/>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g1dc98c84079_0_237"/>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316"/>
        <p:cNvGrpSpPr/>
        <p:nvPr/>
      </p:nvGrpSpPr>
      <p:grpSpPr>
        <a:xfrm>
          <a:off x="0" y="0"/>
          <a:ext cx="0" cy="0"/>
          <a:chOff x="0" y="0"/>
          <a:chExt cx="0" cy="0"/>
        </a:xfrm>
      </p:grpSpPr>
      <p:pic>
        <p:nvPicPr>
          <p:cNvPr id="1317" name="Google Shape;1317;g1dc98c84079_0_257"/>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1318" name="Google Shape;1318;g1dc98c84079_0_25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19" name="Google Shape;1319;g1dc98c84079_0_257"/>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320" name="Google Shape;1320;g1dc98c84079_0_25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1" name="Google Shape;1321;g1dc98c84079_0_25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2" name="Google Shape;1322;g1dc98c84079_0_25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3" name="Google Shape;1323;g1dc98c84079_0_25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4" name="Google Shape;1324;g1dc98c84079_0_25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5" name="Google Shape;1325;g1dc98c84079_0_25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26" name="Google Shape;1326;g1dc98c84079_0_25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27" name="Google Shape;1327;g1dc98c84079_0_257"/>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28" name="Google Shape;1328;g1dc98c84079_0_25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29" name="Google Shape;1329;g1dc98c84079_0_257"/>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30" name="Google Shape;1330;g1dc98c84079_0_257"/>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31" name="Google Shape;1331;g1dc98c84079_0_257"/>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g1dc98c84079_0_257"/>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g1dc98c84079_0_257"/>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34"/>
        <p:cNvGrpSpPr/>
        <p:nvPr/>
      </p:nvGrpSpPr>
      <p:grpSpPr>
        <a:xfrm>
          <a:off x="0" y="0"/>
          <a:ext cx="0" cy="0"/>
          <a:chOff x="0" y="0"/>
          <a:chExt cx="0" cy="0"/>
        </a:xfrm>
      </p:grpSpPr>
      <p:sp>
        <p:nvSpPr>
          <p:cNvPr id="1335" name="Google Shape;1335;g1dc98c84079_0_275"/>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6" name="Google Shape;1336;g1dc98c84079_0_275"/>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g1dc98c84079_0_275"/>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38" name="Google Shape;1338;g1dc98c84079_0_275"/>
          <p:cNvGrpSpPr/>
          <p:nvPr/>
        </p:nvGrpSpPr>
        <p:grpSpPr>
          <a:xfrm>
            <a:off x="1" y="5607273"/>
            <a:ext cx="12196128" cy="83414"/>
            <a:chOff x="-33239" y="5603791"/>
            <a:chExt cx="9147325" cy="83414"/>
          </a:xfrm>
        </p:grpSpPr>
        <p:cxnSp>
          <p:nvCxnSpPr>
            <p:cNvPr id="1339" name="Google Shape;1339;g1dc98c84079_0_27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340" name="Google Shape;1340;g1dc98c84079_0_27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42"/>
        <p:cNvGrpSpPr/>
        <p:nvPr/>
      </p:nvGrpSpPr>
      <p:grpSpPr>
        <a:xfrm>
          <a:off x="0" y="0"/>
          <a:ext cx="0" cy="0"/>
          <a:chOff x="0" y="0"/>
          <a:chExt cx="0" cy="0"/>
        </a:xfrm>
      </p:grpSpPr>
      <p:pic>
        <p:nvPicPr>
          <p:cNvPr id="143" name="Google Shape;143;p3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144" name="Google Shape;144;p35"/>
          <p:cNvGrpSpPr/>
          <p:nvPr/>
        </p:nvGrpSpPr>
        <p:grpSpPr>
          <a:xfrm>
            <a:off x="0" y="5607273"/>
            <a:ext cx="12214159" cy="1252536"/>
            <a:chOff x="-33239" y="5603791"/>
            <a:chExt cx="9160619" cy="1252536"/>
          </a:xfrm>
        </p:grpSpPr>
        <p:sp>
          <p:nvSpPr>
            <p:cNvPr id="145" name="Google Shape;145;p3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46" name="Google Shape;146;p3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7" name="Google Shape;147;p3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48" name="Google Shape;148;p3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9" name="Google Shape;149;p3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150" name="Google Shape;150;p35"/>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346"/>
        <p:cNvGrpSpPr/>
        <p:nvPr/>
      </p:nvGrpSpPr>
      <p:grpSpPr>
        <a:xfrm>
          <a:off x="0" y="0"/>
          <a:ext cx="0" cy="0"/>
          <a:chOff x="0" y="0"/>
          <a:chExt cx="0" cy="0"/>
        </a:xfrm>
      </p:grpSpPr>
      <p:sp>
        <p:nvSpPr>
          <p:cNvPr id="1347" name="Google Shape;1347;g2cb0e078671_0_12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48" name="Google Shape;1348;g2cb0e078671_0_12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9" name="Google Shape;1349;g2cb0e078671_0_12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50" name="Google Shape;1350;g2cb0e078671_0_12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51" name="Google Shape;1351;g2cb0e078671_0_12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52" name="Google Shape;1352;g2cb0e078671_0_12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53" name="Google Shape;1353;g2cb0e078671_0_12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354" name="Google Shape;1354;g2cb0e078671_0_12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55" name="Google Shape;1355;g2cb0e078671_0_12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g2cb0e078671_0_121"/>
          <p:cNvSpPr>
            <a:spLocks noGrp="1"/>
          </p:cNvSpPr>
          <p:nvPr>
            <p:ph type="pic" idx="2"/>
          </p:nvPr>
        </p:nvSpPr>
        <p:spPr>
          <a:xfrm>
            <a:off x="457146" y="524736"/>
            <a:ext cx="2514600" cy="2935200"/>
          </a:xfrm>
          <a:prstGeom prst="rect">
            <a:avLst/>
          </a:prstGeom>
          <a:noFill/>
          <a:ln>
            <a:noFill/>
          </a:ln>
        </p:spPr>
      </p:sp>
      <p:sp>
        <p:nvSpPr>
          <p:cNvPr id="1357" name="Google Shape;1357;g2cb0e078671_0_12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358"/>
        <p:cNvGrpSpPr/>
        <p:nvPr/>
      </p:nvGrpSpPr>
      <p:grpSpPr>
        <a:xfrm>
          <a:off x="0" y="0"/>
          <a:ext cx="0" cy="0"/>
          <a:chOff x="0" y="0"/>
          <a:chExt cx="0" cy="0"/>
        </a:xfrm>
      </p:grpSpPr>
      <p:sp>
        <p:nvSpPr>
          <p:cNvPr id="1359" name="Google Shape;1359;g2cb0e078671_0_13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0" name="Google Shape;1360;g2cb0e078671_0_13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1" name="Google Shape;1361;g2cb0e078671_0_13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62" name="Google Shape;1362;g2cb0e078671_0_13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3" name="Google Shape;1363;g2cb0e078671_0_13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4" name="Google Shape;1364;g2cb0e078671_0_13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5" name="Google Shape;1365;g2cb0e078671_0_13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66" name="Google Shape;1366;g2cb0e078671_0_13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67" name="Google Shape;1367;g2cb0e078671_0_13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68" name="Google Shape;1368;g2cb0e078671_0_133"/>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369" name="Google Shape;1369;g2cb0e078671_0_13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370" name="Google Shape;1370;g2cb0e078671_0_13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1" name="Google Shape;1371;g2cb0e078671_0_133"/>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2" name="Google Shape;1372;g2cb0e078671_0_13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g2cb0e078671_0_133"/>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g2cb0e078671_0_13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375"/>
        <p:cNvGrpSpPr/>
        <p:nvPr/>
      </p:nvGrpSpPr>
      <p:grpSpPr>
        <a:xfrm>
          <a:off x="0" y="0"/>
          <a:ext cx="0" cy="0"/>
          <a:chOff x="0" y="0"/>
          <a:chExt cx="0" cy="0"/>
        </a:xfrm>
      </p:grpSpPr>
      <p:sp>
        <p:nvSpPr>
          <p:cNvPr id="1376" name="Google Shape;1376;g2cb0e078671_0_15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7" name="Google Shape;1377;g2cb0e078671_0_150"/>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g2cb0e078671_0_150"/>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9" name="Google Shape;1379;g2cb0e078671_0_150"/>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80" name="Google Shape;1380;g2cb0e078671_0_15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1" name="Google Shape;1381;g2cb0e078671_0_15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2" name="Google Shape;1382;g2cb0e078671_0_15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3" name="Google Shape;1383;g2cb0e078671_0_15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84" name="Google Shape;1384;g2cb0e078671_0_15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85" name="Google Shape;1385;g2cb0e078671_0_15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86" name="Google Shape;1386;g2cb0e078671_0_150"/>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387" name="Google Shape;1387;g2cb0e078671_0_150"/>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g2cb0e078671_0_150"/>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9" name="Google Shape;1389;g2cb0e078671_0_150"/>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0" name="Google Shape;1390;g2cb0e078671_0_150"/>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91"/>
        <p:cNvGrpSpPr/>
        <p:nvPr/>
      </p:nvGrpSpPr>
      <p:grpSpPr>
        <a:xfrm>
          <a:off x="0" y="0"/>
          <a:ext cx="0" cy="0"/>
          <a:chOff x="0" y="0"/>
          <a:chExt cx="0" cy="0"/>
        </a:xfrm>
      </p:grpSpPr>
      <p:sp>
        <p:nvSpPr>
          <p:cNvPr id="1392" name="Google Shape;1392;g2cb0e078671_0_1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3" name="Google Shape;1393;g2cb0e078671_0_1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g2cb0e078671_0_16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g2cb0e078671_0_16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g2cb0e078671_0_16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97" name="Google Shape;1397;g2cb0e078671_0_1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98" name="Google Shape;1398;g2cb0e078671_0_1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9" name="Google Shape;1399;g2cb0e078671_0_1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00" name="Google Shape;1400;g2cb0e078671_0_1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01" name="Google Shape;1401;g2cb0e078671_0_1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02" name="Google Shape;1402;g2cb0e078671_0_1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03" name="Google Shape;1403;g2cb0e078671_0_166"/>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04"/>
        <p:cNvGrpSpPr/>
        <p:nvPr/>
      </p:nvGrpSpPr>
      <p:grpSpPr>
        <a:xfrm>
          <a:off x="0" y="0"/>
          <a:ext cx="0" cy="0"/>
          <a:chOff x="0" y="0"/>
          <a:chExt cx="0" cy="0"/>
        </a:xfrm>
      </p:grpSpPr>
      <p:sp>
        <p:nvSpPr>
          <p:cNvPr id="1405" name="Google Shape;1405;g2cb0e078671_0_17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6" name="Google Shape;1406;g2cb0e078671_0_17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407" name="Google Shape;1407;g2cb0e078671_0_17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08" name="Google Shape;1408;g2cb0e078671_0_17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9" name="Google Shape;1409;g2cb0e078671_0_17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10" name="Google Shape;1410;g2cb0e078671_0_17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411" name="Google Shape;1411;g2cb0e078671_0_17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412" name="Google Shape;1412;g2cb0e078671_0_17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13"/>
        <p:cNvGrpSpPr/>
        <p:nvPr/>
      </p:nvGrpSpPr>
      <p:grpSpPr>
        <a:xfrm>
          <a:off x="0" y="0"/>
          <a:ext cx="0" cy="0"/>
          <a:chOff x="0" y="0"/>
          <a:chExt cx="0" cy="0"/>
        </a:xfrm>
      </p:grpSpPr>
      <p:sp>
        <p:nvSpPr>
          <p:cNvPr id="1414" name="Google Shape;1414;g2cb0e078671_0_1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15" name="Google Shape;1415;g2cb0e078671_0_1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16" name="Google Shape;1416;g2cb0e078671_0_1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17" name="Google Shape;1417;g2cb0e078671_0_1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18" name="Google Shape;1418;g2cb0e078671_0_1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19" name="Google Shape;1419;g2cb0e078671_0_1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20" name="Google Shape;1420;g2cb0e078671_0_1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21" name="Google Shape;1421;g2cb0e078671_0_18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22"/>
        <p:cNvGrpSpPr/>
        <p:nvPr/>
      </p:nvGrpSpPr>
      <p:grpSpPr>
        <a:xfrm>
          <a:off x="0" y="0"/>
          <a:ext cx="0" cy="0"/>
          <a:chOff x="0" y="0"/>
          <a:chExt cx="0" cy="0"/>
        </a:xfrm>
      </p:grpSpPr>
      <p:sp>
        <p:nvSpPr>
          <p:cNvPr id="1423" name="Google Shape;1423;g2cb0e078671_0_1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24" name="Google Shape;1424;g2cb0e078671_0_1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5" name="Google Shape;1425;g2cb0e078671_0_19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26" name="Google Shape;1426;g2cb0e078671_0_1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27" name="Google Shape;1427;g2cb0e078671_0_19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428" name="Google Shape;1428;g2cb0e078671_0_19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29" name="Google Shape;1429;g2cb0e078671_0_19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30" name="Google Shape;1430;g2cb0e078671_0_19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31"/>
        <p:cNvGrpSpPr/>
        <p:nvPr/>
      </p:nvGrpSpPr>
      <p:grpSpPr>
        <a:xfrm>
          <a:off x="0" y="0"/>
          <a:ext cx="0" cy="0"/>
          <a:chOff x="0" y="0"/>
          <a:chExt cx="0" cy="0"/>
        </a:xfrm>
      </p:grpSpPr>
      <p:sp>
        <p:nvSpPr>
          <p:cNvPr id="1432" name="Google Shape;1432;g2cb0e078671_0_20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33" name="Google Shape;1433;g2cb0e078671_0_20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34" name="Google Shape;1434;g2cb0e078671_0_20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35" name="Google Shape;1435;g2cb0e078671_0_20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436" name="Google Shape;1436;g2cb0e078671_0_20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437" name="Google Shape;1437;g2cb0e078671_0_20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38" name="Google Shape;1438;g2cb0e078671_0_20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39" name="Google Shape;1439;g2cb0e078671_0_20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440" name="Google Shape;1440;g2cb0e078671_0_20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1" name="Google Shape;1441;g2cb0e078671_0_206"/>
          <p:cNvSpPr>
            <a:spLocks noGrp="1"/>
          </p:cNvSpPr>
          <p:nvPr>
            <p:ph type="pic" idx="2"/>
          </p:nvPr>
        </p:nvSpPr>
        <p:spPr>
          <a:xfrm>
            <a:off x="457146" y="524736"/>
            <a:ext cx="2514600" cy="2935200"/>
          </a:xfrm>
          <a:prstGeom prst="rect">
            <a:avLst/>
          </a:prstGeom>
          <a:noFill/>
          <a:ln>
            <a:noFill/>
          </a:ln>
        </p:spPr>
      </p:sp>
      <p:sp>
        <p:nvSpPr>
          <p:cNvPr id="1442" name="Google Shape;1442;g2cb0e078671_0_20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1.png"/><Relationship Id="rId4" Type="http://schemas.openxmlformats.org/officeDocument/2006/relationships/slideLayout" Target="../slideLayouts/slideLayout93.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png"/><Relationship Id="rId5" Type="http://schemas.openxmlformats.org/officeDocument/2006/relationships/slideLayout" Target="../slideLayouts/slideLayout49.xml"/><Relationship Id="rId10" Type="http://schemas.openxmlformats.org/officeDocument/2006/relationships/theme" Target="../theme/theme7.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png"/><Relationship Id="rId2" Type="http://schemas.openxmlformats.org/officeDocument/2006/relationships/slideLayout" Target="../slideLayouts/slideLayout55.xml"/><Relationship Id="rId16" Type="http://schemas.openxmlformats.org/officeDocument/2006/relationships/theme" Target="../theme/theme8.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9.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8"/>
        <p:cNvGrpSpPr/>
        <p:nvPr/>
      </p:nvGrpSpPr>
      <p:grpSpPr>
        <a:xfrm>
          <a:off x="0" y="0"/>
          <a:ext cx="0" cy="0"/>
          <a:chOff x="0" y="0"/>
          <a:chExt cx="0" cy="0"/>
        </a:xfrm>
      </p:grpSpPr>
      <p:sp>
        <p:nvSpPr>
          <p:cNvPr id="1219" name="Google Shape;1219;g1dc98c84079_0_159"/>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220" name="Google Shape;1220;g1dc98c84079_0_159"/>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221" name="Google Shape;1221;g1dc98c84079_0_159"/>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1"/>
        <p:cNvGrpSpPr/>
        <p:nvPr/>
      </p:nvGrpSpPr>
      <p:grpSpPr>
        <a:xfrm>
          <a:off x="0" y="0"/>
          <a:ext cx="0" cy="0"/>
          <a:chOff x="0" y="0"/>
          <a:chExt cx="0" cy="0"/>
        </a:xfrm>
      </p:grpSpPr>
      <p:sp>
        <p:nvSpPr>
          <p:cNvPr id="1342" name="Google Shape;1342;g2cb0e078671_0_116"/>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43" name="Google Shape;1343;g2cb0e078671_0_116"/>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344" name="Google Shape;1344;g2cb0e078671_0_116"/>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345" name="Google Shape;1345;g2cb0e078671_0_11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6" name="Google Shape;16;p3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3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grpSp>
        <p:nvGrpSpPr>
          <p:cNvPr id="138" name="Google Shape;138;p34"/>
          <p:cNvGrpSpPr/>
          <p:nvPr/>
        </p:nvGrpSpPr>
        <p:grpSpPr>
          <a:xfrm>
            <a:off x="0" y="5607273"/>
            <a:ext cx="12214159" cy="1252536"/>
            <a:chOff x="-33239" y="5603791"/>
            <a:chExt cx="9160619" cy="1252536"/>
          </a:xfrm>
        </p:grpSpPr>
        <p:sp>
          <p:nvSpPr>
            <p:cNvPr id="139" name="Google Shape;139;p3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40" name="Google Shape;140;p3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1" name="Google Shape;141;p3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6"/>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89" name="Google Shape;189;p3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90" name="Google Shape;190;p36"/>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91" name="Google Shape;191;p36"/>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75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44"/>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5" name="Google Shape;485;p4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86" name="Google Shape;486;p4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7" name="Google Shape;487;p44"/>
          <p:cNvPicPr preferRelativeResize="0"/>
          <p:nvPr/>
        </p:nvPicPr>
        <p:blipFill rotWithShape="1">
          <a:blip r:embed="rId10">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9"/>
        <p:cNvGrpSpPr/>
        <p:nvPr/>
      </p:nvGrpSpPr>
      <p:grpSpPr>
        <a:xfrm>
          <a:off x="0" y="0"/>
          <a:ext cx="0" cy="0"/>
          <a:chOff x="0" y="0"/>
          <a:chExt cx="0" cy="0"/>
        </a:xfrm>
      </p:grpSpPr>
      <p:sp>
        <p:nvSpPr>
          <p:cNvPr id="590" name="Google Shape;590;p46"/>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91" name="Google Shape;591;p46"/>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592" name="Google Shape;592;p46"/>
          <p:cNvPicPr preferRelativeResize="0"/>
          <p:nvPr/>
        </p:nvPicPr>
        <p:blipFill rotWithShape="1">
          <a:blip r:embed="rId6">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7"/>
        <p:cNvGrpSpPr/>
        <p:nvPr/>
      </p:nvGrpSpPr>
      <p:grpSpPr>
        <a:xfrm>
          <a:off x="0" y="0"/>
          <a:ext cx="0" cy="0"/>
          <a:chOff x="0" y="0"/>
          <a:chExt cx="0" cy="0"/>
        </a:xfrm>
      </p:grpSpPr>
      <p:sp>
        <p:nvSpPr>
          <p:cNvPr id="658" name="Google Shape;658;p48"/>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59" name="Google Shape;659;p48"/>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60" name="Google Shape;660;p48"/>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661" name="Google Shape;661;p4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7"/>
        <p:cNvGrpSpPr/>
        <p:nvPr/>
      </p:nvGrpSpPr>
      <p:grpSpPr>
        <a:xfrm>
          <a:off x="0" y="0"/>
          <a:ext cx="0" cy="0"/>
          <a:chOff x="0" y="0"/>
          <a:chExt cx="0" cy="0"/>
        </a:xfrm>
      </p:grpSpPr>
      <p:sp>
        <p:nvSpPr>
          <p:cNvPr id="778" name="Google Shape;778;p50"/>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79" name="Google Shape;779;p50"/>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80" name="Google Shape;780;p50"/>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81" name="Google Shape;781;p50"/>
          <p:cNvPicPr preferRelativeResize="0"/>
          <p:nvPr/>
        </p:nvPicPr>
        <p:blipFill rotWithShape="1">
          <a:blip r:embed="rId17">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2"/>
        <p:cNvGrpSpPr/>
        <p:nvPr/>
      </p:nvGrpSpPr>
      <p:grpSpPr>
        <a:xfrm>
          <a:off x="0" y="0"/>
          <a:ext cx="0" cy="0"/>
          <a:chOff x="0" y="0"/>
          <a:chExt cx="0" cy="0"/>
        </a:xfrm>
      </p:grpSpPr>
      <p:sp>
        <p:nvSpPr>
          <p:cNvPr id="1023" name="Google Shape;1023;p5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24" name="Google Shape;1024;p5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025" name="Google Shape;1025;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26" name="Google Shape;1026;p59"/>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8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0.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JM"/>
              <a:t>Workshop guide</a:t>
            </a:r>
            <a:endParaRPr/>
          </a:p>
        </p:txBody>
      </p:sp>
      <p:sp>
        <p:nvSpPr>
          <p:cNvPr id="1448" name="Google Shape;1448;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JM">
                <a:solidFill>
                  <a:srgbClr val="006FB6"/>
                </a:solidFill>
              </a:rPr>
              <a:t>What if we add... ?</a:t>
            </a:r>
            <a:endParaRPr/>
          </a:p>
        </p:txBody>
      </p:sp>
      <p:sp>
        <p:nvSpPr>
          <p:cNvPr id="1449" name="Google Shape;1449;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en-JM" sz="3900">
                <a:solidFill>
                  <a:srgbClr val="006FB6"/>
                </a:solidFill>
              </a:rPr>
              <a:t>Facilitator: </a:t>
            </a:r>
            <a:endParaRPr sz="3900"/>
          </a:p>
          <a:p>
            <a:pPr marL="914400" lvl="1" indent="-476250" algn="l" rtl="0">
              <a:lnSpc>
                <a:spcPct val="100000"/>
              </a:lnSpc>
              <a:spcBef>
                <a:spcPts val="0"/>
              </a:spcBef>
              <a:spcAft>
                <a:spcPts val="0"/>
              </a:spcAft>
              <a:buClr>
                <a:srgbClr val="006FB6"/>
              </a:buClr>
              <a:buSzPts val="3900"/>
              <a:buChar char="•"/>
            </a:pPr>
            <a:r>
              <a:rPr lang="en-JM" sz="3900">
                <a:solidFill>
                  <a:srgbClr val="006FB6"/>
                </a:solidFill>
              </a:rPr>
              <a:t>Read notes to prepare. See English file. </a:t>
            </a:r>
            <a:endParaRPr/>
          </a:p>
          <a:p>
            <a:pPr marL="914400" lvl="1" indent="-476250" algn="l" rtl="0">
              <a:lnSpc>
                <a:spcPct val="100000"/>
              </a:lnSpc>
              <a:spcBef>
                <a:spcPts val="0"/>
              </a:spcBef>
              <a:spcAft>
                <a:spcPts val="0"/>
              </a:spcAft>
              <a:buClr>
                <a:srgbClr val="006FB6"/>
              </a:buClr>
              <a:buSzPts val="3900"/>
              <a:buChar char="•"/>
            </a:pPr>
            <a:r>
              <a:rPr lang="en-JM" sz="3900">
                <a:solidFill>
                  <a:srgbClr val="006FB6"/>
                </a:solidFill>
              </a:rPr>
              <a:t>Amend slides if needed.</a:t>
            </a:r>
            <a:endParaRPr sz="3900"/>
          </a:p>
          <a:p>
            <a:pPr marL="914400" lvl="1" indent="-476250" algn="l" rtl="0">
              <a:lnSpc>
                <a:spcPct val="100000"/>
              </a:lnSpc>
              <a:spcBef>
                <a:spcPts val="0"/>
              </a:spcBef>
              <a:spcAft>
                <a:spcPts val="0"/>
              </a:spcAft>
              <a:buClr>
                <a:srgbClr val="006FB6"/>
              </a:buClr>
              <a:buSzPts val="3900"/>
              <a:buChar char="•"/>
            </a:pPr>
            <a:r>
              <a:rPr lang="en-JM" sz="3900">
                <a:solidFill>
                  <a:srgbClr val="006FB6"/>
                </a:solidFill>
              </a:rPr>
              <a:t>Ready the family-facing materials.</a:t>
            </a:r>
            <a:endParaRPr sz="3900"/>
          </a:p>
          <a:p>
            <a:pPr marL="914400" lvl="1" indent="-476250" algn="l" rtl="0">
              <a:lnSpc>
                <a:spcPct val="100000"/>
              </a:lnSpc>
              <a:spcBef>
                <a:spcPts val="0"/>
              </a:spcBef>
              <a:spcAft>
                <a:spcPts val="0"/>
              </a:spcAft>
              <a:buClr>
                <a:srgbClr val="006FB6"/>
              </a:buClr>
              <a:buSzPts val="3900"/>
              <a:buChar char="•"/>
            </a:pPr>
            <a:r>
              <a:rPr lang="en-JM" sz="3900">
                <a:solidFill>
                  <a:srgbClr val="006FB6"/>
                </a:solidFill>
              </a:rPr>
              <a:t>Display slide 2 as families arrive.</a:t>
            </a:r>
            <a:endParaRPr sz="4000">
              <a:solidFill>
                <a:srgbClr val="006FB6"/>
              </a:solidFill>
            </a:endParaRPr>
          </a:p>
          <a:p>
            <a:pPr marL="914400" lvl="0" indent="0" algn="l" rtl="0">
              <a:lnSpc>
                <a:spcPct val="100000"/>
              </a:lnSpc>
              <a:spcBef>
                <a:spcPts val="0"/>
              </a:spcBef>
              <a:spcAft>
                <a:spcPts val="0"/>
              </a:spcAft>
              <a:buSzPts val="3600"/>
              <a:buNone/>
            </a:pPr>
            <a:endParaRPr sz="4000">
              <a:solidFill>
                <a:srgbClr val="006FB6"/>
              </a:solidFill>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JM">
                <a:latin typeface="Calibri"/>
                <a:ea typeface="Calibri"/>
                <a:cs typeface="Calibri"/>
                <a:sym typeface="Calibri"/>
              </a:rPr>
              <a:t>Diskite sou fason mo a chanje</a:t>
            </a:r>
            <a:endParaRPr/>
          </a:p>
        </p:txBody>
      </p:sp>
      <p:sp>
        <p:nvSpPr>
          <p:cNvPr id="1537" name="Google Shape;1537;p15"/>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Granmoun nan: </a:t>
            </a:r>
            <a:r>
              <a:rPr lang="en-JM">
                <a:latin typeface="Calibri"/>
                <a:ea typeface="Calibri"/>
                <a:cs typeface="Calibri"/>
                <a:sym typeface="Calibri"/>
              </a:rPr>
              <a:t>“Kisa ‘prewash’ vle di? Kijan ou konnen sa?”</a:t>
            </a:r>
            <a:endParaRPr/>
          </a:p>
          <a:p>
            <a:pPr marL="0" lvl="0" indent="0" algn="l" rtl="0">
              <a:lnSpc>
                <a:spcPct val="90000"/>
              </a:lnSpc>
              <a:spcBef>
                <a:spcPts val="1000"/>
              </a:spcBef>
              <a:spcAft>
                <a:spcPts val="0"/>
              </a:spcAft>
              <a:buSzPts val="3600"/>
              <a:buNone/>
            </a:pP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“Kijan li diferan pase ‘wash’?”</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538" name="Google Shape;1538;p15"/>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a:latin typeface="Calibri"/>
                <a:ea typeface="Calibri"/>
                <a:cs typeface="Calibri"/>
                <a:sym typeface="Calibri"/>
              </a:rPr>
              <a:t>wash</a:t>
            </a:r>
            <a:endParaRPr/>
          </a:p>
        </p:txBody>
      </p:sp>
      <p:sp>
        <p:nvSpPr>
          <p:cNvPr id="1539" name="Google Shape;1539;p15"/>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Timoun nan: </a:t>
            </a:r>
            <a:r>
              <a:rPr lang="en-JM">
                <a:latin typeface="Calibri"/>
                <a:ea typeface="Calibri"/>
                <a:cs typeface="Calibri"/>
                <a:sym typeface="Calibri"/>
              </a:rPr>
              <a:t>“Li vle di lave anvan ou itilize li. ‘Pre-’ vle di anvan.”</a:t>
            </a:r>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“Wash pa gen e ‘pre’ ladan konsa li pa vle di anvan. Li sèlman vle di netwaye li.”</a:t>
            </a:r>
            <a:endParaRPr/>
          </a:p>
          <a:p>
            <a:pPr marL="0" marR="0" lvl="0" indent="0" algn="l" rtl="0">
              <a:lnSpc>
                <a:spcPct val="90000"/>
              </a:lnSpc>
              <a:spcBef>
                <a:spcPts val="1000"/>
              </a:spcBef>
              <a:spcAft>
                <a:spcPts val="0"/>
              </a:spcAft>
              <a:buClr>
                <a:srgbClr val="006FB6"/>
              </a:buClr>
              <a:buSzPts val="3600"/>
              <a:buFont typeface="Arial"/>
              <a:buNone/>
            </a:pPr>
            <a:endParaRPr/>
          </a:p>
        </p:txBody>
      </p:sp>
      <p:sp>
        <p:nvSpPr>
          <p:cNvPr id="1540" name="Google Shape;1540;p15"/>
          <p:cNvSpPr txBox="1">
            <a:spLocks noGrp="1"/>
          </p:cNvSpPr>
          <p:nvPr>
            <p:ph type="body" idx="4"/>
          </p:nvPr>
        </p:nvSpPr>
        <p:spPr>
          <a:xfrm>
            <a:off x="4338833" y="5286633"/>
            <a:ext cx="35142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endParaRPr/>
          </a:p>
          <a:p>
            <a:pPr marL="0" marR="0" lvl="0" indent="0" algn="l" rtl="0">
              <a:lnSpc>
                <a:spcPct val="90000"/>
              </a:lnSpc>
              <a:spcBef>
                <a:spcPts val="1000"/>
              </a:spcBef>
              <a:spcAft>
                <a:spcPts val="0"/>
              </a:spcAft>
              <a:buClr>
                <a:srgbClr val="006FB6"/>
              </a:buClr>
              <a:buSzPts val="3600"/>
              <a:buFont typeface="Arial"/>
              <a:buNone/>
            </a:pPr>
            <a:endParaRPr/>
          </a:p>
        </p:txBody>
      </p:sp>
      <p:pic>
        <p:nvPicPr>
          <p:cNvPr id="1541" name="Google Shape;1541;p15"/>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JM" sz="4800">
                <a:latin typeface="Calibri"/>
                <a:ea typeface="Calibri"/>
                <a:cs typeface="Calibri"/>
                <a:sym typeface="Calibri"/>
              </a:rPr>
              <a:t>+ oswa - yon sifiks ak yon prefiks</a:t>
            </a:r>
            <a:endParaRPr/>
          </a:p>
        </p:txBody>
      </p:sp>
      <p:sp>
        <p:nvSpPr>
          <p:cNvPr id="1547" name="Google Shape;1547;p16"/>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Granmoun nan: </a:t>
            </a:r>
            <a:r>
              <a:rPr lang="en-JM">
                <a:latin typeface="Calibri"/>
                <a:ea typeface="Calibri"/>
                <a:cs typeface="Calibri"/>
                <a:sym typeface="Calibri"/>
              </a:rPr>
              <a:t>“An nou ajoute sifiks </a:t>
            </a:r>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‘-able’. Ki mo sa  fè?”</a:t>
            </a:r>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“Kisa ‘washable’ vle di? Kijan -able chanje mo ‘wash’?”</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548" name="Google Shape;1548;p16"/>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a:latin typeface="Calibri"/>
                <a:ea typeface="Calibri"/>
                <a:cs typeface="Calibri"/>
                <a:sym typeface="Calibri"/>
              </a:rPr>
              <a:t>wash</a:t>
            </a:r>
            <a:endParaRPr/>
          </a:p>
        </p:txBody>
      </p:sp>
      <p:sp>
        <p:nvSpPr>
          <p:cNvPr id="1549" name="Google Shape;1549;p16"/>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Timoun nan: </a:t>
            </a:r>
            <a:r>
              <a:rPr lang="en-JM">
                <a:latin typeface="Calibri"/>
                <a:ea typeface="Calibri"/>
                <a:cs typeface="Calibri"/>
                <a:sym typeface="Calibri"/>
              </a:rPr>
              <a:t>“Wash-able.”</a:t>
            </a:r>
            <a:endParaRPr/>
          </a:p>
          <a:p>
            <a:pPr marL="0" lvl="0" indent="0" algn="l" rtl="0">
              <a:lnSpc>
                <a:spcPct val="90000"/>
              </a:lnSpc>
              <a:spcBef>
                <a:spcPts val="1000"/>
              </a:spcBef>
              <a:spcAft>
                <a:spcPts val="0"/>
              </a:spcAft>
              <a:buSzPts val="3600"/>
              <a:buNone/>
            </a:pP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“Li vle di ou kapab lave li. Tankou chemiz mwen kapab lave. Li chanje vèb la an yon mo deskriptif.”</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pic>
        <p:nvPicPr>
          <p:cNvPr id="1550" name="Google Shape;1550;p16"/>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JM" sz="4800">
                <a:latin typeface="Calibri"/>
                <a:ea typeface="Calibri"/>
                <a:cs typeface="Calibri"/>
                <a:sym typeface="Calibri"/>
              </a:rPr>
              <a:t>+ oswa - yon sifiks ak yon prefiks</a:t>
            </a:r>
            <a:endParaRPr/>
          </a:p>
        </p:txBody>
      </p:sp>
      <p:sp>
        <p:nvSpPr>
          <p:cNvPr id="1556" name="Google Shape;1556;p17"/>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Granmoun nan: </a:t>
            </a:r>
            <a:r>
              <a:rPr lang="en-JM">
                <a:latin typeface="Calibri"/>
                <a:ea typeface="Calibri"/>
                <a:cs typeface="Calibri"/>
                <a:sym typeface="Calibri"/>
              </a:rPr>
              <a:t>“An nou ajoute sifiks </a:t>
            </a:r>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‘-ness’. Ki mo sa  fè?”</a:t>
            </a: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“Sa se yon mo ki pa gen siyifikasyon men kisa ‘washness’ kapab vle di?” </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557" name="Google Shape;1557;p17"/>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a:latin typeface="Calibri"/>
                <a:ea typeface="Calibri"/>
                <a:cs typeface="Calibri"/>
                <a:sym typeface="Calibri"/>
              </a:rPr>
              <a:t>wash</a:t>
            </a:r>
            <a:endParaRPr/>
          </a:p>
        </p:txBody>
      </p:sp>
      <p:sp>
        <p:nvSpPr>
          <p:cNvPr id="1558" name="Google Shape;1558;p17"/>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Timoun nan: </a:t>
            </a:r>
            <a:r>
              <a:rPr lang="en-JM">
                <a:latin typeface="Calibri"/>
                <a:ea typeface="Calibri"/>
                <a:cs typeface="Calibri"/>
                <a:sym typeface="Calibri"/>
              </a:rPr>
              <a:t>“Wash-ness.”</a:t>
            </a:r>
            <a:endParaRPr/>
          </a:p>
          <a:p>
            <a:pPr marL="0" lvl="0" indent="0" algn="l" rtl="0">
              <a:lnSpc>
                <a:spcPct val="90000"/>
              </a:lnSpc>
              <a:spcBef>
                <a:spcPts val="1000"/>
              </a:spcBef>
              <a:spcAft>
                <a:spcPts val="0"/>
              </a:spcAft>
              <a:buSzPts val="3600"/>
              <a:buNone/>
            </a:pP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“Se yon non. Tankou, washness chemiz lan te byen fèt.”</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pic>
        <p:nvPicPr>
          <p:cNvPr id="1559" name="Google Shape;1559;p17"/>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JM" sz="4800">
                <a:latin typeface="Calibri"/>
                <a:ea typeface="Calibri"/>
                <a:cs typeface="Calibri"/>
                <a:sym typeface="Calibri"/>
              </a:rPr>
              <a:t>+ oswa - yon sifiks ak yon prefiks</a:t>
            </a:r>
            <a:endParaRPr/>
          </a:p>
        </p:txBody>
      </p:sp>
      <p:sp>
        <p:nvSpPr>
          <p:cNvPr id="1565" name="Google Shape;1565;p18"/>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Granmoun nan: </a:t>
            </a:r>
            <a:r>
              <a:rPr lang="en-JM">
                <a:latin typeface="Calibri"/>
                <a:ea typeface="Calibri"/>
                <a:cs typeface="Calibri"/>
                <a:sym typeface="Calibri"/>
              </a:rPr>
              <a:t>“Sa gen yon sifiks, </a:t>
            </a:r>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‘-ly’. Si nou te retire sifiks la, ki mo sa ap fè?”</a:t>
            </a:r>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“Kijan  ‘happy’ ak ‘happily’ diferan?”</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566" name="Google Shape;1566;p18"/>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a:latin typeface="Calibri"/>
                <a:ea typeface="Calibri"/>
                <a:cs typeface="Calibri"/>
                <a:sym typeface="Calibri"/>
              </a:rPr>
              <a:t>happily</a:t>
            </a:r>
            <a:endParaRPr/>
          </a:p>
        </p:txBody>
      </p:sp>
      <p:sp>
        <p:nvSpPr>
          <p:cNvPr id="1567" name="Google Shape;1567;p18"/>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JM" b="1">
                <a:latin typeface="Calibri"/>
                <a:ea typeface="Calibri"/>
                <a:cs typeface="Calibri"/>
                <a:sym typeface="Calibri"/>
              </a:rPr>
              <a:t>Timoun nan: </a:t>
            </a:r>
            <a:r>
              <a:rPr lang="en-JM">
                <a:latin typeface="Calibri"/>
                <a:ea typeface="Calibri"/>
                <a:cs typeface="Calibri"/>
                <a:sym typeface="Calibri"/>
              </a:rPr>
              <a:t>“Happy.”</a:t>
            </a:r>
            <a:endParaRPr/>
          </a:p>
          <a:p>
            <a:pPr marL="0" lvl="0" indent="0" algn="l" rtl="0">
              <a:lnSpc>
                <a:spcPct val="90000"/>
              </a:lnSpc>
              <a:spcBef>
                <a:spcPts val="1000"/>
              </a:spcBef>
              <a:spcAft>
                <a:spcPts val="0"/>
              </a:spcAft>
              <a:buSzPts val="3600"/>
              <a:buNone/>
            </a:pPr>
            <a:r>
              <a:rPr lang="en-JM">
                <a:latin typeface="Calibri"/>
                <a:ea typeface="Calibri"/>
                <a:cs typeface="Calibri"/>
                <a:sym typeface="Calibri"/>
              </a:rPr>
              <a:t>“’Happily ‘dekri fason pèsonaj la ap pale. ‘Happy’ se adjektif pou fason pèsonaj la santi li.”</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pic>
        <p:nvPicPr>
          <p:cNvPr id="1568" name="Google Shape;1568;p18"/>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1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JM" sz="4400">
                <a:solidFill>
                  <a:srgbClr val="006FB6"/>
                </a:solidFill>
              </a:rPr>
              <a:t>An nou pratike!</a:t>
            </a:r>
            <a:endParaRPr/>
          </a:p>
        </p:txBody>
      </p:sp>
      <p:sp>
        <p:nvSpPr>
          <p:cNvPr id="1574" name="Google Shape;1574;p19"/>
          <p:cNvSpPr txBox="1">
            <a:spLocks noGrp="1"/>
          </p:cNvSpPr>
          <p:nvPr>
            <p:ph type="body" idx="2"/>
          </p:nvPr>
        </p:nvSpPr>
        <p:spPr>
          <a:xfrm>
            <a:off x="243874" y="1023994"/>
            <a:ext cx="3040200" cy="2270400"/>
          </a:xfrm>
          <a:prstGeom prst="rect">
            <a:avLst/>
          </a:prstGeom>
          <a:noFill/>
          <a:ln>
            <a:noFill/>
          </a:ln>
        </p:spPr>
        <p:txBody>
          <a:bodyPr spcFirstLastPara="1" wrap="square" lIns="91425" tIns="45700" rIns="91425" bIns="45700" anchor="t" anchorCtr="0">
            <a:noAutofit/>
          </a:bodyPr>
          <a:lstStyle/>
          <a:p>
            <a:pPr marL="50800" marR="0" lvl="0" indent="0" algn="ctr" rtl="0">
              <a:lnSpc>
                <a:spcPct val="90000"/>
              </a:lnSpc>
              <a:spcBef>
                <a:spcPts val="1000"/>
              </a:spcBef>
              <a:spcAft>
                <a:spcPts val="0"/>
              </a:spcAft>
              <a:buClr>
                <a:srgbClr val="0771BA"/>
              </a:buClr>
              <a:buSzPts val="2800"/>
              <a:buFont typeface="Arial"/>
              <a:buNone/>
            </a:pPr>
            <a:r>
              <a:rPr lang="en-JM">
                <a:solidFill>
                  <a:srgbClr val="006FB6"/>
                </a:solidFill>
                <a:latin typeface="Calibri"/>
                <a:ea typeface="Calibri"/>
                <a:cs typeface="Calibri"/>
                <a:sym typeface="Calibri"/>
              </a:rPr>
              <a:t>Montre pitit ou jwe avèk prefiks yo ak sifiks yo.</a:t>
            </a:r>
            <a:endParaRPr/>
          </a:p>
          <a:p>
            <a:pPr marL="50800" marR="0" lvl="0" indent="0" algn="ctr" rtl="0">
              <a:lnSpc>
                <a:spcPct val="90000"/>
              </a:lnSpc>
              <a:spcBef>
                <a:spcPts val="1000"/>
              </a:spcBef>
              <a:spcAft>
                <a:spcPts val="0"/>
              </a:spcAft>
              <a:buClr>
                <a:srgbClr val="0771BA"/>
              </a:buClr>
              <a:buSzPts val="2800"/>
              <a:buFont typeface="Arial"/>
              <a:buNone/>
            </a:pPr>
            <a:endParaRPr/>
          </a:p>
        </p:txBody>
      </p:sp>
      <p:sp>
        <p:nvSpPr>
          <p:cNvPr id="1575" name="Google Shape;1575;p19"/>
          <p:cNvSpPr txBox="1">
            <a:spLocks noGrp="1"/>
          </p:cNvSpPr>
          <p:nvPr>
            <p:ph type="body" idx="3"/>
          </p:nvPr>
        </p:nvSpPr>
        <p:spPr>
          <a:xfrm>
            <a:off x="3659537" y="1612545"/>
            <a:ext cx="30393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run</a:t>
            </a:r>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sadly</a:t>
            </a:r>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discomfort</a:t>
            </a:r>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true</a:t>
            </a:r>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exhale</a:t>
            </a:r>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eat</a:t>
            </a:r>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play</a:t>
            </a:r>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readable</a:t>
            </a:r>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sp>
        <p:nvSpPr>
          <p:cNvPr id="1576" name="Google Shape;1576;p19"/>
          <p:cNvSpPr txBox="1">
            <a:spLocks noGrp="1"/>
          </p:cNvSpPr>
          <p:nvPr>
            <p:ph type="body" idx="4"/>
          </p:nvPr>
        </p:nvSpPr>
        <p:spPr>
          <a:xfrm>
            <a:off x="6698878" y="1612544"/>
            <a:ext cx="51345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Kisa k ap pase si nou ajoute oswa retire yon prefiks ak/oswa yon sifiks nan...?</a:t>
            </a:r>
            <a:endParaRPr/>
          </a:p>
          <a:p>
            <a:pPr marL="457200" lvl="0" indent="-279400" algn="l" rtl="0">
              <a:lnSpc>
                <a:spcPct val="50000"/>
              </a:lnSpc>
              <a:spcBef>
                <a:spcPts val="1000"/>
              </a:spcBef>
              <a:spcAft>
                <a:spcPts val="0"/>
              </a:spcAft>
              <a:buSzPts val="2800"/>
              <a:buNone/>
            </a:pP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Kisa nouvo mo a vle di? Kijan ou konnen sa?</a:t>
            </a:r>
            <a:endParaRPr/>
          </a:p>
          <a:p>
            <a:pPr marL="457200" lvl="0" indent="-279400" algn="l" rtl="0">
              <a:lnSpc>
                <a:spcPct val="50000"/>
              </a:lnSpc>
              <a:spcBef>
                <a:spcPts val="1000"/>
              </a:spcBef>
              <a:spcAft>
                <a:spcPts val="0"/>
              </a:spcAft>
              <a:buSzPts val="2800"/>
              <a:buNone/>
            </a:pP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Èske ou kapab itilize mo a nan yon fraz?</a:t>
            </a:r>
            <a:endParaRPr/>
          </a:p>
          <a:p>
            <a:pPr marL="457200" lvl="0" indent="-279400" algn="l" rtl="0">
              <a:lnSpc>
                <a:spcPct val="50000"/>
              </a:lnSpc>
              <a:spcBef>
                <a:spcPts val="1000"/>
              </a:spcBef>
              <a:spcAft>
                <a:spcPts val="0"/>
              </a:spcAft>
              <a:buSzPts val="2800"/>
              <a:buNone/>
            </a:pP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JM">
                <a:latin typeface="Calibri"/>
                <a:ea typeface="Calibri"/>
                <a:cs typeface="Calibri"/>
                <a:sym typeface="Calibri"/>
              </a:rPr>
              <a:t>Kijan li diferan avèk mo orijinal la?</a:t>
            </a:r>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pic>
        <p:nvPicPr>
          <p:cNvPr id="1577" name="Google Shape;1577;p19" descr="Una imagen con un muchacho, niño, joven  Descripción generada con muchísima confianza"/>
          <p:cNvPicPr preferRelativeResize="0">
            <a:picLocks noGrp="1"/>
          </p:cNvPicPr>
          <p:nvPr>
            <p:ph type="pic" idx="5"/>
          </p:nvPr>
        </p:nvPicPr>
        <p:blipFill rotWithShape="1">
          <a:blip r:embed="rId3">
            <a:alphaModFix/>
          </a:blip>
          <a:srcRect l="17846" r="17839"/>
          <a:stretch/>
        </p:blipFill>
        <p:spPr>
          <a:xfrm>
            <a:off x="478983" y="3499292"/>
            <a:ext cx="2514600" cy="2935225"/>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20"/>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Lekti = konvèsasy (K-1)</a:t>
            </a:r>
            <a:endParaRPr/>
          </a:p>
        </p:txBody>
      </p:sp>
      <p:sp>
        <p:nvSpPr>
          <p:cNvPr id="1583" name="Google Shape;1583;p20"/>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sz="2400">
                <a:solidFill>
                  <a:srgbClr val="006FB6"/>
                </a:solidFill>
              </a:rPr>
              <a:t>Kisa  k ap pase si nou ajoute -s nan fen mo a?</a:t>
            </a:r>
            <a:endParaRPr/>
          </a:p>
        </p:txBody>
      </p:sp>
      <p:sp>
        <p:nvSpPr>
          <p:cNvPr id="1584" name="Google Shape;1584;p20"/>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JM" sz="2400"/>
              <a:t>Ki prefiks ou kapab ajoute nan kòmansman mo sa a?</a:t>
            </a:r>
            <a:endParaRPr/>
          </a:p>
        </p:txBody>
      </p:sp>
      <p:sp>
        <p:nvSpPr>
          <p:cNvPr id="1585" name="Google Shape;1585;p20"/>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JM" sz="2400">
                <a:solidFill>
                  <a:srgbClr val="006FB6"/>
                </a:solidFill>
              </a:rPr>
              <a:t>Èske ou kapab itilize kòmansman oswa finisman mo a kòm yon endis pou siyifikasyon an?</a:t>
            </a:r>
            <a:endParaRPr/>
          </a:p>
        </p:txBody>
      </p:sp>
      <p:sp>
        <p:nvSpPr>
          <p:cNvPr id="1586" name="Google Shape;1586;p20"/>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JM" sz="2400">
                <a:solidFill>
                  <a:srgbClr val="006FB6"/>
                </a:solidFill>
              </a:rPr>
              <a:t>Kisa k ap pase si nou ajoute___? Kisa nouvo mo a vle di?</a:t>
            </a:r>
            <a:endParaRPr/>
          </a:p>
        </p:txBody>
      </p:sp>
      <p:pic>
        <p:nvPicPr>
          <p:cNvPr id="1587" name="Google Shape;1587;p20"/>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21"/>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Lekti = konvèsasyon (2-3)</a:t>
            </a:r>
            <a:endParaRPr/>
          </a:p>
        </p:txBody>
      </p:sp>
      <p:sp>
        <p:nvSpPr>
          <p:cNvPr id="1593" name="Google Shape;1593;p21"/>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sz="2400">
                <a:solidFill>
                  <a:srgbClr val="006FB6"/>
                </a:solidFill>
              </a:rPr>
              <a:t>Kijan siyifikasyon mo a chanje lè ou ajoute yon prefiks oswa yon sifiks?</a:t>
            </a:r>
            <a:endParaRPr/>
          </a:p>
        </p:txBody>
      </p:sp>
      <p:sp>
        <p:nvSpPr>
          <p:cNvPr id="1594" name="Google Shape;1594;p21"/>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JM" sz="2400">
                <a:solidFill>
                  <a:srgbClr val="006FB6"/>
                </a:solidFill>
              </a:rPr>
              <a:t>Ki sifiks ou kapab ajoute nan mo sa a? Kisa mo a  vle di kounye a?</a:t>
            </a:r>
            <a:endParaRPr/>
          </a:p>
        </p:txBody>
      </p:sp>
      <p:sp>
        <p:nvSpPr>
          <p:cNvPr id="1595" name="Google Shape;1595;p21"/>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233361" lvl="0" indent="-4761" algn="l" rtl="0">
              <a:lnSpc>
                <a:spcPct val="90000"/>
              </a:lnSpc>
              <a:spcBef>
                <a:spcPts val="1000"/>
              </a:spcBef>
              <a:spcAft>
                <a:spcPts val="0"/>
              </a:spcAft>
              <a:buClr>
                <a:srgbClr val="0771BA"/>
              </a:buClr>
              <a:buSzPts val="2800"/>
              <a:buFont typeface="Arial"/>
              <a:buNone/>
            </a:pPr>
            <a:r>
              <a:rPr lang="en-JM" sz="2400">
                <a:solidFill>
                  <a:srgbClr val="006FB6"/>
                </a:solidFill>
              </a:rPr>
              <a:t>Ou te fè yon mo ki pa gen siyifikasyon! Kisa mo a kapab vle di? Kijan ou konnen sa?</a:t>
            </a:r>
            <a:endParaRPr/>
          </a:p>
        </p:txBody>
      </p:sp>
      <p:pic>
        <p:nvPicPr>
          <p:cNvPr id="1596" name="Google Shape;1596;p21"/>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g1dc98c84079_0_15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Fanmi plizyè lang</a:t>
            </a:r>
            <a:endParaRPr/>
          </a:p>
        </p:txBody>
      </p:sp>
      <p:sp>
        <p:nvSpPr>
          <p:cNvPr id="1602" name="Google Shape;1602;g1dc98c84079_0_151"/>
          <p:cNvSpPr txBox="1">
            <a:spLocks noGrp="1"/>
          </p:cNvSpPr>
          <p:nvPr>
            <p:ph type="body" idx="1"/>
          </p:nvPr>
        </p:nvSpPr>
        <p:spPr>
          <a:xfrm>
            <a:off x="4588042" y="1778827"/>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800">
                <a:latin typeface="Calibri"/>
                <a:ea typeface="Calibri"/>
                <a:cs typeface="Calibri"/>
                <a:sym typeface="Calibri"/>
              </a:rPr>
              <a:t>Itilize yon gid pou revize ponktiyasyon yo itilize nan lang Anglè </a:t>
            </a:r>
            <a:endParaRPr sz="2800"/>
          </a:p>
        </p:txBody>
      </p:sp>
      <p:sp>
        <p:nvSpPr>
          <p:cNvPr id="1603" name="Google Shape;1603;g1dc98c84079_0_151"/>
          <p:cNvSpPr txBox="1">
            <a:spLocks noGrp="1"/>
          </p:cNvSpPr>
          <p:nvPr>
            <p:ph type="body" idx="2"/>
          </p:nvPr>
        </p:nvSpPr>
        <p:spPr>
          <a:xfrm>
            <a:off x="4588042" y="3257440"/>
            <a:ext cx="72054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JM" sz="2800">
                <a:latin typeface="Calibri"/>
                <a:ea typeface="Calibri"/>
                <a:cs typeface="Calibri"/>
                <a:sym typeface="Calibri"/>
              </a:rPr>
              <a:t>Eseye prezante estrateji sa a nan lang Anglè </a:t>
            </a:r>
            <a:endParaRPr sz="2800"/>
          </a:p>
        </p:txBody>
      </p:sp>
      <p:pic>
        <p:nvPicPr>
          <p:cNvPr id="1604" name="Google Shape;1604;g1dc98c84079_0_151"/>
          <p:cNvPicPr preferRelativeResize="0"/>
          <p:nvPr/>
        </p:nvPicPr>
        <p:blipFill rotWithShape="1">
          <a:blip r:embed="rId3">
            <a:alphaModFix/>
          </a:blip>
          <a:srcRect/>
          <a:stretch/>
        </p:blipFill>
        <p:spPr>
          <a:xfrm>
            <a:off x="2391925" y="3419649"/>
            <a:ext cx="754100" cy="990125"/>
          </a:xfrm>
          <a:prstGeom prst="rect">
            <a:avLst/>
          </a:prstGeom>
          <a:noFill/>
          <a:ln>
            <a:noFill/>
          </a:ln>
        </p:spPr>
      </p:pic>
      <p:pic>
        <p:nvPicPr>
          <p:cNvPr id="1605" name="Google Shape;1605;g1dc98c84079_0_151"/>
          <p:cNvPicPr preferRelativeResize="0"/>
          <p:nvPr/>
        </p:nvPicPr>
        <p:blipFill rotWithShape="1">
          <a:blip r:embed="rId4">
            <a:alphaModFix/>
          </a:blip>
          <a:srcRect/>
          <a:stretch/>
        </p:blipFill>
        <p:spPr>
          <a:xfrm>
            <a:off x="2280738" y="1925375"/>
            <a:ext cx="1148275" cy="76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2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JM"/>
              <a:t>Tan Pratik</a:t>
            </a:r>
            <a:endParaRPr/>
          </a:p>
        </p:txBody>
      </p:sp>
      <p:sp>
        <p:nvSpPr>
          <p:cNvPr id="1611" name="Google Shape;1611;p22"/>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JM" sz="3200"/>
              <a:t>Chwazi yon mo.</a:t>
            </a:r>
            <a:endParaRPr/>
          </a:p>
        </p:txBody>
      </p:sp>
      <p:sp>
        <p:nvSpPr>
          <p:cNvPr id="1612" name="Google Shape;1612;p22"/>
          <p:cNvSpPr txBox="1">
            <a:spLocks noGrp="1"/>
          </p:cNvSpPr>
          <p:nvPr>
            <p:ph type="body" idx="2"/>
          </p:nvPr>
        </p:nvSpPr>
        <p:spPr>
          <a:xfrm>
            <a:off x="1628000" y="2592251"/>
            <a:ext cx="3393900" cy="168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JM" sz="3200"/>
              <a:t>Ajoute epi/oswa retire yon sifiks ak yon prefiks. </a:t>
            </a:r>
            <a:endParaRPr/>
          </a:p>
        </p:txBody>
      </p:sp>
      <p:sp>
        <p:nvSpPr>
          <p:cNvPr id="1613" name="Google Shape;1613;p22"/>
          <p:cNvSpPr txBox="1">
            <a:spLocks noGrp="1"/>
          </p:cNvSpPr>
          <p:nvPr>
            <p:ph type="body" idx="3"/>
          </p:nvPr>
        </p:nvSpPr>
        <p:spPr>
          <a:xfrm>
            <a:off x="1655384" y="4280128"/>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JM" sz="3200"/>
              <a:t>Diskite sou fason mo a chanje. </a:t>
            </a:r>
            <a:endParaRPr/>
          </a:p>
        </p:txBody>
      </p:sp>
      <p:sp>
        <p:nvSpPr>
          <p:cNvPr id="1614" name="Google Shape;1614;p2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1</a:t>
            </a:r>
            <a:endParaRPr/>
          </a:p>
        </p:txBody>
      </p:sp>
      <p:sp>
        <p:nvSpPr>
          <p:cNvPr id="1615" name="Google Shape;1615;p22"/>
          <p:cNvSpPr txBox="1">
            <a:spLocks noGrp="1"/>
          </p:cNvSpPr>
          <p:nvPr>
            <p:ph type="body" idx="5"/>
          </p:nvPr>
        </p:nvSpPr>
        <p:spPr>
          <a:xfrm>
            <a:off x="698497" y="428012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3</a:t>
            </a:r>
            <a:endParaRPr/>
          </a:p>
        </p:txBody>
      </p:sp>
      <p:sp>
        <p:nvSpPr>
          <p:cNvPr id="1616" name="Google Shape;1616;p2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2</a:t>
            </a:r>
            <a:endParaRPr/>
          </a:p>
        </p:txBody>
      </p:sp>
      <p:sp>
        <p:nvSpPr>
          <p:cNvPr id="1617" name="Google Shape;1617;p22"/>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JM" sz="3000"/>
              <a:t>Rele mwen lè ou gen yon kesyon!</a:t>
            </a:r>
            <a:endParaRPr/>
          </a:p>
        </p:txBody>
      </p:sp>
      <p:sp>
        <p:nvSpPr>
          <p:cNvPr id="1618" name="Google Shape;1618;p22"/>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619" name="Google Shape;1619;p22"/>
          <p:cNvPicPr preferRelativeResize="0"/>
          <p:nvPr/>
        </p:nvPicPr>
        <p:blipFill rotWithShape="1">
          <a:blip r:embed="rId3">
            <a:alphaModFix/>
          </a:blip>
          <a:srcRect l="7548" r="7537"/>
          <a:stretch/>
        </p:blipFill>
        <p:spPr>
          <a:xfrm>
            <a:off x="7967502" y="1420398"/>
            <a:ext cx="3962194" cy="31227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g2cb0e078671_0_10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JM" sz="4400">
                <a:latin typeface="Calibri"/>
                <a:ea typeface="Calibri"/>
                <a:cs typeface="Calibri"/>
                <a:sym typeface="Calibri"/>
              </a:rPr>
              <a:t>Refleksyon</a:t>
            </a:r>
            <a:r>
              <a:rPr lang="en-JM"/>
              <a:t>  </a:t>
            </a:r>
            <a:endParaRPr/>
          </a:p>
        </p:txBody>
      </p:sp>
      <p:sp>
        <p:nvSpPr>
          <p:cNvPr id="1625" name="Google Shape;1625;g2cb0e078671_0_10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Char char="•"/>
            </a:pPr>
            <a:r>
              <a:rPr lang="en-JM" sz="3100"/>
              <a:t>Èske w genyen kesyon sou ti konsèy sou lekti a?</a:t>
            </a:r>
            <a:endParaRPr sz="3100"/>
          </a:p>
          <a:p>
            <a:pPr marL="457200" lvl="0" indent="-457200" algn="l" rtl="0">
              <a:lnSpc>
                <a:spcPct val="100000"/>
              </a:lnSpc>
              <a:spcBef>
                <a:spcPts val="2400"/>
              </a:spcBef>
              <a:spcAft>
                <a:spcPts val="0"/>
              </a:spcAft>
              <a:buClr>
                <a:srgbClr val="006FB6"/>
              </a:buClr>
              <a:buSzPts val="3400"/>
              <a:buChar char="•"/>
            </a:pPr>
            <a:r>
              <a:rPr lang="en-JM" sz="3100"/>
              <a:t>Vire epi pale ak piti ou a: Èske w santi w pare pou eseye ti konsèy sou lekti lakay ou?</a:t>
            </a:r>
            <a:endParaRPr sz="3100"/>
          </a:p>
          <a:p>
            <a:pPr marL="457200" lvl="0" indent="-457200" algn="l" rtl="0">
              <a:lnSpc>
                <a:spcPct val="100000"/>
              </a:lnSpc>
              <a:spcBef>
                <a:spcPts val="2400"/>
              </a:spcBef>
              <a:spcAft>
                <a:spcPts val="0"/>
              </a:spcAft>
              <a:buSzPts val="3400"/>
              <a:buChar char="•"/>
            </a:pPr>
            <a:r>
              <a:rPr lang="en-JM" sz="3100"/>
              <a:t>Tanpri pataje kijan ou ta ka itilize sa a lakay ou.</a:t>
            </a:r>
            <a:endParaRPr sz="3100"/>
          </a:p>
        </p:txBody>
      </p:sp>
      <p:sp>
        <p:nvSpPr>
          <p:cNvPr id="1626" name="Google Shape;1626;g2cb0e078671_0_10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JM"/>
              <a:t>Kesyon w lan pral ede yon lòt moun nan sal la!</a:t>
            </a:r>
            <a:endParaRPr/>
          </a:p>
        </p:txBody>
      </p:sp>
      <p:pic>
        <p:nvPicPr>
          <p:cNvPr id="1627" name="Google Shape;1627;g2cb0e078671_0_109" descr="A close up of a logo&#10;&#10;Description automatically generated"/>
          <p:cNvPicPr preferRelativeResize="0">
            <a:picLocks noGrp="1"/>
          </p:cNvPicPr>
          <p:nvPr>
            <p:ph type="pic" idx="2"/>
          </p:nvPr>
        </p:nvPicPr>
        <p:blipFill rotWithShape="1">
          <a:blip r:embed="rId3">
            <a:alphaModFix/>
          </a:blip>
          <a:srcRect l="6933" r="6933"/>
          <a:stretch/>
        </p:blipFill>
        <p:spPr>
          <a:xfrm>
            <a:off x="457146" y="524736"/>
            <a:ext cx="2514599" cy="29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JM" sz="4400"/>
              <a:t>Kisa k ap pase si nou ajoute…?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2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5000"/>
              <a:buNone/>
            </a:pPr>
            <a:r>
              <a:rPr lang="en-JM"/>
              <a:t>Remak, souple</a:t>
            </a:r>
            <a:endParaRPr/>
          </a:p>
        </p:txBody>
      </p:sp>
      <p:pic>
        <p:nvPicPr>
          <p:cNvPr id="1633" name="Google Shape;1633;p27"/>
          <p:cNvPicPr preferRelativeResize="0">
            <a:picLocks noGrp="1"/>
          </p:cNvPicPr>
          <p:nvPr>
            <p:ph type="pic" idx="2"/>
          </p:nvPr>
        </p:nvPicPr>
        <p:blipFill rotWithShape="1">
          <a:blip r:embed="rId3">
            <a:alphaModFix/>
          </a:blip>
          <a:srcRect l="274" t="-7982" r="274" b="-4522"/>
          <a:stretch/>
        </p:blipFill>
        <p:spPr>
          <a:xfrm>
            <a:off x="8953152" y="1444919"/>
            <a:ext cx="2916936" cy="2596896"/>
          </a:xfrm>
          <a:prstGeom prst="rect">
            <a:avLst/>
          </a:prstGeom>
          <a:noFill/>
          <a:ln>
            <a:noFill/>
          </a:ln>
        </p:spPr>
      </p:pic>
      <p:sp>
        <p:nvSpPr>
          <p:cNvPr id="1634" name="Google Shape;1634;p27"/>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1000"/>
              </a:spcBef>
              <a:spcAft>
                <a:spcPts val="0"/>
              </a:spcAft>
              <a:buSzPts val="2700"/>
              <a:buNone/>
            </a:pPr>
            <a:r>
              <a:rPr lang="en-JM" sz="3200"/>
              <a:t>Remak ou ap amelyore ran nou ansanm!</a:t>
            </a:r>
            <a:endParaRPr/>
          </a:p>
        </p:txBody>
      </p:sp>
      <p:pic>
        <p:nvPicPr>
          <p:cNvPr id="1635" name="Google Shape;1635;p27"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5"/>
          <p:cNvSpPr txBox="1">
            <a:spLocks noGrp="1"/>
          </p:cNvSpPr>
          <p:nvPr>
            <p:ph type="body" idx="1"/>
          </p:nvPr>
        </p:nvSpPr>
        <p:spPr>
          <a:xfrm>
            <a:off x="1660583" y="1489802"/>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Byenveni </a:t>
            </a:r>
            <a:endParaRPr/>
          </a:p>
        </p:txBody>
      </p:sp>
      <p:sp>
        <p:nvSpPr>
          <p:cNvPr id="1460" name="Google Shape;1460;p5"/>
          <p:cNvSpPr txBox="1">
            <a:spLocks noGrp="1"/>
          </p:cNvSpPr>
          <p:nvPr>
            <p:ph type="body" idx="3"/>
          </p:nvPr>
        </p:nvSpPr>
        <p:spPr>
          <a:xfrm>
            <a:off x="1660583" y="2653440"/>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Ti Konsèy </a:t>
            </a:r>
            <a:endParaRPr/>
          </a:p>
        </p:txBody>
      </p:sp>
      <p:sp>
        <p:nvSpPr>
          <p:cNvPr id="1461" name="Google Shape;1461;p5"/>
          <p:cNvSpPr txBox="1">
            <a:spLocks noGrp="1"/>
          </p:cNvSpPr>
          <p:nvPr>
            <p:ph type="body" idx="4"/>
          </p:nvPr>
        </p:nvSpPr>
        <p:spPr>
          <a:xfrm>
            <a:off x="1660583" y="381707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Tan pou Pratik</a:t>
            </a:r>
            <a:endParaRPr/>
          </a:p>
        </p:txBody>
      </p:sp>
      <p:sp>
        <p:nvSpPr>
          <p:cNvPr id="1462" name="Google Shape;1462;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Ajanda </a:t>
            </a:r>
            <a:endParaRPr/>
          </a:p>
        </p:txBody>
      </p:sp>
      <p:sp>
        <p:nvSpPr>
          <p:cNvPr id="1463" name="Google Shape;1463;p5"/>
          <p:cNvSpPr txBox="1">
            <a:spLocks noGrp="1"/>
          </p:cNvSpPr>
          <p:nvPr>
            <p:ph type="body" idx="5"/>
          </p:nvPr>
        </p:nvSpPr>
        <p:spPr>
          <a:xfrm>
            <a:off x="1660583" y="4992079"/>
            <a:ext cx="3642601"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Refleksyon ak mizajou </a:t>
            </a:r>
            <a:endParaRPr/>
          </a:p>
        </p:txBody>
      </p:sp>
      <p:pic>
        <p:nvPicPr>
          <p:cNvPr id="1464" name="Google Shape;1464;p5"/>
          <p:cNvPicPr preferRelativeResize="0">
            <a:picLocks noGrp="1"/>
          </p:cNvPicPr>
          <p:nvPr>
            <p:ph type="body" idx="6"/>
          </p:nvPr>
        </p:nvPicPr>
        <p:blipFill rotWithShape="1">
          <a:blip r:embed="rId3">
            <a:alphaModFix/>
          </a:blip>
          <a:srcRect/>
          <a:stretch/>
        </p:blipFill>
        <p:spPr>
          <a:xfrm>
            <a:off x="912540" y="1504823"/>
            <a:ext cx="573024" cy="908304"/>
          </a:xfrm>
          <a:prstGeom prst="rect">
            <a:avLst/>
          </a:prstGeom>
          <a:noFill/>
          <a:ln>
            <a:noFill/>
          </a:ln>
        </p:spPr>
      </p:pic>
      <p:pic>
        <p:nvPicPr>
          <p:cNvPr id="1465" name="Google Shape;1465;p5"/>
          <p:cNvPicPr preferRelativeResize="0">
            <a:picLocks noGrp="1"/>
          </p:cNvPicPr>
          <p:nvPr>
            <p:ph type="body" idx="7"/>
          </p:nvPr>
        </p:nvPicPr>
        <p:blipFill rotWithShape="1">
          <a:blip r:embed="rId4">
            <a:alphaModFix/>
          </a:blip>
          <a:srcRect/>
          <a:stretch/>
        </p:blipFill>
        <p:spPr>
          <a:xfrm>
            <a:off x="693738" y="2821020"/>
            <a:ext cx="758825" cy="710260"/>
          </a:xfrm>
          <a:prstGeom prst="rect">
            <a:avLst/>
          </a:prstGeom>
          <a:noFill/>
          <a:ln>
            <a:noFill/>
          </a:ln>
        </p:spPr>
      </p:pic>
      <p:pic>
        <p:nvPicPr>
          <p:cNvPr id="1466" name="Google Shape;1466;p5"/>
          <p:cNvPicPr preferRelativeResize="0">
            <a:picLocks noGrp="1"/>
          </p:cNvPicPr>
          <p:nvPr>
            <p:ph type="body" idx="8"/>
          </p:nvPr>
        </p:nvPicPr>
        <p:blipFill rotWithShape="1">
          <a:blip r:embed="rId5">
            <a:alphaModFix/>
          </a:blip>
          <a:srcRect/>
          <a:stretch/>
        </p:blipFill>
        <p:spPr>
          <a:xfrm>
            <a:off x="676611" y="3936650"/>
            <a:ext cx="793077" cy="714375"/>
          </a:xfrm>
          <a:prstGeom prst="rect">
            <a:avLst/>
          </a:prstGeom>
          <a:noFill/>
          <a:ln>
            <a:noFill/>
          </a:ln>
        </p:spPr>
      </p:pic>
      <p:pic>
        <p:nvPicPr>
          <p:cNvPr id="1467" name="Google Shape;1467;p5"/>
          <p:cNvPicPr preferRelativeResize="0">
            <a:picLocks noGrp="1"/>
          </p:cNvPicPr>
          <p:nvPr>
            <p:ph type="body" idx="9"/>
          </p:nvPr>
        </p:nvPicPr>
        <p:blipFill rotWithShape="1">
          <a:blip r:embed="rId6">
            <a:alphaModFix/>
          </a:blip>
          <a:srcRect/>
          <a:stretch/>
        </p:blipFill>
        <p:spPr>
          <a:xfrm>
            <a:off x="743965" y="5088376"/>
            <a:ext cx="658368" cy="719328"/>
          </a:xfrm>
          <a:prstGeom prst="rect">
            <a:avLst/>
          </a:prstGeom>
          <a:noFill/>
          <a:ln>
            <a:noFill/>
          </a:ln>
        </p:spPr>
      </p:pic>
      <p:pic>
        <p:nvPicPr>
          <p:cNvPr id="1468" name="Google Shape;1468;p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5"/>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r>
              <a:rPr lang="en"/>
              <a:t>Sondaj sou Konfyans Familyal</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Eskane kòd sa a pou pataje kijan ou santi ou sou lekti ak pitit ou. Patisipan yo ap antre nan yon tiraj osò pou yon kat kado 15 dola. Yo pral chwazi yon gayan pou chak lekòl apre premye ak dènye atelye yo.</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6"/>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4" name="Google Shape;1474;p6"/>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5" name="Google Shape;1475;p6"/>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6" name="Google Shape;1476;p6"/>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7" name="Google Shape;1477;p6"/>
          <p:cNvSpPr txBox="1">
            <a:spLocks noGrp="1"/>
          </p:cNvSpPr>
          <p:nvPr>
            <p:ph type="body" idx="5"/>
          </p:nvPr>
        </p:nvSpPr>
        <p:spPr>
          <a:xfrm>
            <a:off x="1044438" y="1502511"/>
            <a:ext cx="3435278"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Prepare ou.</a:t>
            </a:r>
            <a:endParaRPr/>
          </a:p>
        </p:txBody>
      </p:sp>
      <p:sp>
        <p:nvSpPr>
          <p:cNvPr id="1478" name="Google Shape;1478;p6"/>
          <p:cNvSpPr txBox="1">
            <a:spLocks noGrp="1"/>
          </p:cNvSpPr>
          <p:nvPr>
            <p:ph type="body" idx="6"/>
          </p:nvPr>
        </p:nvSpPr>
        <p:spPr>
          <a:xfrm>
            <a:off x="1046485" y="2653440"/>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prezan.</a:t>
            </a:r>
            <a:endParaRPr/>
          </a:p>
        </p:txBody>
      </p:sp>
      <p:sp>
        <p:nvSpPr>
          <p:cNvPr id="1479" name="Google Shape;1479;p6"/>
          <p:cNvSpPr txBox="1">
            <a:spLocks noGrp="1"/>
          </p:cNvSpPr>
          <p:nvPr>
            <p:ph type="body" idx="7"/>
          </p:nvPr>
        </p:nvSpPr>
        <p:spPr>
          <a:xfrm>
            <a:off x="1044439" y="3804369"/>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gen koutwazi.</a:t>
            </a:r>
            <a:endParaRPr/>
          </a:p>
        </p:txBody>
      </p:sp>
      <p:sp>
        <p:nvSpPr>
          <p:cNvPr id="1480" name="Google Shape;1480;p6"/>
          <p:cNvSpPr txBox="1">
            <a:spLocks noGrp="1"/>
          </p:cNvSpPr>
          <p:nvPr>
            <p:ph type="body" idx="8"/>
          </p:nvPr>
        </p:nvSpPr>
        <p:spPr>
          <a:xfrm>
            <a:off x="1044438" y="4959551"/>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Poze kesyon.</a:t>
            </a:r>
            <a:endParaRPr/>
          </a:p>
        </p:txBody>
      </p:sp>
      <p:sp>
        <p:nvSpPr>
          <p:cNvPr id="1481" name="Google Shape;1481;p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Gid pou atelye yo </a:t>
            </a:r>
            <a:endParaRPr/>
          </a:p>
        </p:txBody>
      </p:sp>
      <p:pic>
        <p:nvPicPr>
          <p:cNvPr id="1482" name="Google Shape;1482;p6"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83" name="Google Shape;1483;p6" descr="Icon&#10;&#10;Description automatically generated"/>
          <p:cNvPicPr preferRelativeResize="0"/>
          <p:nvPr/>
        </p:nvPicPr>
        <p:blipFill rotWithShape="1">
          <a:blip r:embed="rId4">
            <a:alphaModFix/>
          </a:blip>
          <a:srcRect/>
          <a:stretch/>
        </p:blipFill>
        <p:spPr>
          <a:xfrm>
            <a:off x="350915" y="5188440"/>
            <a:ext cx="585197" cy="585197"/>
          </a:xfrm>
          <a:prstGeom prst="rect">
            <a:avLst/>
          </a:prstGeom>
          <a:noFill/>
          <a:ln>
            <a:noFill/>
          </a:ln>
        </p:spPr>
      </p:pic>
      <p:pic>
        <p:nvPicPr>
          <p:cNvPr id="1484" name="Google Shape;1484;p6" descr="Icon&#10;&#10;Description automatically generated"/>
          <p:cNvPicPr preferRelativeResize="0"/>
          <p:nvPr/>
        </p:nvPicPr>
        <p:blipFill rotWithShape="1">
          <a:blip r:embed="rId5">
            <a:alphaModFix/>
          </a:blip>
          <a:srcRect/>
          <a:stretch/>
        </p:blipFill>
        <p:spPr>
          <a:xfrm>
            <a:off x="350915" y="4116743"/>
            <a:ext cx="585197" cy="418227"/>
          </a:xfrm>
          <a:prstGeom prst="rect">
            <a:avLst/>
          </a:prstGeom>
          <a:noFill/>
          <a:ln>
            <a:noFill/>
          </a:ln>
        </p:spPr>
      </p:pic>
      <p:pic>
        <p:nvPicPr>
          <p:cNvPr id="1485" name="Google Shape;1485;p6"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1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JM" sz="4600">
                <a:solidFill>
                  <a:srgbClr val="006FB6"/>
                </a:solidFill>
              </a:rPr>
              <a:t>Kisa k ap pase si nou ajoute____?</a:t>
            </a:r>
            <a:endParaRPr/>
          </a:p>
        </p:txBody>
      </p:sp>
      <p:sp>
        <p:nvSpPr>
          <p:cNvPr id="1491" name="Google Shape;1491;p11"/>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JM"/>
              <a:t>Estrateji lekti yo se tankou zouti ki nan yon bwat zouti.  </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92" name="Google Shape;1492;p11"/>
          <p:cNvPicPr preferRelativeResize="0">
            <a:picLocks noGrp="1"/>
          </p:cNvPicPr>
          <p:nvPr>
            <p:ph type="pic" idx="2"/>
          </p:nvPr>
        </p:nvPicPr>
        <p:blipFill rotWithShape="1">
          <a:blip r:embed="rId3">
            <a:alphaModFix/>
          </a:blip>
          <a:srcRect/>
          <a:stretch/>
        </p:blipFill>
        <p:spPr>
          <a:xfrm>
            <a:off x="9282749" y="2421241"/>
            <a:ext cx="2377500" cy="897886"/>
          </a:xfrm>
          <a:prstGeom prst="rect">
            <a:avLst/>
          </a:prstGeom>
          <a:noFill/>
          <a:ln>
            <a:noFill/>
          </a:ln>
        </p:spPr>
      </p:pic>
      <p:sp>
        <p:nvSpPr>
          <p:cNvPr id="1493" name="Google Shape;1493;p1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2</a:t>
            </a:r>
            <a:endParaRPr/>
          </a:p>
        </p:txBody>
      </p:sp>
      <p:sp>
        <p:nvSpPr>
          <p:cNvPr id="1494" name="Google Shape;1494;p1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3</a:t>
            </a:r>
            <a:endParaRPr/>
          </a:p>
        </p:txBody>
      </p:sp>
      <p:sp>
        <p:nvSpPr>
          <p:cNvPr id="1495" name="Google Shape;1495;p1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Chwazi yon mo.</a:t>
            </a:r>
            <a:endParaRPr/>
          </a:p>
        </p:txBody>
      </p:sp>
      <p:sp>
        <p:nvSpPr>
          <p:cNvPr id="1496" name="Google Shape;1496;p1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Ajoute epi/oswa retire yon sifiks ak yon prefiks.</a:t>
            </a:r>
            <a:endParaRPr/>
          </a:p>
        </p:txBody>
      </p:sp>
      <p:sp>
        <p:nvSpPr>
          <p:cNvPr id="1497" name="Google Shape;1497;p1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JM"/>
              <a:t>Diskite sou fason mo a chanje. </a:t>
            </a:r>
            <a:endParaRPr/>
          </a:p>
        </p:txBody>
      </p:sp>
      <p:sp>
        <p:nvSpPr>
          <p:cNvPr id="1498" name="Google Shape;1498;p1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endParaRPr/>
          </a:p>
        </p:txBody>
      </p:sp>
      <p:sp>
        <p:nvSpPr>
          <p:cNvPr id="1499" name="Google Shape;1499;p1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pati mo ki ale nan kòmansman yon mo epi ki kapab chanje siyifikasyon mo a</a:t>
            </a:r>
            <a:endParaRPr/>
          </a:p>
        </p:txBody>
      </p:sp>
      <p:sp>
        <p:nvSpPr>
          <p:cNvPr id="1505" name="Google Shape;1505;p1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pati mo ki ale fen yon mo epi ki kapab chanje siyifikasyon mo a</a:t>
            </a:r>
            <a:endParaRPr/>
          </a:p>
        </p:txBody>
      </p:sp>
      <p:sp>
        <p:nvSpPr>
          <p:cNvPr id="1506" name="Google Shape;1506;p1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Mo yo fòme ki pa gen siyifikasyon, men ki gen menm modèl son kòm vrè mo yo</a:t>
            </a:r>
            <a:endParaRPr/>
          </a:p>
        </p:txBody>
      </p:sp>
      <p:sp>
        <p:nvSpPr>
          <p:cNvPr id="1507" name="Google Shape;1507;p1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08" name="Google Shape;1508;p1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JM" sz="4000" b="1"/>
              <a:t>prefiks</a:t>
            </a:r>
            <a:endParaRPr/>
          </a:p>
        </p:txBody>
      </p:sp>
      <p:sp>
        <p:nvSpPr>
          <p:cNvPr id="1509" name="Google Shape;1509;p1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JM" sz="4000" b="1"/>
              <a:t>sifiks</a:t>
            </a:r>
            <a:endParaRPr/>
          </a:p>
        </p:txBody>
      </p:sp>
      <p:sp>
        <p:nvSpPr>
          <p:cNvPr id="1510" name="Google Shape;1510;p1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JM" sz="4000" b="1"/>
              <a:t>mo ki pa gen siyifikasyon</a:t>
            </a:r>
            <a:endParaRPr/>
          </a:p>
        </p:txBody>
      </p:sp>
      <p:sp>
        <p:nvSpPr>
          <p:cNvPr id="1511" name="Google Shape;1511;p1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12" name="Google Shape;1512;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Verifye tèm alfabetizasyon yo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JM" sz="4400">
                <a:solidFill>
                  <a:srgbClr val="006FB6"/>
                </a:solidFill>
              </a:rPr>
              <a:t>Chwazi yon mo</a:t>
            </a:r>
            <a:endParaRPr/>
          </a:p>
        </p:txBody>
      </p:sp>
      <p:sp>
        <p:nvSpPr>
          <p:cNvPr id="1518" name="Google Shape;1518;p13"/>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JM">
                <a:solidFill>
                  <a:srgbClr val="006FB6"/>
                </a:solidFill>
                <a:latin typeface="Calibri"/>
                <a:ea typeface="Calibri"/>
                <a:cs typeface="Calibri"/>
                <a:sym typeface="Calibri"/>
              </a:rPr>
              <a:t>Konsèy ak sijesyon</a:t>
            </a:r>
            <a:endParaRPr/>
          </a:p>
          <a:p>
            <a:pPr marL="457200" marR="0" lvl="0" indent="-228600" algn="ctr"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19" name="Google Shape;1519;p13"/>
          <p:cNvSpPr txBox="1">
            <a:spLocks noGrp="1"/>
          </p:cNvSpPr>
          <p:nvPr>
            <p:ph type="body" idx="2"/>
          </p:nvPr>
        </p:nvSpPr>
        <p:spPr>
          <a:xfrm>
            <a:off x="138544" y="1343824"/>
            <a:ext cx="3200400" cy="52221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6FB6"/>
              </a:buClr>
              <a:buSzPts val="2800"/>
              <a:buFont typeface="Calibri"/>
              <a:buChar char="•"/>
            </a:pPr>
            <a:r>
              <a:rPr lang="en-JM">
                <a:solidFill>
                  <a:srgbClr val="006FB6"/>
                </a:solidFill>
                <a:latin typeface="Calibri"/>
                <a:ea typeface="Calibri"/>
                <a:cs typeface="Calibri"/>
                <a:sym typeface="Calibri"/>
              </a:rPr>
              <a:t>Pa itilize konsèy sa a avèk chak mo! </a:t>
            </a:r>
            <a:endParaRPr/>
          </a:p>
          <a:p>
            <a:pPr marL="457200" lvl="0" indent="-279400" algn="l" rtl="0">
              <a:lnSpc>
                <a:spcPct val="100000"/>
              </a:lnSpc>
              <a:spcBef>
                <a:spcPts val="0"/>
              </a:spcBef>
              <a:spcAft>
                <a:spcPts val="0"/>
              </a:spcAft>
              <a:buClr>
                <a:srgbClr val="0771BA"/>
              </a:buClr>
              <a:buSzPts val="2800"/>
              <a:buFont typeface="Arial"/>
              <a:buNone/>
            </a:pPr>
            <a:endParaRPr>
              <a:solidFill>
                <a:srgbClr val="006FB6"/>
              </a:solidFill>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2800"/>
              <a:buFont typeface="Calibri"/>
              <a:buChar char="•"/>
            </a:pPr>
            <a:r>
              <a:rPr lang="en-JM">
                <a:solidFill>
                  <a:srgbClr val="006FB6"/>
                </a:solidFill>
                <a:latin typeface="Calibri"/>
                <a:ea typeface="Calibri"/>
                <a:cs typeface="Calibri"/>
                <a:sym typeface="Calibri"/>
              </a:rPr>
              <a:t>Chwazi yon mo kote ou kapab wè yon sifiks oswa yon prefiks.</a:t>
            </a:r>
            <a:endParaRPr/>
          </a:p>
          <a:p>
            <a:pPr marL="457200" lvl="0" indent="-279400" algn="l" rtl="0">
              <a:lnSpc>
                <a:spcPct val="100000"/>
              </a:lnSpc>
              <a:spcBef>
                <a:spcPts val="0"/>
              </a:spcBef>
              <a:spcAft>
                <a:spcPts val="0"/>
              </a:spcAft>
              <a:buClr>
                <a:srgbClr val="0771BA"/>
              </a:buClr>
              <a:buSzPts val="2800"/>
              <a:buFont typeface="Arial"/>
              <a:buNone/>
            </a:pPr>
            <a:endParaRPr>
              <a:solidFill>
                <a:srgbClr val="006FB6"/>
              </a:solidFill>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2800"/>
              <a:buFont typeface="Calibri"/>
              <a:buChar char="•"/>
            </a:pPr>
            <a:r>
              <a:rPr lang="en-JM">
                <a:solidFill>
                  <a:srgbClr val="006FB6"/>
                </a:solidFill>
                <a:latin typeface="Calibri"/>
                <a:ea typeface="Calibri"/>
                <a:cs typeface="Calibri"/>
                <a:sym typeface="Calibri"/>
              </a:rPr>
              <a:t>Chwazi yon mo kout ou kapab ajoute fasil.</a:t>
            </a:r>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20" name="Google Shape;1520;p13"/>
          <p:cNvSpPr txBox="1">
            <a:spLocks noGrp="1"/>
          </p:cNvSpPr>
          <p:nvPr>
            <p:ph type="body" idx="3"/>
          </p:nvPr>
        </p:nvSpPr>
        <p:spPr>
          <a:xfrm rot="-2153668">
            <a:off x="3703616" y="1994143"/>
            <a:ext cx="2234544" cy="1524402"/>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JM" b="1">
                <a:solidFill>
                  <a:srgbClr val="006FB6"/>
                </a:solidFill>
                <a:latin typeface="Calibri"/>
                <a:ea typeface="Calibri"/>
                <a:cs typeface="Calibri"/>
                <a:sym typeface="Calibri"/>
              </a:rPr>
              <a:t>Granmoun nan: </a:t>
            </a:r>
            <a:r>
              <a:rPr lang="en-JM">
                <a:solidFill>
                  <a:srgbClr val="006FB6"/>
                </a:solidFill>
                <a:latin typeface="Calibri"/>
                <a:ea typeface="Calibri"/>
                <a:cs typeface="Calibri"/>
                <a:sym typeface="Calibri"/>
              </a:rPr>
              <a:t>An nou sispann pou jwe avèk mo sa a.</a:t>
            </a:r>
            <a:endParaRPr/>
          </a:p>
          <a:p>
            <a:pPr marL="239711" marR="0" lvl="0" indent="-11111" algn="l" rtl="0">
              <a:lnSpc>
                <a:spcPct val="90000"/>
              </a:lnSpc>
              <a:spcBef>
                <a:spcPts val="1000"/>
              </a:spcBef>
              <a:spcAft>
                <a:spcPts val="0"/>
              </a:spcAft>
              <a:buClr>
                <a:srgbClr val="0771BA"/>
              </a:buClr>
              <a:buSzPts val="2800"/>
              <a:buFont typeface="Arial"/>
              <a:buNone/>
            </a:pPr>
            <a:endParaRPr/>
          </a:p>
        </p:txBody>
      </p:sp>
      <p:sp>
        <p:nvSpPr>
          <p:cNvPr id="1521" name="Google Shape;1521;p13"/>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p>
            <a:pPr marL="239712" marR="0" lvl="0" indent="-11112" algn="l" rtl="0">
              <a:lnSpc>
                <a:spcPct val="90000"/>
              </a:lnSpc>
              <a:spcBef>
                <a:spcPts val="1000"/>
              </a:spcBef>
              <a:spcAft>
                <a:spcPts val="0"/>
              </a:spcAft>
              <a:buClr>
                <a:srgbClr val="0771BA"/>
              </a:buClr>
              <a:buSzPts val="2800"/>
              <a:buFont typeface="Arial"/>
              <a:buNone/>
            </a:pPr>
            <a:r>
              <a:rPr lang="en-JM" b="1">
                <a:solidFill>
                  <a:srgbClr val="006FB6"/>
                </a:solidFill>
                <a:latin typeface="Calibri"/>
                <a:ea typeface="Calibri"/>
                <a:cs typeface="Calibri"/>
                <a:sym typeface="Calibri"/>
              </a:rPr>
              <a:t>Timoun nan: </a:t>
            </a:r>
            <a:r>
              <a:rPr lang="en-JM">
                <a:solidFill>
                  <a:srgbClr val="006FB6"/>
                </a:solidFill>
                <a:latin typeface="Calibri"/>
                <a:ea typeface="Calibri"/>
                <a:cs typeface="Calibri"/>
                <a:sym typeface="Calibri"/>
              </a:rPr>
              <a:t>He will wash his clothes tonight.</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endParaRPr>
              <a:solidFill>
                <a:srgbClr val="006FB6"/>
              </a:solidFill>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JM" sz="5400">
                <a:latin typeface="Calibri"/>
                <a:ea typeface="Calibri"/>
                <a:cs typeface="Calibri"/>
                <a:sym typeface="Calibri"/>
              </a:rPr>
              <a:t>+ oswa - yon sifiks ak yon prefiks</a:t>
            </a:r>
            <a:endParaRPr/>
          </a:p>
        </p:txBody>
      </p:sp>
      <p:sp>
        <p:nvSpPr>
          <p:cNvPr id="1527" name="Google Shape;1527;p14"/>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r>
              <a:rPr lang="en-JM" b="1">
                <a:latin typeface="Calibri"/>
                <a:ea typeface="Calibri"/>
                <a:cs typeface="Calibri"/>
                <a:sym typeface="Calibri"/>
              </a:rPr>
              <a:t>Granmoun nan: </a:t>
            </a:r>
            <a:r>
              <a:rPr lang="en-JM">
                <a:latin typeface="Calibri"/>
                <a:ea typeface="Calibri"/>
                <a:cs typeface="Calibri"/>
                <a:sym typeface="Calibri"/>
              </a:rPr>
              <a:t>“An nou ajou prefiks ‘pre-’. Ki mo sa  fè?”</a:t>
            </a:r>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528" name="Google Shape;1528;p14"/>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JM">
                <a:latin typeface="Calibri"/>
                <a:ea typeface="Calibri"/>
                <a:cs typeface="Calibri"/>
                <a:sym typeface="Calibri"/>
              </a:rPr>
              <a:t>wash</a:t>
            </a:r>
            <a:endParaRPr/>
          </a:p>
        </p:txBody>
      </p:sp>
      <p:sp>
        <p:nvSpPr>
          <p:cNvPr id="1529" name="Google Shape;1529;p14"/>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r>
              <a:rPr lang="en-JM" b="1">
                <a:latin typeface="Calibri"/>
                <a:ea typeface="Calibri"/>
                <a:cs typeface="Calibri"/>
                <a:sym typeface="Calibri"/>
              </a:rPr>
              <a:t>Timoun nan: </a:t>
            </a:r>
            <a:r>
              <a:rPr lang="en-JM">
                <a:latin typeface="Calibri"/>
                <a:ea typeface="Calibri"/>
                <a:cs typeface="Calibri"/>
                <a:sym typeface="Calibri"/>
              </a:rPr>
              <a:t>“Prewash”</a:t>
            </a:r>
            <a:endParaRPr/>
          </a:p>
        </p:txBody>
      </p:sp>
      <p:sp>
        <p:nvSpPr>
          <p:cNvPr id="1530" name="Google Shape;1530;p14"/>
          <p:cNvSpPr txBox="1">
            <a:spLocks noGrp="1"/>
          </p:cNvSpPr>
          <p:nvPr>
            <p:ph type="body" idx="4"/>
          </p:nvPr>
        </p:nvSpPr>
        <p:spPr>
          <a:xfrm>
            <a:off x="4338833" y="5286633"/>
            <a:ext cx="35142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endParaRPr/>
          </a:p>
        </p:txBody>
      </p:sp>
      <p:pic>
        <p:nvPicPr>
          <p:cNvPr id="1531" name="Google Shape;1531;p14"/>
          <p:cNvPicPr preferRelativeResize="0"/>
          <p:nvPr/>
        </p:nvPicPr>
        <p:blipFill rotWithShape="1">
          <a:blip r:embed="rId3">
            <a:alphaModFix/>
          </a:blip>
          <a:srcRect b="-1656"/>
          <a:stretch/>
        </p:blipFill>
        <p:spPr>
          <a:xfrm>
            <a:off x="1435750" y="3761525"/>
            <a:ext cx="436100" cy="64547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1083</Words>
  <Application>Microsoft Macintosh PowerPoint</Application>
  <PresentationFormat>Widescreen</PresentationFormat>
  <Paragraphs>130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20</vt:i4>
      </vt:variant>
    </vt:vector>
  </HeadingPairs>
  <TitlesOfParts>
    <vt:vector size="34" baseType="lpstr">
      <vt:lpstr>Arial</vt:lpstr>
      <vt:lpstr>Calibri</vt:lpstr>
      <vt:lpstr>Noto Sans Symbols</vt:lpstr>
      <vt:lpstr>1_Custom Design</vt:lpstr>
      <vt:lpstr>2_Custom Design</vt:lpstr>
      <vt:lpstr>Title Slides</vt:lpstr>
      <vt:lpstr>2_Main Slides</vt:lpstr>
      <vt:lpstr>Right Side Bar Slides</vt:lpstr>
      <vt:lpstr>Custom Design</vt:lpstr>
      <vt:lpstr>Left Sidebar Slides</vt:lpstr>
      <vt:lpstr>Main Slides</vt:lpstr>
      <vt:lpstr>1_Right Side Bar Slides</vt:lpstr>
      <vt:lpstr>Custom Design</vt:lpstr>
      <vt:lpstr>Left Sidebar Slides</vt:lpstr>
      <vt:lpstr>Workshop guide</vt:lpstr>
      <vt:lpstr>Kisa k ap pase si nou ajoute…?</vt:lpstr>
      <vt:lpstr>Ajanda </vt:lpstr>
      <vt:lpstr>Sondaj sou Konfyans Familyal</vt:lpstr>
      <vt:lpstr>Gid pou atelye yo </vt:lpstr>
      <vt:lpstr>Kisa k ap pase si nou ajoute____?</vt:lpstr>
      <vt:lpstr>Verifye tèm alfabetizasyon yo</vt:lpstr>
      <vt:lpstr>Chwazi yon mo</vt:lpstr>
      <vt:lpstr>+ oswa - yon sifiks ak yon prefiks</vt:lpstr>
      <vt:lpstr>Diskite sou fason mo a chanje</vt:lpstr>
      <vt:lpstr>+ oswa - yon sifiks ak yon prefiks</vt:lpstr>
      <vt:lpstr>+ oswa - yon sifiks ak yon prefiks</vt:lpstr>
      <vt:lpstr>+ oswa - yon sifiks ak yon prefiks</vt:lpstr>
      <vt:lpstr>An nou pratike!</vt:lpstr>
      <vt:lpstr>Lekti = konvèsasy (K-1)</vt:lpstr>
      <vt:lpstr>Lekti = konvèsasyon (2-3)</vt:lpstr>
      <vt:lpstr>Fanmi plizyè lang</vt:lpstr>
      <vt:lpstr>Tan Pratik</vt:lpstr>
      <vt:lpstr>Refleksyon  </vt:lpstr>
      <vt:lpstr>Remak, souple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lastModifiedBy>e.howard@springboardcollaborative.org</cp:lastModifiedBy>
  <cp:revision>1</cp:revision>
  <dcterms:modified xsi:type="dcterms:W3CDTF">2025-02-07T18:34:44Z</dcterms:modified>
</cp:coreProperties>
</file>