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702" r:id="rId9"/>
    <p:sldMasterId id="2147483716" r:id="rId10"/>
    <p:sldMasterId id="2147483727" r:id="rId11"/>
    <p:sldMasterId id="2147483734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gu7R3OXbmG34ddeVYt5AiNVv3q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9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6" name="Google Shape;1376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6:notes"/>
          <p:cNvSpPr/>
          <p:nvPr>
            <p:ph idx="2" type="sldImg"/>
          </p:nvPr>
        </p:nvSpPr>
        <p:spPr>
          <a:xfrm>
            <a:off x="3533775" y="8413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1" name="Google Shape;1471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7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0" name="Google Shape;1480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8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9" name="Google Shape;1489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9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8" name="Google Shape;1498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7" name="Google Shape;1507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7" name="Google Shape;1517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1dcaa7ad864_0_117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6" name="Google Shape;1526;g1dcaa7ad864_0_1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5" name="Google Shape;1535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2cb02e95687_0_16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8" name="Google Shape;1548;g2cb02e95687_0_16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6" name="Google Shape;1556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3" name="Google Shape;1383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8" name="Google Shape;1388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2" name="Google Shape;1402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9" name="Google Shape;1419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2" name="Google Shape;1432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3" name="Google Shape;1443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2" name="Google Shape;1452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1" name="Google Shape;146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0.jpg"/><Relationship Id="rId3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5.jpg"/><Relationship Id="rId3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2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36.png"/><Relationship Id="rId7" Type="http://schemas.openxmlformats.org/officeDocument/2006/relationships/image" Target="../media/image8.png"/><Relationship Id="rId8" Type="http://schemas.openxmlformats.org/officeDocument/2006/relationships/image" Target="../media/image1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36.png"/><Relationship Id="rId7" Type="http://schemas.openxmlformats.org/officeDocument/2006/relationships/image" Target="../media/image8.png"/><Relationship Id="rId8" Type="http://schemas.openxmlformats.org/officeDocument/2006/relationships/image" Target="../media/image1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68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68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9.jp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22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36.png"/><Relationship Id="rId7" Type="http://schemas.openxmlformats.org/officeDocument/2006/relationships/image" Target="../media/image8.png"/><Relationship Id="rId8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68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68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48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9.jp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jp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jp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7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0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8.jp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10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0" name="Google Shape;160;p10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1" name="Google Shape;161;p10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2" name="Google Shape;162;p10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3" name="Google Shape;163;p10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4" name="Google Shape;164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05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0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9" name="Google Shape;169;p10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0" name="Google Shape;170;p10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1" name="Google Shape;171;p10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2" name="Google Shape;172;p105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3" name="Google Shape;17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5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enjoy and engag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06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0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8" name="Google Shape;178;p10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9" name="Google Shape;179;p10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0" name="Google Shape;180;p10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81" name="Google Shape;181;p10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2" name="Google Shape;18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06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7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6" name="Google Shape;186;p107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7" name="Google Shape;187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07"/>
          <p:cNvCxnSpPr>
            <a:endCxn id="185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9" name="Google Shape;189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10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3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3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05" name="Google Shape;205;p37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06" name="Google Shape;206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7" name="Google Shape;207;p3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8" name="Google Shape;208;p3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9" name="Google Shape;209;p3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0" name="Google Shape;210;p3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1" name="Google Shape;211;p3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12" name="Google Shape;212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14" name="Google Shape;214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3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3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21" name="Google Shape;221;p41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22" name="Google Shape;222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3" name="Google Shape;223;p41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4" name="Google Shape;224;p4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5" name="Google Shape;225;p4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6" name="Google Shape;226;p4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7" name="Google Shape;227;p4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8" name="Google Shape;228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30" name="Google Shape;230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33" name="Google Shape;23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1_Custom Layout 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48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236" name="Google Shape;236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7" name="Google Shape;237;p4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8" name="Google Shape;238;p4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9" name="Google Shape;239;p4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0" name="Google Shape;240;p4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1" name="Google Shape;241;p4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42" name="Google Shape;242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44" name="Google Shape;244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48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48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Google Shape;248;p48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Google Shape;249;p48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5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2" name="Google Shape;252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3" name="Google Shape;253;p5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4" name="Google Shape;254;p5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5" name="Google Shape;255;p5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56" name="Google Shape;256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7" name="Google Shape;257;p5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" name="Google Shape;258;p5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59" name="Google Shape;259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60" name="Google Shape;260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5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5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5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9" name="Google Shape;26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4" name="Google Shape;274;p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5" name="Google Shape;27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7" name="Google Shape;27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5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0" name="Google Shape;280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6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6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5" name="Google Shape;28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1" name="Google Shape;29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3" name="Google Shape;293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" name="Google Shape;24;p32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32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32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32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32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32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1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61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61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61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61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61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61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61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p6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4" name="Google Shape;30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Google Shape;305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0" name="Google Shape;31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2" name="Google Shape;31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6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6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Google Shape;318;p6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9" name="Google Shape;319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3" name="Google Shape;323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" name="Google Shape;324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5" name="Google Shape;32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7" name="Google Shape;32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6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6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p6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7" name="Google Shape;33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3" name="Google Shape;34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5" name="Google Shape;34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6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6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6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6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6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6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6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6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9" name="Google Shape;35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3" name="Google Shape;363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4" name="Google Shape;364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5" name="Google Shape;36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7" name="Google Shape;367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3" name="Google Shape;37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7" name="Google Shape;377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6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6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6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6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6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6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6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6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7" name="Google Shape;387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3" name="Google Shape;39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6" name="Google Shape;396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7" name="Google Shape;39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9" name="Google Shape;399;p6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6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6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6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6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6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6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6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66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8" name="Google Shape;40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9" name="Google Shape;409;p66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66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66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9" name="Google Shape;41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1" name="Google Shape;42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67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67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7" name="Google Shape;427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9" name="Google Shape;429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0" name="Google Shape;43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4" name="Google Shape;43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Google Shape;436;p68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68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0" name="Google Shape;440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1" name="Google Shape;441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3" name="Google Shape;44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5" name="Google Shape;44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7" name="Google Shape;447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Google Shape;449;p69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69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69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69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69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4" name="Google Shape;454;p69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69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Google Shape;458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9" name="Google Shape;45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0" name="Google Shape;46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1" name="Google Shape;46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2" name="Google Shape;462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3" name="Google Shape;463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4" name="Google Shape;464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5" name="Google Shape;465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7" name="Google Shape;467;p70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Google Shape;42;p3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3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3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3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3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0" name="Google Shape;470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2" name="Google Shape;472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3" name="Google Shape;47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4" name="Google Shape;47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6" name="Google Shape;47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7" name="Google Shape;477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71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7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2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72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4" name="Google Shape;484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Google Shape;492;p4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3" name="Google Shape;493;p4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4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95" name="Google Shape;495;p40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96" name="Google Shape;496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97" name="Google Shape;497;p4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8" name="Google Shape;498;p4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9" name="Google Shape;499;p4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0" name="Google Shape;500;p4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1" name="Google Shape;501;p4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02" name="Google Shape;502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04" name="Google Shape;504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5" name="Google Shape;505;p4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07" name="Google Shape;507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52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510" name="Google Shape;510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1" name="Google Shape;511;p5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2" name="Google Shape;512;p5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3" name="Google Shape;513;p5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14" name="Google Shape;514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6" name="Google Shape;516;p5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7" name="Google Shape;517;p5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18" name="Google Shape;518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9" name="Google Shape;519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0" name="Google Shape;520;p5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5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p5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p5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Google Shape;524;p5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5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5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Google Shape;527;p5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5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52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3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7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73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73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6" name="Google Shape;536;p73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7" name="Google Shape;53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8" name="Google Shape;538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9" name="Google Shape;539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0" name="Google Shape;540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1" name="Google Shape;541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2" name="Google Shape;542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3" name="Google Shape;54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5" name="Google Shape;54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3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73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73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73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52" name="Google Shape;55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3" name="Google Shape;553;p74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4" name="Google Shape;554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8" name="Google Shape;55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74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74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563" name="Google Shape;563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6" name="Google Shape;566;p7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7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68" name="Google Shape;568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9" name="Google Shape;569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2" name="Google Shape;572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3" name="Google Shape;573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4" name="Google Shape;57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6" name="Google Shape;576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9" name="Google Shape;579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2" name="Google Shape;58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3" name="Google Shape;583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5" name="Google Shape;58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6" name="Google Shape;586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7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8" name="Google Shape;588;p7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7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7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7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7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77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77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77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77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7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0" name="Google Shape;60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1" name="Google Shape;601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" name="Google Shape;604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6" name="Google Shape;60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8" name="Google Shape;608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p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4" name="Google Shape;614;p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15" name="Google Shape;61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1" name="Google Shape;62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3" name="Google Shape;623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6" name="Google Shape;66;p38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67" name="Google Shape;67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oogle Shape;68;p3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3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3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3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3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3" name="Google Shape;73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" name="Google Shape;75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p7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7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7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33" name="Google Shape;63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4" name="Google Shape;634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5" name="Google Shape;635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6" name="Google Shape;636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9" name="Google Shape;63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1" name="Google Shape;641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80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80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80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8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8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80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8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8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5" name="Google Shape;655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3" name="Google Shape;663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6" name="Google Shape;666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1" name="Google Shape;671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3" name="Google Shape;673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5" name="Google Shape;675;p81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81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81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81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81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81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81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81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83" name="Google Shape;683;p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6" name="Google Shape;686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9" name="Google Shape;68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1" name="Google Shape;691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5" name="Google Shape;695;p8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8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p8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8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8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8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8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8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82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04" name="Google Shape;704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05" name="Google Shape;705;p82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6" name="Google Shape;706;p82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7" name="Google Shape;707;p82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5" name="Google Shape;71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9" name="Google Shape;719;p83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83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8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8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8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6" name="Google Shape;72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8" name="Google Shape;728;p8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9" name="Google Shape;729;p8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2" name="Google Shape;732;p84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84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6" name="Google Shape;736;p8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8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8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8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8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85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p85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p85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85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85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85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85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4" name="Google Shape;754;p8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8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8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8" name="Google Shape;758;p8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8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0" name="Google Shape;760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1" name="Google Shape;761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8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p86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6" name="Google Shape;766;p8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7" name="Google Shape;767;p8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8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9" name="Google Shape;76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8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8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3" name="Google Shape;773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8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5" name="Google Shape;775;p8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8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8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p88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8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8" name="Google Shape;78;p45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79" name="Google Shape;79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0" name="Google Shape;80;p4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" name="Google Shape;81;p4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" name="Google Shape;82;p4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" name="Google Shape;83;p4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" name="Google Shape;84;p4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5" name="Google Shape;85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7" name="Google Shape;87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3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8" name="Google Shape;788;p43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89" name="Google Shape;789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90" name="Google Shape;790;p4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1" name="Google Shape;791;p4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2" name="Google Shape;792;p4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93" name="Google Shape;793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95" name="Google Shape;795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6" name="Google Shape;796;p43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4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43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43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43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3" name="Google Shape;803;p44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804" name="Google Shape;804;p44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5" name="Google Shape;805;p44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6" name="Google Shape;806;p44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07" name="Google Shape;807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08" name="Google Shape;808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9" name="Google Shape;809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0" name="Google Shape;810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1" name="Google Shape;811;p44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812" name="Google Shape;812;p44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4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4" name="Google Shape;814;p4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5" name="Google Shape;815;p4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6" name="Google Shape;816;p4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4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4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4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4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5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23" name="Google Shape;823;p55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824" name="Google Shape;824;p55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5" name="Google Shape;825;p55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6" name="Google Shape;826;p55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7" name="Google Shape;827;p5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28" name="Google Shape;828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9" name="Google Shape;829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0" name="Google Shape;830;p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1" name="Google Shape;831;p5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832" name="Google Shape;832;p5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5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5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5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5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5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5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1" name="Google Shape;841;p56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842" name="Google Shape;842;p56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43" name="Google Shape;843;p56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844" name="Google Shape;844;p56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5" name="Google Shape;845;p56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6" name="Google Shape;846;p56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47" name="Google Shape;847;p5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48" name="Google Shape;848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9" name="Google Shape;849;p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0" name="Google Shape;850;p5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1" name="Google Shape;851;p56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7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54" name="Google Shape;854;p57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57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56" name="Google Shape;856;p5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57" name="Google Shape;857;p57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58" name="Google Shape;858;p57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9" name="Google Shape;859;p57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0" name="Google Shape;860;p57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61" name="Google Shape;861;p5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62" name="Google Shape;862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3" name="Google Shape;863;p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4" name="Google Shape;864;p5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5" name="Google Shape;865;p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8" name="Google Shape;868;p8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8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8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71" name="Google Shape;871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4" name="Google Shape;87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5" name="Google Shape;87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8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8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8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8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4" name="Google Shape;884;p9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9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9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9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88" name="Google Shape;888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2" name="Google Shape;89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97" name="Google Shape;89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8" name="Google Shape;898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3" name="Google Shape;90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6" name="Google Shape;906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9" name="Google Shape;90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0" name="Google Shape;91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5" name="Google Shape;915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7" name="Google Shape;91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0" name="Google Shape;920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98" name="Google Shape;9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0"/>
          <p:cNvSpPr/>
          <p:nvPr/>
        </p:nvSpPr>
        <p:spPr>
          <a:xfrm flipH="1">
            <a:off x="3992034" y="4753267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50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1" name="Google Shape;101;p50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02" name="Google Shape;102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Google Shape;103;p5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" name="Google Shape;104;p5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" name="Google Shape;105;p5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5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" name="Google Shape;107;p5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8" name="Google Shape;108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0" name="Google Shape;110;p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50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50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50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50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5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4" name="Google Shape;924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7" name="Google Shape;927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8" name="Google Shape;928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33" name="Google Shape;933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5" name="Google Shape;935;p95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95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7" name="Google Shape;937;p9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8" name="Google Shape;938;p95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95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95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1" name="Google Shape;94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2" name="Google Shape;94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9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6" name="Google Shape;946;p95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47" name="Google Shape;947;p9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95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9" name="Google Shape;949;p95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0" name="Google Shape;950;p95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1" name="Google Shape;951;p95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2" name="Google Shape;952;p95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9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p95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p95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9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58" name="Google Shape;958;p96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96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96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1" name="Google Shape;96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2" name="Google Shape;96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9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p9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67" name="Google Shape;967;p9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47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47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77" name="Google Shape;977;p47"/>
          <p:cNvGrpSpPr/>
          <p:nvPr/>
        </p:nvGrpSpPr>
        <p:grpSpPr>
          <a:xfrm flipH="1">
            <a:off x="328818" y="6196177"/>
            <a:ext cx="8086609" cy="626185"/>
            <a:chOff x="3847875" y="6196177"/>
            <a:chExt cx="8086609" cy="626185"/>
          </a:xfrm>
        </p:grpSpPr>
        <p:cxnSp>
          <p:nvCxnSpPr>
            <p:cNvPr id="978" name="Google Shape;978;p47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9" name="Google Shape;979;p47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0" name="Google Shape;980;p47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81" name="Google Shape;981;p4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82" name="Google Shape;982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3" name="Google Shape;983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4" name="Google Shape;984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person, indoor, table&#10;&#10;Description generated with very high confidence" id="985" name="Google Shape;985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0942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6" name="Google Shape;986;p47"/>
          <p:cNvSpPr/>
          <p:nvPr/>
        </p:nvSpPr>
        <p:spPr>
          <a:xfrm rot="949803">
            <a:off x="5030401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7" name="Google Shape;987;p47"/>
          <p:cNvSpPr/>
          <p:nvPr/>
        </p:nvSpPr>
        <p:spPr>
          <a:xfrm flipH="1" rot="-2036003">
            <a:off x="-64571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8" name="Google Shape;988;p47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9" name="Google Shape;989;p47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2" name="Google Shape;992;p49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3" name="Google Shape;993;p49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4" name="Google Shape;994;p49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95" name="Google Shape;995;p49"/>
          <p:cNvGrpSpPr/>
          <p:nvPr/>
        </p:nvGrpSpPr>
        <p:grpSpPr>
          <a:xfrm flipH="1">
            <a:off x="318291" y="6196177"/>
            <a:ext cx="8086609" cy="626185"/>
            <a:chOff x="3847875" y="6196177"/>
            <a:chExt cx="8086609" cy="626185"/>
          </a:xfrm>
        </p:grpSpPr>
        <p:cxnSp>
          <p:nvCxnSpPr>
            <p:cNvPr id="996" name="Google Shape;996;p49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7" name="Google Shape;997;p49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8" name="Google Shape;998;p49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99" name="Google Shape;999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00" name="Google Shape;1000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1" name="Google Shape;1001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2" name="Google Shape;1002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3" name="Google Shape;1003;p49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p49"/>
          <p:cNvSpPr/>
          <p:nvPr>
            <p:ph idx="5" type="pic"/>
          </p:nvPr>
        </p:nvSpPr>
        <p:spPr>
          <a:xfrm>
            <a:off x="478983" y="3499292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5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07" name="Google Shape;1007;p53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008" name="Google Shape;1008;p53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9" name="Google Shape;1009;p53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10" name="Google Shape;1010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11" name="Google Shape;1011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2" name="Google Shape;1012;p53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13" name="Google Shape;1013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4" name="Google Shape;1014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5" name="Google Shape;1015;p5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5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p5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9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0" name="Google Shape;102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1" name="Google Shape;1021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2" name="Google Shape;1022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4" name="Google Shape;102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6" name="Google Shape;1026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97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97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97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p97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1" name="Google Shape;1031;p97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9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4" name="Google Shape;1034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7" name="Google Shape;10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8" name="Google Shape;103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9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9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43" name="Google Shape;1043;p9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9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9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9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9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0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51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1" name="Google Shape;121;p51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22" name="Google Shape;122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3" name="Google Shape;123;p51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" name="Google Shape;124;p5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5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" name="Google Shape;126;p5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" name="Google Shape;127;p5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8" name="Google Shape;128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0" name="Google Shape;130;p5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51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51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5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5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5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0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61" name="Google Shape;1061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4" name="Google Shape;106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5" name="Google Shape;1065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01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9" name="Google Shape;1069;p101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101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101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01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0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75" name="Google Shape;1075;p10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10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10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9" name="Google Shape;1079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10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p10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10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10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10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10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p10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p10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0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03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93" name="Google Shape;1093;p10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0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10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6" name="Google Shape;1096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7" name="Google Shape;109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03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103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103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103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103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103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103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103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1dcaa7ad864_0_1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4" name="Google Shape;1114;g1dcaa7ad864_0_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5" name="Google Shape;1115;g1dcaa7ad864_0_129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g1dcaa7ad864_0_129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dcaa7ad864_0_129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g1dcaa7ad864_0_129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g1dcaa7ad864_0_129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0" name="Google Shape;1120;g1dcaa7ad864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dcaa7ad864_0_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2" name="Google Shape;1122;g1dcaa7ad864_0_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g1dcaa7ad864_0_129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g1dcaa7ad864_0_129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g1dcaa7ad864_0_129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1dcaa7ad864_0_129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g1dcaa7ad864_0_12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g1dcaa7ad864_0_12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aa7ad864_0_129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aa7ad864_0_12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dcaa7ad864_0_148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aa7ad864_0_148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caa7ad864_0_148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5" name="Google Shape;1135;g1dcaa7ad864_0_148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36" name="Google Shape;1136;g1dcaa7ad864_0_148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37" name="Google Shape;1137;g1dcaa7ad864_0_1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8" name="Google Shape;1138;g1dcaa7ad864_0_14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g1dcaa7ad864_0_14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0" name="Google Shape;1140;g1dcaa7ad864_0_14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1" name="Google Shape;1141;g1dcaa7ad864_0_14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2" name="Google Shape;1142;g1dcaa7ad864_0_14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43" name="Google Shape;1143;g1dcaa7ad864_0_1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4" name="Google Shape;1144;g1dcaa7ad864_0_1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45" name="Google Shape;1145;g1dcaa7ad864_0_1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6" name="Google Shape;1146;g1dcaa7ad864_0_1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dcaa7ad864_0_1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g1dcaa7ad864_0_1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49" name="Google Shape;1149;g1dcaa7ad864_0_1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dcaa7ad864_0_167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g1dcaa7ad864_0_167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g1dcaa7ad864_0_167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g1dcaa7ad864_0_167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5" name="Google Shape;1155;g1dcaa7ad864_0_167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g1dcaa7ad864_0_167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dcaa7ad864_0_167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g1dcaa7ad864_0_167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g1dcaa7ad864_0_167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60" name="Google Shape;1160;g1dcaa7ad864_0_167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61" name="Google Shape;1161;g1dcaa7ad864_0_1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62" name="Google Shape;1162;g1dcaa7ad864_0_16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g1dcaa7ad864_0_16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g1dcaa7ad864_0_16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g1dcaa7ad864_0_16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g1dcaa7ad864_0_16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67" name="Google Shape;1167;g1dcaa7ad864_0_1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8" name="Google Shape;1168;g1dcaa7ad864_0_1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69" name="Google Shape;1169;g1dcaa7ad864_0_1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dcaa7ad864_0_187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172" name="Google Shape;1172;g1dcaa7ad864_0_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g1dcaa7ad864_0_187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4" name="Google Shape;1174;g1dcaa7ad864_0_187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75" name="Google Shape;1175;g1dcaa7ad864_0_187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76" name="Google Shape;1176;g1dcaa7ad864_0_1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7" name="Google Shape;1177;g1dcaa7ad864_0_18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g1dcaa7ad864_0_18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g1dcaa7ad864_0_18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g1dcaa7ad864_0_18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1" name="Google Shape;1181;g1dcaa7ad864_0_18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82" name="Google Shape;1182;g1dcaa7ad864_0_1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3" name="Google Shape;1183;g1dcaa7ad864_0_1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84" name="Google Shape;1184;g1dcaa7ad864_0_18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5" name="Google Shape;1185;g1dcaa7ad864_0_187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6" name="Google Shape;1186;g1dcaa7ad864_0_187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7" name="Google Shape;1187;g1dcaa7ad864_0_187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8" name="Google Shape;1188;g1dcaa7ad864_0_187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g1dcaa7ad864_0_187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g1dcaa7ad864_0_18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2" name="Google Shape;1192;g1dcaa7ad864_0_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g1dcaa7ad864_0_208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4" name="Google Shape;1194;g1dcaa7ad864_0_208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95" name="Google Shape;1195;g1dcaa7ad864_0_208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96" name="Google Shape;1196;g1dcaa7ad864_0_20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97" name="Google Shape;1197;g1dcaa7ad864_0_20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8" name="Google Shape;1198;g1dcaa7ad864_0_20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9" name="Google Shape;1199;g1dcaa7ad864_0_20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0" name="Google Shape;1200;g1dcaa7ad864_0_20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1" name="Google Shape;1201;g1dcaa7ad864_0_20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2" name="Google Shape;1202;g1dcaa7ad864_0_20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3" name="Google Shape;1203;g1dcaa7ad864_0_20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04" name="Google Shape;1204;g1dcaa7ad864_0_20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5" name="Google Shape;1205;g1dcaa7ad864_0_208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6" name="Google Shape;1206;g1dcaa7ad864_0_208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7" name="Google Shape;1207;g1dcaa7ad864_0_208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g1dcaa7ad864_0_208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1dcaa7ad864_0_208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1dcaa7ad864_0_22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2" name="Google Shape;1212;g1dcaa7ad864_0_22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g1dcaa7ad864_0_227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14" name="Google Shape;1214;g1dcaa7ad864_0_227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15" name="Google Shape;1215;g1dcaa7ad864_0_22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6" name="Google Shape;1216;g1dcaa7ad864_0_22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2cb02e95687_0_17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g2cb02e95687_0_17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g2cb02e95687_0_176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6" name="Google Shape;1226;g2cb02e95687_0_176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27" name="Google Shape;1227;g2cb02e95687_0_17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28" name="Google Shape;1228;g2cb02e95687_0_17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9" name="Google Shape;1229;g2cb02e95687_0_17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0" name="Google Shape;1230;g2cb02e95687_0_17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1" name="Google Shape;1231;g2cb02e95687_0_1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2" name="Google Shape;1232;g2cb02e95687_0_1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3" name="Google Shape;1233;g2cb02e95687_0_17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4" name="Google Shape;1234;g2cb02e95687_0_17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5" name="Google Shape;1235;g2cb02e95687_0_176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5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5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0" name="Google Shape;140;p58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41" name="Google Shape;141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" name="Google Shape;142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cb02e95687_0_19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38" name="Google Shape;1238;g2cb02e95687_0_19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39" name="Google Shape;1239;g2cb02e95687_0_1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0" name="Google Shape;1240;g2cb02e95687_0_1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41" name="Google Shape;1241;g2cb02e95687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42" name="Google Shape;1242;g2cb02e95687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43" name="Google Shape;1243;g2cb02e95687_0_1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44" name="Google Shape;1244;g2cb02e95687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5" name="Google Shape;1245;g2cb02e95687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6" name="Google Shape;1246;g2cb02e95687_0_19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g2cb02e95687_0_19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48" name="Google Shape;1248;g2cb02e95687_0_19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50" name="Google Shape;1250;g2cb02e95687_0_203"/>
          <p:cNvPicPr preferRelativeResize="0"/>
          <p:nvPr/>
        </p:nvPicPr>
        <p:blipFill rotWithShape="1">
          <a:blip r:embed="rId2">
            <a:alphaModFix/>
          </a:blip>
          <a:srcRect b="27809" l="13031" r="20918" t="9822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1" name="Google Shape;1251;g2cb02e95687_0_20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g2cb02e95687_0_20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g2cb02e95687_0_203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g2cb02e95687_0_203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55" name="Google Shape;1255;g2cb02e95687_0_203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56" name="Google Shape;1256;g2cb02e95687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7" name="Google Shape;1257;g2cb02e95687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8" name="Google Shape;1258;g2cb02e95687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9" name="Google Shape;1259;g2cb02e95687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60" name="Google Shape;1260;g2cb02e95687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1" name="Google Shape;1261;g2cb02e95687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2" name="Google Shape;1262;g2cb02e95687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3" name="Google Shape;1263;g2cb02e95687_0_203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g2cb02e95687_0_203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5" name="Google Shape;1265;g2cb02e95687_0_203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g2cb02e95687_0_203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7" name="Google Shape;1267;g2cb02e95687_0_203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2cb02e95687_0_22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0" name="Google Shape;1270;g2cb02e95687_0_22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g2cb02e95687_0_222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2" name="Google Shape;1272;g2cb02e95687_0_222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73" name="Google Shape;1273;g2cb02e95687_0_222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74" name="Google Shape;1274;g2cb02e95687_0_22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5" name="Google Shape;1275;g2cb02e95687_0_22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6" name="Google Shape;1276;g2cb02e95687_0_22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77" name="Google Shape;1277;g2cb02e95687_0_2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78" name="Google Shape;1278;g2cb02e95687_0_2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9" name="Google Shape;1279;g2cb02e95687_0_2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0" name="Google Shape;1280;g2cb02e95687_0_2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1" name="Google Shape;1281;g2cb02e95687_0_222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2cb02e95687_0_222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g2cb02e95687_0_222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cb02e95687_0_2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86" name="Google Shape;1286;g2cb02e95687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7" name="Google Shape;1287;g2cb02e95687_0_2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8" name="Google Shape;1288;g2cb02e95687_0_2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g2cb02e95687_0_2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0" name="Google Shape;1290;g2cb02e95687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g2cb02e95687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2" name="Google Shape;1292;g2cb02e95687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3" name="Google Shape;1293;g2cb02e95687_0_238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g2cb02e95687_0_238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5" name="Google Shape;1295;g2cb02e95687_0_238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g2cb02e95687_0_238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g2cb02e95687_0_238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2cb02e95687_0_25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0" name="Google Shape;1300;g2cb02e95687_0_25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2cb02e95687_0_25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2cb02e95687_0_25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3" name="Google Shape;1303;g2cb02e95687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4" name="Google Shape;1304;g2cb02e95687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g2cb02e95687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g2cb02e95687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g2cb02e95687_0_25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g2cb02e95687_0_252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9" name="Google Shape;1309;g2cb02e95687_0_252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2cb02e95687_0_2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2" name="Google Shape;1312;g2cb02e95687_0_2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3" name="Google Shape;1313;g2cb02e95687_0_2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4" name="Google Shape;1314;g2cb02e95687_0_2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5" name="Google Shape;1315;g2cb02e95687_0_2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6" name="Google Shape;1316;g2cb02e95687_0_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g2cb02e95687_0_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g2cb02e95687_0_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g2cb02e95687_0_26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0" name="Google Shape;1320;g2cb02e95687_0_26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g2cb02e95687_0_26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2cb02e95687_0_26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cb02e95687_0_27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2cb02e95687_0_27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7" name="Google Shape;1327;g2cb02e95687_0_27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g2cb02e95687_0_27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g2cb02e95687_0_27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0" name="Google Shape;1330;g2cb02e95687_0_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1" name="Google Shape;1331;g2cb02e95687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g2cb02e95687_0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g2cb02e95687_0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g2cb02e95687_0_27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35" name="Google Shape;1335;g2cb02e95687_0_27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g2cb02e95687_0_27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2cb02e95687_0_27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g2cb02e95687_0_27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cb02e95687_0_29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1" name="Google Shape;1341;g2cb02e95687_0_2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g2cb02e95687_0_2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g2cb02e95687_0_2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2cb02e95687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5" name="Google Shape;1345;g2cb02e95687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g2cb02e95687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g2cb02e95687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g2cb02e95687_0_29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9" name="Google Shape;1349;g2cb02e95687_0_29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2cb02e95687_0_29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2cb02e95687_0_29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2" name="Google Shape;1352;g2cb02e95687_0_29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g2cb02e95687_0_29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g2cb02e95687_0_29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2cb02e95687_0_29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2cb02e95687_0_3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8" name="Google Shape;1358;g2cb02e95687_0_310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59" name="Google Shape;1359;g2cb02e95687_0_31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0" name="Google Shape;1360;g2cb02e95687_0_31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1" name="Google Shape;1361;g2cb02e95687_0_31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2" name="Google Shape;1362;g2cb02e95687_0_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3" name="Google Shape;1363;g2cb02e95687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g2cb02e95687_0_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g2cb02e95687_0_3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g2cb02e95687_0_310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g2cb02e95687_0_310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g2cb02e95687_0_310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2cb02e95687_0_310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g2cb02e95687_0_310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1" name="Google Shape;1371;g2cb02e95687_0_310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2" name="Google Shape;1372;g2cb02e95687_0_310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3" name="Google Shape;1373;g2cb02e95687_0_310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 Figure out the word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3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1" name="Google Shape;151;p3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2" name="Google Shape;152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3" name="Google Shape;153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4" name="Google Shape;154;p3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0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9.xml"/><Relationship Id="rId6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2" Type="http://schemas.openxmlformats.org/officeDocument/2006/relationships/theme" Target="../theme/theme10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6" name="Google Shape;146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5" name="Google Shape;195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6" name="Google Shape;196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87" name="Google Shape;487;p3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8" name="Google Shape;488;p39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9" name="Google Shape;489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2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3" name="Google Shape;783;p42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4" name="Google Shape;784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42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70" name="Google Shape;970;p4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1" name="Google Shape;971;p46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2" name="Google Shape;972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1dcaa7ad864_0_125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10" name="Google Shape;1110;g1dcaa7ad864_0_12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1" name="Google Shape;1111;g1dcaa7ad864_0_1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2cb02e95687_0_171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19" name="Google Shape;1219;g2cb02e95687_0_17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0" name="Google Shape;1220;g2cb02e95687_0_171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1" name="Google Shape;1221;g2cb02e95687_0_17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3.png"/><Relationship Id="rId4" Type="http://schemas.openxmlformats.org/officeDocument/2006/relationships/image" Target="../media/image8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9.jpg"/><Relationship Id="rId4" Type="http://schemas.openxmlformats.org/officeDocument/2006/relationships/image" Target="../media/image85.jpg"/><Relationship Id="rId5" Type="http://schemas.openxmlformats.org/officeDocument/2006/relationships/image" Target="../media/image81.jpg"/><Relationship Id="rId6" Type="http://schemas.openxmlformats.org/officeDocument/2006/relationships/image" Target="../media/image71.jpg"/><Relationship Id="rId7" Type="http://schemas.openxmlformats.org/officeDocument/2006/relationships/image" Target="../media/image8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2.png"/><Relationship Id="rId4" Type="http://schemas.openxmlformats.org/officeDocument/2006/relationships/image" Target="../media/image72.png"/><Relationship Id="rId5" Type="http://schemas.openxmlformats.org/officeDocument/2006/relationships/image" Target="../media/image70.png"/><Relationship Id="rId6" Type="http://schemas.openxmlformats.org/officeDocument/2006/relationships/image" Target="../media/image7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What if we add… 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sz="4800" u="none"/>
              <a:t>أضف أو أزل لاحقة وسابقة</a:t>
            </a:r>
            <a:endParaRPr/>
          </a:p>
        </p:txBody>
      </p:sp>
      <p:sp>
        <p:nvSpPr>
          <p:cNvPr id="1474" name="Google Shape;1474;p16"/>
          <p:cNvSpPr txBox="1"/>
          <p:nvPr>
            <p:ph idx="1" type="body"/>
          </p:nvPr>
        </p:nvSpPr>
        <p:spPr>
          <a:xfrm>
            <a:off x="796638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الشخص البالغ: </a:t>
            </a:r>
            <a:r>
              <a:rPr b="0" i="0" lang="ar" u="none"/>
              <a:t>"دعنا نضيف اللاحقة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“</a:t>
            </a:r>
            <a:r>
              <a:rPr lang="ar"/>
              <a:t>-</a:t>
            </a:r>
            <a:r>
              <a:rPr b="0" i="0" lang="ar" u="none"/>
              <a:t>able". ما الكلمة التي سيكوِّنها ذلك؟"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"ما معنى "washable"؟ كيف غيرت -able كلمة "wash"؟"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5" name="Google Shape;1475;p16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wash</a:t>
            </a:r>
            <a:endParaRPr/>
          </a:p>
        </p:txBody>
      </p:sp>
      <p:sp>
        <p:nvSpPr>
          <p:cNvPr id="1476" name="Google Shape;1476;p16"/>
          <p:cNvSpPr txBox="1"/>
          <p:nvPr>
            <p:ph idx="3" type="body"/>
          </p:nvPr>
        </p:nvSpPr>
        <p:spPr>
          <a:xfrm>
            <a:off x="611935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الطفل: </a:t>
            </a:r>
            <a:r>
              <a:rPr b="0" i="0" lang="ar" u="none"/>
              <a:t>"Wash-able."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"تعني يمكنك غسله. مثل my shirt is washable (يمكن غسل قميصي). تغير الفعل إلى كلمة واصفة".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77" name="Google Shape;1477;p16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 flipH="1">
            <a:off x="11350983" y="1471675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sz="4800" u="none"/>
              <a:t>أضف أو أزل لاحقة وسابقة</a:t>
            </a:r>
            <a:endParaRPr/>
          </a:p>
        </p:txBody>
      </p:sp>
      <p:sp>
        <p:nvSpPr>
          <p:cNvPr id="1483" name="Google Shape;1483;p17"/>
          <p:cNvSpPr txBox="1"/>
          <p:nvPr>
            <p:ph idx="1" type="body"/>
          </p:nvPr>
        </p:nvSpPr>
        <p:spPr>
          <a:xfrm>
            <a:off x="7909708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الشخص البالغ: </a:t>
            </a:r>
            <a:r>
              <a:rPr b="0" i="0" lang="ar" u="none"/>
              <a:t>"دعنا نضيف اللاحقة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“</a:t>
            </a:r>
            <a:r>
              <a:rPr lang="ar"/>
              <a:t>-</a:t>
            </a:r>
            <a:r>
              <a:rPr b="0" i="0" lang="ar" u="none"/>
              <a:t>ness". ما الكلمة التي سيكوِّنها ذلك؟"</a:t>
            </a:r>
            <a:endParaRPr/>
          </a:p>
          <a:p>
            <a:pPr indent="0" lvl="0" marL="0" rtl="1" algn="r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"هذه كلمة غير حقيقية ولكن ماذا يمكن أن تعني كلمة "washness؟" 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4" name="Google Shape;1484;p17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wash</a:t>
            </a:r>
            <a:endParaRPr/>
          </a:p>
        </p:txBody>
      </p:sp>
      <p:sp>
        <p:nvSpPr>
          <p:cNvPr id="1485" name="Google Shape;1485;p17"/>
          <p:cNvSpPr txBox="1"/>
          <p:nvPr>
            <p:ph idx="3" type="body"/>
          </p:nvPr>
        </p:nvSpPr>
        <p:spPr>
          <a:xfrm>
            <a:off x="420624" y="1812700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الطفل: </a:t>
            </a:r>
            <a:r>
              <a:rPr b="0" i="0" lang="ar" u="none"/>
              <a:t>"Wash-ness."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"إنها اسم. مثل the washness of the shirt was well done (كان غسل القميص جيدًا)."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86" name="Google Shape;1486;p17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 flipH="1">
            <a:off x="11350983" y="1489963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sz="4800" u="none"/>
              <a:t>أضف أو أزل لاحقة وسابقة</a:t>
            </a:r>
            <a:endParaRPr/>
          </a:p>
        </p:txBody>
      </p:sp>
      <p:sp>
        <p:nvSpPr>
          <p:cNvPr id="1492" name="Google Shape;1492;p18"/>
          <p:cNvSpPr txBox="1"/>
          <p:nvPr>
            <p:ph idx="1" type="body"/>
          </p:nvPr>
        </p:nvSpPr>
        <p:spPr>
          <a:xfrm>
            <a:off x="7946284" y="1877492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الشخص البالغ: </a:t>
            </a:r>
            <a:r>
              <a:rPr b="0" i="0" lang="ar" u="none"/>
              <a:t>"هذه بها لاحقة،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"-ly". إذا أزلناها، ما الكلمة التي سيكوِّنها ذلك؟"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"كيف تختلف كلمة "happy" عن "happily"؟"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93" name="Google Shape;1493;p18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happily</a:t>
            </a:r>
            <a:endParaRPr/>
          </a:p>
        </p:txBody>
      </p:sp>
      <p:sp>
        <p:nvSpPr>
          <p:cNvPr id="1494" name="Google Shape;1494;p18"/>
          <p:cNvSpPr txBox="1"/>
          <p:nvPr>
            <p:ph idx="3" type="body"/>
          </p:nvPr>
        </p:nvSpPr>
        <p:spPr>
          <a:xfrm>
            <a:off x="144657" y="1870323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الطفل: </a:t>
            </a:r>
            <a:r>
              <a:rPr b="0" i="0" lang="ar" u="none"/>
              <a:t>"Happy."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"تصف "happily" كيف تتحدث الشخصية. "Happy" هي صفة تعبر عن شعور الشخصية."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95" name="Google Shape;1495;p18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 flipH="1">
            <a:off x="11350983" y="1453957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9"/>
          <p:cNvSpPr txBox="1"/>
          <p:nvPr>
            <p:ph type="title"/>
          </p:nvPr>
        </p:nvSpPr>
        <p:spPr>
          <a:xfrm>
            <a:off x="2585707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ar" sz="4400" u="none">
                <a:solidFill>
                  <a:srgbClr val="006FB6"/>
                </a:solidFill>
              </a:rPr>
              <a:t>لنتدرب</a:t>
            </a:r>
            <a:endParaRPr/>
          </a:p>
        </p:txBody>
      </p:sp>
      <p:sp>
        <p:nvSpPr>
          <p:cNvPr id="1501" name="Google Shape;1501;p19"/>
          <p:cNvSpPr txBox="1"/>
          <p:nvPr>
            <p:ph idx="2" type="body"/>
          </p:nvPr>
        </p:nvSpPr>
        <p:spPr>
          <a:xfrm>
            <a:off x="8793178" y="788700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درب طفلك على اللعب بالسوابق واللواحق.</a:t>
            </a:r>
            <a:endParaRPr/>
          </a:p>
          <a:p>
            <a:pPr indent="0" lvl="0" marL="508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2" name="Google Shape;1502;p19"/>
          <p:cNvSpPr txBox="1"/>
          <p:nvPr>
            <p:ph idx="3" type="body"/>
          </p:nvPr>
        </p:nvSpPr>
        <p:spPr>
          <a:xfrm>
            <a:off x="5347098" y="1600320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run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sadly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discomfort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true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exhale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eat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play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readable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3" name="Google Shape;1503;p19"/>
          <p:cNvSpPr txBox="1"/>
          <p:nvPr>
            <p:ph idx="4" type="body"/>
          </p:nvPr>
        </p:nvSpPr>
        <p:spPr>
          <a:xfrm>
            <a:off x="292956" y="1647690"/>
            <a:ext cx="5683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ماذا لو أضفنا أو أزلنا سابقة أو لاحقة إلى…؟</a:t>
            </a:r>
            <a:endParaRPr/>
          </a:p>
          <a:p>
            <a:pPr indent="-279400" lvl="0" marL="457200" rtl="1" algn="r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ما الذي تعنيه الكلمة الجديدة؟ كيف تعرف؟</a:t>
            </a:r>
            <a:endParaRPr/>
          </a:p>
          <a:p>
            <a:pPr indent="-279400" lvl="0" marL="457200" rtl="1" algn="r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هل تستطيع استخدامها في جملة؟</a:t>
            </a:r>
            <a:endParaRPr/>
          </a:p>
          <a:p>
            <a:pPr indent="-279400" lvl="0" marL="457200" rtl="1" algn="r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كيف تختلف عن الكلمة الأصلية؟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Una imagen con un muchacho, niño, joven  Descripción generada con muchísima confianza" id="1504" name="Google Shape;1504;p19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17846" r="17839" t="0"/>
          <a:stretch/>
        </p:blipFill>
        <p:spPr>
          <a:xfrm>
            <a:off x="9220183" y="2831719"/>
            <a:ext cx="2514600" cy="2935225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20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510" name="Google Shape;1510;p20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ماذا لو أضفنا </a:t>
            </a:r>
            <a:r>
              <a:rPr lang="ar">
                <a:solidFill>
                  <a:srgbClr val="006FB6"/>
                </a:solidFill>
              </a:rPr>
              <a:t>–s </a:t>
            </a:r>
            <a:r>
              <a:rPr b="0" i="0" lang="ar" u="none">
                <a:solidFill>
                  <a:srgbClr val="006FB6"/>
                </a:solidFill>
              </a:rPr>
              <a:t>في نهاية الكلمة؟</a:t>
            </a:r>
            <a:endParaRPr/>
          </a:p>
        </p:txBody>
      </p:sp>
      <p:sp>
        <p:nvSpPr>
          <p:cNvPr id="1511" name="Google Shape;1511;p20"/>
          <p:cNvSpPr txBox="1"/>
          <p:nvPr>
            <p:ph idx="2" type="body"/>
          </p:nvPr>
        </p:nvSpPr>
        <p:spPr>
          <a:xfrm>
            <a:off x="4332446" y="47691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/>
              <a:t>ما السابقة التي يمكنك إضافتها إلى بداية هذه الكلمة؟</a:t>
            </a:r>
            <a:endParaRPr/>
          </a:p>
        </p:txBody>
      </p:sp>
      <p:sp>
        <p:nvSpPr>
          <p:cNvPr id="1512" name="Google Shape;1512;p20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2400" u="none">
                <a:solidFill>
                  <a:srgbClr val="006FB6"/>
                </a:solidFill>
              </a:rPr>
              <a:t>هل يمكنك استخدام بداية أو نهاية الكلمة كدليل على المعنى؟</a:t>
            </a:r>
            <a:endParaRPr sz="2400"/>
          </a:p>
        </p:txBody>
      </p:sp>
      <p:sp>
        <p:nvSpPr>
          <p:cNvPr id="1513" name="Google Shape;1513;p20"/>
          <p:cNvSpPr txBox="1"/>
          <p:nvPr>
            <p:ph idx="4" type="body"/>
          </p:nvPr>
        </p:nvSpPr>
        <p:spPr>
          <a:xfrm>
            <a:off x="8411452" y="463349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ماذا لو أضفت___؟ ما الذي تعنيه الكلمة الجديدة؟</a:t>
            </a:r>
            <a:endParaRPr/>
          </a:p>
        </p:txBody>
      </p:sp>
      <p:pic>
        <p:nvPicPr>
          <p:cNvPr id="1514" name="Google Shape;1514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21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520" name="Google Shape;1520;p21"/>
          <p:cNvSpPr txBox="1"/>
          <p:nvPr>
            <p:ph idx="1" type="body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كيف يتغير معنى الكلمة عندما تضيفين سابقة أو لاحقة؟</a:t>
            </a:r>
            <a:endParaRPr/>
          </a:p>
        </p:txBody>
      </p:sp>
      <p:sp>
        <p:nvSpPr>
          <p:cNvPr id="1521" name="Google Shape;1521;p21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 اللاحقة التي يمكنك إضافتها إلى هذه الكلمة؟ ما الذي تعنيه الآن؟</a:t>
            </a:r>
            <a:endParaRPr/>
          </a:p>
        </p:txBody>
      </p:sp>
      <p:sp>
        <p:nvSpPr>
          <p:cNvPr id="1522" name="Google Shape;1522;p21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كونت كلمة غير حقيقية. ما الذي قد تعنيه؟ كيف تعرفين؟</a:t>
            </a:r>
            <a:endParaRPr/>
          </a:p>
        </p:txBody>
      </p:sp>
      <p:pic>
        <p:nvPicPr>
          <p:cNvPr id="1523" name="Google Shape;15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1dcaa7ad864_0_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pic>
        <p:nvPicPr>
          <p:cNvPr id="1529" name="Google Shape;1529;g1dcaa7ad864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365248" y="1540376"/>
            <a:ext cx="1437300" cy="95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g1dcaa7ad864_0_117"/>
          <p:cNvSpPr txBox="1"/>
          <p:nvPr/>
        </p:nvSpPr>
        <p:spPr>
          <a:xfrm>
            <a:off x="883185" y="161175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استخدم دليلاً لمراجعة علامات الترقيم المستخدمة في اللغة الإنجليزية</a:t>
            </a:r>
            <a:endParaRPr sz="1900"/>
          </a:p>
        </p:txBody>
      </p:sp>
      <p:pic>
        <p:nvPicPr>
          <p:cNvPr id="1531" name="Google Shape;1531;g1dcaa7ad864_0_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1164" y="3233385"/>
            <a:ext cx="1005466" cy="132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2" name="Google Shape;1532;g1dcaa7ad864_0_117"/>
          <p:cNvSpPr txBox="1"/>
          <p:nvPr>
            <p:ph idx="1" type="body"/>
          </p:nvPr>
        </p:nvSpPr>
        <p:spPr>
          <a:xfrm>
            <a:off x="883185" y="3365668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ar" u="none"/>
              <a:t>جرب نمذجة هذه الاستراتيجية باللغة الإنجليزية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538" name="Google Shape;1538;p22"/>
          <p:cNvSpPr txBox="1"/>
          <p:nvPr>
            <p:ph idx="1" type="body"/>
          </p:nvPr>
        </p:nvSpPr>
        <p:spPr>
          <a:xfrm>
            <a:off x="6971115" y="1445156"/>
            <a:ext cx="3868789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اختر كلمة.</a:t>
            </a:r>
            <a:endParaRPr sz="3200"/>
          </a:p>
        </p:txBody>
      </p:sp>
      <p:sp>
        <p:nvSpPr>
          <p:cNvPr id="1539" name="Google Shape;1539;p22"/>
          <p:cNvSpPr txBox="1"/>
          <p:nvPr>
            <p:ph idx="4" type="body"/>
          </p:nvPr>
        </p:nvSpPr>
        <p:spPr>
          <a:xfrm>
            <a:off x="1095501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22"/>
          <p:cNvSpPr txBox="1"/>
          <p:nvPr>
            <p:ph idx="7" type="body"/>
          </p:nvPr>
        </p:nvSpPr>
        <p:spPr>
          <a:xfrm>
            <a:off x="1095501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22"/>
          <p:cNvSpPr txBox="1"/>
          <p:nvPr>
            <p:ph idx="13" type="body"/>
          </p:nvPr>
        </p:nvSpPr>
        <p:spPr>
          <a:xfrm>
            <a:off x="4635615" y="142039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542" name="Google Shape;1542;p22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46942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43" name="Google Shape;1543;p22"/>
          <p:cNvSpPr txBox="1"/>
          <p:nvPr/>
        </p:nvSpPr>
        <p:spPr>
          <a:xfrm>
            <a:off x="10955017" y="44249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475"/>
              <a:buFont typeface="Arial"/>
              <a:buNone/>
            </a:pPr>
            <a:r>
              <a:rPr b="1" i="0" lang="ar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22"/>
          <p:cNvSpPr txBox="1"/>
          <p:nvPr>
            <p:ph idx="1" type="body"/>
          </p:nvPr>
        </p:nvSpPr>
        <p:spPr>
          <a:xfrm>
            <a:off x="6877710" y="3029494"/>
            <a:ext cx="3962194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أضف و/أو أزل لاحقة وسابقة. </a:t>
            </a:r>
            <a:endParaRPr sz="3200"/>
          </a:p>
        </p:txBody>
      </p:sp>
      <p:sp>
        <p:nvSpPr>
          <p:cNvPr id="1545" name="Google Shape;1545;p22"/>
          <p:cNvSpPr txBox="1"/>
          <p:nvPr>
            <p:ph idx="1" type="body"/>
          </p:nvPr>
        </p:nvSpPr>
        <p:spPr>
          <a:xfrm>
            <a:off x="6971115" y="4495706"/>
            <a:ext cx="3868789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ناقش كيفية تغير الكلمة. 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2cb02e95687_0_164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551" name="Google Shape;1551;g2cb02e95687_0_164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g2cb02e95687_0_164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553" name="Google Shape;1553;g2cb02e95687_0_164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7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59" name="Google Shape;1559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60" name="Google Shape;1560;p27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61" name="Google Shape;1561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4"/>
          <p:cNvSpPr txBox="1"/>
          <p:nvPr>
            <p:ph type="title"/>
          </p:nvPr>
        </p:nvSpPr>
        <p:spPr>
          <a:xfrm>
            <a:off x="2331712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ar" sz="4400" u="none"/>
              <a:t>ماذا لو أضفنا…؟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91" name="Google Shape;1391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92" name="Google Shape;1392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93" name="Google Shape;1393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94" name="Google Shape;1394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95" name="Google Shape;1395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5" name="Google Shape;1405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6" name="Google Shape;1406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7" name="Google Shape;1407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8" name="Google Shape;1408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409" name="Google Shape;1409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410" name="Google Shape;1410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411" name="Google Shape;1411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412" name="Google Shape;1412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413" name="Google Shape;14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14" name="Google Shape;14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15" name="Google Shape;141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16" name="Google Shape;141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1"/>
          <p:cNvSpPr txBox="1"/>
          <p:nvPr>
            <p:ph type="title"/>
          </p:nvPr>
        </p:nvSpPr>
        <p:spPr>
          <a:xfrm>
            <a:off x="3082021" y="99016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ماذا لو أضفنا ___؟</a:t>
            </a:r>
            <a:endParaRPr/>
          </a:p>
        </p:txBody>
      </p:sp>
      <p:sp>
        <p:nvSpPr>
          <p:cNvPr id="1422" name="Google Shape;1422;p11"/>
          <p:cNvSpPr txBox="1"/>
          <p:nvPr>
            <p:ph idx="1" type="body"/>
          </p:nvPr>
        </p:nvSpPr>
        <p:spPr>
          <a:xfrm>
            <a:off x="365760" y="4087285"/>
            <a:ext cx="2999232" cy="174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ar" u="none"/>
              <a:t>استراتيجيات القراءة تشبه الأدوات في صندوق الأدوات. 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423" name="Google Shape;1423;p11"/>
          <p:cNvSpPr txBox="1"/>
          <p:nvPr>
            <p:ph idx="3" type="title"/>
          </p:nvPr>
        </p:nvSpPr>
        <p:spPr>
          <a:xfrm>
            <a:off x="10594842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11"/>
          <p:cNvSpPr txBox="1"/>
          <p:nvPr>
            <p:ph idx="5" type="title"/>
          </p:nvPr>
        </p:nvSpPr>
        <p:spPr>
          <a:xfrm>
            <a:off x="10594842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11"/>
          <p:cNvSpPr txBox="1"/>
          <p:nvPr>
            <p:ph idx="6" type="body"/>
          </p:nvPr>
        </p:nvSpPr>
        <p:spPr>
          <a:xfrm>
            <a:off x="572997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اختر كلمة.</a:t>
            </a:r>
            <a:endParaRPr/>
          </a:p>
        </p:txBody>
      </p:sp>
      <p:sp>
        <p:nvSpPr>
          <p:cNvPr id="1426" name="Google Shape;1426;p11"/>
          <p:cNvSpPr txBox="1"/>
          <p:nvPr>
            <p:ph idx="7" type="body"/>
          </p:nvPr>
        </p:nvSpPr>
        <p:spPr>
          <a:xfrm>
            <a:off x="572997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أضف و/أو أزل لاحقة وسابقة.</a:t>
            </a:r>
            <a:endParaRPr/>
          </a:p>
        </p:txBody>
      </p:sp>
      <p:sp>
        <p:nvSpPr>
          <p:cNvPr id="1427" name="Google Shape;1427;p11"/>
          <p:cNvSpPr txBox="1"/>
          <p:nvPr>
            <p:ph idx="8" type="body"/>
          </p:nvPr>
        </p:nvSpPr>
        <p:spPr>
          <a:xfrm>
            <a:off x="572995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ناقش كيفية تغير الكلمة. </a:t>
            </a:r>
            <a:endParaRPr/>
          </a:p>
        </p:txBody>
      </p:sp>
      <p:sp>
        <p:nvSpPr>
          <p:cNvPr id="1428" name="Google Shape;1428;p11"/>
          <p:cNvSpPr txBox="1"/>
          <p:nvPr>
            <p:ph idx="13" type="title"/>
          </p:nvPr>
        </p:nvSpPr>
        <p:spPr>
          <a:xfrm>
            <a:off x="10594842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9" name="Google Shape;14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509" y="2384665"/>
            <a:ext cx="2377500" cy="89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2"/>
          <p:cNvSpPr txBox="1"/>
          <p:nvPr>
            <p:ph idx="1" type="body"/>
          </p:nvPr>
        </p:nvSpPr>
        <p:spPr>
          <a:xfrm>
            <a:off x="439359" y="1489802"/>
            <a:ext cx="8320593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sz="3200" u="none"/>
              <a:t>جزء الكلمة الذي يأتي في بداية الكلمة ويمكن أن يغير معناها</a:t>
            </a:r>
            <a:endParaRPr/>
          </a:p>
        </p:txBody>
      </p:sp>
      <p:sp>
        <p:nvSpPr>
          <p:cNvPr id="1435" name="Google Shape;1435;p12"/>
          <p:cNvSpPr txBox="1"/>
          <p:nvPr>
            <p:ph idx="2" type="body"/>
          </p:nvPr>
        </p:nvSpPr>
        <p:spPr>
          <a:xfrm>
            <a:off x="439359" y="2653440"/>
            <a:ext cx="8320593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sz="3200" u="none"/>
              <a:t>جزء الكلمة الذي يأتي في نهاية الكلمة ويمكن أن يغير معناها</a:t>
            </a:r>
            <a:endParaRPr/>
          </a:p>
        </p:txBody>
      </p:sp>
      <p:sp>
        <p:nvSpPr>
          <p:cNvPr id="1436" name="Google Shape;1436;p12"/>
          <p:cNvSpPr txBox="1"/>
          <p:nvPr>
            <p:ph idx="5" type="body"/>
          </p:nvPr>
        </p:nvSpPr>
        <p:spPr>
          <a:xfrm>
            <a:off x="8317341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sz="3200" u="none">
                <a:latin typeface="Arial"/>
                <a:ea typeface="Arial"/>
                <a:cs typeface="Arial"/>
                <a:sym typeface="Arial"/>
              </a:rPr>
              <a:t>السابقة</a:t>
            </a:r>
            <a:endParaRPr b="1"/>
          </a:p>
        </p:txBody>
      </p:sp>
      <p:sp>
        <p:nvSpPr>
          <p:cNvPr id="1437" name="Google Shape;1437;p12"/>
          <p:cNvSpPr txBox="1"/>
          <p:nvPr>
            <p:ph idx="6" type="body"/>
          </p:nvPr>
        </p:nvSpPr>
        <p:spPr>
          <a:xfrm>
            <a:off x="8319388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sz="3200" u="none">
                <a:latin typeface="Arial"/>
                <a:ea typeface="Arial"/>
                <a:cs typeface="Arial"/>
                <a:sym typeface="Arial"/>
              </a:rPr>
              <a:t>اللاحقة</a:t>
            </a:r>
            <a:endParaRPr b="1"/>
          </a:p>
        </p:txBody>
      </p:sp>
      <p:sp>
        <p:nvSpPr>
          <p:cNvPr id="1438" name="Google Shape;143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  <p:sp>
        <p:nvSpPr>
          <p:cNvPr id="1439" name="Google Shape;1439;p12"/>
          <p:cNvSpPr txBox="1"/>
          <p:nvPr/>
        </p:nvSpPr>
        <p:spPr>
          <a:xfrm>
            <a:off x="372303" y="3848256"/>
            <a:ext cx="8320593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كلمات مختلقة ليس لها معنى، ولكن لها نفس النمط الصوتي لكلمات حقيقية</a:t>
            </a:r>
            <a:endParaRPr b="0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0" name="Google Shape;1440;p12"/>
          <p:cNvSpPr txBox="1"/>
          <p:nvPr/>
        </p:nvSpPr>
        <p:spPr>
          <a:xfrm>
            <a:off x="8827008" y="3848256"/>
            <a:ext cx="2858524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None/>
            </a:pPr>
            <a:r>
              <a:rPr b="1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الكلمات غير الحقيقية</a:t>
            </a:r>
            <a:endParaRPr b="0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3"/>
          <p:cNvSpPr txBox="1"/>
          <p:nvPr>
            <p:ph type="title"/>
          </p:nvPr>
        </p:nvSpPr>
        <p:spPr>
          <a:xfrm>
            <a:off x="2848425" y="-141512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ar" sz="4400" u="none">
                <a:solidFill>
                  <a:srgbClr val="006FB6"/>
                </a:solidFill>
              </a:rPr>
              <a:t>اختر كلمة</a:t>
            </a:r>
            <a:endParaRPr/>
          </a:p>
        </p:txBody>
      </p:sp>
      <p:sp>
        <p:nvSpPr>
          <p:cNvPr id="1446" name="Google Shape;1446;p13"/>
          <p:cNvSpPr txBox="1"/>
          <p:nvPr>
            <p:ph idx="1" type="body"/>
          </p:nvPr>
        </p:nvSpPr>
        <p:spPr>
          <a:xfrm>
            <a:off x="8756404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>
                <a:solidFill>
                  <a:srgbClr val="006FB6"/>
                </a:solidFill>
              </a:rPr>
              <a:t>النصائح والحيل</a:t>
            </a:r>
            <a:endParaRPr/>
          </a:p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7" name="Google Shape;1447;p13"/>
          <p:cNvSpPr txBox="1"/>
          <p:nvPr>
            <p:ph idx="2" type="body"/>
          </p:nvPr>
        </p:nvSpPr>
        <p:spPr>
          <a:xfrm>
            <a:off x="8853057" y="1176676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لا تستخدم هذه النصيحة مع كل كلمة! </a:t>
            </a:r>
            <a:endParaRPr/>
          </a:p>
          <a:p>
            <a:pPr indent="-2794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اختر كلمة ترى فيها لاحقة أو سابقة.</a:t>
            </a:r>
            <a:endParaRPr/>
          </a:p>
          <a:p>
            <a:pPr indent="-2794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اختر كلمة قصيرة يمكنك الإضافة إليها بسهولة.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8" name="Google Shape;1448;p13"/>
          <p:cNvSpPr txBox="1"/>
          <p:nvPr>
            <p:ph idx="3" type="body"/>
          </p:nvPr>
        </p:nvSpPr>
        <p:spPr>
          <a:xfrm rot="2235226">
            <a:off x="5530499" y="2512907"/>
            <a:ext cx="2859953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>
                <a:solidFill>
                  <a:srgbClr val="006FB6"/>
                </a:solidFill>
              </a:rPr>
              <a:t>الطفل: </a:t>
            </a:r>
            <a:r>
              <a:rPr b="0" i="0" lang="ar" u="none">
                <a:solidFill>
                  <a:srgbClr val="006FB6"/>
                </a:solidFill>
              </a:rPr>
              <a:t>He will wash his clothes tonigh</a:t>
            </a:r>
            <a:r>
              <a:rPr lang="ar">
                <a:solidFill>
                  <a:srgbClr val="006FB6"/>
                </a:solidFill>
              </a:rPr>
              <a:t>t</a:t>
            </a:r>
            <a:endParaRPr/>
          </a:p>
          <a:p>
            <a:pPr indent="-11111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9" name="Google Shape;1449;p13"/>
          <p:cNvSpPr txBox="1"/>
          <p:nvPr>
            <p:ph idx="4" type="body"/>
          </p:nvPr>
        </p:nvSpPr>
        <p:spPr>
          <a:xfrm rot="-1957742">
            <a:off x="211916" y="2060435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u="none">
                <a:solidFill>
                  <a:srgbClr val="006FB6"/>
                </a:solidFill>
              </a:rPr>
              <a:t>الشخص البالغ: </a:t>
            </a:r>
            <a:r>
              <a:rPr b="0" i="0" lang="ar" u="none">
                <a:solidFill>
                  <a:srgbClr val="006FB6"/>
                </a:solidFill>
              </a:rPr>
              <a:t>دعنا نتوقف ونلعب بهذه الكلمة.</a:t>
            </a:r>
            <a:endParaRPr/>
          </a:p>
          <a:p>
            <a:pPr indent="-11111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1" i="0" u="none">
              <a:solidFill>
                <a:srgbClr val="006FB6"/>
              </a:solidFill>
            </a:endParaRPr>
          </a:p>
          <a:p>
            <a:pPr indent="-11111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sz="5400" u="none"/>
              <a:t>أضف أو أزل لاحقة وسابقة</a:t>
            </a:r>
            <a:endParaRPr/>
          </a:p>
        </p:txBody>
      </p:sp>
      <p:sp>
        <p:nvSpPr>
          <p:cNvPr id="1455" name="Google Shape;1455;p14"/>
          <p:cNvSpPr txBox="1"/>
          <p:nvPr>
            <p:ph idx="1" type="body"/>
          </p:nvPr>
        </p:nvSpPr>
        <p:spPr>
          <a:xfrm>
            <a:off x="8325379" y="1768285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i="0" lang="ar" u="none"/>
              <a:t>الشخص البالغ: </a:t>
            </a:r>
            <a:r>
              <a:rPr b="0" i="0" lang="ar" u="none"/>
              <a:t>"دعنا نضيف السابقة "pre-". ما الكلمة التي سيكوِّنها ذلك؟"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6" name="Google Shape;1456;p14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wash</a:t>
            </a:r>
            <a:endParaRPr/>
          </a:p>
        </p:txBody>
      </p:sp>
      <p:sp>
        <p:nvSpPr>
          <p:cNvPr id="1457" name="Google Shape;1457;p14"/>
          <p:cNvSpPr txBox="1"/>
          <p:nvPr>
            <p:ph idx="3" type="body"/>
          </p:nvPr>
        </p:nvSpPr>
        <p:spPr>
          <a:xfrm>
            <a:off x="399164" y="1768285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i="0" lang="ar" u="none"/>
              <a:t>الطفل: </a:t>
            </a:r>
            <a:r>
              <a:rPr lang="ar"/>
              <a:t>"</a:t>
            </a:r>
            <a:r>
              <a:rPr b="0" i="0" lang="ar" u="none"/>
              <a:t>Prewash"</a:t>
            </a:r>
            <a:endParaRPr/>
          </a:p>
        </p:txBody>
      </p:sp>
      <p:pic>
        <p:nvPicPr>
          <p:cNvPr id="1458" name="Google Shape;1458;p14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 flipH="1">
            <a:off x="10195702" y="3999269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u="none"/>
              <a:t>ناقش كيفية تغير الكلمة</a:t>
            </a:r>
            <a:endParaRPr/>
          </a:p>
        </p:txBody>
      </p:sp>
      <p:sp>
        <p:nvSpPr>
          <p:cNvPr id="1464" name="Google Shape;1464;p15"/>
          <p:cNvSpPr txBox="1"/>
          <p:nvPr>
            <p:ph idx="1" type="body"/>
          </p:nvPr>
        </p:nvSpPr>
        <p:spPr>
          <a:xfrm>
            <a:off x="7966383" y="1778884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الشخص البالغ: </a:t>
            </a:r>
            <a:r>
              <a:rPr b="0" i="0" lang="ar" u="none"/>
              <a:t>"ما معنى "prewash"؟ كيف تعرف؟"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"كيف تختلف عن "wash"؟"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5" name="Google Shape;1465;p15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wash</a:t>
            </a:r>
            <a:endParaRPr/>
          </a:p>
        </p:txBody>
      </p:sp>
      <p:sp>
        <p:nvSpPr>
          <p:cNvPr id="1466" name="Google Shape;1466;p15"/>
          <p:cNvSpPr txBox="1"/>
          <p:nvPr>
            <p:ph idx="3" type="body"/>
          </p:nvPr>
        </p:nvSpPr>
        <p:spPr>
          <a:xfrm>
            <a:off x="518133" y="1793420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الطفل: </a:t>
            </a:r>
            <a:r>
              <a:rPr b="0" i="0" lang="ar" u="none"/>
              <a:t>"تعني أن تغسله قبل استخدامه. "Pre-" تعني قبل."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"Wash ليس بها "pre" لذا فإنها لا تعني "قبل". تعني أن تنظفه فحسب."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7" name="Google Shape;1467;p15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68" name="Google Shape;1468;p15"/>
          <p:cNvPicPr preferRelativeResize="0"/>
          <p:nvPr/>
        </p:nvPicPr>
        <p:blipFill rotWithShape="1">
          <a:blip r:embed="rId3">
            <a:alphaModFix/>
          </a:blip>
          <a:srcRect b="-1656" l="0" r="0" t="0"/>
          <a:stretch/>
        </p:blipFill>
        <p:spPr>
          <a:xfrm flipH="1">
            <a:off x="11350983" y="1478251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