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8" r:id="rId3"/>
    <p:sldMasterId id="2147483664" r:id="rId4"/>
    <p:sldMasterId id="2147483683" r:id="rId5"/>
    <p:sldMasterId id="2147483702" r:id="rId6"/>
    <p:sldMasterId id="2147483716" r:id="rId7"/>
    <p:sldMasterId id="2147483727" r:id="rId8"/>
    <p:sldMasterId id="2147483734" r:id="rId9"/>
  </p:sldMasterIdLst>
  <p:notesMasterIdLst>
    <p:notesMasterId r:id="rId30"/>
  </p:notesMasterIdLst>
  <p:sldIdLst>
    <p:sldId id="256" r:id="rId10"/>
    <p:sldId id="257" r:id="rId11"/>
    <p:sldId id="258" r:id="rId12"/>
    <p:sldId id="275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u7R3OXbmG34ddeVYt5AiNVv3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6" name="Google Shape;13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1" name="Google Shape;1461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413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1" name="Google Shape;1471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0" name="Google Shape;1480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9" name="Google Shape;1489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8" name="Google Shape;1498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7" name="Google Shape;15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7" name="Google Shape;15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dcaa7ad86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106363"/>
            <a:ext cx="2073275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g1dcaa7ad864_0_1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5" name="Google Shape;1535;p2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2cb02e95687_0_16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8" name="Google Shape;1548;g2cb02e9568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3" name="Google Shape;13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6" name="Google Shape;15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8" name="Google Shape;13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9" name="Google Shape;14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2" name="Google Shape;1432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3" name="Google Shape;1443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2" name="Google Shape;1452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Understand the stor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0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0" name="Google Shape;160;p10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1" name="Google Shape;161;p10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10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3" name="Google Shape;163;p10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4" name="Google Shape;164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ound like a storytell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5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0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9" name="Google Shape;169;p10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0" name="Google Shape;170;p10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10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2" name="Google Shape;172;p105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3" name="Google Shape;17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enjoy and engag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6"/>
          <p:cNvPicPr preferRelativeResize="0"/>
          <p:nvPr/>
        </p:nvPicPr>
        <p:blipFill rotWithShape="1">
          <a:blip r:embed="rId2">
            <a:alphaModFix/>
          </a:blip>
          <a:srcRect l="549" t="8195" r="-548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0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8" name="Google Shape;178;p10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" name="Google Shape;179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1" name="Google Shape;181;p106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6" name="Google Shape;186;p10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07"/>
          <p:cNvCxnSpPr>
            <a:endCxn id="18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9" name="Google Shape;189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10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05" name="Google Shape;205;p3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06" name="Google Shape;206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7" name="Google Shape;207;p3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2" name="Google Shape;212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7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3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1" name="Google Shape;221;p41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22" name="Google Shape;222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41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4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4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4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4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8" name="Google Shape;228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41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Google Shape;233;p41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 1">
  <p:cSld name="1_Custom Layout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48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236" name="Google Shape;236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7" name="Google Shape;237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42" name="Google Shape;242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8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4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body" idx="3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8"/>
          <p:cNvSpPr txBox="1">
            <a:spLocks noGrp="1"/>
          </p:cNvSpPr>
          <p:nvPr>
            <p:ph type="body" idx="4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5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2" name="Google Shape;252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3" name="Google Shape;253;p5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5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5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6" name="Google Shape;256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Google Shape;257;p5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5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9" name="Google Shape;259;p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54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5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5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9" name="Google Shape;26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5" name="Google Shape;27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9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9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0" name="Google Shape;280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6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6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5" name="Google Shape;28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1" name="Google Shape;29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4" name="Google Shape;24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1" name="Google Shape;3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2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1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61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61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1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1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4" name="Google Shape;30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0" name="Google Shape;31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9" name="Google Shape;31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6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63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7" name="Google Shape;3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3" name="Google Shape;34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6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6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9" name="Google Shape;35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5" name="Google Shape;36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7" name="Google Shape;377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65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65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65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65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65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65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65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65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7" name="Google Shape;387;p65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3" name="Google Shape;39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6" name="Google Shape;396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7" name="Google Shape;397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6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6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6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6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6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6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6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8" name="Google Shape;408;p66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9" name="Google Shape;409;p66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66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66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7" name="Google Shape;41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9" name="Google Shape;41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8" name="Google Shape;42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9" name="Google Shape;42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0" name="Google Shape;43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43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4" name="Google Shape;434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6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6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1" name="Google Shape;441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" name="Google Shape;44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7" name="Google Shape;447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6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6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6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6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9" name="Google Shape;45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" name="Google Shape;46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1" name="Google Shape;46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" name="Google Shape;463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4" name="Google Shape;46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70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2" name="Google Shape;42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9" name="Google Shape;4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3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3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2" name="Google Shape;472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3" name="Google Shape;47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6" name="Google Shape;47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Google Shape;479;p7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7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2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7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298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40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40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4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96" name="Google Shape;496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7" name="Google Shape;497;p4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4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4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4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4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02" name="Google Shape;502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4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5" name="Google Shape;505;p40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0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7" name="Google Shape;507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52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510" name="Google Shape;510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1" name="Google Shape;511;p5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2" name="Google Shape;512;p5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3" name="Google Shape;513;p5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14" name="Google Shape;514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6" name="Google Shape;516;p5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5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18" name="Google Shape;518;p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5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Google Shape;521;p5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5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5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5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5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5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5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52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52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73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73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Google Shape;536;p73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7" name="Google Shape;537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0" name="Google Shape;54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1" name="Google Shape;541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2" name="Google Shape;542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3" name="Google Shape;54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3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73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73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73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2" name="Google Shape;552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7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8" name="Google Shape;55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4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74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3" name="Google Shape;563;p74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75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75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8" name="Google Shape;56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3" name="Google Shape;573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4" name="Google Shape;57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0" name="Google Shape;580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1" name="Google Shape;581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2" name="Google Shape;58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3" name="Google Shape;583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5" name="Google Shape;585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8" name="Google Shape;588;p7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p7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77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77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77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77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77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77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77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7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0" name="Google Shape;60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4" name="Google Shape;604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5" name="Google Shape;605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6" name="Google Shape;606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6" name="Google Shape;66;p3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3" name="Google Shape;7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38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Google Shape;614;p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5" name="Google Shape;61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7" name="Google Shape;617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8" name="Google Shape;618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9" name="Google Shape;619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0" name="Google Shape;620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1" name="Google Shape;62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7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7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2" name="Google Shape;632;p7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3" name="Google Shape;63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4" name="Google Shape;63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5" name="Google Shape;63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6" name="Google Shape;63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7" name="Google Shape;63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8" name="Google Shape;63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9" name="Google Shape;6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0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80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80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80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80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80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80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80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8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5" name="Google Shape;65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657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658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65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66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1" name="Google Shape;66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7" name="Google Shape;667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8" name="Google Shape;668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9" name="Google Shape;669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Google Shape;671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2" name="Google Shape;672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3" name="Google Shape;67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8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5" name="Google Shape;675;p8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8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8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8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8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Google Shape;680;p8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8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8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3" name="Google Shape;683;p8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7" name="Google Shape;687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8" name="Google Shape;688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9" name="Google Shape;68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3" name="Google Shape;693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8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Google Shape;695;p8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Google Shape;696;p8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8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8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8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8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8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8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82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4" name="Google Shape;704;p8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05" name="Google Shape;705;p82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Google Shape;706;p82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82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1" name="Google Shape;711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5" name="Google Shape;715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Google Shape;719;p83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83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4" name="Google Shape;724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5" name="Google Shape;725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6" name="Google Shape;72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8" name="Google Shape;728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9" name="Google Shape;729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0" name="Google Shape;730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84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84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6" name="Google Shape;736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7" name="Google Shape;737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8" name="Google Shape;738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9" name="Google Shape;739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2" name="Google Shape;742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3" name="Google Shape;743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5" name="Google Shape;745;p85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85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85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85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85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85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85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4" name="Google Shape;754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5" name="Google Shape;755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6" name="Google Shape;756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7" name="Google Shape;757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9" name="Google Shape;759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0" name="Google Shape;76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8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Google Shape;763;p86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7" name="Google Shape;767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8" name="Google Shape;768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9" name="Google Shape;769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1" name="Google Shape;771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2" name="Google Shape;772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8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5" name="Google Shape;775;p87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87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8" name="Google Shape;78;p45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79" name="Google Shape;79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0" name="Google Shape;80;p4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4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4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4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4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5" name="Google Shape;85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5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4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8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88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8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3"/>
          <p:cNvSpPr txBox="1">
            <a:spLocks noGrp="1"/>
          </p:cNvSpPr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8" name="Google Shape;788;p43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89" name="Google Shape;789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0" name="Google Shape;790;p4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1" name="Google Shape;791;p4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" name="Google Shape;792;p4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93" name="Google Shape;793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43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43"/>
          <p:cNvSpPr txBox="1">
            <a:spLocks noGrp="1"/>
          </p:cNvSpPr>
          <p:nvPr>
            <p:ph type="body" idx="1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43"/>
          <p:cNvSpPr txBox="1">
            <a:spLocks noGrp="1"/>
          </p:cNvSpPr>
          <p:nvPr>
            <p:ph type="body" idx="3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43"/>
          <p:cNvSpPr txBox="1">
            <a:spLocks noGrp="1"/>
          </p:cNvSpPr>
          <p:nvPr>
            <p:ph type="body" idx="4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43"/>
          <p:cNvSpPr>
            <a:spLocks noGrp="1"/>
          </p:cNvSpPr>
          <p:nvPr>
            <p:ph type="pic" idx="5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4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804" name="Google Shape;804;p44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5" name="Google Shape;805;p44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6" name="Google Shape;806;p44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07" name="Google Shape;807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44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1" name="Google Shape;811;p44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p44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44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44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44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44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44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44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5"/>
          <p:cNvSpPr txBox="1">
            <a:spLocks noGrp="1"/>
          </p:cNvSpPr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55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824" name="Google Shape;824;p5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5" name="Google Shape;825;p5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6" name="Google Shape;826;p5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27" name="Google Shape;827;p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55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1" name="Google Shape;831;p55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5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55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55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Google Shape;835;p55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55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55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55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5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56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43" name="Google Shape;843;p56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44" name="Google Shape;844;p5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5" name="Google Shape;845;p5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6" name="Google Shape;846;p5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47" name="Google Shape;847;p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56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1" name="Google Shape;851;p56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7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57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57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57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57" name="Google Shape;857;p57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58" name="Google Shape;858;p5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9" name="Google Shape;859;p5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0" name="Google Shape;860;p5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61" name="Google Shape;861;p5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57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5" name="Google Shape;865;p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89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89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89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71" name="Google Shape;87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2" name="Google Shape;87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3" name="Google Shape;87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4" name="Google Shape;87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89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9" name="Google Shape;879;p89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Google Shape;880;p89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Google Shape;881;p89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90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90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90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90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88" name="Google Shape;888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9" name="Google Shape;889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0" name="Google Shape;890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1" name="Google Shape;891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7" name="Google Shape;89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9" name="Google Shape;89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0" name="Google Shape;90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1" name="Google Shape;901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6" name="Google Shape;906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7" name="Google Shape;907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8" name="Google Shape;908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9" name="Google Shape;909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50" descr="A picture containing text, person, indoor,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0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name="adj1" fmla="val 67022"/>
              <a:gd name="adj2" fmla="val -5369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50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name="adj1" fmla="val 106899"/>
              <a:gd name="adj2" fmla="val -4017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50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8" name="Google Shape;108;p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50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50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name="adj1" fmla="val 101797"/>
              <a:gd name="adj2" fmla="val -91940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50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name="adj1" fmla="val 218023"/>
              <a:gd name="adj2" fmla="val 347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50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body" idx="2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5" name="Google Shape;915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6" name="Google Shape;916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7" name="Google Shape;917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0" name="Google Shape;920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4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4" name="Google Shape;924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5" name="Google Shape;925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6" name="Google Shape;926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9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9" name="Google Shape;929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94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94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33" name="Google Shape;933;p94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5" name="Google Shape;935;p95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95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7" name="Google Shape;937;p9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8" name="Google Shape;938;p95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9" name="Google Shape;939;p95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95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1" name="Google Shape;94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9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9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6" name="Google Shape;946;p95"/>
          <p:cNvSpPr>
            <a:spLocks noGrp="1"/>
          </p:cNvSpPr>
          <p:nvPr>
            <p:ph type="pic" idx="2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7" name="Google Shape;947;p95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95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9" name="Google Shape;949;p95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0" name="Google Shape;950;p95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95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2" name="Google Shape;952;p95"/>
          <p:cNvSpPr txBox="1">
            <a:spLocks noGrp="1"/>
          </p:cNvSpPr>
          <p:nvPr>
            <p:ph type="body" idx="4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3" name="Google Shape;953;p95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4" name="Google Shape;954;p95"/>
          <p:cNvSpPr txBox="1">
            <a:spLocks noGrp="1"/>
          </p:cNvSpPr>
          <p:nvPr>
            <p:ph type="body" idx="6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5" name="Google Shape;955;p95"/>
          <p:cNvSpPr txBox="1">
            <a:spLocks noGrp="1"/>
          </p:cNvSpPr>
          <p:nvPr>
            <p:ph type="body" idx="7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58" name="Google Shape;958;p96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9" name="Google Shape;959;p96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0" name="Google Shape;960;p96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1" name="Google Shape;96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9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9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6" name="Google Shape;966;p96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67" name="Google Shape;967;p9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 1">
  <p:cSld name="2 Reading tip with pic and conversation bubbles 1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47"/>
          <p:cNvSpPr txBox="1">
            <a:spLocks noGrp="1"/>
          </p:cNvSpPr>
          <p:nvPr>
            <p:ph type="body" idx="1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6" name="Google Shape;976;p47"/>
          <p:cNvSpPr txBox="1">
            <a:spLocks noGrp="1"/>
          </p:cNvSpPr>
          <p:nvPr>
            <p:ph type="body" idx="2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77" name="Google Shape;977;p47"/>
          <p:cNvGrpSpPr/>
          <p:nvPr/>
        </p:nvGrpSpPr>
        <p:grpSpPr>
          <a:xfrm flipH="1">
            <a:off x="328818" y="6196177"/>
            <a:ext cx="8086609" cy="626185"/>
            <a:chOff x="3847875" y="6196177"/>
            <a:chExt cx="8086609" cy="626185"/>
          </a:xfrm>
        </p:grpSpPr>
        <p:cxnSp>
          <p:nvCxnSpPr>
            <p:cNvPr id="978" name="Google Shape;978;p4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9" name="Google Shape;979;p4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0" name="Google Shape;980;p4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81" name="Google Shape;981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p47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Google Shape;984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5" name="Google Shape;985;p47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0942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86" name="Google Shape;986;p47"/>
          <p:cNvSpPr/>
          <p:nvPr/>
        </p:nvSpPr>
        <p:spPr>
          <a:xfrm rot="949803">
            <a:off x="5030401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Google Shape;987;p47"/>
          <p:cNvSpPr/>
          <p:nvPr/>
        </p:nvSpPr>
        <p:spPr>
          <a:xfrm rot="-2036003" flipH="1">
            <a:off x="-64571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8" name="Google Shape;988;p47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9" name="Google Shape;989;p47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reading tip more options">
  <p:cSld name="1_2 reading tip more options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49"/>
          <p:cNvSpPr txBox="1">
            <a:spLocks noGrp="1"/>
          </p:cNvSpPr>
          <p:nvPr>
            <p:ph type="body" idx="1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3" name="Google Shape;993;p49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4" name="Google Shape;994;p49"/>
          <p:cNvSpPr txBox="1">
            <a:spLocks noGrp="1"/>
          </p:cNvSpPr>
          <p:nvPr>
            <p:ph type="body" idx="3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95" name="Google Shape;995;p49"/>
          <p:cNvGrpSpPr/>
          <p:nvPr/>
        </p:nvGrpSpPr>
        <p:grpSpPr>
          <a:xfrm flipH="1">
            <a:off x="318291" y="6196177"/>
            <a:ext cx="8086609" cy="626185"/>
            <a:chOff x="3847875" y="6196177"/>
            <a:chExt cx="8086609" cy="626185"/>
          </a:xfrm>
        </p:grpSpPr>
        <p:cxnSp>
          <p:nvCxnSpPr>
            <p:cNvPr id="996" name="Google Shape;996;p4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7" name="Google Shape;997;p4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8" name="Google Shape;998;p4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99" name="Google Shape;999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p49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1" name="Google Shape;1001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2" name="Google Shape;1002;p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3" name="Google Shape;1003;p49"/>
          <p:cNvSpPr txBox="1">
            <a:spLocks noGrp="1"/>
          </p:cNvSpPr>
          <p:nvPr>
            <p:ph type="body" idx="4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Google Shape;1004;p49"/>
          <p:cNvSpPr>
            <a:spLocks noGrp="1"/>
          </p:cNvSpPr>
          <p:nvPr>
            <p:ph type="pic" idx="5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7" name="Google Shape;1007;p5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008" name="Google Shape;1008;p53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9" name="Google Shape;1009;p53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10" name="Google Shape;1010;p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p53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2" name="Google Shape;1012;p53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771B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13" name="Google Shape;1013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4" name="Google Shape;1014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5" name="Google Shape;1015;p5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5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p5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0" name="Google Shape;1020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2" name="Google Shape;1022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4" name="Google Shape;1024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97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97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9" name="Google Shape;1029;p97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0" name="Google Shape;1030;p97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97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9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4" name="Google Shape;1034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5" name="Google Shape;1035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7" name="Google Shape;1037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9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9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98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98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9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6" name="Google Shape;1046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7" name="Google Shape;1047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8" name="Google Shape;1048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9" name="Google Shape;104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99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99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5" name="Google Shape;1055;p99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6" name="Google Shape;1056;p9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1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1" name="Google Shape;121;p51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2" name="Google Shape;122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8" name="Google Shape;128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51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51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1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5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0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61" name="Google Shape;1061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2" name="Google Shape;1062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3" name="Google Shape;1063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4" name="Google Shape;1064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0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1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9" name="Google Shape;1069;p101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0" name="Google Shape;1070;p101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1" name="Google Shape;1071;p101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2" name="Google Shape;1072;p101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5" name="Google Shape;1075;p10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6" name="Google Shape;1076;p10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7" name="Google Shape;1077;p10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8" name="Google Shape;1078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0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02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10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102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5" name="Google Shape;1085;p10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6" name="Google Shape;1086;p102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102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8" name="Google Shape;1088;p102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9" name="Google Shape;1089;p102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0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03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93" name="Google Shape;1093;p10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4" name="Google Shape;1094;p10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p10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6" name="Google Shape;1096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0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03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1" name="Google Shape;1101;p103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2" name="Google Shape;1102;p103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3" name="Google Shape;1103;p103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1104;p103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5" name="Google Shape;1105;p103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6" name="Google Shape;1106;p103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7" name="Google Shape;1107;p103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dcaa7ad864_0_1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4" name="Google Shape;1114;g1dcaa7ad864_0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g1dcaa7ad864_0_129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6" name="Google Shape;1116;g1dcaa7ad864_0_129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g1dcaa7ad864_0_129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8" name="Google Shape;1118;g1dcaa7ad864_0_129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9" name="Google Shape;1119;g1dcaa7ad864_0_129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0" name="Google Shape;1120;g1dcaa7ad864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aa7ad864_0_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caa7ad864_0_1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dcaa7ad864_0_129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4" name="Google Shape;1124;g1dcaa7ad864_0_129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5" name="Google Shape;1125;g1dcaa7ad864_0_129"/>
          <p:cNvSpPr txBox="1">
            <a:spLocks noGrp="1"/>
          </p:cNvSpPr>
          <p:nvPr>
            <p:ph type="body" idx="3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g1dcaa7ad864_0_129"/>
          <p:cNvSpPr txBox="1">
            <a:spLocks noGrp="1"/>
          </p:cNvSpPr>
          <p:nvPr>
            <p:ph type="body" idx="4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g1dcaa7ad864_0_12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g1dcaa7ad864_0_12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g1dcaa7ad864_0_129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g1dcaa7ad864_0_12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dcaa7ad864_0_148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3" name="Google Shape;1133;g1dcaa7ad864_0_148"/>
          <p:cNvSpPr txBox="1">
            <a:spLocks noGrp="1"/>
          </p:cNvSpPr>
          <p:nvPr>
            <p:ph type="body" idx="2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4" name="Google Shape;1134;g1dcaa7ad864_0_14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5" name="Google Shape;1135;g1dcaa7ad864_0_148"/>
          <p:cNvSpPr txBox="1">
            <a:spLocks noGrp="1"/>
          </p:cNvSpPr>
          <p:nvPr>
            <p:ph type="body" idx="3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36" name="Google Shape;1136;g1dcaa7ad864_0_148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7" name="Google Shape;1137;g1dcaa7ad864_0_1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8" name="Google Shape;1138;g1dcaa7ad864_0_1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9" name="Google Shape;1139;g1dcaa7ad864_0_1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0" name="Google Shape;1140;g1dcaa7ad864_0_1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1" name="Google Shape;1141;g1dcaa7ad864_0_1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2" name="Google Shape;1142;g1dcaa7ad864_0_1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43" name="Google Shape;1143;g1dcaa7ad864_0_1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g1dcaa7ad864_0_1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g1dcaa7ad864_0_148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6" name="Google Shape;1146;g1dcaa7ad864_0_1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dcaa7ad864_0_1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aa7ad864_0_1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aa7ad864_0_148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dcaa7ad864_0_167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2" name="Google Shape;1152;g1dcaa7ad864_0_167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g1dcaa7ad864_0_167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4" name="Google Shape;1154;g1dcaa7ad864_0_167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5" name="Google Shape;1155;g1dcaa7ad864_0_167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6" name="Google Shape;1156;g1dcaa7ad864_0_167"/>
          <p:cNvSpPr txBox="1">
            <a:spLocks noGrp="1"/>
          </p:cNvSpPr>
          <p:nvPr>
            <p:ph type="body" idx="6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7" name="Google Shape;1157;g1dcaa7ad864_0_167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8" name="Google Shape;1158;g1dcaa7ad864_0_167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g1dcaa7ad864_0_16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60" name="Google Shape;1160;g1dcaa7ad864_0_167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61" name="Google Shape;1161;g1dcaa7ad864_0_1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2" name="Google Shape;1162;g1dcaa7ad864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3" name="Google Shape;1163;g1dcaa7ad864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4" name="Google Shape;1164;g1dcaa7ad864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5" name="Google Shape;1165;g1dcaa7ad864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6" name="Google Shape;1166;g1dcaa7ad864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67" name="Google Shape;1167;g1dcaa7ad864_0_1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8" name="Google Shape;1168;g1dcaa7ad864_0_1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9" name="Google Shape;1169;g1dcaa7ad864_0_167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dcaa7ad864_0_18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2" name="Google Shape;1172;g1dcaa7ad864_0_187" descr="A picture containing text, person, indoor,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1dcaa7ad864_0_187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name="adj1" fmla="val 67022"/>
              <a:gd name="adj2" fmla="val -5369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4" name="Google Shape;1174;g1dcaa7ad864_0_187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name="adj1" fmla="val 106899"/>
              <a:gd name="adj2" fmla="val -4017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5" name="Google Shape;1175;g1dcaa7ad864_0_187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6" name="Google Shape;1176;g1dcaa7ad864_0_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7" name="Google Shape;1177;g1dcaa7ad864_0_18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8" name="Google Shape;1178;g1dcaa7ad864_0_18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9" name="Google Shape;1179;g1dcaa7ad864_0_18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0" name="Google Shape;1180;g1dcaa7ad864_0_18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1" name="Google Shape;1181;g1dcaa7ad864_0_18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82" name="Google Shape;1182;g1dcaa7ad864_0_1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g1dcaa7ad864_0_18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4" name="Google Shape;1184;g1dcaa7ad864_0_187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5" name="Google Shape;1185;g1dcaa7ad864_0_187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name="adj1" fmla="val 101797"/>
              <a:gd name="adj2" fmla="val -91940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6" name="Google Shape;1186;g1dcaa7ad864_0_187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name="adj1" fmla="val 218023"/>
              <a:gd name="adj2" fmla="val 347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7" name="Google Shape;1187;g1dcaa7ad864_0_18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8" name="Google Shape;1188;g1dcaa7ad864_0_187"/>
          <p:cNvSpPr txBox="1">
            <a:spLocks noGrp="1"/>
          </p:cNvSpPr>
          <p:nvPr>
            <p:ph type="body" idx="2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g1dcaa7ad864_0_187"/>
          <p:cNvSpPr txBox="1">
            <a:spLocks noGrp="1"/>
          </p:cNvSpPr>
          <p:nvPr>
            <p:ph type="body" idx="3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g1dcaa7ad864_0_18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Google Shape;1192;g1dcaa7ad864_0_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g1dcaa7ad864_0_2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4" name="Google Shape;1194;g1dcaa7ad864_0_208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95" name="Google Shape;1195;g1dcaa7ad864_0_208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96" name="Google Shape;1196;g1dcaa7ad864_0_2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7" name="Google Shape;1197;g1dcaa7ad864_0_20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8" name="Google Shape;1198;g1dcaa7ad864_0_20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9" name="Google Shape;1199;g1dcaa7ad864_0_20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0" name="Google Shape;1200;g1dcaa7ad864_0_20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1" name="Google Shape;1201;g1dcaa7ad864_0_20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02" name="Google Shape;1202;g1dcaa7ad864_0_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g1dcaa7ad864_0_20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g1dcaa7ad864_0_208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5" name="Google Shape;1205;g1dcaa7ad864_0_208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6" name="Google Shape;1206;g1dcaa7ad864_0_208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7" name="Google Shape;1207;g1dcaa7ad864_0_208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g1dcaa7ad864_0_208"/>
          <p:cNvSpPr txBox="1">
            <a:spLocks noGrp="1"/>
          </p:cNvSpPr>
          <p:nvPr>
            <p:ph type="body" idx="2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g1dcaa7ad864_0_208"/>
          <p:cNvSpPr txBox="1">
            <a:spLocks noGrp="1"/>
          </p:cNvSpPr>
          <p:nvPr>
            <p:ph type="body" idx="3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dcaa7ad864_0_2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2" name="Google Shape;1212;g1dcaa7ad864_0_2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3" name="Google Shape;1213;g1dcaa7ad864_0_227"/>
          <p:cNvSpPr txBox="1">
            <a:spLocks noGrp="1"/>
          </p:cNvSpPr>
          <p:nvPr>
            <p:ph type="body" idx="2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00" tIns="60925" rIns="121900" bIns="60925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501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3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14" name="Google Shape;1214;g1dcaa7ad864_0_22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15" name="Google Shape;1215;g1dcaa7ad864_0_22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g1dcaa7ad864_0_22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58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8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0" name="Google Shape;140;p58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41" name="Google Shape;141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2cb02e95687_0_17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g2cb02e95687_0_17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5" name="Google Shape;1225;g2cb02e95687_0_176"/>
          <p:cNvSpPr txBox="1">
            <a:spLocks noGrp="1"/>
          </p:cNvSpPr>
          <p:nvPr>
            <p:ph type="body" idx="2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6" name="Google Shape;1226;g2cb02e95687_0_176"/>
          <p:cNvSpPr txBox="1">
            <a:spLocks noGrp="1"/>
          </p:cNvSpPr>
          <p:nvPr>
            <p:ph type="body" idx="3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27" name="Google Shape;1227;g2cb02e95687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28" name="Google Shape;1228;g2cb02e95687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g2cb02e95687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g2cb02e95687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31" name="Google Shape;1231;g2cb02e95687_0_1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g2cb02e95687_0_176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g2cb02e95687_0_1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g2cb02e95687_0_1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5" name="Google Shape;1235;g2cb02e95687_0_176"/>
          <p:cNvSpPr txBox="1">
            <a:spLocks noGrp="1"/>
          </p:cNvSpPr>
          <p:nvPr>
            <p:ph type="body" idx="4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cb02e95687_0_190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8" name="Google Shape;1238;g2cb02e95687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39" name="Google Shape;1239;g2cb02e95687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0" name="Google Shape;1240;g2cb02e95687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41" name="Google Shape;1241;g2cb02e95687_0_1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2" name="Google Shape;1242;g2cb02e95687_0_190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3" name="Google Shape;1243;g2cb02e95687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771B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44" name="Google Shape;1244;g2cb02e95687_0_19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g2cb02e95687_0_1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6" name="Google Shape;1246;g2cb02e95687_0_190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7" name="Google Shape;1247;g2cb02e95687_0_190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g2cb02e95687_0_190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 1">
  <p:cSld name="2 Reading tip with pic and conversation bubbles 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" name="Google Shape;1250;g2cb02e95687_0_203" descr="A group of people sitting at a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031" t="9822" r="20918" b="27809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w="222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1" name="Google Shape;1251;g2cb02e95687_0_20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g2cb02e95687_0_203"/>
          <p:cNvSpPr txBox="1">
            <a:spLocks noGrp="1"/>
          </p:cNvSpPr>
          <p:nvPr>
            <p:ph type="body" idx="1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3" name="Google Shape;1253;g2cb02e95687_0_203"/>
          <p:cNvSpPr txBox="1">
            <a:spLocks noGrp="1"/>
          </p:cNvSpPr>
          <p:nvPr>
            <p:ph type="body" idx="2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4" name="Google Shape;1254;g2cb02e95687_0_203"/>
          <p:cNvSpPr txBox="1">
            <a:spLocks noGrp="1"/>
          </p:cNvSpPr>
          <p:nvPr>
            <p:ph type="body" idx="3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55" name="Google Shape;1255;g2cb02e95687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6" name="Google Shape;1256;g2cb02e95687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7" name="Google Shape;1257;g2cb02e95687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8" name="Google Shape;1258;g2cb02e95687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59" name="Google Shape;1259;g2cb02e95687_0_2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0" name="Google Shape;1260;g2cb02e95687_0_203" descr="A picture containing vector graphic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1" name="Google Shape;1261;g2cb02e95687_0_2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2" name="Google Shape;1262;g2cb02e95687_0_20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3" name="Google Shape;1263;g2cb02e95687_0_203"/>
          <p:cNvSpPr txBox="1">
            <a:spLocks noGrp="1"/>
          </p:cNvSpPr>
          <p:nvPr>
            <p:ph type="body" idx="4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4" name="Google Shape;1264;g2cb02e95687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5" name="Google Shape;1265;g2cb02e95687_0_203"/>
          <p:cNvSpPr txBox="1">
            <a:spLocks noGrp="1"/>
          </p:cNvSpPr>
          <p:nvPr>
            <p:ph type="body" idx="5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6" name="Google Shape;1266;g2cb02e95687_0_203"/>
          <p:cNvSpPr/>
          <p:nvPr/>
        </p:nvSpPr>
        <p:spPr>
          <a:xfrm rot="-2036101" flipH="1">
            <a:off x="-57472" y="1812681"/>
            <a:ext cx="3328065" cy="238176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7" name="Google Shape;1267;g2cb02e95687_0_203"/>
          <p:cNvSpPr txBox="1">
            <a:spLocks noGrp="1"/>
          </p:cNvSpPr>
          <p:nvPr>
            <p:ph type="body" idx="6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reading tip more options">
  <p:cSld name="1_2 reading tip more options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cb02e95687_0_22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g2cb02e95687_0_222"/>
          <p:cNvSpPr txBox="1">
            <a:spLocks noGrp="1"/>
          </p:cNvSpPr>
          <p:nvPr>
            <p:ph type="body" idx="1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1" name="Google Shape;1271;g2cb02e95687_0_222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g2cb02e95687_0_222"/>
          <p:cNvSpPr txBox="1">
            <a:spLocks noGrp="1"/>
          </p:cNvSpPr>
          <p:nvPr>
            <p:ph type="body" idx="3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73" name="Google Shape;1273;g2cb02e95687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74" name="Google Shape;1274;g2cb02e95687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5" name="Google Shape;1275;g2cb02e95687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6" name="Google Shape;1276;g2cb02e95687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77" name="Google Shape;1277;g2cb02e95687_0_2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8" name="Google Shape;1278;g2cb02e95687_0_222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9" name="Google Shape;1279;g2cb02e95687_0_2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g2cb02e95687_0_2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g2cb02e95687_0_222"/>
          <p:cNvSpPr txBox="1">
            <a:spLocks noGrp="1"/>
          </p:cNvSpPr>
          <p:nvPr>
            <p:ph type="body" idx="4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g2cb02e95687_0_222"/>
          <p:cNvSpPr txBox="1">
            <a:spLocks noGrp="1"/>
          </p:cNvSpPr>
          <p:nvPr>
            <p:ph type="body" idx="5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g2cb02e95687_0_222"/>
          <p:cNvSpPr>
            <a:spLocks noGrp="1"/>
          </p:cNvSpPr>
          <p:nvPr>
            <p:ph type="pic" idx="6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cb02e95687_0_2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6" name="Google Shape;1286;g2cb02e95687_0_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2cb02e95687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8" name="Google Shape;1288;g2cb02e95687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9" name="Google Shape;1289;g2cb02e95687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0" name="Google Shape;1290;g2cb02e95687_0_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2cb02e95687_0_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2cb02e95687_0_2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2cb02e95687_0_238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4" name="Google Shape;1294;g2cb02e95687_0_238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5" name="Google Shape;1295;g2cb02e95687_0_238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6" name="Google Shape;1296;g2cb02e95687_0_238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7" name="Google Shape;1297;g2cb02e95687_0_238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cb02e95687_0_2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0" name="Google Shape;1300;g2cb02e95687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g2cb02e95687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2" name="Google Shape;1302;g2cb02e95687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3" name="Google Shape;1303;g2cb02e95687_0_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2cb02e95687_0_2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2cb02e95687_0_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2cb02e95687_0_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2cb02e95687_0_25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8" name="Google Shape;1308;g2cb02e95687_0_252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cb02e95687_0_252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cb02e95687_0_26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12" name="Google Shape;1312;g2cb02e95687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g2cb02e95687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4" name="Google Shape;1314;g2cb02e95687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5" name="Google Shape;1315;g2cb02e95687_0_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g2cb02e95687_0_26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g2cb02e95687_0_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g2cb02e95687_0_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g2cb02e95687_0_264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g2cb02e95687_0_264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1" name="Google Shape;1321;g2cb02e95687_0_264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g2cb02e95687_0_264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cb02e95687_0_27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cb02e95687_0_2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27" name="Google Shape;1327;g2cb02e95687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8" name="Google Shape;1328;g2cb02e95687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9" name="Google Shape;1329;g2cb02e95687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0" name="Google Shape;1330;g2cb02e95687_0_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g2cb02e95687_0_2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g2cb02e95687_0_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2cb02e95687_0_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g2cb02e95687_0_279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5" name="Google Shape;1335;g2cb02e95687_0_279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g2cb02e95687_0_279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g2cb02e95687_0_279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g2cb02e95687_0_279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cb02e95687_0_29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1" name="Google Shape;1341;g2cb02e95687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2" name="Google Shape;1342;g2cb02e95687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3" name="Google Shape;1343;g2cb02e95687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4" name="Google Shape;1344;g2cb02e95687_0_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2cb02e95687_0_29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cb02e95687_0_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2cb02e95687_0_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g2cb02e95687_0_29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cb02e95687_0_29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0" name="Google Shape;1350;g2cb02e95687_0_29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1" name="Google Shape;1351;g2cb02e95687_0_29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2" name="Google Shape;1352;g2cb02e95687_0_29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3" name="Google Shape;1353;g2cb02e95687_0_29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4" name="Google Shape;1354;g2cb02e95687_0_29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5" name="Google Shape;1355;g2cb02e95687_0_29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 Figure out the wor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1" name="Google Shape;151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2" name="Google Shape;152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2cb02e95687_0_31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g2cb02e95687_0_310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59" name="Google Shape;1359;g2cb02e95687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0" name="Google Shape;1360;g2cb02e95687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1" name="Google Shape;1361;g2cb02e95687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2" name="Google Shape;1362;g2cb02e95687_0_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g2cb02e95687_0_31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2cb02e95687_0_3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g2cb02e95687_0_3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g2cb02e95687_0_310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7" name="Google Shape;1367;g2cb02e95687_0_310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8" name="Google Shape;1368;g2cb02e95687_0_310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9" name="Google Shape;1369;g2cb02e95687_0_310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0" name="Google Shape;1370;g2cb02e95687_0_310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1" name="Google Shape;1371;g2cb02e95687_0_310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2" name="Google Shape;1372;g2cb02e95687_0_310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3" name="Google Shape;1373;g2cb02e95687_0_310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6" name="Google Shape;146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5" name="Google Shape;195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74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7" name="Google Shape;487;p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8" name="Google Shape;488;p39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p3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3" name="Google Shape;783;p4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4" name="Google Shape;784;p4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42"/>
          <p:cNvSpPr txBox="1">
            <a:spLocks noGrp="1"/>
          </p:cNvSpPr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0" name="Google Shape;970;p4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1" name="Google Shape;971;p46"/>
          <p:cNvSpPr txBox="1">
            <a:spLocks noGrp="1"/>
          </p:cNvSpPr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2" name="Google Shape;972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dcaa7ad864_0_125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0" name="Google Shape;1110;g1dcaa7ad864_0_12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1" name="Google Shape;1111;g1dcaa7ad864_0_1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cb02e95687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9" name="Google Shape;1219;g2cb02e95687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0" name="Google Shape;1220;g2cb02e95687_0_171"/>
          <p:cNvSpPr txBox="1">
            <a:spLocks noGrp="1"/>
          </p:cNvSpPr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21" name="Google Shape;1221;g2cb02e95687_0_1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if we add… 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r" b="1" i="0" u="none"/>
              <a:t>ناقش كيفية تغير الكلمة</a:t>
            </a:r>
            <a:endParaRPr/>
          </a:p>
        </p:txBody>
      </p:sp>
      <p:sp>
        <p:nvSpPr>
          <p:cNvPr id="1464" name="Google Shape;1464;p15"/>
          <p:cNvSpPr txBox="1">
            <a:spLocks noGrp="1"/>
          </p:cNvSpPr>
          <p:nvPr>
            <p:ph type="body" idx="1"/>
          </p:nvPr>
        </p:nvSpPr>
        <p:spPr>
          <a:xfrm>
            <a:off x="7966383" y="1778884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الشخص البالغ: </a:t>
            </a:r>
            <a:r>
              <a:rPr lang="ar" b="0" i="0" u="none"/>
              <a:t>"ما معنى "prewash"؟ كيف تعرف؟"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"كيف تختلف عن "wash"؟"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65" name="Google Shape;1465;p15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0" i="0" u="none"/>
              <a:t>wash</a:t>
            </a:r>
            <a:endParaRPr/>
          </a:p>
        </p:txBody>
      </p:sp>
      <p:sp>
        <p:nvSpPr>
          <p:cNvPr id="1466" name="Google Shape;1466;p15"/>
          <p:cNvSpPr txBox="1">
            <a:spLocks noGrp="1"/>
          </p:cNvSpPr>
          <p:nvPr>
            <p:ph type="body" idx="3"/>
          </p:nvPr>
        </p:nvSpPr>
        <p:spPr>
          <a:xfrm>
            <a:off x="518133" y="179342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الطفل: </a:t>
            </a:r>
            <a:r>
              <a:rPr lang="ar" b="0" i="0" u="none"/>
              <a:t>"تعني أن تغسله قبل استخدامه. "Pre-" تعني قبل."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"Wash ليس بها "pre" لذا فإنها لا تعني "قبل". تعني أن تنظفه فحسب."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67" name="Google Shape;1467;p15"/>
          <p:cNvSpPr txBox="1">
            <a:spLocks noGrp="1"/>
          </p:cNvSpPr>
          <p:nvPr>
            <p:ph type="body" idx="4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468" name="Google Shape;1468;p15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 flipH="1">
            <a:off x="11350983" y="1478251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r" sz="4800" b="1" i="0" u="none"/>
              <a:t>أضف أو أزل لاحقة وسابقة</a:t>
            </a:r>
            <a:endParaRPr/>
          </a:p>
        </p:txBody>
      </p:sp>
      <p:sp>
        <p:nvSpPr>
          <p:cNvPr id="1474" name="Google Shape;1474;p16"/>
          <p:cNvSpPr txBox="1">
            <a:spLocks noGrp="1"/>
          </p:cNvSpPr>
          <p:nvPr>
            <p:ph type="body" idx="1"/>
          </p:nvPr>
        </p:nvSpPr>
        <p:spPr>
          <a:xfrm>
            <a:off x="796638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الشخص البالغ: </a:t>
            </a:r>
            <a:r>
              <a:rPr lang="ar" b="0" i="0" u="none"/>
              <a:t>"دعنا نضيف اللاحقة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“</a:t>
            </a:r>
            <a:r>
              <a:rPr lang="ar"/>
              <a:t>-</a:t>
            </a:r>
            <a:r>
              <a:rPr lang="ar" b="0" i="0" u="none"/>
              <a:t>able". ما الكلمة التي سيكوِّنها ذلك؟"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"ما معنى "washable"؟ كيف غيرت -able كلمة "wash"؟"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75" name="Google Shape;1475;p16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0" i="0" u="none"/>
              <a:t>wash</a:t>
            </a:r>
            <a:endParaRPr/>
          </a:p>
        </p:txBody>
      </p:sp>
      <p:sp>
        <p:nvSpPr>
          <p:cNvPr id="1476" name="Google Shape;1476;p16"/>
          <p:cNvSpPr txBox="1">
            <a:spLocks noGrp="1"/>
          </p:cNvSpPr>
          <p:nvPr>
            <p:ph type="body" idx="3"/>
          </p:nvPr>
        </p:nvSpPr>
        <p:spPr>
          <a:xfrm>
            <a:off x="611935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الطفل: </a:t>
            </a:r>
            <a:r>
              <a:rPr lang="ar" b="0" i="0" u="none"/>
              <a:t>"Wash-able."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"تعني يمكنك غسله. مثل my shirt is washable (يمكن غسل قميصي). تغير الفعل إلى كلمة واصفة".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477" name="Google Shape;1477;p16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 flipH="1">
            <a:off x="11350983" y="147167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r" sz="4800" b="1" i="0" u="none"/>
              <a:t>أضف أو أزل لاحقة وسابقة</a:t>
            </a:r>
            <a:endParaRPr/>
          </a:p>
        </p:txBody>
      </p:sp>
      <p:sp>
        <p:nvSpPr>
          <p:cNvPr id="1483" name="Google Shape;1483;p17"/>
          <p:cNvSpPr txBox="1">
            <a:spLocks noGrp="1"/>
          </p:cNvSpPr>
          <p:nvPr>
            <p:ph type="body" idx="1"/>
          </p:nvPr>
        </p:nvSpPr>
        <p:spPr>
          <a:xfrm>
            <a:off x="7909708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الشخص البالغ: </a:t>
            </a:r>
            <a:r>
              <a:rPr lang="ar" b="0" i="0" u="none"/>
              <a:t>"دعنا نضيف اللاحقة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“</a:t>
            </a:r>
            <a:r>
              <a:rPr lang="ar"/>
              <a:t>-</a:t>
            </a:r>
            <a:r>
              <a:rPr lang="ar" b="0" i="0" u="none"/>
              <a:t>ness". ما الكلمة التي سيكوِّنها ذلك؟"</a:t>
            </a:r>
            <a:endParaRPr/>
          </a:p>
          <a:p>
            <a:pPr marL="0" lvl="0" indent="0" algn="r" rtl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"هذه كلمة غير حقيقية ولكن ماذا يمكن أن تعني كلمة "washness؟" 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84" name="Google Shape;1484;p17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0" i="0" u="none"/>
              <a:t>wash</a:t>
            </a:r>
            <a:endParaRPr/>
          </a:p>
        </p:txBody>
      </p:sp>
      <p:sp>
        <p:nvSpPr>
          <p:cNvPr id="1485" name="Google Shape;1485;p17"/>
          <p:cNvSpPr txBox="1">
            <a:spLocks noGrp="1"/>
          </p:cNvSpPr>
          <p:nvPr>
            <p:ph type="body" idx="3"/>
          </p:nvPr>
        </p:nvSpPr>
        <p:spPr>
          <a:xfrm>
            <a:off x="420624" y="181270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الطفل: </a:t>
            </a:r>
            <a:r>
              <a:rPr lang="ar" b="0" i="0" u="none"/>
              <a:t>"Wash-ness."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"إنها اسم. مثل the washness of the shirt was well done (كان غسل القميص جيدًا)."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486" name="Google Shape;1486;p17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 flipH="1">
            <a:off x="11350983" y="1489963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r" sz="4800" b="1" i="0" u="none"/>
              <a:t>أضف أو أزل لاحقة وسابقة</a:t>
            </a:r>
            <a:endParaRPr/>
          </a:p>
        </p:txBody>
      </p:sp>
      <p:sp>
        <p:nvSpPr>
          <p:cNvPr id="1492" name="Google Shape;1492;p18"/>
          <p:cNvSpPr txBox="1">
            <a:spLocks noGrp="1"/>
          </p:cNvSpPr>
          <p:nvPr>
            <p:ph type="body" idx="1"/>
          </p:nvPr>
        </p:nvSpPr>
        <p:spPr>
          <a:xfrm>
            <a:off x="7946284" y="1877492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الشخص البالغ: </a:t>
            </a:r>
            <a:r>
              <a:rPr lang="ar" b="0" i="0" u="none"/>
              <a:t>"هذه بها لاحقة،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"-ly". إذا أزلناها، ما الكلمة التي سيكوِّنها ذلك؟"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"كيف تختلف كلمة "happy" عن "happily"؟"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93" name="Google Shape;1493;p18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0" i="0" u="none"/>
              <a:t>happily</a:t>
            </a:r>
            <a:endParaRPr/>
          </a:p>
        </p:txBody>
      </p:sp>
      <p:sp>
        <p:nvSpPr>
          <p:cNvPr id="1494" name="Google Shape;1494;p18"/>
          <p:cNvSpPr txBox="1">
            <a:spLocks noGrp="1"/>
          </p:cNvSpPr>
          <p:nvPr>
            <p:ph type="body" idx="3"/>
          </p:nvPr>
        </p:nvSpPr>
        <p:spPr>
          <a:xfrm>
            <a:off x="144657" y="1870323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1" i="0" u="none"/>
              <a:t>الطفل: </a:t>
            </a:r>
            <a:r>
              <a:rPr lang="ar" b="0" i="0" u="none"/>
              <a:t>"Happy."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r" b="0" i="0" u="none"/>
              <a:t>"تصف "happily" كيف تتحدث الشخصية. "Happy" هي صفة تعبر عن شعور الشخصية."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495" name="Google Shape;1495;p18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 flipH="1">
            <a:off x="11350983" y="1453957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9"/>
          <p:cNvSpPr txBox="1">
            <a:spLocks noGrp="1"/>
          </p:cNvSpPr>
          <p:nvPr>
            <p:ph type="title"/>
          </p:nvPr>
        </p:nvSpPr>
        <p:spPr>
          <a:xfrm>
            <a:off x="2585707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ar" sz="4400" b="1" i="0" u="none">
                <a:solidFill>
                  <a:srgbClr val="006FB6"/>
                </a:solidFill>
              </a:rPr>
              <a:t>لنتدرب</a:t>
            </a:r>
            <a:endParaRPr/>
          </a:p>
        </p:txBody>
      </p:sp>
      <p:sp>
        <p:nvSpPr>
          <p:cNvPr id="1501" name="Google Shape;1501;p19"/>
          <p:cNvSpPr txBox="1">
            <a:spLocks noGrp="1"/>
          </p:cNvSpPr>
          <p:nvPr>
            <p:ph type="body" idx="2"/>
          </p:nvPr>
        </p:nvSpPr>
        <p:spPr>
          <a:xfrm>
            <a:off x="8793178" y="788700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0" i="0" u="none">
                <a:solidFill>
                  <a:srgbClr val="006FB6"/>
                </a:solidFill>
              </a:rPr>
              <a:t>درب طفلك على اللعب بالسوابق واللواحق.</a:t>
            </a:r>
            <a:endParaRPr/>
          </a:p>
          <a:p>
            <a:pPr marL="5080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02" name="Google Shape;1502;p19"/>
          <p:cNvSpPr txBox="1">
            <a:spLocks noGrp="1"/>
          </p:cNvSpPr>
          <p:nvPr>
            <p:ph type="body" idx="3"/>
          </p:nvPr>
        </p:nvSpPr>
        <p:spPr>
          <a:xfrm>
            <a:off x="5347098" y="1600320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run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sadly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discomfort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true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exhale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eat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play</a:t>
            </a: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readable</a:t>
            </a:r>
            <a:endParaRPr/>
          </a:p>
          <a:p>
            <a: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03" name="Google Shape;1503;p19"/>
          <p:cNvSpPr txBox="1">
            <a:spLocks noGrp="1"/>
          </p:cNvSpPr>
          <p:nvPr>
            <p:ph type="body" idx="4"/>
          </p:nvPr>
        </p:nvSpPr>
        <p:spPr>
          <a:xfrm>
            <a:off x="292956" y="1647690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ماذا لو أضفنا أو أزلنا سابقة أو لاحقة إلى…؟</a:t>
            </a:r>
            <a:endParaRPr/>
          </a:p>
          <a:p>
            <a:pPr marL="457200" lvl="0" indent="-279400" algn="r" rtl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ما الذي تعنيه الكلمة الجديدة؟ كيف تعرف؟</a:t>
            </a:r>
            <a:endParaRPr/>
          </a:p>
          <a:p>
            <a:pPr marL="457200" lvl="0" indent="-279400" algn="r" rtl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هل تستطيع استخدامها في جملة؟</a:t>
            </a:r>
            <a:endParaRPr/>
          </a:p>
          <a:p>
            <a:pPr marL="457200" lvl="0" indent="-279400" algn="r" rtl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ar" b="0" i="0" u="none"/>
              <a:t>كيف تختلف عن الكلمة الأصلية؟</a:t>
            </a:r>
            <a:endParaRPr/>
          </a:p>
          <a:p>
            <a: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1504" name="Google Shape;1504;p19" descr="Una imagen con un muchacho, niño, joven  Descripción generada con muchísima confianza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17846" r="17839"/>
          <a:stretch/>
        </p:blipFill>
        <p:spPr>
          <a:xfrm>
            <a:off x="9220183" y="2831719"/>
            <a:ext cx="2514600" cy="2935225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0"/>
          <p:cNvSpPr txBox="1">
            <a:spLocks noGrp="1"/>
          </p:cNvSpPr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sz="4000" b="1" i="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510" name="Google Shape;1510;p20"/>
          <p:cNvSpPr txBox="1">
            <a:spLocks noGrp="1"/>
          </p:cNvSpPr>
          <p:nvPr>
            <p:ph type="body" idx="1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 b="0" i="0" u="none">
                <a:solidFill>
                  <a:srgbClr val="006FB6"/>
                </a:solidFill>
              </a:rPr>
              <a:t>ماذا لو أضفنا </a:t>
            </a:r>
            <a:r>
              <a:rPr lang="ar">
                <a:solidFill>
                  <a:srgbClr val="006FB6"/>
                </a:solidFill>
              </a:rPr>
              <a:t>–s </a:t>
            </a:r>
            <a:r>
              <a:rPr lang="ar" b="0" i="0" u="none">
                <a:solidFill>
                  <a:srgbClr val="006FB6"/>
                </a:solidFill>
              </a:rPr>
              <a:t>في نهاية الكلمة؟</a:t>
            </a:r>
            <a:endParaRPr/>
          </a:p>
        </p:txBody>
      </p:sp>
      <p:sp>
        <p:nvSpPr>
          <p:cNvPr id="1511" name="Google Shape;1511;p20"/>
          <p:cNvSpPr txBox="1">
            <a:spLocks noGrp="1"/>
          </p:cNvSpPr>
          <p:nvPr>
            <p:ph type="body" idx="2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0" i="0" u="none"/>
              <a:t>ما السابقة التي يمكنك إضافتها إلى بداية هذه الكلمة؟</a:t>
            </a:r>
            <a:endParaRPr/>
          </a:p>
        </p:txBody>
      </p:sp>
      <p:sp>
        <p:nvSpPr>
          <p:cNvPr id="1512" name="Google Shape;1512;p20"/>
          <p:cNvSpPr txBox="1">
            <a:spLocks noGrp="1"/>
          </p:cNvSpPr>
          <p:nvPr>
            <p:ph type="body" idx="3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400" b="0" i="0" u="none">
                <a:solidFill>
                  <a:srgbClr val="006FB6"/>
                </a:solidFill>
              </a:rPr>
              <a:t>هل يمكنك استخدام بداية أو نهاية الكلمة كدليل على المعنى؟</a:t>
            </a:r>
            <a:endParaRPr sz="2400"/>
          </a:p>
        </p:txBody>
      </p:sp>
      <p:sp>
        <p:nvSpPr>
          <p:cNvPr id="1513" name="Google Shape;1513;p20"/>
          <p:cNvSpPr txBox="1">
            <a:spLocks noGrp="1"/>
          </p:cNvSpPr>
          <p:nvPr>
            <p:ph type="body" idx="4"/>
          </p:nvPr>
        </p:nvSpPr>
        <p:spPr>
          <a:xfrm>
            <a:off x="84114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0" i="0" u="none">
                <a:solidFill>
                  <a:srgbClr val="006FB6"/>
                </a:solidFill>
              </a:rPr>
              <a:t>ماذا لو أضفت___؟ ما الذي تعنيه الكلمة الجديدة؟</a:t>
            </a:r>
            <a:endParaRPr/>
          </a:p>
        </p:txBody>
      </p:sp>
      <p:pic>
        <p:nvPicPr>
          <p:cNvPr id="1514" name="Google Shape;1514;p20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1"/>
          <p:cNvSpPr txBox="1">
            <a:spLocks noGrp="1"/>
          </p:cNvSpPr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sz="3600" b="1" i="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520" name="Google Shape;1520;p21"/>
          <p:cNvSpPr txBox="1">
            <a:spLocks noGrp="1"/>
          </p:cNvSpPr>
          <p:nvPr>
            <p:ph type="body" idx="1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 b="0" i="0" u="none">
                <a:solidFill>
                  <a:srgbClr val="006FB6"/>
                </a:solidFill>
              </a:rPr>
              <a:t>كيف يتغير معنى الكلمة عندما تضيفين سابقة أو لاحقة؟</a:t>
            </a:r>
            <a:endParaRPr/>
          </a:p>
        </p:txBody>
      </p:sp>
      <p:sp>
        <p:nvSpPr>
          <p:cNvPr id="1521" name="Google Shape;1521;p21"/>
          <p:cNvSpPr txBox="1">
            <a:spLocks noGrp="1"/>
          </p:cNvSpPr>
          <p:nvPr>
            <p:ph type="body" idx="2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b="0" i="0" u="none">
                <a:solidFill>
                  <a:srgbClr val="006FB6"/>
                </a:solidFill>
              </a:rPr>
              <a:t>ما اللاحقة التي يمكنك إضافتها إلى هذه الكلمة؟ ما الذي تعنيه الآن؟</a:t>
            </a:r>
            <a:endParaRPr/>
          </a:p>
        </p:txBody>
      </p:sp>
      <p:sp>
        <p:nvSpPr>
          <p:cNvPr id="1522" name="Google Shape;1522;p21"/>
          <p:cNvSpPr txBox="1">
            <a:spLocks noGrp="1"/>
          </p:cNvSpPr>
          <p:nvPr>
            <p:ph type="body" idx="3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lvl="0" indent="-476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0" i="0" u="none">
                <a:solidFill>
                  <a:srgbClr val="006FB6"/>
                </a:solidFill>
              </a:rPr>
              <a:t>كونت كلمة غير حقيقية. ما الذي قد تعنيه؟ كيف تعرفين؟</a:t>
            </a:r>
            <a:endParaRPr/>
          </a:p>
        </p:txBody>
      </p:sp>
      <p:pic>
        <p:nvPicPr>
          <p:cNvPr id="1523" name="Google Shape;15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dcaa7ad864_0_1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ar" b="1" i="0" u="none"/>
              <a:t>الأسر التي تتحدث لغات متعددة</a:t>
            </a:r>
            <a:endParaRPr/>
          </a:p>
        </p:txBody>
      </p:sp>
      <p:pic>
        <p:nvPicPr>
          <p:cNvPr id="1529" name="Google Shape;1529;g1dcaa7ad864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1dcaa7ad864_0_117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lang="a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sz="1900"/>
          </a:p>
        </p:txBody>
      </p:sp>
      <p:pic>
        <p:nvPicPr>
          <p:cNvPr id="1531" name="Google Shape;1531;g1dcaa7ad864_0_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1164" y="3233385"/>
            <a:ext cx="1005466" cy="132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g1dcaa7ad864_0_117"/>
          <p:cNvSpPr txBox="1">
            <a:spLocks noGrp="1"/>
          </p:cNvSpPr>
          <p:nvPr>
            <p:ph type="body" idx="1"/>
          </p:nvPr>
        </p:nvSpPr>
        <p:spPr>
          <a:xfrm>
            <a:off x="883185" y="3365668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lang="ar" b="0" i="0" u="none"/>
              <a:t>جرب نمذجة هذه الاستراتيجية باللغة الإنجليزية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وقت التدرب</a:t>
            </a:r>
            <a:endParaRPr/>
          </a:p>
        </p:txBody>
      </p:sp>
      <p:sp>
        <p:nvSpPr>
          <p:cNvPr id="1538" name="Google Shape;1538;p22"/>
          <p:cNvSpPr txBox="1">
            <a:spLocks noGrp="1"/>
          </p:cNvSpPr>
          <p:nvPr>
            <p:ph type="body" idx="1"/>
          </p:nvPr>
        </p:nvSpPr>
        <p:spPr>
          <a:xfrm>
            <a:off x="6971115" y="144515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 b="0" i="0" u="none"/>
              <a:t>اختر كلمة.</a:t>
            </a:r>
            <a:endParaRPr sz="3200"/>
          </a:p>
        </p:txBody>
      </p:sp>
      <p:sp>
        <p:nvSpPr>
          <p:cNvPr id="1539" name="Google Shape;1539;p22"/>
          <p:cNvSpPr txBox="1">
            <a:spLocks noGrp="1"/>
          </p:cNvSpPr>
          <p:nvPr>
            <p:ph type="body" idx="4"/>
          </p:nvPr>
        </p:nvSpPr>
        <p:spPr>
          <a:xfrm>
            <a:off x="1095501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r" sz="6475" i="0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22"/>
          <p:cNvSpPr txBox="1">
            <a:spLocks noGrp="1"/>
          </p:cNvSpPr>
          <p:nvPr>
            <p:ph type="body" idx="7"/>
          </p:nvPr>
        </p:nvSpPr>
        <p:spPr>
          <a:xfrm>
            <a:off x="1095501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r" sz="6475" i="0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22"/>
          <p:cNvSpPr txBox="1">
            <a:spLocks noGrp="1"/>
          </p:cNvSpPr>
          <p:nvPr>
            <p:ph type="body" idx="13"/>
          </p:nvPr>
        </p:nvSpPr>
        <p:spPr>
          <a:xfrm>
            <a:off x="463561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ar" sz="3000" b="0" i="0" u="none"/>
              <a:t>استدعني عندما يكون لديك سؤال!</a:t>
            </a:r>
            <a:endParaRPr/>
          </a:p>
        </p:txBody>
      </p:sp>
      <p:pic>
        <p:nvPicPr>
          <p:cNvPr id="1542" name="Google Shape;1542;p22"/>
          <p:cNvPicPr preferRelativeResize="0"/>
          <p:nvPr/>
        </p:nvPicPr>
        <p:blipFill rotWithShape="1">
          <a:blip r:embed="rId3">
            <a:alphaModFix/>
          </a:blip>
          <a:srcRect l="7548" r="7537"/>
          <a:stretch/>
        </p:blipFill>
        <p:spPr>
          <a:xfrm>
            <a:off x="46942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22"/>
          <p:cNvSpPr txBox="1"/>
          <p:nvPr/>
        </p:nvSpPr>
        <p:spPr>
          <a:xfrm>
            <a:off x="10955017" y="44249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475"/>
              <a:buFont typeface="Arial"/>
              <a:buNone/>
            </a:pPr>
            <a:r>
              <a:rPr lang="ar" sz="6475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22"/>
          <p:cNvSpPr txBox="1">
            <a:spLocks noGrp="1"/>
          </p:cNvSpPr>
          <p:nvPr>
            <p:ph type="body" idx="1"/>
          </p:nvPr>
        </p:nvSpPr>
        <p:spPr>
          <a:xfrm>
            <a:off x="6877710" y="3029494"/>
            <a:ext cx="3962194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 b="0" i="0" u="none"/>
              <a:t>أضف و/أو أزل لاحقة وسابقة. </a:t>
            </a:r>
            <a:endParaRPr sz="3200"/>
          </a:p>
        </p:txBody>
      </p:sp>
      <p:sp>
        <p:nvSpPr>
          <p:cNvPr id="1545" name="Google Shape;1545;p22"/>
          <p:cNvSpPr txBox="1">
            <a:spLocks noGrp="1"/>
          </p:cNvSpPr>
          <p:nvPr>
            <p:ph type="body" idx="1"/>
          </p:nvPr>
        </p:nvSpPr>
        <p:spPr>
          <a:xfrm>
            <a:off x="6971115" y="449570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 b="0" i="0" u="none"/>
              <a:t>ناقش كيفية تغير الكلمة. 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2cb02e95687_0_164"/>
          <p:cNvSpPr txBox="1">
            <a:spLocks noGrp="1"/>
          </p:cNvSpPr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lang="ar" b="1" i="0" u="none"/>
              <a:t> </a:t>
            </a:r>
            <a:endParaRPr/>
          </a:p>
        </p:txBody>
      </p:sp>
      <p:sp>
        <p:nvSpPr>
          <p:cNvPr id="1551" name="Google Shape;1551;g2cb02e95687_0_164"/>
          <p:cNvSpPr txBox="1">
            <a:spLocks noGrp="1"/>
          </p:cNvSpPr>
          <p:nvPr>
            <p:ph type="body" idx="1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g2cb02e95687_0_164"/>
          <p:cNvSpPr txBox="1">
            <a:spLocks noGrp="1"/>
          </p:cNvSpPr>
          <p:nvPr>
            <p:ph type="body" idx="3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ar" b="0" i="0" u="none"/>
              <a:t>سيساعد سؤالك شخصًا آخر في الغرفة.</a:t>
            </a:r>
            <a:endParaRPr/>
          </a:p>
        </p:txBody>
      </p:sp>
      <p:pic>
        <p:nvPicPr>
          <p:cNvPr id="1553" name="Google Shape;1553;g2cb02e95687_0_16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"/>
          <p:cNvSpPr txBox="1">
            <a:spLocks noGrp="1"/>
          </p:cNvSpPr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" sz="4400" b="1" i="0" u="none"/>
              <a:t>ماذا لو أضفنا…؟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7"/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 b="1" i="0" u="none"/>
              <a:t>يرجى تقديم الآراء والملاحظات</a:t>
            </a:r>
            <a:endParaRPr/>
          </a:p>
        </p:txBody>
      </p:sp>
      <p:pic>
        <p:nvPicPr>
          <p:cNvPr id="1559" name="Google Shape;1559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27"/>
          <p:cNvSpPr txBox="1">
            <a:spLocks noGrp="1"/>
          </p:cNvSpPr>
          <p:nvPr>
            <p:ph type="body" idx="1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ar" b="0" i="0" u="none"/>
              <a:t>مساهماتك تحسّن وقتنا معًا.</a:t>
            </a:r>
            <a:endParaRPr/>
          </a:p>
          <a:p>
            <a:pPr marL="5715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/>
          </a:p>
        </p:txBody>
      </p:sp>
      <p:pic>
        <p:nvPicPr>
          <p:cNvPr id="1561" name="Google Shape;1561;p27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"/>
          <p:cNvSpPr txBox="1">
            <a:spLocks noGrp="1"/>
          </p:cNvSpPr>
          <p:nvPr>
            <p:ph type="body" idx="1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الترحيب</a:t>
            </a:r>
            <a:endParaRPr/>
          </a:p>
        </p:txBody>
      </p:sp>
      <p:sp>
        <p:nvSpPr>
          <p:cNvPr id="1391" name="Google Shape;1391;p5"/>
          <p:cNvSpPr txBox="1">
            <a:spLocks noGrp="1"/>
          </p:cNvSpPr>
          <p:nvPr>
            <p:ph type="body" idx="3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نصيحة للقراءة</a:t>
            </a:r>
            <a:endParaRPr/>
          </a:p>
        </p:txBody>
      </p:sp>
      <p:sp>
        <p:nvSpPr>
          <p:cNvPr id="1392" name="Google Shape;1392;p5"/>
          <p:cNvSpPr txBox="1">
            <a:spLocks noGrp="1"/>
          </p:cNvSpPr>
          <p:nvPr>
            <p:ph type="body" idx="4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وقت الممارسة</a:t>
            </a:r>
            <a:endParaRPr/>
          </a:p>
        </p:txBody>
      </p:sp>
      <p:sp>
        <p:nvSpPr>
          <p:cNvPr id="1393" name="Google Shape;1393;p5"/>
          <p:cNvSpPr txBox="1">
            <a:spLocks noGrp="1"/>
          </p:cNvSpPr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جدول الأعمال</a:t>
            </a:r>
            <a:endParaRPr/>
          </a:p>
        </p:txBody>
      </p:sp>
      <p:sp>
        <p:nvSpPr>
          <p:cNvPr id="1394" name="Google Shape;1394;p5"/>
          <p:cNvSpPr txBox="1">
            <a:spLocks noGrp="1"/>
          </p:cNvSpPr>
          <p:nvPr>
            <p:ph type="body" idx="5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التفكُّر والمستجدات</a:t>
            </a:r>
            <a:endParaRPr/>
          </a:p>
        </p:txBody>
      </p:sp>
      <p:pic>
        <p:nvPicPr>
          <p:cNvPr id="1395" name="Google Shape;1395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pPr rtl="1"/>
            <a:r>
              <a:rPr lang="en"/>
              <a:t>استبيان ثقة الأسرة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0"/>
            <a:ext cx="5127200" cy="390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امسح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هذا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الرمز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لمشاركة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رأيك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في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القراءة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طفلك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سيتم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إدخال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المشاركين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في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سحب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للحصول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على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بطاقة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هدايا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بقيمة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دولارًا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سيتم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اختيار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فائز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لكل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مدرسة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بعد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الورشة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الأولى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والأخيرة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6"/>
          <p:cNvSpPr txBox="1">
            <a:spLocks noGrp="1"/>
          </p:cNvSpPr>
          <p:nvPr>
            <p:ph type="body" idx="1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05" name="Google Shape;1405;p6"/>
          <p:cNvSpPr txBox="1">
            <a:spLocks noGrp="1"/>
          </p:cNvSpPr>
          <p:nvPr>
            <p:ph type="body" idx="2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06" name="Google Shape;1406;p6"/>
          <p:cNvSpPr txBox="1">
            <a:spLocks noGrp="1"/>
          </p:cNvSpPr>
          <p:nvPr>
            <p:ph type="body" idx="3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07" name="Google Shape;1407;p6"/>
          <p:cNvSpPr txBox="1">
            <a:spLocks noGrp="1"/>
          </p:cNvSpPr>
          <p:nvPr>
            <p:ph type="body" idx="4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08" name="Google Shape;1408;p6"/>
          <p:cNvSpPr txBox="1">
            <a:spLocks noGrp="1"/>
          </p:cNvSpPr>
          <p:nvPr>
            <p:ph type="body" idx="5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مستعدًا.</a:t>
            </a:r>
            <a:endParaRPr/>
          </a:p>
        </p:txBody>
      </p:sp>
      <p:sp>
        <p:nvSpPr>
          <p:cNvPr id="1409" name="Google Shape;1409;p6"/>
          <p:cNvSpPr txBox="1">
            <a:spLocks noGrp="1"/>
          </p:cNvSpPr>
          <p:nvPr>
            <p:ph type="body" idx="6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حاضرًا.</a:t>
            </a:r>
            <a:endParaRPr/>
          </a:p>
        </p:txBody>
      </p:sp>
      <p:sp>
        <p:nvSpPr>
          <p:cNvPr id="1410" name="Google Shape;1410;p6"/>
          <p:cNvSpPr txBox="1">
            <a:spLocks noGrp="1"/>
          </p:cNvSpPr>
          <p:nvPr>
            <p:ph type="body" idx="7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مهذبًا.</a:t>
            </a:r>
            <a:endParaRPr/>
          </a:p>
        </p:txBody>
      </p:sp>
      <p:sp>
        <p:nvSpPr>
          <p:cNvPr id="1411" name="Google Shape;1411;p6"/>
          <p:cNvSpPr txBox="1">
            <a:spLocks noGrp="1"/>
          </p:cNvSpPr>
          <p:nvPr>
            <p:ph type="body" idx="8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اطرح أسئلة.</a:t>
            </a:r>
            <a:endParaRPr/>
          </a:p>
        </p:txBody>
      </p:sp>
      <p:sp>
        <p:nvSpPr>
          <p:cNvPr id="1412" name="Google Shape;1412;p6"/>
          <p:cNvSpPr txBox="1">
            <a:spLocks noGrp="1"/>
          </p:cNvSpPr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توجيهات ورشة العمل</a:t>
            </a:r>
            <a:endParaRPr/>
          </a:p>
        </p:txBody>
      </p:sp>
      <p:pic>
        <p:nvPicPr>
          <p:cNvPr id="1413" name="Google Shape;1413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1"/>
          <p:cNvSpPr txBox="1">
            <a:spLocks noGrp="1"/>
          </p:cNvSpPr>
          <p:nvPr>
            <p:ph type="title"/>
          </p:nvPr>
        </p:nvSpPr>
        <p:spPr>
          <a:xfrm>
            <a:off x="3082021" y="99016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>
                <a:solidFill>
                  <a:srgbClr val="006FB6"/>
                </a:solidFill>
              </a:rPr>
              <a:t>ماذا لو أضفنا ___؟</a:t>
            </a:r>
            <a:endParaRPr/>
          </a:p>
        </p:txBody>
      </p:sp>
      <p:sp>
        <p:nvSpPr>
          <p:cNvPr id="1422" name="Google Shape;1422;p11"/>
          <p:cNvSpPr txBox="1">
            <a:spLocks noGrp="1"/>
          </p:cNvSpPr>
          <p:nvPr>
            <p:ph type="body" idx="1"/>
          </p:nvPr>
        </p:nvSpPr>
        <p:spPr>
          <a:xfrm>
            <a:off x="365760" y="4087285"/>
            <a:ext cx="2999232" cy="174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ar" b="0" i="0" u="none"/>
              <a:t>استراتيجيات القراءة تشبه الأدوات في صندوق الأدوات.  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sp>
        <p:nvSpPr>
          <p:cNvPr id="1423" name="Google Shape;1423;p11"/>
          <p:cNvSpPr txBox="1">
            <a:spLocks noGrp="1"/>
          </p:cNvSpPr>
          <p:nvPr>
            <p:ph type="title" idx="3"/>
          </p:nvPr>
        </p:nvSpPr>
        <p:spPr>
          <a:xfrm>
            <a:off x="10594842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11"/>
          <p:cNvSpPr txBox="1">
            <a:spLocks noGrp="1"/>
          </p:cNvSpPr>
          <p:nvPr>
            <p:ph type="title" idx="5"/>
          </p:nvPr>
        </p:nvSpPr>
        <p:spPr>
          <a:xfrm>
            <a:off x="10594842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11"/>
          <p:cNvSpPr txBox="1">
            <a:spLocks noGrp="1"/>
          </p:cNvSpPr>
          <p:nvPr>
            <p:ph type="body" idx="6"/>
          </p:nvPr>
        </p:nvSpPr>
        <p:spPr>
          <a:xfrm>
            <a:off x="572997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اختر كلمة.</a:t>
            </a:r>
            <a:endParaRPr/>
          </a:p>
        </p:txBody>
      </p:sp>
      <p:sp>
        <p:nvSpPr>
          <p:cNvPr id="1426" name="Google Shape;1426;p11"/>
          <p:cNvSpPr txBox="1">
            <a:spLocks noGrp="1"/>
          </p:cNvSpPr>
          <p:nvPr>
            <p:ph type="body" idx="7"/>
          </p:nvPr>
        </p:nvSpPr>
        <p:spPr>
          <a:xfrm>
            <a:off x="572997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أضف و/أو أزل لاحقة وسابقة.</a:t>
            </a:r>
            <a:endParaRPr/>
          </a:p>
        </p:txBody>
      </p:sp>
      <p:sp>
        <p:nvSpPr>
          <p:cNvPr id="1427" name="Google Shape;1427;p11"/>
          <p:cNvSpPr txBox="1">
            <a:spLocks noGrp="1"/>
          </p:cNvSpPr>
          <p:nvPr>
            <p:ph type="body" idx="8"/>
          </p:nvPr>
        </p:nvSpPr>
        <p:spPr>
          <a:xfrm>
            <a:off x="572995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ناقش كيفية تغير الكلمة. </a:t>
            </a:r>
            <a:endParaRPr/>
          </a:p>
        </p:txBody>
      </p:sp>
      <p:sp>
        <p:nvSpPr>
          <p:cNvPr id="1428" name="Google Shape;1428;p11"/>
          <p:cNvSpPr txBox="1">
            <a:spLocks noGrp="1"/>
          </p:cNvSpPr>
          <p:nvPr>
            <p:ph type="title" idx="13"/>
          </p:nvPr>
        </p:nvSpPr>
        <p:spPr>
          <a:xfrm>
            <a:off x="10594842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509" y="2384665"/>
            <a:ext cx="2377500" cy="89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2"/>
          <p:cNvSpPr txBox="1">
            <a:spLocks noGrp="1"/>
          </p:cNvSpPr>
          <p:nvPr>
            <p:ph type="body" idx="1"/>
          </p:nvPr>
        </p:nvSpPr>
        <p:spPr>
          <a:xfrm>
            <a:off x="439359" y="1489802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3200" b="0" i="0" u="none"/>
              <a:t>جزء الكلمة الذي يأتي في بداية الكلمة ويمكن أن يغير معناها</a:t>
            </a:r>
            <a:endParaRPr/>
          </a:p>
        </p:txBody>
      </p:sp>
      <p:sp>
        <p:nvSpPr>
          <p:cNvPr id="1435" name="Google Shape;1435;p12"/>
          <p:cNvSpPr txBox="1">
            <a:spLocks noGrp="1"/>
          </p:cNvSpPr>
          <p:nvPr>
            <p:ph type="body" idx="2"/>
          </p:nvPr>
        </p:nvSpPr>
        <p:spPr>
          <a:xfrm>
            <a:off x="439359" y="2653440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3200" b="0" i="0" u="none"/>
              <a:t>جزء الكلمة الذي يأتي في نهاية الكلمة ويمكن أن يغير معناها</a:t>
            </a:r>
            <a:endParaRPr/>
          </a:p>
        </p:txBody>
      </p:sp>
      <p:sp>
        <p:nvSpPr>
          <p:cNvPr id="1436" name="Google Shape;1436;p12"/>
          <p:cNvSpPr txBox="1">
            <a:spLocks noGrp="1"/>
          </p:cNvSpPr>
          <p:nvPr>
            <p:ph type="body" idx="5"/>
          </p:nvPr>
        </p:nvSpPr>
        <p:spPr>
          <a:xfrm>
            <a:off x="8317341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3200" b="1" i="0" u="none">
                <a:latin typeface="Arial"/>
                <a:ea typeface="Arial"/>
                <a:cs typeface="Arial"/>
                <a:sym typeface="Arial"/>
              </a:rPr>
              <a:t>السابقة</a:t>
            </a:r>
            <a:endParaRPr b="1"/>
          </a:p>
        </p:txBody>
      </p:sp>
      <p:sp>
        <p:nvSpPr>
          <p:cNvPr id="1437" name="Google Shape;1437;p12"/>
          <p:cNvSpPr txBox="1">
            <a:spLocks noGrp="1"/>
          </p:cNvSpPr>
          <p:nvPr>
            <p:ph type="body" idx="6"/>
          </p:nvPr>
        </p:nvSpPr>
        <p:spPr>
          <a:xfrm>
            <a:off x="8319388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3200" b="1" i="0" u="none">
                <a:latin typeface="Arial"/>
                <a:ea typeface="Arial"/>
                <a:cs typeface="Arial"/>
                <a:sym typeface="Arial"/>
              </a:rPr>
              <a:t>اللاحقة</a:t>
            </a:r>
            <a:endParaRPr b="1"/>
          </a:p>
        </p:txBody>
      </p:sp>
      <p:sp>
        <p:nvSpPr>
          <p:cNvPr id="1438" name="Google Shape;1438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b="1" i="0" u="none"/>
              <a:t>تفقد مصطلحات معرفة القراءة والكتابة</a:t>
            </a:r>
            <a:endParaRPr/>
          </a:p>
        </p:txBody>
      </p:sp>
      <p:sp>
        <p:nvSpPr>
          <p:cNvPr id="1439" name="Google Shape;1439;p12"/>
          <p:cNvSpPr txBox="1"/>
          <p:nvPr/>
        </p:nvSpPr>
        <p:spPr>
          <a:xfrm>
            <a:off x="372303" y="3848256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None/>
            </a:pPr>
            <a:r>
              <a:rPr lang="ar"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كلمات مختلقة ليس لها معنى، ولكن لها نفس النمط الصوتي لكلمات حقيقية</a:t>
            </a:r>
            <a:endParaRPr sz="32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Google Shape;1440;p12"/>
          <p:cNvSpPr txBox="1"/>
          <p:nvPr/>
        </p:nvSpPr>
        <p:spPr>
          <a:xfrm>
            <a:off x="8827008" y="3848256"/>
            <a:ext cx="2858524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lang="ar" sz="32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الكلمات غير الحقيقية</a:t>
            </a:r>
            <a:endParaRPr sz="32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3"/>
          <p:cNvSpPr txBox="1">
            <a:spLocks noGrp="1"/>
          </p:cNvSpPr>
          <p:nvPr>
            <p:ph type="title"/>
          </p:nvPr>
        </p:nvSpPr>
        <p:spPr>
          <a:xfrm>
            <a:off x="2848425" y="-141512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ar" sz="4400" b="1" i="0" u="none">
                <a:solidFill>
                  <a:srgbClr val="006FB6"/>
                </a:solidFill>
              </a:rPr>
              <a:t>اختر كلمة</a:t>
            </a:r>
            <a:endParaRPr/>
          </a:p>
        </p:txBody>
      </p:sp>
      <p:sp>
        <p:nvSpPr>
          <p:cNvPr id="1446" name="Google Shape;1446;p13"/>
          <p:cNvSpPr txBox="1">
            <a:spLocks noGrp="1"/>
          </p:cNvSpPr>
          <p:nvPr>
            <p:ph type="body" idx="1"/>
          </p:nvPr>
        </p:nvSpPr>
        <p:spPr>
          <a:xfrm>
            <a:off x="8756404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>
                <a:solidFill>
                  <a:srgbClr val="006FB6"/>
                </a:solidFill>
              </a:rPr>
              <a:t>النصائح والحيل</a:t>
            </a:r>
            <a:endParaRPr/>
          </a:p>
          <a:p>
            <a: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47" name="Google Shape;1447;p13"/>
          <p:cNvSpPr txBox="1">
            <a:spLocks noGrp="1"/>
          </p:cNvSpPr>
          <p:nvPr>
            <p:ph type="body" idx="2"/>
          </p:nvPr>
        </p:nvSpPr>
        <p:spPr>
          <a:xfrm>
            <a:off x="8853057" y="1176676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لا تستخدم هذه النصيحة مع كل كلمة! </a:t>
            </a:r>
            <a:endParaRPr/>
          </a:p>
          <a:p>
            <a:pPr marL="457200" lvl="0" indent="-279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solidFill>
                <a:srgbClr val="006FB6"/>
              </a:solidFill>
            </a:endParaRPr>
          </a:p>
          <a:p>
            <a:pPr marL="45720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اختر كلمة ترى فيها لاحقة أو سابقة.</a:t>
            </a:r>
            <a:endParaRPr/>
          </a:p>
          <a:p>
            <a:pPr marL="457200" lvl="0" indent="-279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solidFill>
                <a:srgbClr val="006FB6"/>
              </a:solidFill>
            </a:endParaRPr>
          </a:p>
          <a:p>
            <a:pPr marL="45720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اختر كلمة قصيرة يمكنك الإضافة إليها بسهولة.</a:t>
            </a:r>
            <a:endParaRPr/>
          </a:p>
          <a:p>
            <a: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48" name="Google Shape;1448;p13"/>
          <p:cNvSpPr txBox="1">
            <a:spLocks noGrp="1"/>
          </p:cNvSpPr>
          <p:nvPr>
            <p:ph type="body" idx="3"/>
          </p:nvPr>
        </p:nvSpPr>
        <p:spPr>
          <a:xfrm rot="2235226">
            <a:off x="5530499" y="2512907"/>
            <a:ext cx="2859953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>
                <a:solidFill>
                  <a:srgbClr val="006FB6"/>
                </a:solidFill>
              </a:rPr>
              <a:t>الطفل: </a:t>
            </a:r>
            <a:r>
              <a:rPr lang="ar" b="0" i="0" u="none">
                <a:solidFill>
                  <a:srgbClr val="006FB6"/>
                </a:solidFill>
              </a:rPr>
              <a:t>He will wash his clothes tonigh</a:t>
            </a:r>
            <a:r>
              <a:rPr lang="ar">
                <a:solidFill>
                  <a:srgbClr val="006FB6"/>
                </a:solidFill>
              </a:rPr>
              <a:t>t</a:t>
            </a:r>
            <a:endParaRPr/>
          </a:p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49" name="Google Shape;1449;p13"/>
          <p:cNvSpPr txBox="1">
            <a:spLocks noGrp="1"/>
          </p:cNvSpPr>
          <p:nvPr>
            <p:ph type="body" idx="4"/>
          </p:nvPr>
        </p:nvSpPr>
        <p:spPr>
          <a:xfrm rot="-1957742">
            <a:off x="211916" y="2060435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b="1" i="0" u="none">
                <a:solidFill>
                  <a:srgbClr val="006FB6"/>
                </a:solidFill>
              </a:rPr>
              <a:t>الشخص البالغ: </a:t>
            </a:r>
            <a:r>
              <a:rPr lang="ar" b="0" i="0" u="none">
                <a:solidFill>
                  <a:srgbClr val="006FB6"/>
                </a:solidFill>
              </a:rPr>
              <a:t>دعنا نتوقف ونلعب بهذه الكلمة.</a:t>
            </a:r>
            <a:endParaRPr/>
          </a:p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 b="1" i="0" u="none">
              <a:solidFill>
                <a:srgbClr val="006FB6"/>
              </a:solidFill>
            </a:endParaRPr>
          </a:p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r" sz="5400" b="1" i="0" u="none"/>
              <a:t>أضف أو أزل لاحقة وسابقة</a:t>
            </a:r>
            <a:endParaRPr/>
          </a:p>
        </p:txBody>
      </p:sp>
      <p:sp>
        <p:nvSpPr>
          <p:cNvPr id="1455" name="Google Shape;1455;p14"/>
          <p:cNvSpPr txBox="1">
            <a:spLocks noGrp="1"/>
          </p:cNvSpPr>
          <p:nvPr>
            <p:ph type="body" idx="1"/>
          </p:nvPr>
        </p:nvSpPr>
        <p:spPr>
          <a:xfrm>
            <a:off x="8325379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1" i="0" u="none"/>
              <a:t>الشخص البالغ: </a:t>
            </a:r>
            <a:r>
              <a:rPr lang="ar" b="0" i="0" u="none"/>
              <a:t>"دعنا نضيف السابقة "pre-". ما الكلمة التي سيكوِّنها ذلك؟"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456" name="Google Shape;1456;p14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0" i="0" u="none"/>
              <a:t>wash</a:t>
            </a:r>
            <a:endParaRPr/>
          </a:p>
        </p:txBody>
      </p:sp>
      <p:sp>
        <p:nvSpPr>
          <p:cNvPr id="1457" name="Google Shape;1457;p14"/>
          <p:cNvSpPr txBox="1">
            <a:spLocks noGrp="1"/>
          </p:cNvSpPr>
          <p:nvPr>
            <p:ph type="body" idx="3"/>
          </p:nvPr>
        </p:nvSpPr>
        <p:spPr>
          <a:xfrm>
            <a:off x="399164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" b="1" i="0" u="none"/>
              <a:t>الطفل: </a:t>
            </a:r>
            <a:r>
              <a:rPr lang="ar"/>
              <a:t>"</a:t>
            </a:r>
            <a:r>
              <a:rPr lang="ar" b="0" i="0" u="none"/>
              <a:t>Prewash"</a:t>
            </a:r>
            <a:endParaRPr/>
          </a:p>
        </p:txBody>
      </p:sp>
      <p:pic>
        <p:nvPicPr>
          <p:cNvPr id="1458" name="Google Shape;1458;p14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 flipH="1">
            <a:off x="10195702" y="3999269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Macintosh PowerPoint</Application>
  <PresentationFormat>Widescreen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Noto Sans Symbols</vt:lpstr>
      <vt:lpstr>Times New Roman</vt:lpstr>
      <vt:lpstr>1_Custom Design</vt:lpstr>
      <vt:lpstr>3_Custom Design</vt:lpstr>
      <vt:lpstr>Title Slides</vt:lpstr>
      <vt:lpstr>2_Main Slides</vt:lpstr>
      <vt:lpstr>3_Main Slides</vt:lpstr>
      <vt:lpstr>2_Left Sidebar Slides</vt:lpstr>
      <vt:lpstr>1_Right Side Bar Slides</vt:lpstr>
      <vt:lpstr>3_Custom Design</vt:lpstr>
      <vt:lpstr>1_Right Side Bar Slides</vt:lpstr>
      <vt:lpstr>Workshop guide</vt:lpstr>
      <vt:lpstr>ماذا لو أضفنا…؟</vt:lpstr>
      <vt:lpstr>جدول الأعمال</vt:lpstr>
      <vt:lpstr>استبيان ثقة الأسرة</vt:lpstr>
      <vt:lpstr>توجيهات ورشة العمل</vt:lpstr>
      <vt:lpstr>ماذا لو أضفنا ___؟</vt:lpstr>
      <vt:lpstr>تفقد مصطلحات معرفة القراءة والكتابة</vt:lpstr>
      <vt:lpstr>اختر كلمة</vt:lpstr>
      <vt:lpstr>أضف أو أزل لاحقة وسابقة</vt:lpstr>
      <vt:lpstr>ناقش كيفية تغير الكلمة</vt:lpstr>
      <vt:lpstr>أضف أو أزل لاحقة وسابقة</vt:lpstr>
      <vt:lpstr>أضف أو أزل لاحقة وسابقة</vt:lpstr>
      <vt:lpstr>أضف أو أزل لاحقة وسابقة</vt:lpstr>
      <vt:lpstr>لنتدرب</vt:lpstr>
      <vt:lpstr>القراءة = محادثة (من مرحلة الروضة إلى الصف الأول)</vt:lpstr>
      <vt:lpstr>القراءة = محادثة (من الصف الثاني إلى الصف الثالث)</vt:lpstr>
      <vt:lpstr>الأسر التي تتحدث لغات متعددة</vt:lpstr>
      <vt:lpstr>وقت التدرب</vt:lpstr>
      <vt:lpstr>تأمل </vt:lpstr>
      <vt:lpstr>يرجى تقديم الآراء والملاحظات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e.howard@springboardcollaborative.org</cp:lastModifiedBy>
  <cp:revision>1</cp:revision>
  <dcterms:modified xsi:type="dcterms:W3CDTF">2025-02-07T18:35:43Z</dcterms:modified>
</cp:coreProperties>
</file>