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8" r:id="rId6"/>
    <p:sldMasterId id="2147483664" r:id="rId7"/>
    <p:sldMasterId id="2147483683" r:id="rId8"/>
    <p:sldMasterId id="2147483692" r:id="rId9"/>
    <p:sldMasterId id="2147483697" r:id="rId10"/>
    <p:sldMasterId id="2147483707" r:id="rId11"/>
    <p:sldMasterId id="2147483723" r:id="rId12"/>
    <p:sldMasterId id="2147483738" r:id="rId13"/>
    <p:sldMasterId id="2147483746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5" roundtripDataSignature="AMtx7mjP6nfTIHmcwYaNx8jU2ZurlJh0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5.xml"/><Relationship Id="rId22" Type="http://schemas.openxmlformats.org/officeDocument/2006/relationships/slide" Target="slides/slide7.xml"/><Relationship Id="rId21" Type="http://schemas.openxmlformats.org/officeDocument/2006/relationships/slide" Target="slides/slide6.xml"/><Relationship Id="rId24" Type="http://schemas.openxmlformats.org/officeDocument/2006/relationships/slide" Target="slides/slide9.xml"/><Relationship Id="rId23" Type="http://schemas.openxmlformats.org/officeDocument/2006/relationships/slide" Target="slides/slide8.xml"/><Relationship Id="rId1" Type="http://schemas.openxmlformats.org/officeDocument/2006/relationships/theme" Target="theme/theme10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28" Type="http://schemas.openxmlformats.org/officeDocument/2006/relationships/slide" Target="slides/slide13.xml"/><Relationship Id="rId27" Type="http://schemas.openxmlformats.org/officeDocument/2006/relationships/slide" Target="slides/slide1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6.xml"/><Relationship Id="rId30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33" Type="http://schemas.openxmlformats.org/officeDocument/2006/relationships/slide" Target="slides/slide18.xml"/><Relationship Id="rId10" Type="http://schemas.openxmlformats.org/officeDocument/2006/relationships/slideMaster" Target="slideMasters/slideMaster7.xml"/><Relationship Id="rId32" Type="http://schemas.openxmlformats.org/officeDocument/2006/relationships/slide" Target="slides/slide17.xml"/><Relationship Id="rId13" Type="http://schemas.openxmlformats.org/officeDocument/2006/relationships/slideMaster" Target="slideMasters/slideMaster10.xml"/><Relationship Id="rId35" Type="http://customschemas.google.com/relationships/presentationmetadata" Target="metadata"/><Relationship Id="rId12" Type="http://schemas.openxmlformats.org/officeDocument/2006/relationships/slideMaster" Target="slideMasters/slideMaster9.xml"/><Relationship Id="rId34" Type="http://schemas.openxmlformats.org/officeDocument/2006/relationships/slide" Target="slides/slide19.xml"/><Relationship Id="rId15" Type="http://schemas.openxmlformats.org/officeDocument/2006/relationships/notesMaster" Target="notesMasters/notesMaster1.xml"/><Relationship Id="rId14" Type="http://schemas.openxmlformats.org/officeDocument/2006/relationships/slideMaster" Target="slideMasters/slideMaster11.xml"/><Relationship Id="rId17" Type="http://schemas.openxmlformats.org/officeDocument/2006/relationships/slide" Target="slides/slide2.xml"/><Relationship Id="rId16" Type="http://schemas.openxmlformats.org/officeDocument/2006/relationships/slide" Target="slides/slide1.xml"/><Relationship Id="rId19" Type="http://schemas.openxmlformats.org/officeDocument/2006/relationships/slide" Target="slides/slide4.xml"/><Relationship Id="rId1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3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5" name="Google Shape;1445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3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p16:notes"/>
          <p:cNvSpPr/>
          <p:nvPr>
            <p:ph idx="2" type="sldImg"/>
          </p:nvPr>
        </p:nvSpPr>
        <p:spPr>
          <a:xfrm>
            <a:off x="3533775" y="8413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5" name="Google Shape;1545;p1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2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p17:notes"/>
          <p:cNvSpPr/>
          <p:nvPr>
            <p:ph idx="2" type="sldImg"/>
          </p:nvPr>
        </p:nvSpPr>
        <p:spPr>
          <a:xfrm>
            <a:off x="3533775" y="8255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4" name="Google Shape;1554;p17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p18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3" name="Google Shape;1563;p18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0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19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2" name="Google Shape;1572;p1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9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20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1" name="Google Shape;1581;p20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9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2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1" name="Google Shape;1591;p2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8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g1dc985c0eea_0_151:notes"/>
          <p:cNvSpPr/>
          <p:nvPr>
            <p:ph idx="2" type="sldImg"/>
          </p:nvPr>
        </p:nvSpPr>
        <p:spPr>
          <a:xfrm>
            <a:off x="128588" y="104775"/>
            <a:ext cx="2079600" cy="117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0" name="Google Shape;1600;g1dc985c0eea_0_151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7" name="Shape 1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Google Shape;1608;p22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9" name="Google Shape;1609;p22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" name="Google Shape;1622;g2cb035573ea_0_1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3" name="Google Shape;1623;g2cb035573ea_0_113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9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p27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31" name="Google Shape;1631;p2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0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2" name="Google Shape;1452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5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7" name="Google Shape;1457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2" name="Google Shape;1472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7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Google Shape;1488;p1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9" name="Google Shape;1489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p12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3" name="Google Shape;1503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Google Shape;1515;p13:notes"/>
          <p:cNvSpPr/>
          <p:nvPr>
            <p:ph idx="2" type="sldImg"/>
          </p:nvPr>
        </p:nvSpPr>
        <p:spPr>
          <a:xfrm>
            <a:off x="3533775" y="8255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6" name="Google Shape;1516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3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p14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5" name="Google Shape;1525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3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15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5" name="Google Shape;1535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7.png"/><Relationship Id="rId3" Type="http://schemas.openxmlformats.org/officeDocument/2006/relationships/image" Target="../media/image2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1.jpg"/><Relationship Id="rId3" Type="http://schemas.openxmlformats.org/officeDocument/2006/relationships/image" Target="../media/image2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0.jpg"/><Relationship Id="rId3" Type="http://schemas.openxmlformats.org/officeDocument/2006/relationships/image" Target="../media/image2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png"/><Relationship Id="rId3" Type="http://schemas.openxmlformats.org/officeDocument/2006/relationships/image" Target="../media/image35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png"/><Relationship Id="rId3" Type="http://schemas.openxmlformats.org/officeDocument/2006/relationships/image" Target="../media/image35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3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2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png"/><Relationship Id="rId3" Type="http://schemas.openxmlformats.org/officeDocument/2006/relationships/image" Target="../media/image35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30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35.png"/><Relationship Id="rId4" Type="http://schemas.openxmlformats.org/officeDocument/2006/relationships/image" Target="../media/image39.png"/><Relationship Id="rId5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35.png"/><Relationship Id="rId4" Type="http://schemas.openxmlformats.org/officeDocument/2006/relationships/image" Target="../media/image32.png"/><Relationship Id="rId5" Type="http://schemas.openxmlformats.org/officeDocument/2006/relationships/image" Target="../media/image2.png"/><Relationship Id="rId6" Type="http://schemas.openxmlformats.org/officeDocument/2006/relationships/image" Target="../media/image26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Relationship Id="rId3" Type="http://schemas.openxmlformats.org/officeDocument/2006/relationships/image" Target="../media/image35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7.png"/><Relationship Id="rId7" Type="http://schemas.openxmlformats.org/officeDocument/2006/relationships/image" Target="../media/image20.png"/><Relationship Id="rId8" Type="http://schemas.openxmlformats.org/officeDocument/2006/relationships/image" Target="../media/image5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png"/><Relationship Id="rId3" Type="http://schemas.openxmlformats.org/officeDocument/2006/relationships/image" Target="../media/image35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png"/><Relationship Id="rId3" Type="http://schemas.openxmlformats.org/officeDocument/2006/relationships/image" Target="../media/image35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7.png"/><Relationship Id="rId7" Type="http://schemas.openxmlformats.org/officeDocument/2006/relationships/image" Target="../media/image20.png"/><Relationship Id="rId8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png"/><Relationship Id="rId3" Type="http://schemas.openxmlformats.org/officeDocument/2006/relationships/image" Target="../media/image35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.png"/><Relationship Id="rId7" Type="http://schemas.openxmlformats.org/officeDocument/2006/relationships/image" Target="../media/image20.png"/><Relationship Id="rId8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png"/><Relationship Id="rId3" Type="http://schemas.openxmlformats.org/officeDocument/2006/relationships/image" Target="../media/image35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35.png"/><Relationship Id="rId4" Type="http://schemas.openxmlformats.org/officeDocument/2006/relationships/image" Target="../media/image32.png"/><Relationship Id="rId5" Type="http://schemas.openxmlformats.org/officeDocument/2006/relationships/image" Target="../media/image2.png"/><Relationship Id="rId6" Type="http://schemas.openxmlformats.org/officeDocument/2006/relationships/image" Target="../media/image38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35.png"/><Relationship Id="rId4" Type="http://schemas.openxmlformats.org/officeDocument/2006/relationships/image" Target="../media/image32.png"/><Relationship Id="rId5" Type="http://schemas.openxmlformats.org/officeDocument/2006/relationships/image" Target="../media/image2.png"/><Relationship Id="rId6" Type="http://schemas.openxmlformats.org/officeDocument/2006/relationships/image" Target="../media/image38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35.png"/><Relationship Id="rId4" Type="http://schemas.openxmlformats.org/officeDocument/2006/relationships/image" Target="../media/image39.png"/><Relationship Id="rId5" Type="http://schemas.openxmlformats.org/officeDocument/2006/relationships/image" Target="../media/image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35.png"/><Relationship Id="rId4" Type="http://schemas.openxmlformats.org/officeDocument/2006/relationships/image" Target="../media/image32.png"/><Relationship Id="rId5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35.png"/><Relationship Id="rId4" Type="http://schemas.openxmlformats.org/officeDocument/2006/relationships/image" Target="../media/image32.png"/><Relationship Id="rId5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2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Relationship Id="rId3" Type="http://schemas.openxmlformats.org/officeDocument/2006/relationships/image" Target="../media/image35.png"/><Relationship Id="rId4" Type="http://schemas.openxmlformats.org/officeDocument/2006/relationships/image" Target="../media/image2.png"/><Relationship Id="rId9" Type="http://schemas.openxmlformats.org/officeDocument/2006/relationships/image" Target="../media/image12.jpg"/><Relationship Id="rId5" Type="http://schemas.openxmlformats.org/officeDocument/2006/relationships/image" Target="../media/image3.png"/><Relationship Id="rId6" Type="http://schemas.openxmlformats.org/officeDocument/2006/relationships/image" Target="../media/image1.png"/><Relationship Id="rId7" Type="http://schemas.openxmlformats.org/officeDocument/2006/relationships/image" Target="../media/image20.png"/><Relationship Id="rId8" Type="http://schemas.openxmlformats.org/officeDocument/2006/relationships/image" Target="../media/image4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2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5.png"/><Relationship Id="rId3" Type="http://schemas.openxmlformats.org/officeDocument/2006/relationships/image" Target="../media/image3.png"/><Relationship Id="rId4" Type="http://schemas.openxmlformats.org/officeDocument/2006/relationships/image" Target="../media/image39.png"/><Relationship Id="rId5" Type="http://schemas.openxmlformats.org/officeDocument/2006/relationships/image" Target="../media/image16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5.png"/><Relationship Id="rId3" Type="http://schemas.openxmlformats.org/officeDocument/2006/relationships/image" Target="../media/image3.png"/><Relationship Id="rId4" Type="http://schemas.openxmlformats.org/officeDocument/2006/relationships/image" Target="../media/image39.png"/><Relationship Id="rId5" Type="http://schemas.openxmlformats.org/officeDocument/2006/relationships/image" Target="../media/image16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5.png"/><Relationship Id="rId3" Type="http://schemas.openxmlformats.org/officeDocument/2006/relationships/image" Target="../media/image3.png"/><Relationship Id="rId4" Type="http://schemas.openxmlformats.org/officeDocument/2006/relationships/image" Target="../media/image39.png"/><Relationship Id="rId5" Type="http://schemas.openxmlformats.org/officeDocument/2006/relationships/image" Target="../media/image16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5.png"/><Relationship Id="rId3" Type="http://schemas.openxmlformats.org/officeDocument/2006/relationships/image" Target="../media/image3.png"/><Relationship Id="rId4" Type="http://schemas.openxmlformats.org/officeDocument/2006/relationships/image" Target="../media/image39.png"/><Relationship Id="rId5" Type="http://schemas.openxmlformats.org/officeDocument/2006/relationships/image" Target="../media/image16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2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2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Relationship Id="rId3" Type="http://schemas.openxmlformats.org/officeDocument/2006/relationships/image" Target="../media/image35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Relationship Id="rId3" Type="http://schemas.openxmlformats.org/officeDocument/2006/relationships/image" Target="../media/image35.png"/><Relationship Id="rId4" Type="http://schemas.openxmlformats.org/officeDocument/2006/relationships/image" Target="../media/image39.png"/><Relationship Id="rId5" Type="http://schemas.openxmlformats.org/officeDocument/2006/relationships/image" Target="../media/image3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Relationship Id="rId3" Type="http://schemas.openxmlformats.org/officeDocument/2006/relationships/image" Target="../media/image18.jpg"/><Relationship Id="rId4" Type="http://schemas.openxmlformats.org/officeDocument/2006/relationships/image" Target="../media/image35.png"/><Relationship Id="rId5" Type="http://schemas.openxmlformats.org/officeDocument/2006/relationships/image" Target="../media/image39.png"/><Relationship Id="rId6" Type="http://schemas.openxmlformats.org/officeDocument/2006/relationships/image" Target="../media/image3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5.jpg"/><Relationship Id="rId3" Type="http://schemas.openxmlformats.org/officeDocument/2006/relationships/image" Target="../media/image16.png"/><Relationship Id="rId4" Type="http://schemas.openxmlformats.org/officeDocument/2006/relationships/image" Target="../media/image35.png"/><Relationship Id="rId5" Type="http://schemas.openxmlformats.org/officeDocument/2006/relationships/image" Target="../media/image39.png"/><Relationship Id="rId6" Type="http://schemas.openxmlformats.org/officeDocument/2006/relationships/image" Target="../media/image3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5.png"/><Relationship Id="rId3" Type="http://schemas.openxmlformats.org/officeDocument/2006/relationships/image" Target="../media/image3.png"/><Relationship Id="rId4" Type="http://schemas.openxmlformats.org/officeDocument/2006/relationships/image" Target="../media/image39.png"/><Relationship Id="rId5" Type="http://schemas.openxmlformats.org/officeDocument/2006/relationships/image" Target="../media/image16.png"/><Relationship Id="rId6" Type="http://schemas.openxmlformats.org/officeDocument/2006/relationships/image" Target="../media/image42.jp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5.png"/><Relationship Id="rId3" Type="http://schemas.openxmlformats.org/officeDocument/2006/relationships/image" Target="../media/image3.png"/><Relationship Id="rId4" Type="http://schemas.openxmlformats.org/officeDocument/2006/relationships/image" Target="../media/image39.png"/><Relationship Id="rId5" Type="http://schemas.openxmlformats.org/officeDocument/2006/relationships/image" Target="../media/image16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5.png"/><Relationship Id="rId3" Type="http://schemas.openxmlformats.org/officeDocument/2006/relationships/image" Target="../media/image3.png"/><Relationship Id="rId4" Type="http://schemas.openxmlformats.org/officeDocument/2006/relationships/image" Target="../media/image39.png"/><Relationship Id="rId5" Type="http://schemas.openxmlformats.org/officeDocument/2006/relationships/image" Target="../media/image16.png"/><Relationship Id="rId6" Type="http://schemas.openxmlformats.org/officeDocument/2006/relationships/image" Target="../media/image42.jp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5.png"/><Relationship Id="rId3" Type="http://schemas.openxmlformats.org/officeDocument/2006/relationships/image" Target="../media/image3.png"/><Relationship Id="rId4" Type="http://schemas.openxmlformats.org/officeDocument/2006/relationships/image" Target="../media/image39.png"/><Relationship Id="rId5" Type="http://schemas.openxmlformats.org/officeDocument/2006/relationships/image" Target="../media/image16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5.png"/><Relationship Id="rId3" Type="http://schemas.openxmlformats.org/officeDocument/2006/relationships/image" Target="../media/image3.png"/><Relationship Id="rId4" Type="http://schemas.openxmlformats.org/officeDocument/2006/relationships/image" Target="../media/image39.png"/><Relationship Id="rId5" Type="http://schemas.openxmlformats.org/officeDocument/2006/relationships/image" Target="../media/image16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4.png"/><Relationship Id="rId3" Type="http://schemas.openxmlformats.org/officeDocument/2006/relationships/image" Target="../media/image35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Relationship Id="rId3" Type="http://schemas.openxmlformats.org/officeDocument/2006/relationships/image" Target="../media/image18.jpg"/><Relationship Id="rId4" Type="http://schemas.openxmlformats.org/officeDocument/2006/relationships/image" Target="../media/image35.png"/><Relationship Id="rId5" Type="http://schemas.openxmlformats.org/officeDocument/2006/relationships/image" Target="../media/image39.png"/><Relationship Id="rId6" Type="http://schemas.openxmlformats.org/officeDocument/2006/relationships/image" Target="../media/image3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5.png"/><Relationship Id="rId3" Type="http://schemas.openxmlformats.org/officeDocument/2006/relationships/image" Target="../media/image3.png"/><Relationship Id="rId4" Type="http://schemas.openxmlformats.org/officeDocument/2006/relationships/image" Target="../media/image39.png"/><Relationship Id="rId5" Type="http://schemas.openxmlformats.org/officeDocument/2006/relationships/image" Target="../media/image16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5.png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5" Type="http://schemas.openxmlformats.org/officeDocument/2006/relationships/image" Target="../media/image32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2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6.png"/><Relationship Id="rId3" Type="http://schemas.openxmlformats.org/officeDocument/2006/relationships/image" Target="../media/image35.png"/><Relationship Id="rId4" Type="http://schemas.openxmlformats.org/officeDocument/2006/relationships/image" Target="../media/image39.png"/><Relationship Id="rId5" Type="http://schemas.openxmlformats.org/officeDocument/2006/relationships/image" Target="../media/image3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6.png"/><Relationship Id="rId3" Type="http://schemas.openxmlformats.org/officeDocument/2006/relationships/image" Target="../media/image35.png"/><Relationship Id="rId4" Type="http://schemas.openxmlformats.org/officeDocument/2006/relationships/image" Target="../media/image32.png"/><Relationship Id="rId5" Type="http://schemas.openxmlformats.org/officeDocument/2006/relationships/image" Target="../media/image2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6.png"/><Relationship Id="rId3" Type="http://schemas.openxmlformats.org/officeDocument/2006/relationships/image" Target="../media/image35.png"/><Relationship Id="rId4" Type="http://schemas.openxmlformats.org/officeDocument/2006/relationships/image" Target="../media/image39.png"/><Relationship Id="rId5" Type="http://schemas.openxmlformats.org/officeDocument/2006/relationships/image" Target="../media/image3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4.png"/><Relationship Id="rId3" Type="http://schemas.openxmlformats.org/officeDocument/2006/relationships/image" Target="../media/image35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4.png"/><Relationship Id="rId3" Type="http://schemas.openxmlformats.org/officeDocument/2006/relationships/image" Target="../media/image35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7.png"/><Relationship Id="rId7" Type="http://schemas.openxmlformats.org/officeDocument/2006/relationships/image" Target="../media/image20.png"/><Relationship Id="rId8" Type="http://schemas.openxmlformats.org/officeDocument/2006/relationships/image" Target="../media/image5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4.png"/><Relationship Id="rId3" Type="http://schemas.openxmlformats.org/officeDocument/2006/relationships/image" Target="../media/image35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.png"/><Relationship Id="rId7" Type="http://schemas.openxmlformats.org/officeDocument/2006/relationships/image" Target="../media/image20.png"/><Relationship Id="rId8" Type="http://schemas.openxmlformats.org/officeDocument/2006/relationships/image" Target="../media/image4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4.png"/><Relationship Id="rId3" Type="http://schemas.openxmlformats.org/officeDocument/2006/relationships/image" Target="../media/image35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Relationship Id="rId3" Type="http://schemas.openxmlformats.org/officeDocument/2006/relationships/image" Target="../media/image16.png"/><Relationship Id="rId4" Type="http://schemas.openxmlformats.org/officeDocument/2006/relationships/image" Target="../media/image35.png"/><Relationship Id="rId5" Type="http://schemas.openxmlformats.org/officeDocument/2006/relationships/image" Target="../media/image39.png"/><Relationship Id="rId6" Type="http://schemas.openxmlformats.org/officeDocument/2006/relationships/image" Target="../media/image3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6.png"/><Relationship Id="rId3" Type="http://schemas.openxmlformats.org/officeDocument/2006/relationships/image" Target="../media/image35.png"/><Relationship Id="rId4" Type="http://schemas.openxmlformats.org/officeDocument/2006/relationships/image" Target="../media/image32.png"/><Relationship Id="rId5" Type="http://schemas.openxmlformats.org/officeDocument/2006/relationships/image" Target="../media/image2.png"/><Relationship Id="rId6" Type="http://schemas.openxmlformats.org/officeDocument/2006/relationships/image" Target="../media/image38.jp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6.png"/><Relationship Id="rId3" Type="http://schemas.openxmlformats.org/officeDocument/2006/relationships/image" Target="../media/image35.png"/><Relationship Id="rId4" Type="http://schemas.openxmlformats.org/officeDocument/2006/relationships/image" Target="../media/image32.png"/><Relationship Id="rId5" Type="http://schemas.openxmlformats.org/officeDocument/2006/relationships/image" Target="../media/image2.png"/><Relationship Id="rId6" Type="http://schemas.openxmlformats.org/officeDocument/2006/relationships/image" Target="../media/image38.jp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6.png"/><Relationship Id="rId3" Type="http://schemas.openxmlformats.org/officeDocument/2006/relationships/image" Target="../media/image35.png"/><Relationship Id="rId4" Type="http://schemas.openxmlformats.org/officeDocument/2006/relationships/image" Target="../media/image39.png"/><Relationship Id="rId5" Type="http://schemas.openxmlformats.org/officeDocument/2006/relationships/image" Target="../media/image3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6.png"/><Relationship Id="rId3" Type="http://schemas.openxmlformats.org/officeDocument/2006/relationships/image" Target="../media/image35.png"/><Relationship Id="rId4" Type="http://schemas.openxmlformats.org/officeDocument/2006/relationships/image" Target="../media/image32.png"/><Relationship Id="rId5" Type="http://schemas.openxmlformats.org/officeDocument/2006/relationships/image" Target="../media/image2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6.png"/><Relationship Id="rId3" Type="http://schemas.openxmlformats.org/officeDocument/2006/relationships/image" Target="../media/image35.png"/><Relationship Id="rId4" Type="http://schemas.openxmlformats.org/officeDocument/2006/relationships/image" Target="../media/image32.png"/><Relationship Id="rId5" Type="http://schemas.openxmlformats.org/officeDocument/2006/relationships/image" Target="../media/image2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6.png"/><Relationship Id="rId3" Type="http://schemas.openxmlformats.org/officeDocument/2006/relationships/image" Target="../media/image2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6.png"/><Relationship Id="rId3" Type="http://schemas.openxmlformats.org/officeDocument/2006/relationships/image" Target="../media/image2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21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2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21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4.png"/><Relationship Id="rId3" Type="http://schemas.openxmlformats.org/officeDocument/2006/relationships/image" Target="../media/image35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5.png"/><Relationship Id="rId3" Type="http://schemas.openxmlformats.org/officeDocument/2006/relationships/image" Target="../media/image3.png"/><Relationship Id="rId4" Type="http://schemas.openxmlformats.org/officeDocument/2006/relationships/image" Target="../media/image39.png"/><Relationship Id="rId5" Type="http://schemas.openxmlformats.org/officeDocument/2006/relationships/image" Target="../media/image16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5.png"/><Relationship Id="rId3" Type="http://schemas.openxmlformats.org/officeDocument/2006/relationships/image" Target="../media/image3.png"/><Relationship Id="rId4" Type="http://schemas.openxmlformats.org/officeDocument/2006/relationships/image" Target="../media/image39.png"/><Relationship Id="rId5" Type="http://schemas.openxmlformats.org/officeDocument/2006/relationships/image" Target="../media/image16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5.png"/><Relationship Id="rId3" Type="http://schemas.openxmlformats.org/officeDocument/2006/relationships/image" Target="../media/image3.png"/><Relationship Id="rId4" Type="http://schemas.openxmlformats.org/officeDocument/2006/relationships/image" Target="../media/image39.png"/><Relationship Id="rId5" Type="http://schemas.openxmlformats.org/officeDocument/2006/relationships/image" Target="../media/image16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5.png"/><Relationship Id="rId3" Type="http://schemas.openxmlformats.org/officeDocument/2006/relationships/image" Target="../media/image3.png"/><Relationship Id="rId4" Type="http://schemas.openxmlformats.org/officeDocument/2006/relationships/image" Target="../media/image39.png"/><Relationship Id="rId5" Type="http://schemas.openxmlformats.org/officeDocument/2006/relationships/image" Target="../media/image16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21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2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Relationship Id="rId3" Type="http://schemas.openxmlformats.org/officeDocument/2006/relationships/image" Target="../media/image35.png"/><Relationship Id="rId4" Type="http://schemas.openxmlformats.org/officeDocument/2006/relationships/image" Target="../media/image39.png"/><Relationship Id="rId5" Type="http://schemas.openxmlformats.org/officeDocument/2006/relationships/image" Target="../media/image3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5.png"/><Relationship Id="rId3" Type="http://schemas.openxmlformats.org/officeDocument/2006/relationships/image" Target="../media/image3.png"/><Relationship Id="rId4" Type="http://schemas.openxmlformats.org/officeDocument/2006/relationships/image" Target="../media/image39.png"/><Relationship Id="rId5" Type="http://schemas.openxmlformats.org/officeDocument/2006/relationships/image" Target="../media/image16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5.png"/><Relationship Id="rId3" Type="http://schemas.openxmlformats.org/officeDocument/2006/relationships/image" Target="../media/image3.png"/><Relationship Id="rId4" Type="http://schemas.openxmlformats.org/officeDocument/2006/relationships/image" Target="../media/image39.png"/><Relationship Id="rId5" Type="http://schemas.openxmlformats.org/officeDocument/2006/relationships/image" Target="../media/image16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6.png"/><Relationship Id="rId3" Type="http://schemas.openxmlformats.org/officeDocument/2006/relationships/image" Target="../media/image35.png"/><Relationship Id="rId4" Type="http://schemas.openxmlformats.org/officeDocument/2006/relationships/image" Target="../media/image39.png"/><Relationship Id="rId5" Type="http://schemas.openxmlformats.org/officeDocument/2006/relationships/image" Target="../media/image3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4.png"/><Relationship Id="rId3" Type="http://schemas.openxmlformats.org/officeDocument/2006/relationships/image" Target="../media/image35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7.png"/><Relationship Id="rId7" Type="http://schemas.openxmlformats.org/officeDocument/2006/relationships/image" Target="../media/image20.png"/><Relationship Id="rId8" Type="http://schemas.openxmlformats.org/officeDocument/2006/relationships/image" Target="../media/image5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4.png"/><Relationship Id="rId3" Type="http://schemas.openxmlformats.org/officeDocument/2006/relationships/image" Target="../media/image35.png"/><Relationship Id="rId4" Type="http://schemas.openxmlformats.org/officeDocument/2006/relationships/image" Target="../media/image2.png"/><Relationship Id="rId9" Type="http://schemas.openxmlformats.org/officeDocument/2006/relationships/image" Target="../media/image12.jpg"/><Relationship Id="rId5" Type="http://schemas.openxmlformats.org/officeDocument/2006/relationships/image" Target="../media/image3.png"/><Relationship Id="rId6" Type="http://schemas.openxmlformats.org/officeDocument/2006/relationships/image" Target="../media/image1.png"/><Relationship Id="rId7" Type="http://schemas.openxmlformats.org/officeDocument/2006/relationships/image" Target="../media/image20.png"/><Relationship Id="rId8" Type="http://schemas.openxmlformats.org/officeDocument/2006/relationships/image" Target="../media/image4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4.png"/><Relationship Id="rId3" Type="http://schemas.openxmlformats.org/officeDocument/2006/relationships/image" Target="../media/image35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6.png"/><Relationship Id="rId3" Type="http://schemas.openxmlformats.org/officeDocument/2006/relationships/image" Target="../media/image18.jpg"/><Relationship Id="rId4" Type="http://schemas.openxmlformats.org/officeDocument/2006/relationships/image" Target="../media/image35.png"/><Relationship Id="rId5" Type="http://schemas.openxmlformats.org/officeDocument/2006/relationships/image" Target="../media/image39.png"/><Relationship Id="rId6" Type="http://schemas.openxmlformats.org/officeDocument/2006/relationships/image" Target="../media/image3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5.jpg"/><Relationship Id="rId3" Type="http://schemas.openxmlformats.org/officeDocument/2006/relationships/image" Target="../media/image16.png"/><Relationship Id="rId4" Type="http://schemas.openxmlformats.org/officeDocument/2006/relationships/image" Target="../media/image35.png"/><Relationship Id="rId5" Type="http://schemas.openxmlformats.org/officeDocument/2006/relationships/image" Target="../media/image39.png"/><Relationship Id="rId6" Type="http://schemas.openxmlformats.org/officeDocument/2006/relationships/image" Target="../media/image3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2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9.jpg"/><Relationship Id="rId3" Type="http://schemas.openxmlformats.org/officeDocument/2006/relationships/image" Target="../media/image24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5.png"/><Relationship Id="rId3" Type="http://schemas.openxmlformats.org/officeDocument/2006/relationships/image" Target="../media/image3.png"/><Relationship Id="rId4" Type="http://schemas.openxmlformats.org/officeDocument/2006/relationships/image" Target="../media/image39.png"/><Relationship Id="rId5" Type="http://schemas.openxmlformats.org/officeDocument/2006/relationships/image" Target="../media/image16.png"/><Relationship Id="rId6" Type="http://schemas.openxmlformats.org/officeDocument/2006/relationships/image" Target="../media/image42.jp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5.png"/><Relationship Id="rId3" Type="http://schemas.openxmlformats.org/officeDocument/2006/relationships/image" Target="../media/image3.png"/><Relationship Id="rId4" Type="http://schemas.openxmlformats.org/officeDocument/2006/relationships/image" Target="../media/image39.png"/><Relationship Id="rId5" Type="http://schemas.openxmlformats.org/officeDocument/2006/relationships/image" Target="../media/image16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5.png"/><Relationship Id="rId3" Type="http://schemas.openxmlformats.org/officeDocument/2006/relationships/image" Target="../media/image3.png"/><Relationship Id="rId4" Type="http://schemas.openxmlformats.org/officeDocument/2006/relationships/image" Target="../media/image39.png"/><Relationship Id="rId5" Type="http://schemas.openxmlformats.org/officeDocument/2006/relationships/image" Target="../media/image16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4.png"/><Relationship Id="rId3" Type="http://schemas.openxmlformats.org/officeDocument/2006/relationships/image" Target="../media/image35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5.png"/><Relationship Id="rId3" Type="http://schemas.openxmlformats.org/officeDocument/2006/relationships/image" Target="../media/image3.png"/><Relationship Id="rId4" Type="http://schemas.openxmlformats.org/officeDocument/2006/relationships/image" Target="../media/image39.png"/><Relationship Id="rId5" Type="http://schemas.openxmlformats.org/officeDocument/2006/relationships/image" Target="../media/image16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5.png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5" Type="http://schemas.openxmlformats.org/officeDocument/2006/relationships/image" Target="../media/image32.png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2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30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30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0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30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30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30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64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54" name="Google Shape;154;p64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5" name="Google Shape;155;p64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6" name="Google Shape;156;p6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57" name="Google Shape;157;p64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8" name="Google Shape;158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64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65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p65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63" name="Google Shape;163;p65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4" name="Google Shape;164;p65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5" name="Google Shape;165;p6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66" name="Google Shape;166;p65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67" name="Google Shape;167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65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66"/>
          <p:cNvPicPr preferRelativeResize="0"/>
          <p:nvPr/>
        </p:nvPicPr>
        <p:blipFill rotWithShape="1">
          <a:blip r:embed="rId2">
            <a:alphaModFix/>
          </a:blip>
          <a:srcRect b="7385" l="549" r="-548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p66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72" name="Google Shape;172;p66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3" name="Google Shape;173;p66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4" name="Google Shape;174;p66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75" name="Google Shape;175;p66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6" name="Google Shape;176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66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7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0" name="Google Shape;180;p67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1" name="Google Shape;181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67"/>
          <p:cNvCxnSpPr>
            <a:endCxn id="179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3" name="Google Shape;183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7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67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67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7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37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37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37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Google Shape;197;p3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8" name="Google Shape;198;p37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9" name="Google Shape;199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3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1" name="Google Shape;201;p3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2" name="Google Shape;202;p3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3" name="Google Shape;203;p3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4" name="Google Shape;204;p3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5" name="Google Shape;205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7" name="Google Shape;207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7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37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37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37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14" name="Google Shape;214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5" name="Google Shape;215;p41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4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4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8" name="Google Shape;218;p4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" name="Google Shape;219;p4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20" name="Google Shape;220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2" name="Google Shape;222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41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41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225" name="Google Shape;225;p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5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9" name="Google Shape;229;p5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0" name="Google Shape;230;p5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1" name="Google Shape;231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2" name="Google Shape;232;p5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3" name="Google Shape;233;p5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4" name="Google Shape;234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35" name="Google Shape;235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5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7" name="Google Shape;237;p58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58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99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99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p99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p99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4" name="Google Shape;244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9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9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9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8" name="Google Shape;248;p9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9" name="Google Shape;249;p9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0" name="Google Shape;250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52" name="Google Shape;252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99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p99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55" name="Google Shape;255;p9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8" name="Google Shape;258;p100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100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60" name="Google Shape;260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1" name="Google Shape;261;p10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2" name="Google Shape;262;p10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3" name="Google Shape;263;p10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4" name="Google Shape;264;p10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5" name="Google Shape;265;p10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6" name="Google Shape;266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68" name="Google Shape;268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1" name="Google Shape;271;p10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2" name="Google Shape;272;p10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3" name="Google Shape;273;p10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4" name="Google Shape;274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Google Shape;276;p10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7" name="Google Shape;277;p10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8" name="Google Shape;278;p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0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0" name="Google Shape;280;p101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10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101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3" name="Google Shape;283;p10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4" name="Google Shape;284;p10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5" name="Google Shape;285;p101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6" name="Google Shape;286;p10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7" name="Google Shape;287;p101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Google Shape;288;p101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289" name="Google Shape;289;p101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90" name="Google Shape;290;p10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5" y="4975017"/>
            <a:ext cx="982993" cy="1105646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01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2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" name="Google Shape;20;p32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32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3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32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4" name="Google Shape;24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3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" name="Google Shape;26;p3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" name="Google Shape;27;p3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" name="Google Shape;28;p3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" name="Google Shape;29;p3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" name="Google Shape;3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" name="Google Shape;32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02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Google Shape;294;p102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5" name="Google Shape;295;p102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Google Shape;296;p102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7" name="Google Shape;297;p102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8" name="Google Shape;298;p102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102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0" name="Google Shape;300;p102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Google Shape;301;p102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02" name="Google Shape;302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3" name="Google Shape;303;p10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10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5" name="Google Shape;305;p10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6" name="Google Shape;306;p10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7" name="Google Shape;307;p10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8" name="Google Shape;308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10" name="Google Shape;310;p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03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103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4" name="Google Shape;314;p103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5" name="Google Shape;315;p10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6" name="Google Shape;316;p103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17" name="Google Shape;317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8" name="Google Shape;318;p10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9" name="Google Shape;319;p10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0" name="Google Shape;320;p10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10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2" name="Google Shape;322;p10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3" name="Google Shape;323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5" name="Google Shape;325;p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0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0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0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04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104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2" name="Google Shape;332;p104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3" name="Google Shape;333;p10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4" name="Google Shape;334;p104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35" name="Google Shape;335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6" name="Google Shape;336;p10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7" name="Google Shape;337;p10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10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9" name="Google Shape;339;p10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0" name="Google Shape;340;p10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1" name="Google Shape;341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3" name="Google Shape;343;p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0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0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10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05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9" name="Google Shape;349;p105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0" name="Google Shape;350;p105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1" name="Google Shape;351;p105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2" name="Google Shape;352;p105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3" name="Google Shape;353;p105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4" name="Google Shape;354;p105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105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6" name="Google Shape;356;p105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7" name="Google Shape;357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8" name="Google Shape;358;p10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9" name="Google Shape;359;p10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0" name="Google Shape;360;p10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1" name="Google Shape;361;p10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2" name="Google Shape;362;p10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3" name="Google Shape;363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65" name="Google Shape;365;p1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8" name="Google Shape;368;p10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9" name="Google Shape;369;p10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0" name="Google Shape;370;p10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1" name="Google Shape;371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3" name="Google Shape;373;p10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4" name="Google Shape;374;p10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5" name="Google Shape;375;p1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10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7" name="Google Shape;377;p106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8" name="Google Shape;378;p106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9" name="Google Shape;379;p106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0" name="Google Shape;380;p106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1" name="Google Shape;381;p106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2" name="Google Shape;382;p106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3" name="Google Shape;383;p106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4" name="Google Shape;384;p106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85" name="Google Shape;385;p10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8" name="Google Shape;388;p10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9" name="Google Shape;389;p10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0" name="Google Shape;390;p10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1" name="Google Shape;391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3" name="Google Shape;393;p10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10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5" name="Google Shape;395;p1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10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7" name="Google Shape;397;p107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8" name="Google Shape;398;p107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9" name="Google Shape;399;p107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0" name="Google Shape;400;p107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1" name="Google Shape;401;p107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2" name="Google Shape;402;p107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107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107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5" name="Google Shape;405;p107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406" name="Google Shape;406;p10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407" name="Google Shape;407;p107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07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07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2" name="Google Shape;412;p10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3" name="Google Shape;413;p10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4" name="Google Shape;414;p10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5" name="Google Shape;415;p10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6" name="Google Shape;416;p10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7" name="Google Shape;417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19" name="Google Shape;419;p1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10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1" name="Google Shape;421;p108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2" name="Google Shape;422;p108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5" name="Google Shape;425;p10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6" name="Google Shape;426;p10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7" name="Google Shape;427;p10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8" name="Google Shape;428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0" name="Google Shape;430;p10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1" name="Google Shape;431;p10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32" name="Google Shape;432;p1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10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4" name="Google Shape;434;p109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5" name="Google Shape;435;p109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1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8" name="Google Shape;438;p11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9" name="Google Shape;439;p11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0" name="Google Shape;440;p11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1" name="Google Shape;441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11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4" name="Google Shape;444;p11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5" name="Google Shape;445;p1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11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7" name="Google Shape;447;p110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8" name="Google Shape;448;p110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9" name="Google Shape;449;p110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0" name="Google Shape;450;p110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1" name="Google Shape;451;p110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2" name="Google Shape;452;p110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3" name="Google Shape;453;p110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1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6" name="Google Shape;456;p11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7" name="Google Shape;457;p11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8" name="Google Shape;458;p11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9" name="Google Shape;459;p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0" name="Google Shape;460;p11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1" name="Google Shape;461;p11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2" name="Google Shape;462;p1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63" name="Google Shape;463;p1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11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5" name="Google Shape;465;p111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3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33"/>
          <p:cNvSpPr txBox="1"/>
          <p:nvPr>
            <p:ph idx="2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3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33"/>
          <p:cNvSpPr txBox="1"/>
          <p:nvPr>
            <p:ph idx="3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1" name="Google Shape;41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Google Shape;42;p3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" name="Google Shape;43;p3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" name="Google Shape;44;p3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" name="Google Shape;45;p3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" name="Google Shape;46;p3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" name="Google Shape;4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" name="Google Shape;49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3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53" name="Google Shape;53;p3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1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8" name="Google Shape;468;p11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9" name="Google Shape;469;p11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0" name="Google Shape;470;p11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1" name="Google Shape;471;p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2" name="Google Shape;472;p11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3" name="Google Shape;473;p11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4" name="Google Shape;474;p1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75" name="Google Shape;475;p1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11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7" name="Google Shape;477;p112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112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13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p113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Google Shape;482;p11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90" name="Google Shape;490;p4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1" name="Google Shape;491;p4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2" name="Google Shape;492;p4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3" name="Google Shape;493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4" name="Google Shape;494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5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45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9" name="Google Shape;499;p45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0" name="Google Shape;500;p45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45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2" name="Google Shape;502;p45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3" name="Google Shape;503;p45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4" name="Google Shape;504;p45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5" name="Google Shape;505;p45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6" name="Google Shape;506;p45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8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09" name="Google Shape;509;p8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0" name="Google Shape;510;p8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1" name="Google Shape;511;p8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12" name="Google Shape;512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13" name="Google Shape;513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81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7" name="Google Shape;517;p81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p81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8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21" name="Google Shape;521;p8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2" name="Google Shape;522;p8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3" name="Google Shape;523;p8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4" name="Google Shape;524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5" name="Google Shape;525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82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529" name="Google Shape;529;p82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0" name="Google Shape;530;p82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1" name="Google Shape;531;p82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8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4" name="Google Shape;534;p83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5" name="Google Shape;535;p83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6" name="Google Shape;536;p83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7" name="Google Shape;537;p83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84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8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42" name="Google Shape;542;p8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3" name="Google Shape;543;p8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4" name="Google Shape;544;p8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45" name="Google Shape;545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46" name="Google Shape;546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85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50" name="Google Shape;550;p85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1" name="Google Shape;551;p85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2" name="Google Shape;552;p85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3" name="Google Shape;553;p85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86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56" name="Google Shape;556;p8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7" name="Google Shape;557;p8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8" name="Google Shape;558;p8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9" name="Google Shape;559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60" name="Google Shape;560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86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64" name="Google Shape;564;p86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5" name="Google Shape;565;p86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6" name="Google Shape;566;p86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7" name="Google Shape;567;p86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8" name="Google Shape;568;p86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9" name="Google Shape;569;p86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0" name="Google Shape;570;p86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8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3" name="Google Shape;573;p87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74" name="Google Shape;574;p8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5" name="Google Shape;575;p8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6" name="Google Shape;576;p8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7" name="Google Shape;577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78" name="Google Shape;578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87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2" name="Google Shape;582;p87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3" name="Google Shape;583;p87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4" name="Google Shape;584;p87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5" name="Google Shape;585;p87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6" name="Google Shape;586;p87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7" name="Google Shape;587;p87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8" name="Google Shape;588;p87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8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38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38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38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38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38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38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38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38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" name="Google Shape;64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3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" name="Google Shape;66;p3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" name="Google Shape;67;p3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" name="Google Shape;68;p3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" name="Google Shape;69;p3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" name="Google Shape;7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" name="Google Shape;72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4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95" name="Google Shape;595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6" name="Google Shape;596;p4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7" name="Google Shape;597;p4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8" name="Google Shape;598;p4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9" name="Google Shape;599;p4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0" name="Google Shape;600;p4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1" name="Google Shape;601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03" name="Google Shape;603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47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5" name="Google Shape;605;p47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6" name="Google Shape;606;p47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7" name="Google Shape;607;p47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8" name="Google Shape;608;p47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9" name="Google Shape;609;p47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0" name="Google Shape;610;p47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1" name="Google Shape;611;p47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5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14" name="Google Shape;614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615" name="Google Shape;615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6" name="Google Shape;616;p5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7" name="Google Shape;617;p5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8" name="Google Shape;618;p5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9" name="Google Shape;619;p5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0" name="Google Shape;620;p5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21" name="Google Shape;621;p53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2" name="Google Shape;622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53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25" name="Google Shape;625;p5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53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53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53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9" name="Google Shape;629;p53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0" name="Google Shape;630;p53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1" name="Google Shape;631;p53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" name="Google Shape;633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p5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35" name="Google Shape;635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6" name="Google Shape;636;p5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7" name="Google Shape;637;p5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8" name="Google Shape;638;p5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9" name="Google Shape;639;p5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0" name="Google Shape;640;p5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41" name="Google Shape;641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54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44" name="Google Shape;644;p5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54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54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54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8" name="Google Shape;648;p54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9" name="Google Shape;649;p54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63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2" name="Google Shape;652;p63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3" name="Google Shape;653;p63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654" name="Google Shape;654;p63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655" name="Google Shape;655;p63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56" name="Google Shape;656;p6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 1">
  <p:cSld name="2 Reading tip with pic and conversation bubbles_1"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4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4" name="Google Shape;664;p49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5" name="Google Shape;665;p49"/>
          <p:cNvSpPr txBox="1"/>
          <p:nvPr>
            <p:ph idx="2" type="body"/>
          </p:nvPr>
        </p:nvSpPr>
        <p:spPr>
          <a:xfrm>
            <a:off x="138544" y="1343824"/>
            <a:ext cx="3200400" cy="52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666" name="Google Shape;666;p4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7" name="Google Shape;667;p4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8" name="Google Shape;668;p4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69" name="Google Shape;669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70" name="Google Shape;670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673" name="Google Shape;673;p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674" name="Google Shape;674;p49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49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49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7" name="Google Shape;677;p49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2 reading tip more options">
  <p:cSld name="1_2 reading tip more options"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5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0" name="Google Shape;680;p52"/>
          <p:cNvSpPr txBox="1"/>
          <p:nvPr>
            <p:ph idx="1" type="body"/>
          </p:nvPr>
        </p:nvSpPr>
        <p:spPr>
          <a:xfrm>
            <a:off x="248443" y="239394"/>
            <a:ext cx="3040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1" name="Google Shape;681;p52"/>
          <p:cNvSpPr txBox="1"/>
          <p:nvPr>
            <p:ph idx="2" type="body"/>
          </p:nvPr>
        </p:nvSpPr>
        <p:spPr>
          <a:xfrm>
            <a:off x="243874" y="1023994"/>
            <a:ext cx="3040200" cy="22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2" name="Google Shape;682;p52"/>
          <p:cNvSpPr txBox="1"/>
          <p:nvPr>
            <p:ph idx="3" type="body"/>
          </p:nvPr>
        </p:nvSpPr>
        <p:spPr>
          <a:xfrm>
            <a:off x="3659537" y="1612545"/>
            <a:ext cx="30393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683" name="Google Shape;683;p52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4" name="Google Shape;684;p52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5" name="Google Shape;685;p52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6" name="Google Shape;686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87" name="Google Shape;687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p52"/>
          <p:cNvSpPr txBox="1"/>
          <p:nvPr>
            <p:ph idx="4" type="body"/>
          </p:nvPr>
        </p:nvSpPr>
        <p:spPr>
          <a:xfrm>
            <a:off x="6698878" y="1612544"/>
            <a:ext cx="51345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1" name="Google Shape;691;p52"/>
          <p:cNvSpPr/>
          <p:nvPr>
            <p:ph idx="5" type="pic"/>
          </p:nvPr>
        </p:nvSpPr>
        <p:spPr>
          <a:xfrm>
            <a:off x="478983" y="3499292"/>
            <a:ext cx="2514600" cy="2935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88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4" name="Google Shape;694;p88"/>
          <p:cNvSpPr txBox="1"/>
          <p:nvPr>
            <p:ph idx="1" type="body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5" name="Google Shape;695;p88"/>
          <p:cNvSpPr txBox="1"/>
          <p:nvPr>
            <p:ph idx="2" type="body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96" name="Google Shape;696;p8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7" name="Google Shape;697;p8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8" name="Google Shape;698;p8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99" name="Google Shape;699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00" name="Google Shape;700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703" name="Google Shape;703;p8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704" name="Google Shape;704;p88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5" name="Google Shape;705;p88"/>
          <p:cNvSpPr/>
          <p:nvPr/>
        </p:nvSpPr>
        <p:spPr>
          <a:xfrm flipH="1" rot="-2036221">
            <a:off x="3537772" y="1994884"/>
            <a:ext cx="3036897" cy="21470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p88"/>
          <p:cNvSpPr txBox="1"/>
          <p:nvPr>
            <p:ph idx="3" type="body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7" name="Google Shape;707;p88"/>
          <p:cNvSpPr txBox="1"/>
          <p:nvPr>
            <p:ph idx="4" type="body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8" name="Google Shape;708;p88"/>
          <p:cNvSpPr txBox="1"/>
          <p:nvPr>
            <p:ph idx="5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89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1" name="Google Shape;711;p89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2" name="Google Shape;712;p89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3" name="Google Shape;713;p89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14" name="Google Shape;714;p8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5" name="Google Shape;715;p8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6" name="Google Shape;716;p8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7" name="Google Shape;717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18" name="Google Shape;718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9" name="Google Shape;719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0" name="Google Shape;720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721" name="Google Shape;721;p89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2" name="Google Shape;722;p89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3" name="Google Shape;723;p89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4" name="Google Shape;724;p89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90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7" name="Google Shape;727;p90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8" name="Google Shape;728;p90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9" name="Google Shape;729;p90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0" name="Google Shape;730;p90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31" name="Google Shape;731;p90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2" name="Google Shape;732;p90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3" name="Google Shape;733;p90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4" name="Google Shape;734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35" name="Google Shape;735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" name="Google Shape;737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91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40" name="Google Shape;740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1" name="Google Shape;741;p91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2" name="Google Shape;742;p91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3" name="Google Shape;743;p91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4" name="Google Shape;744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5" name="Google Shape;745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46" name="Google Shape;746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5" name="Google Shape;75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76" name="Google Shape;76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9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9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9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9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9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2" name="Google Shape;82;p95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95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6" name="Google Shape;86;p9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95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95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95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95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95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95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92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49" name="Google Shape;749;p92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0" name="Google Shape;750;p92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1" name="Google Shape;751;p92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52" name="Google Shape;752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53" name="Google Shape;753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4" name="Google Shape;754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5" name="Google Shape;755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93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58" name="Google Shape;758;p93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9" name="Google Shape;759;p93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0" name="Google Shape;760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2" name="Google Shape;762;p93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3" name="Google Shape;763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94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67" name="Google Shape;767;p94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8" name="Google Shape;768;p94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9" name="Google Shape;769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70" name="Google Shape;770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1" name="Google Shape;771;p94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2" name="Google Shape;772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" name="Google Shape;773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74" name="Google Shape;774;p94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5" name="Google Shape;775;p94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776" name="Google Shape;776;p94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 1">
  <p:cSld name="2_Custom Layout"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3" name="Google Shape;783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4" name="Google Shape;784;p5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5" name="Google Shape;785;p5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6" name="Google Shape;786;p5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7" name="Google Shape;787;p5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8" name="Google Shape;788;p5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89" name="Google Shape;789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Google Shape;790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91" name="Google Shape;791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92" name="Google Shape;792;p5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3" name="Google Shape;793;p51"/>
          <p:cNvSpPr txBox="1"/>
          <p:nvPr>
            <p:ph idx="1" type="body"/>
          </p:nvPr>
        </p:nvSpPr>
        <p:spPr>
          <a:xfrm>
            <a:off x="404917" y="1721831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4" name="Google Shape;794;p51"/>
          <p:cNvSpPr txBox="1"/>
          <p:nvPr>
            <p:ph idx="2" type="body"/>
          </p:nvPr>
        </p:nvSpPr>
        <p:spPr>
          <a:xfrm>
            <a:off x="4338833" y="1739549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5" name="Google Shape;795;p51"/>
          <p:cNvSpPr txBox="1"/>
          <p:nvPr>
            <p:ph idx="3" type="body"/>
          </p:nvPr>
        </p:nvSpPr>
        <p:spPr>
          <a:xfrm>
            <a:off x="8402623" y="1739549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6" name="Google Shape;796;p51"/>
          <p:cNvSpPr txBox="1"/>
          <p:nvPr>
            <p:ph idx="4" type="body"/>
          </p:nvPr>
        </p:nvSpPr>
        <p:spPr>
          <a:xfrm>
            <a:off x="4338833" y="5286633"/>
            <a:ext cx="35142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1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" name="Google Shape;798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9" name="Google Shape;799;p5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0" name="Google Shape;800;p5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1" name="Google Shape;801;p5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2" name="Google Shape;802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3" name="Google Shape;803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4" name="Google Shape;804;p5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5" name="Google Shape;805;p5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6" name="Google Shape;806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07" name="Google Shape;807;p5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8" name="Google Shape;808;p55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9" name="Google Shape;809;p55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0" name="Google Shape;810;p55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1" name="Google Shape;811;p55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2" name="Google Shape;812;p55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3" name="Google Shape;813;p55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4" name="Google Shape;814;p55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5" name="Google Shape;815;p55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6" name="Google Shape;816;p55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817" name="Google Shape;817;p55"/>
          <p:cNvSpPr txBox="1"/>
          <p:nvPr>
            <p:ph idx="13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6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0" name="Google Shape;820;p68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1" name="Google Shape;821;p68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22" name="Google Shape;822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3" name="Google Shape;823;p6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4" name="Google Shape;824;p6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5" name="Google Shape;825;p6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6" name="Google Shape;826;p6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7" name="Google Shape;827;p6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8" name="Google Shape;828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9" name="Google Shape;829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30" name="Google Shape;830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69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3" name="Google Shape;833;p69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4" name="Google Shape;834;p69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5" name="Google Shape;835;p69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6" name="Google Shape;836;p69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7" name="Google Shape;837;p69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8" name="Google Shape;838;p69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9" name="Google Shape;839;p69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0" name="Google Shape;840;p69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41" name="Google Shape;841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2" name="Google Shape;842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3" name="Google Shape;843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4" name="Google Shape;844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5" name="Google Shape;845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6" name="Google Shape;846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7" name="Google Shape;847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8" name="Google Shape;848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49" name="Google Shape;849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70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2" name="Google Shape;852;p7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3" name="Google Shape;853;p70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4" name="Google Shape;854;p7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5" name="Google Shape;855;p70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56" name="Google Shape;856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7" name="Google Shape;857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8" name="Google Shape;858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9" name="Google Shape;859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0" name="Google Shape;860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1" name="Google Shape;861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2" name="Google Shape;862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3" name="Google Shape;863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64" name="Google Shape;864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5" name="Google Shape;865;p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Google Shape;866;p7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7" name="Google Shape;867;p7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71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0" name="Google Shape;870;p71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1" name="Google Shape;871;p71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2" name="Google Shape;872;p7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3" name="Google Shape;873;p71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74" name="Google Shape;874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5" name="Google Shape;875;p7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6" name="Google Shape;876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7" name="Google Shape;877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8" name="Google Shape;878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9" name="Google Shape;879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0" name="Google Shape;880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1" name="Google Shape;881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82" name="Google Shape;882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Google Shape;883;p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4" name="Google Shape;884;p7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5" name="Google Shape;885;p7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72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8" name="Google Shape;888;p72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9" name="Google Shape;889;p72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0" name="Google Shape;890;p72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1" name="Google Shape;891;p72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2" name="Google Shape;892;p72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3" name="Google Shape;893;p72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4" name="Google Shape;894;p72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5" name="Google Shape;895;p72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96" name="Google Shape;896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7" name="Google Shape;897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8" name="Google Shape;898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9" name="Google Shape;899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0" name="Google Shape;900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1" name="Google Shape;901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2" name="Google Shape;902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3" name="Google Shape;903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04" name="Google Shape;904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9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6" name="Google Shape;96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9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" name="Google Shape;98;p9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" name="Google Shape;99;p9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" name="Google Shape;100;p9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" name="Google Shape;101;p9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" name="Google Shape;102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96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05" name="Google Shape;105;p9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96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96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96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96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96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6" name="Google Shape;906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7" name="Google Shape;907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8" name="Google Shape;908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9" name="Google Shape;909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0" name="Google Shape;910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1" name="Google Shape;911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2" name="Google Shape;912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3" name="Google Shape;913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4" name="Google Shape;914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15" name="Google Shape;915;p7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6" name="Google Shape;916;p73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7" name="Google Shape;917;p73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8" name="Google Shape;918;p73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9" name="Google Shape;919;p73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0" name="Google Shape;920;p73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1" name="Google Shape;921;p73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2" name="Google Shape;922;p73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3" name="Google Shape;923;p73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924" name="Google Shape;924;p7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6" name="Google Shape;926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7" name="Google Shape;927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8" name="Google Shape;928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9" name="Google Shape;929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0" name="Google Shape;930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1" name="Google Shape;931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2" name="Google Shape;932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3" name="Google Shape;933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4" name="Google Shape;934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35" name="Google Shape;935;p7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6" name="Google Shape;936;p74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7" name="Google Shape;937;p74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8" name="Google Shape;938;p74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9" name="Google Shape;939;p74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0" name="Google Shape;940;p74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1" name="Google Shape;941;p74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2" name="Google Shape;942;p74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3" name="Google Shape;943;p74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4" name="Google Shape;944;p74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945" name="Google Shape;945;p7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946" name="Google Shape;946;p74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74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74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0" name="Google Shape;950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1" name="Google Shape;951;p7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2" name="Google Shape;952;p7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3" name="Google Shape;953;p7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4" name="Google Shape;954;p7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5" name="Google Shape;955;p7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56" name="Google Shape;956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7" name="Google Shape;957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58" name="Google Shape;958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59" name="Google Shape;959;p7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0" name="Google Shape;960;p75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1" name="Google Shape;961;p75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962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3" name="Google Shape;963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4" name="Google Shape;964;p7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5" name="Google Shape;965;p7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6" name="Google Shape;966;p7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7" name="Google Shape;967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8" name="Google Shape;968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9" name="Google Shape;969;p7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0" name="Google Shape;970;p7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1" name="Google Shape;971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72" name="Google Shape;972;p7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3" name="Google Shape;973;p76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4" name="Google Shape;974;p76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975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6" name="Google Shape;976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7" name="Google Shape;977;p7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8" name="Google Shape;978;p7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9" name="Google Shape;979;p7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0" name="Google Shape;980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1" name="Google Shape;981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2" name="Google Shape;982;p7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3" name="Google Shape;983;p7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4" name="Google Shape;984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85" name="Google Shape;985;p7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6" name="Google Shape;986;p77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7" name="Google Shape;987;p77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8" name="Google Shape;988;p77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9" name="Google Shape;989;p77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0" name="Google Shape;990;p77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1" name="Google Shape;991;p77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2" name="Google Shape;992;p77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4" name="Google Shape;994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5" name="Google Shape;995;p7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6" name="Google Shape;996;p7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7" name="Google Shape;997;p7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8" name="Google Shape;998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9" name="Google Shape;999;p7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0" name="Google Shape;1000;p7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1" name="Google Shape;1001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02" name="Google Shape;1002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03" name="Google Shape;1003;p7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4" name="Google Shape;1004;p78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6" name="Google Shape;1006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7" name="Google Shape;1007;p7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8" name="Google Shape;1008;p7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9" name="Google Shape;1009;p7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0" name="Google Shape;1010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1" name="Google Shape;1011;p7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2" name="Google Shape;1012;p7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3" name="Google Shape;1013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14" name="Google Shape;1014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15" name="Google Shape;1015;p7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6" name="Google Shape;1016;p79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7" name="Google Shape;1017;p79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80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0" name="Google Shape;1020;p80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1" name="Google Shape;1021;p8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1027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6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29" name="Google Shape;1029;p6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0" name="Google Shape;1030;p6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1" name="Google Shape;1031;p6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2" name="Google Shape;1032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33" name="Google Shape;1033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4" name="Google Shape;1034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5" name="Google Shape;1035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36" name="Google Shape;1036;p60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037" name="Google Shape;1037;p60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8" name="Google Shape;1038;p60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9" name="Google Shape;1039;p60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0" name="Google Shape;1040;p60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1" name="Google Shape;1041;p60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2" name="Google Shape;1042;p60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3" name="Google Shape;1043;p60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6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6" name="Google Shape;1046;p61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1047" name="Google Shape;1047;p61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048" name="Google Shape;1048;p6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9" name="Google Shape;1049;p6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0" name="Google Shape;1050;p6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51" name="Google Shape;1051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52" name="Google Shape;1052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3" name="Google Shape;1053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4" name="Google Shape;1054;p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55" name="Google Shape;1055;p61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7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97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97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5" name="Google Shape;115;p97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116" name="Google Shape;116;p97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" name="Google Shape;117;p97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1056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p62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058" name="Google Shape;1058;p62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9" name="Google Shape;1059;p62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1060" name="Google Shape;1060;p62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061" name="Google Shape;1061;p6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2" name="Google Shape;1062;p6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3" name="Google Shape;1063;p6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4" name="Google Shape;1064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65" name="Google Shape;1065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6" name="Google Shape;1066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7" name="Google Shape;1067;p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68" name="Google Shape;1068;p6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5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071" name="Google Shape;1071;p1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2" name="Google Shape;1072;p15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3" name="Google Shape;1073;p15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4" name="Google Shape;1074;p15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5" name="Google Shape;1075;p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6" name="Google Shape;1076;p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77" name="Google Shape;1077;p1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78" name="Google Shape;1078;p150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9" name="Google Shape;1079;p150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0" name="Google Shape;1080;p150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1" name="Google Shape;1081;p150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2" name="Google Shape;1082;p150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1083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15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85" name="Google Shape;1085;p15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6" name="Google Shape;1086;p15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7" name="Google Shape;1087;p15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8" name="Google Shape;1088;p1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89" name="Google Shape;1089;p1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0" name="Google Shape;1090;p1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1" name="Google Shape;1091;p1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92" name="Google Shape;1092;p151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1093" name="Google Shape;1093;p151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4" name="Google Shape;1094;p15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5" name="Google Shape;1095;p151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6" name="Google Shape;1096;p151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7" name="Google Shape;1097;p151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8" name="Google Shape;1098;p151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9" name="Google Shape;1099;p151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0" name="Google Shape;1100;p151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1" name="Google Shape;1101;p15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102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15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04" name="Google Shape;1104;p15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5" name="Google Shape;1105;p15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6" name="Google Shape;1106;p15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7" name="Google Shape;1107;p1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08" name="Google Shape;1108;p1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9" name="Google Shape;1109;p1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0" name="Google Shape;1110;p1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11" name="Google Shape;1111;p152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2" name="Google Shape;1112;p152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113" name="Google Shape;1113;p152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114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15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16" name="Google Shape;1116;p15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7" name="Google Shape;1117;p15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8" name="Google Shape;1118;p15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9" name="Google Shape;1119;p1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20" name="Google Shape;1120;p1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1" name="Google Shape;1121;p1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2" name="Google Shape;1122;p1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23" name="Google Shape;1123;p153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124" name="Google Shape;1124;p153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5" name="Google Shape;1125;p153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6" name="Google Shape;1126;p153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27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154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9" name="Google Shape;1129;p154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0" name="Google Shape;1130;p154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1" name="Google Shape;1131;p154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2" name="Google Shape;1132;p154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133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155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135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p15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37" name="Google Shape;1137;p15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8" name="Google Shape;1138;p15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9" name="Google Shape;1139;p15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0" name="Google Shape;1140;p1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41" name="Google Shape;1141;p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2" name="Google Shape;1142;p1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3" name="Google Shape;1143;p1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44" name="Google Shape;1144;p156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145" name="Google Shape;1145;p156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6" name="Google Shape;1146;p156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7" name="Google Shape;1147;p156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8" name="Google Shape;1148;p156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157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51" name="Google Shape;1151;p15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2" name="Google Shape;1152;p15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3" name="Google Shape;1153;p15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54" name="Google Shape;1154;p1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55" name="Google Shape;1155;p1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6" name="Google Shape;1156;p1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7" name="Google Shape;1157;p1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58" name="Google Shape;1158;p157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159" name="Google Shape;1159;p157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0" name="Google Shape;1160;p157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1" name="Google Shape;1161;p157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2" name="Google Shape;1162;p157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3" name="Google Shape;1163;p157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4" name="Google Shape;1164;p157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5" name="Google Shape;1165;p157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166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15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8" name="Google Shape;1168;p158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169" name="Google Shape;1169;p15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0" name="Google Shape;1170;p15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1" name="Google Shape;1171;p15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2" name="Google Shape;1172;p1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73" name="Google Shape;1173;p1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4" name="Google Shape;1174;p1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5" name="Google Shape;1175;p1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76" name="Google Shape;1176;p158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7" name="Google Shape;1177;p158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8" name="Google Shape;1178;p158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9" name="Google Shape;1179;p158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0" name="Google Shape;1180;p158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1" name="Google Shape;1181;p158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2" name="Google Shape;1182;p158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3" name="Google Shape;1183;p158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0" name="Google Shape;120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9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" name="Google Shape;122;p9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9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9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9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" name="Google Shape;126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" name="Google Shape;128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98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98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98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98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98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98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98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98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1184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85" name="Google Shape;1185;p159"/>
          <p:cNvCxnSpPr/>
          <p:nvPr/>
        </p:nvCxnSpPr>
        <p:spPr>
          <a:xfrm flipH="1">
            <a:off x="3075901" y="3537140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6" name="Google Shape;1186;p159"/>
          <p:cNvCxnSpPr/>
          <p:nvPr/>
        </p:nvCxnSpPr>
        <p:spPr>
          <a:xfrm>
            <a:off x="5700643" y="3537141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87" name="Google Shape;1187;p159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88" name="Google Shape;1188;p159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9" name="Google Shape;1189;p159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0" name="Google Shape;1190;p159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91" name="Google Shape;1191;p1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92" name="Google Shape;1192;p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3" name="Google Shape;1193;p1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4" name="Google Shape;1194;p1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195" name="Google Shape;1195;p159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6" name="Google Shape;1196;p159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197" name="Google Shape;1197;p159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8" name="Google Shape;1198;p159"/>
          <p:cNvSpPr/>
          <p:nvPr/>
        </p:nvSpPr>
        <p:spPr>
          <a:xfrm>
            <a:off x="1296684" y="4871689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159"/>
          <p:cNvSpPr/>
          <p:nvPr/>
        </p:nvSpPr>
        <p:spPr>
          <a:xfrm>
            <a:off x="3056495" y="3893077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0" name="Google Shape;1200;p159"/>
          <p:cNvSpPr/>
          <p:nvPr/>
        </p:nvSpPr>
        <p:spPr>
          <a:xfrm>
            <a:off x="4677392" y="2716041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1" name="Google Shape;1201;p159"/>
          <p:cNvSpPr/>
          <p:nvPr/>
        </p:nvSpPr>
        <p:spPr>
          <a:xfrm>
            <a:off x="6145890" y="3924976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159"/>
          <p:cNvSpPr txBox="1"/>
          <p:nvPr>
            <p:ph idx="4" type="body"/>
          </p:nvPr>
        </p:nvSpPr>
        <p:spPr>
          <a:xfrm>
            <a:off x="4677392" y="277880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3" name="Google Shape;1203;p159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4" name="Google Shape;1204;p159"/>
          <p:cNvSpPr txBox="1"/>
          <p:nvPr>
            <p:ph idx="6" type="body"/>
          </p:nvPr>
        </p:nvSpPr>
        <p:spPr>
          <a:xfrm>
            <a:off x="6157153" y="4000707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5" name="Google Shape;1205;p159"/>
          <p:cNvSpPr txBox="1"/>
          <p:nvPr>
            <p:ph idx="7" type="body"/>
          </p:nvPr>
        </p:nvSpPr>
        <p:spPr>
          <a:xfrm>
            <a:off x="1413084" y="4967115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1206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160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08" name="Google Shape;1208;p160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9" name="Google Shape;1209;p160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0" name="Google Shape;1210;p160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11" name="Google Shape;1211;p1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12" name="Google Shape;1212;p1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3" name="Google Shape;1213;p1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4" name="Google Shape;1214;p1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15" name="Google Shape;1215;p160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6" name="Google Shape;1216;p160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217" name="Google Shape;1217;p160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g1dc985c0eea_0_16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24" name="Google Shape;1224;g1dc985c0eea_0_1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5" name="Google Shape;1225;g1dc985c0eea_0_16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6" name="Google Shape;1226;g1dc985c0eea_0_16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7" name="Google Shape;1227;g1dc985c0eea_0_16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8" name="Google Shape;1228;g1dc985c0eea_0_16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9" name="Google Shape;1229;g1dc985c0eea_0_16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30" name="Google Shape;1230;g1dc985c0eea_0_1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1" name="Google Shape;1231;g1dc985c0eea_0_1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32" name="Google Shape;1232;g1dc985c0eea_0_1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33" name="Google Shape;1233;g1dc985c0eea_0_163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4" name="Google Shape;1234;g1dc985c0eea_0_163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5" name="Google Shape;1235;g1dc985c0eea_0_163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6" name="Google Shape;1236;g1dc985c0eea_0_163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7" name="Google Shape;1237;g1dc985c0eea_0_163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8" name="Google Shape;1238;g1dc985c0eea_0_163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9" name="Google Shape;1239;g1dc985c0eea_0_163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0" name="Google Shape;1240;g1dc985c0eea_0_163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24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g1dc985c0eea_0_182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3" name="Google Shape;1243;g1dc985c0eea_0_182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4" name="Google Shape;1244;g1dc985c0eea_0_182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5" name="Google Shape;1245;g1dc985c0eea_0_18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6" name="Google Shape;1246;g1dc985c0eea_0_182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247" name="Google Shape;1247;g1dc985c0eea_0_1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8" name="Google Shape;1248;g1dc985c0eea_0_18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9" name="Google Shape;1249;g1dc985c0eea_0_18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0" name="Google Shape;1250;g1dc985c0eea_0_18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1" name="Google Shape;1251;g1dc985c0eea_0_18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2" name="Google Shape;1252;g1dc985c0eea_0_18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53" name="Google Shape;1253;g1dc985c0eea_0_1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4" name="Google Shape;1254;g1dc985c0eea_0_1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55" name="Google Shape;1255;g1dc985c0eea_0_1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6" name="Google Shape;1256;g1dc985c0eea_0_18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7" name="Google Shape;1257;g1dc985c0eea_0_18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8" name="Google Shape;1258;g1dc985c0eea_0_18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259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g1dc985c0eea_0_200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1" name="Google Shape;1261;g1dc985c0eea_0_200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2" name="Google Shape;1262;g1dc985c0eea_0_20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3" name="Google Shape;1263;g1dc985c0eea_0_200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264" name="Google Shape;1264;g1dc985c0eea_0_2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5" name="Google Shape;1265;g1dc985c0eea_0_20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6" name="Google Shape;1266;g1dc985c0eea_0_20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7" name="Google Shape;1267;g1dc985c0eea_0_20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8" name="Google Shape;1268;g1dc985c0eea_0_20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9" name="Google Shape;1269;g1dc985c0eea_0_20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0" name="Google Shape;1270;g1dc985c0eea_0_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1" name="Google Shape;1271;g1dc985c0eea_0_2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72" name="Google Shape;1272;g1dc985c0eea_0_2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3" name="Google Shape;1273;g1dc985c0eea_0_20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4" name="Google Shape;1274;g1dc985c0eea_0_20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5" name="Google Shape;1275;g1dc985c0eea_0_20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276" name="Google Shape;1276;g1dc985c0eea_0_20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77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g1dc985c0eea_0_218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9" name="Google Shape;1279;g1dc985c0eea_0_218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0" name="Google Shape;1280;g1dc985c0eea_0_218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1" name="Google Shape;1281;g1dc985c0eea_0_218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2" name="Google Shape;1282;g1dc985c0eea_0_218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3" name="Google Shape;1283;g1dc985c0eea_0_218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4" name="Google Shape;1284;g1dc985c0eea_0_218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5" name="Google Shape;1285;g1dc985c0eea_0_218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6" name="Google Shape;1286;g1dc985c0eea_0_218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87" name="Google Shape;1287;g1dc985c0eea_0_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88" name="Google Shape;1288;g1dc985c0eea_0_21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9" name="Google Shape;1289;g1dc985c0eea_0_21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0" name="Google Shape;1290;g1dc985c0eea_0_21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1" name="Google Shape;1291;g1dc985c0eea_0_21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2" name="Google Shape;1292;g1dc985c0eea_0_21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93" name="Google Shape;1293;g1dc985c0eea_0_2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4" name="Google Shape;1294;g1dc985c0eea_0_2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5" name="Google Shape;1295;g1dc985c0eea_0_2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296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g1dc985c0eea_0_23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98" name="Google Shape;1298;g1dc985c0eea_0_2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1299" name="Google Shape;1299;g1dc985c0eea_0_2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0" name="Google Shape;1300;g1dc985c0eea_0_23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1" name="Google Shape;1301;g1dc985c0eea_0_23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2" name="Google Shape;1302;g1dc985c0eea_0_23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3" name="Google Shape;1303;g1dc985c0eea_0_23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4" name="Google Shape;1304;g1dc985c0eea_0_23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05" name="Google Shape;1305;g1dc985c0eea_0_237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6" name="Google Shape;1306;g1dc985c0eea_0_2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7" name="Google Shape;1307;g1dc985c0eea_0_2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8" name="Google Shape;1308;g1dc985c0eea_0_237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309" name="Google Shape;1309;g1dc985c0eea_0_2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10" name="Google Shape;1310;g1dc985c0eea_0_237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1" name="Google Shape;1311;g1dc985c0eea_0_237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2" name="Google Shape;1312;g1dc985c0eea_0_237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3" name="Google Shape;1313;g1dc985c0eea_0_237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4" name="Google Shape;1314;g1dc985c0eea_0_237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5" name="Google Shape;1315;g1dc985c0eea_0_237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7" name="Google Shape;1317;g1dc985c0eea_0_2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318" name="Google Shape;1318;g1dc985c0eea_0_25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19" name="Google Shape;1319;g1dc985c0eea_0_2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0" name="Google Shape;1320;g1dc985c0eea_0_25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1" name="Google Shape;1321;g1dc985c0eea_0_25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2" name="Google Shape;1322;g1dc985c0eea_0_25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3" name="Google Shape;1323;g1dc985c0eea_0_25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4" name="Google Shape;1324;g1dc985c0eea_0_25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25" name="Google Shape;1325;g1dc985c0eea_0_2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6" name="Google Shape;1326;g1dc985c0eea_0_2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7" name="Google Shape;1327;g1dc985c0eea_0_257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328" name="Google Shape;1328;g1dc985c0eea_0_25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29" name="Google Shape;1329;g1dc985c0eea_0_257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0" name="Google Shape;1330;g1dc985c0eea_0_257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1" name="Google Shape;1331;g1dc985c0eea_0_257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2" name="Google Shape;1332;g1dc985c0eea_0_257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3" name="Google Shape;1333;g1dc985c0eea_0_257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g1dc985c0eea_0_275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6" name="Google Shape;1336;g1dc985c0eea_0_275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7" name="Google Shape;1337;g1dc985c0eea_0_275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338" name="Google Shape;1338;g1dc985c0eea_0_275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1339" name="Google Shape;1339;g1dc985c0eea_0_275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40" name="Google Shape;1340;g1dc985c0eea_0_27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346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Google Shape;1347;g2cb035573ea_0_125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48" name="Google Shape;1348;g2cb035573ea_0_125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9" name="Google Shape;1349;g2cb035573ea_0_125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50" name="Google Shape;1350;g2cb035573ea_0_1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51" name="Google Shape;1351;g2cb035573ea_0_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2" name="Google Shape;1352;g2cb035573ea_0_125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53" name="Google Shape;1353;g2cb035573ea_0_1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4" name="Google Shape;1354;g2cb035573ea_0_1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55" name="Google Shape;1355;g2cb035573ea_0_125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6" name="Google Shape;1356;g2cb035573ea_0_125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357" name="Google Shape;1357;g2cb035573ea_0_125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5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35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45" name="Google Shape;145;p35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6" name="Google Shape;146;p35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7" name="Google Shape;147;p3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48" name="Google Shape;148;p35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9" name="Google Shape;149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5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358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g2cb035573ea_0_13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0" name="Google Shape;1360;g2cb035573ea_0_137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1" name="Google Shape;1361;g2cb035573ea_0_137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62" name="Google Shape;1362;g2cb035573ea_0_137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3" name="Google Shape;1363;g2cb035573ea_0_137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4" name="Google Shape;1364;g2cb035573ea_0_137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65" name="Google Shape;1365;g2cb035573ea_0_1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66" name="Google Shape;1366;g2cb035573ea_0_1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7" name="Google Shape;1367;g2cb035573ea_0_1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8" name="Google Shape;1368;g2cb035573ea_0_1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369" name="Google Shape;1369;g2cb035573ea_0_1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370" name="Google Shape;1370;g2cb035573ea_0_137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1" name="Google Shape;1371;g2cb035573ea_0_137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2" name="Google Shape;1372;g2cb035573ea_0_137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3" name="Google Shape;1373;g2cb035573ea_0_137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4" name="Google Shape;1374;g2cb035573ea_0_137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375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g2cb035573ea_0_154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7" name="Google Shape;1377;g2cb035573ea_0_154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8" name="Google Shape;1378;g2cb035573ea_0_154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9" name="Google Shape;1379;g2cb035573ea_0_154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80" name="Google Shape;1380;g2cb035573ea_0_154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1" name="Google Shape;1381;g2cb035573ea_0_154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2" name="Google Shape;1382;g2cb035573ea_0_154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83" name="Google Shape;1383;g2cb035573ea_0_1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84" name="Google Shape;1384;g2cb035573ea_0_1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5" name="Google Shape;1385;g2cb035573ea_0_1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6" name="Google Shape;1386;g2cb035573ea_0_1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87" name="Google Shape;1387;g2cb035573ea_0_154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8" name="Google Shape;1388;g2cb035573ea_0_154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9" name="Google Shape;1389;g2cb035573ea_0_154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0" name="Google Shape;1390;g2cb035573ea_0_154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39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g2cb035573ea_0_17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3" name="Google Shape;1393;g2cb035573ea_0_170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4" name="Google Shape;1394;g2cb035573ea_0_170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5" name="Google Shape;1395;g2cb035573ea_0_170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6" name="Google Shape;1396;g2cb035573ea_0_170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97" name="Google Shape;1397;g2cb035573ea_0_17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8" name="Google Shape;1398;g2cb035573ea_0_17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9" name="Google Shape;1399;g2cb035573ea_0_17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00" name="Google Shape;1400;g2cb035573ea_0_1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01" name="Google Shape;1401;g2cb035573ea_0_1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2" name="Google Shape;1402;g2cb035573ea_0_1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3" name="Google Shape;1403;g2cb035573ea_0_1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404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g2cb035573ea_0_18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06" name="Google Shape;1406;g2cb035573ea_0_1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7" name="Google Shape;1407;g2cb035573ea_0_18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8" name="Google Shape;1408;g2cb035573ea_0_18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9" name="Google Shape;1409;g2cb035573ea_0_18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10" name="Google Shape;1410;g2cb035573ea_0_1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1" name="Google Shape;1411;g2cb035573ea_0_1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12" name="Google Shape;1412;g2cb035573ea_0_1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g2cb035573ea_0_19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15" name="Google Shape;1415;g2cb035573ea_0_192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6" name="Google Shape;1416;g2cb035573ea_0_192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7" name="Google Shape;1417;g2cb035573ea_0_192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18" name="Google Shape;1418;g2cb035573ea_0_1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19" name="Google Shape;1419;g2cb035573ea_0_1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0" name="Google Shape;1420;g2cb035573ea_0_1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1" name="Google Shape;1421;g2cb035573ea_0_1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422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g2cb035573ea_0_201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24" name="Google Shape;1424;g2cb035573ea_0_20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5" name="Google Shape;1425;g2cb035573ea_0_20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26" name="Google Shape;1426;g2cb035573ea_0_2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7" name="Google Shape;1427;g2cb035573ea_0_2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8" name="Google Shape;1428;g2cb035573ea_0_20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29" name="Google Shape;1429;g2cb035573ea_0_2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0" name="Google Shape;1430;g2cb035573ea_0_2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43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g2cb035573ea_0_210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33" name="Google Shape;1433;g2cb035573ea_0_21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34" name="Google Shape;1434;g2cb035573ea_0_21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5" name="Google Shape;1435;g2cb035573ea_0_2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36" name="Google Shape;1436;g2cb035573ea_0_2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37" name="Google Shape;1437;g2cb035573ea_0_21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8" name="Google Shape;1438;g2cb035573ea_0_2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9" name="Google Shape;1439;g2cb035573ea_0_2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440" name="Google Shape;1440;g2cb035573ea_0_210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1" name="Google Shape;1441;g2cb035573ea_0_210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442" name="Google Shape;1442;g2cb035573ea_0_210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0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82.xml"/><Relationship Id="rId3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4.xml"/><Relationship Id="rId9" Type="http://schemas.openxmlformats.org/officeDocument/2006/relationships/theme" Target="../theme/theme7.xml"/><Relationship Id="rId5" Type="http://schemas.openxmlformats.org/officeDocument/2006/relationships/slideLayout" Target="../slideLayouts/slideLayout85.xml"/><Relationship Id="rId6" Type="http://schemas.openxmlformats.org/officeDocument/2006/relationships/slideLayout" Target="../slideLayouts/slideLayout86.xml"/><Relationship Id="rId7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8.xml"/></Relationships>
</file>

<file path=ppt/slideMasters/_rels/slideMaster11.xml.rels><?xml version="1.0" encoding="UTF-8" standalone="yes"?><Relationships xmlns="http://schemas.openxmlformats.org/package/2006/relationships"><Relationship Id="rId10" Type="http://schemas.openxmlformats.org/officeDocument/2006/relationships/theme" Target="../theme/theme8.xml"/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89.xml"/><Relationship Id="rId3" Type="http://schemas.openxmlformats.org/officeDocument/2006/relationships/slideLayout" Target="../slideLayouts/slideLayout90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4.xml"/><Relationship Id="rId8" Type="http://schemas.openxmlformats.org/officeDocument/2006/relationships/slideLayout" Target="../slideLayouts/slideLayout95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theme" Target="../theme/theme11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theme" Target="../theme/theme3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31.xml"/><Relationship Id="rId6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5.xml.rels><?xml version="1.0" encoding="UTF-8" standalone="yes"?><Relationships xmlns="http://schemas.openxmlformats.org/package/2006/relationships"><Relationship Id="rId10" Type="http://schemas.openxmlformats.org/officeDocument/2006/relationships/theme" Target="../theme/theme4.xml"/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theme" Target="../theme/theme9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52.xml"/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/Relationships>
</file>

<file path=ppt/slideMasters/_rels/slideMaster8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3.xml"/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53.xml"/><Relationship Id="rId3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65.xml"/><Relationship Id="rId17" Type="http://schemas.openxmlformats.org/officeDocument/2006/relationships/theme" Target="../theme/theme12.xml"/><Relationship Id="rId16" Type="http://schemas.openxmlformats.org/officeDocument/2006/relationships/slideLayout" Target="../slideLayouts/slideLayout67.xml"/><Relationship Id="rId5" Type="http://schemas.openxmlformats.org/officeDocument/2006/relationships/slideLayout" Target="../slideLayouts/slideLayout56.xml"/><Relationship Id="rId6" Type="http://schemas.openxmlformats.org/officeDocument/2006/relationships/slideLayout" Target="../slideLayouts/slideLayout57.xml"/><Relationship Id="rId7" Type="http://schemas.openxmlformats.org/officeDocument/2006/relationships/slideLayout" Target="../slideLayouts/slideLayout58.xml"/><Relationship Id="rId8" Type="http://schemas.openxmlformats.org/officeDocument/2006/relationships/slideLayout" Target="../slideLayouts/slideLayout59.xml"/></Relationships>
</file>

<file path=ppt/slideMasters/_rels/slideMaster9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78.xml"/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0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9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18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g1dc985c0eea_0_159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20" name="Google Shape;1220;g1dc985c0eea_0_159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21" name="Google Shape;1221;g1dc985c0eea_0_15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4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g2cb035573ea_0_120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43" name="Google Shape;1343;g2cb035573ea_0_120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44" name="Google Shape;1344;g2cb035573ea_0_12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345" name="Google Shape;1345;g2cb035573ea_0_12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1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31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" name="Google Shape;17;p3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34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39" name="Google Shape;139;p34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0" name="Google Shape;140;p34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1" name="Google Shape;141;p3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6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9" name="Google Shape;189;p36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0" name="Google Shape;190;p36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3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4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44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6" name="Google Shape;486;p44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87" name="Google Shape;487;p4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46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1" name="Google Shape;591;p46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2" name="Google Shape;592;p4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3" r:id="rId2"/>
    <p:sldLayoutId id="2147483694" r:id="rId3"/>
    <p:sldLayoutId id="2147483695" r:id="rId4"/>
    <p:sldLayoutId id="2147483696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48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59" name="Google Shape;659;p48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60" name="Google Shape;660;p4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48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50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79" name="Google Shape;779;p50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80" name="Google Shape;780;p50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1" name="Google Shape;781;p5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59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24" name="Google Shape;1024;p59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25" name="Google Shape;1025;p59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26" name="Google Shape;1026;p5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3.png"/><Relationship Id="rId4" Type="http://schemas.openxmlformats.org/officeDocument/2006/relationships/image" Target="../media/image8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7.png"/><Relationship Id="rId4" Type="http://schemas.openxmlformats.org/officeDocument/2006/relationships/image" Target="../media/image9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4.jpg"/><Relationship Id="rId4" Type="http://schemas.openxmlformats.org/officeDocument/2006/relationships/image" Target="../media/image83.jpg"/><Relationship Id="rId5" Type="http://schemas.openxmlformats.org/officeDocument/2006/relationships/image" Target="../media/image75.jpg"/><Relationship Id="rId6" Type="http://schemas.openxmlformats.org/officeDocument/2006/relationships/image" Target="../media/image92.jpg"/><Relationship Id="rId7" Type="http://schemas.openxmlformats.org/officeDocument/2006/relationships/image" Target="../media/image8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6.png"/><Relationship Id="rId4" Type="http://schemas.openxmlformats.org/officeDocument/2006/relationships/image" Target="../media/image90.png"/><Relationship Id="rId5" Type="http://schemas.openxmlformats.org/officeDocument/2006/relationships/image" Target="../media/image79.png"/><Relationship Id="rId6" Type="http://schemas.openxmlformats.org/officeDocument/2006/relationships/image" Target="../media/image7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1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US"/>
              <a:t>Workshop guide</a:t>
            </a:r>
            <a:endParaRPr/>
          </a:p>
        </p:txBody>
      </p:sp>
      <p:sp>
        <p:nvSpPr>
          <p:cNvPr id="1448" name="Google Shape;1448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en-US">
                <a:solidFill>
                  <a:srgbClr val="006FB6"/>
                </a:solidFill>
              </a:rPr>
              <a:t>What if we add… ?</a:t>
            </a:r>
            <a:endParaRPr/>
          </a:p>
        </p:txBody>
      </p:sp>
      <p:sp>
        <p:nvSpPr>
          <p:cNvPr id="1449" name="Google Shape;1449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900">
                <a:solidFill>
                  <a:srgbClr val="006FB6"/>
                </a:solidFill>
              </a:rPr>
              <a:t>Facilitator: </a:t>
            </a:r>
            <a:endParaRPr sz="3900"/>
          </a:p>
          <a:p>
            <a:pPr indent="-476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lang="en-US" sz="3900">
                <a:solidFill>
                  <a:srgbClr val="006FB6"/>
                </a:solidFill>
              </a:rPr>
              <a:t>Read notes to prepare. See English file. </a:t>
            </a:r>
            <a:endParaRPr sz="3900">
              <a:solidFill>
                <a:srgbClr val="006FB6"/>
              </a:solidFill>
            </a:endParaRPr>
          </a:p>
          <a:p>
            <a:pPr indent="-476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lang="en-US" sz="3900">
                <a:solidFill>
                  <a:srgbClr val="006FB6"/>
                </a:solidFill>
              </a:rPr>
              <a:t>Amend slides if needed.</a:t>
            </a:r>
            <a:endParaRPr sz="3900"/>
          </a:p>
          <a:p>
            <a:pPr indent="-476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lang="en-US" sz="3900">
                <a:solidFill>
                  <a:srgbClr val="006FB6"/>
                </a:solidFill>
              </a:rPr>
              <a:t>Ready the family-facing materials.</a:t>
            </a:r>
            <a:endParaRPr sz="3900"/>
          </a:p>
          <a:p>
            <a:pPr indent="-476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lang="en-US" sz="3900">
                <a:solidFill>
                  <a:srgbClr val="006FB6"/>
                </a:solidFill>
              </a:rPr>
              <a:t>Display slide 2 as families arrive.</a:t>
            </a:r>
            <a:endParaRPr sz="4000">
              <a:solidFill>
                <a:srgbClr val="006FB6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4000">
              <a:solidFill>
                <a:srgbClr val="006FB6"/>
              </a:solidFill>
            </a:endParaRPr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6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p1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+ ወይም - የኋላ እና የፊት ቅጥያ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8" name="Google Shape;1548;p16"/>
          <p:cNvSpPr txBox="1"/>
          <p:nvPr>
            <p:ph idx="1" type="body"/>
          </p:nvPr>
        </p:nvSpPr>
        <p:spPr>
          <a:xfrm>
            <a:off x="399038" y="1721831"/>
            <a:ext cx="345263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አዋቂ: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“የኋላ ቅጥያ ‘-able’ እንጠቀም። ምን ቃል ይፈጥራል?”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“‘washable’ ምን ማለት ነው? -able እንዴት ነው ‘wash’ የሚለውን የሚቀይረው?”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9" name="Google Shape;1549;p16"/>
          <p:cNvSpPr txBox="1"/>
          <p:nvPr>
            <p:ph idx="2" type="body"/>
          </p:nvPr>
        </p:nvSpPr>
        <p:spPr>
          <a:xfrm>
            <a:off x="4338833" y="1739549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wash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0" name="Google Shape;1550;p16"/>
          <p:cNvSpPr txBox="1"/>
          <p:nvPr>
            <p:ph idx="3" type="body"/>
          </p:nvPr>
        </p:nvSpPr>
        <p:spPr>
          <a:xfrm>
            <a:off x="8164675" y="1739549"/>
            <a:ext cx="3776089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ልጅ: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“Wash-able.”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“ማጠብ ትችላለህ/ያለሽ ማለት ነው። ሸሚዜ የሚታጠብ ነው አይነት። ግሱን ወደ ገላጭ ቃል ይቀይረዋል።”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1" name="Google Shape;1551;p16"/>
          <p:cNvPicPr preferRelativeResize="0"/>
          <p:nvPr/>
        </p:nvPicPr>
        <p:blipFill rotWithShape="1">
          <a:blip r:embed="rId3">
            <a:alphaModFix/>
          </a:blip>
          <a:srcRect b="-1656" l="0" r="0" t="0"/>
          <a:stretch/>
        </p:blipFill>
        <p:spPr>
          <a:xfrm>
            <a:off x="84925" y="1371600"/>
            <a:ext cx="436100" cy="64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5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1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+ ወይም - የኋላ እና የፊት ቅጥያ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7" name="Google Shape;1557;p17"/>
          <p:cNvSpPr txBox="1"/>
          <p:nvPr>
            <p:ph idx="1" type="body"/>
          </p:nvPr>
        </p:nvSpPr>
        <p:spPr>
          <a:xfrm>
            <a:off x="404917" y="1721831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አዋቂ: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“የኋላ ቅጥያ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‘-ness’ እንጠቀም። ምን ቃል ይፈጥራል?”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“ትርጉም ባይኖረው ‘washness’ ምን ማለት ይሆናል?”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8" name="Google Shape;1558;p17"/>
          <p:cNvSpPr txBox="1"/>
          <p:nvPr>
            <p:ph idx="2" type="body"/>
          </p:nvPr>
        </p:nvSpPr>
        <p:spPr>
          <a:xfrm>
            <a:off x="4338833" y="1739549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wash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9" name="Google Shape;1559;p17"/>
          <p:cNvSpPr txBox="1"/>
          <p:nvPr>
            <p:ph idx="3" type="body"/>
          </p:nvPr>
        </p:nvSpPr>
        <p:spPr>
          <a:xfrm>
            <a:off x="8402623" y="1739549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ልጅ: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“Wash-ness.”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“ስም ነው። የሸሚዙ ታጣቢነት በደንብ ተሰርቷል አይነት።”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0" name="Google Shape;1560;p17"/>
          <p:cNvPicPr preferRelativeResize="0"/>
          <p:nvPr/>
        </p:nvPicPr>
        <p:blipFill rotWithShape="1">
          <a:blip r:embed="rId3">
            <a:alphaModFix/>
          </a:blip>
          <a:srcRect b="-1656" l="0" r="0" t="0"/>
          <a:stretch/>
        </p:blipFill>
        <p:spPr>
          <a:xfrm>
            <a:off x="84925" y="1371600"/>
            <a:ext cx="436100" cy="64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4" name="Shape 1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" name="Google Shape;1565;p1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+ ወይም - የኋላ እና የፊት ቅጥያ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6" name="Google Shape;1566;p18"/>
          <p:cNvSpPr txBox="1"/>
          <p:nvPr>
            <p:ph idx="1" type="body"/>
          </p:nvPr>
        </p:nvSpPr>
        <p:spPr>
          <a:xfrm>
            <a:off x="404917" y="1721831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Adult: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“ይሄ የኋላ ቅጥያ አለው፣ ‘-ly’። ብናወጣው ምን ቃል ይፈጥራል?”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“‘happy’ እና ‘happily’ እንዴት ነው የሚለያዩት?”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7" name="Google Shape;1567;p18"/>
          <p:cNvSpPr txBox="1"/>
          <p:nvPr>
            <p:ph idx="2" type="body"/>
          </p:nvPr>
        </p:nvSpPr>
        <p:spPr>
          <a:xfrm>
            <a:off x="4338833" y="1739549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happily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8" name="Google Shape;1568;p18"/>
          <p:cNvSpPr txBox="1"/>
          <p:nvPr>
            <p:ph idx="3" type="body"/>
          </p:nvPr>
        </p:nvSpPr>
        <p:spPr>
          <a:xfrm>
            <a:off x="8402623" y="1739549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ልጅ: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“Happy።”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“’Happily’ የሚያሳየው የገፀ-ባህሪውን አወራር ነው። ‘Happy’ ደግሞ ገፀ-ባህሪው ለሚሰማው ስሜት ገላጭ ስም ነው።”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9" name="Google Shape;1569;p18"/>
          <p:cNvPicPr preferRelativeResize="0"/>
          <p:nvPr/>
        </p:nvPicPr>
        <p:blipFill rotWithShape="1">
          <a:blip r:embed="rId3">
            <a:alphaModFix/>
          </a:blip>
          <a:srcRect b="-1656" l="0" r="0" t="0"/>
          <a:stretch/>
        </p:blipFill>
        <p:spPr>
          <a:xfrm>
            <a:off x="84925" y="1371600"/>
            <a:ext cx="436100" cy="64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3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" name="Google Shape;1574;p1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</a:pPr>
            <a:r>
              <a:rPr lang="en-US" sz="4400">
                <a:solidFill>
                  <a:srgbClr val="006FB6"/>
                </a:solidFill>
              </a:rPr>
              <a:t>እንለማመድ!</a:t>
            </a:r>
            <a:endParaRPr/>
          </a:p>
        </p:txBody>
      </p:sp>
      <p:sp>
        <p:nvSpPr>
          <p:cNvPr id="1575" name="Google Shape;1575;p19"/>
          <p:cNvSpPr txBox="1"/>
          <p:nvPr>
            <p:ph idx="2" type="body"/>
          </p:nvPr>
        </p:nvSpPr>
        <p:spPr>
          <a:xfrm>
            <a:off x="243874" y="1023994"/>
            <a:ext cx="3040200" cy="22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en-US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ልጅዎን ከፊት እና ከኋላ ቅጥያ ጋር መጫወት አስተምሩት/ሯት።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508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76" name="Google Shape;1576;p19"/>
          <p:cNvSpPr txBox="1"/>
          <p:nvPr>
            <p:ph idx="3" type="body"/>
          </p:nvPr>
        </p:nvSpPr>
        <p:spPr>
          <a:xfrm>
            <a:off x="3659537" y="1612545"/>
            <a:ext cx="30393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run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sadly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discomfort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true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exhale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eat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play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readable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7" name="Google Shape;1577;p19"/>
          <p:cNvSpPr txBox="1"/>
          <p:nvPr>
            <p:ph idx="4" type="body"/>
          </p:nvPr>
        </p:nvSpPr>
        <p:spPr>
          <a:xfrm>
            <a:off x="6698878" y="1612544"/>
            <a:ext cx="51345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…ላይ የፊት ወይም የኋላ ቅጥያ ብንጨምር ወይም ብንቀንስስ?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45720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የአዲሱ ቃል ትርጉም ምንድን ነው? እንዴት አወቅህ/ሽ?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45720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አርፍተነገር ውስጥ መጠቀም ትችላለህ/ያለሽ?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45720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ከመጀመሪያው ቃል በምን ይለያል?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na imagen con un muchacho, niño, joven  Descripción generada con muchísima confianza" id="1578" name="Google Shape;1578;p19"/>
          <p:cNvPicPr preferRelativeResize="0"/>
          <p:nvPr>
            <p:ph idx="5" type="pic"/>
          </p:nvPr>
        </p:nvPicPr>
        <p:blipFill rotWithShape="1">
          <a:blip r:embed="rId3">
            <a:alphaModFix/>
          </a:blip>
          <a:srcRect b="0" l="17846" r="17839" t="0"/>
          <a:stretch/>
        </p:blipFill>
        <p:spPr>
          <a:xfrm>
            <a:off x="478983" y="3499292"/>
            <a:ext cx="2514600" cy="2935225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2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Google Shape;1583;p20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ንባብ = ውይይት (K-1)</a:t>
            </a:r>
            <a:endParaRPr/>
          </a:p>
        </p:txBody>
      </p:sp>
      <p:sp>
        <p:nvSpPr>
          <p:cNvPr id="1584" name="Google Shape;1584;p20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-US">
                <a:solidFill>
                  <a:srgbClr val="006FB6"/>
                </a:solidFill>
              </a:rPr>
              <a:t>የቃሉ መጨረሻ ላይ -s ብንጨምርስ?</a:t>
            </a:r>
            <a:endParaRPr/>
          </a:p>
        </p:txBody>
      </p:sp>
      <p:sp>
        <p:nvSpPr>
          <p:cNvPr id="1585" name="Google Shape;1585;p20"/>
          <p:cNvSpPr txBox="1"/>
          <p:nvPr>
            <p:ph idx="2" type="body"/>
          </p:nvPr>
        </p:nvSpPr>
        <p:spPr>
          <a:xfrm>
            <a:off x="3946107" y="4724938"/>
            <a:ext cx="3616676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3" lvl="0" marL="23336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en-US"/>
              <a:t>የቃሉ መጀመሪያ ላይ መጨመር የምትችለው/ይው የፊት ቅጥያ ምንድን ነው?</a:t>
            </a:r>
            <a:endParaRPr/>
          </a:p>
        </p:txBody>
      </p:sp>
      <p:sp>
        <p:nvSpPr>
          <p:cNvPr id="1586" name="Google Shape;1586;p20"/>
          <p:cNvSpPr txBox="1"/>
          <p:nvPr>
            <p:ph idx="3" type="body"/>
          </p:nvPr>
        </p:nvSpPr>
        <p:spPr>
          <a:xfrm>
            <a:off x="151953" y="1459881"/>
            <a:ext cx="3665941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>
                <a:solidFill>
                  <a:srgbClr val="006FB6"/>
                </a:solidFill>
              </a:rPr>
              <a:t>የቃሉን መጀመሪያ ወይም መጨረሻ ፍቺውን ለመረዳት እንደ ፍንጭ መጠቀም ትችላለህ/ያለሽ?</a:t>
            </a:r>
            <a:endParaRPr/>
          </a:p>
        </p:txBody>
      </p:sp>
      <p:sp>
        <p:nvSpPr>
          <p:cNvPr id="1587" name="Google Shape;1587;p20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en-US">
                <a:solidFill>
                  <a:srgbClr val="006FB6"/>
                </a:solidFill>
              </a:rPr>
              <a:t>___ ብትጨምርስ/ሪስ? የአዲሱ ቃል ትርጉም ምንድን ነው?</a:t>
            </a:r>
            <a:endParaRPr/>
          </a:p>
        </p:txBody>
      </p:sp>
      <p:pic>
        <p:nvPicPr>
          <p:cNvPr id="1588" name="Google Shape;1588;p20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2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p21"/>
          <p:cNvSpPr txBox="1"/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ንባብ = ውይይት (2-3)</a:t>
            </a:r>
            <a:endParaRPr/>
          </a:p>
        </p:txBody>
      </p:sp>
      <p:sp>
        <p:nvSpPr>
          <p:cNvPr id="1594" name="Google Shape;1594;p21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-US">
                <a:solidFill>
                  <a:srgbClr val="006FB6"/>
                </a:solidFill>
              </a:rPr>
              <a:t>የፊት ወይም የኋላ ቅጥያ ስትጨምር/ሪ የቃሉ ትርጉም እንዴት ነው የሚቀየረው?</a:t>
            </a:r>
            <a:endParaRPr/>
          </a:p>
        </p:txBody>
      </p:sp>
      <p:sp>
        <p:nvSpPr>
          <p:cNvPr id="1595" name="Google Shape;1595;p21"/>
          <p:cNvSpPr txBox="1"/>
          <p:nvPr>
            <p:ph idx="2" type="body"/>
          </p:nvPr>
        </p:nvSpPr>
        <p:spPr>
          <a:xfrm>
            <a:off x="5727537" y="1588544"/>
            <a:ext cx="3665941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>
                <a:solidFill>
                  <a:srgbClr val="006FB6"/>
                </a:solidFill>
              </a:rPr>
              <a:t>ቃሉ ላይ መጨመር የምትችለው/ይው የኋላ ቅጥያ ምንድን ነው? አሁን ትርጉሙ ምንድን ነው?</a:t>
            </a:r>
            <a:endParaRPr/>
          </a:p>
        </p:txBody>
      </p:sp>
      <p:sp>
        <p:nvSpPr>
          <p:cNvPr id="1596" name="Google Shape;1596;p21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1" lvl="0" marL="233361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en-US">
                <a:solidFill>
                  <a:srgbClr val="006FB6"/>
                </a:solidFill>
              </a:rPr>
              <a:t>ትርጉም የለሽ ቃል ነው የፈጠርከው/ሽው! ምን ትርጉም ሊኖረው ይችላል? እንዴት አወቅህ/ሽ?</a:t>
            </a:r>
            <a:endParaRPr/>
          </a:p>
        </p:txBody>
      </p:sp>
      <p:pic>
        <p:nvPicPr>
          <p:cNvPr id="1597" name="Google Shape;159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g1dc985c0eea_0_15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ባለብዙ ቋንቋ ቤተሰብ</a:t>
            </a:r>
            <a:endParaRPr/>
          </a:p>
        </p:txBody>
      </p:sp>
      <p:sp>
        <p:nvSpPr>
          <p:cNvPr id="1603" name="Google Shape;1603;g1dc985c0eea_0_151"/>
          <p:cNvSpPr txBox="1"/>
          <p:nvPr>
            <p:ph idx="1" type="body"/>
          </p:nvPr>
        </p:nvSpPr>
        <p:spPr>
          <a:xfrm>
            <a:off x="4588042" y="1778827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በእንግሊዘኛ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ውስጥ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ጥቅም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ላይ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የዋለውን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ስርዓተ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ነጥብ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ለመገምገም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መመሪያን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ተጠቀሙ</a:t>
            </a:r>
            <a:r>
              <a:rPr lang="en-US" sz="2800"/>
              <a:t> </a:t>
            </a:r>
            <a:endParaRPr sz="2800"/>
          </a:p>
        </p:txBody>
      </p:sp>
      <p:sp>
        <p:nvSpPr>
          <p:cNvPr id="1604" name="Google Shape;1604;g1dc985c0eea_0_151"/>
          <p:cNvSpPr txBox="1"/>
          <p:nvPr>
            <p:ph idx="2" type="body"/>
          </p:nvPr>
        </p:nvSpPr>
        <p:spPr>
          <a:xfrm>
            <a:off x="4588042" y="3257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ይሄንን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ስልት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በእንግሊዘኛ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ሞዴል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ለማድረግ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ሞክሩ</a:t>
            </a:r>
            <a:r>
              <a:rPr lang="en-US"/>
              <a:t> </a:t>
            </a:r>
            <a:endParaRPr/>
          </a:p>
        </p:txBody>
      </p:sp>
      <p:pic>
        <p:nvPicPr>
          <p:cNvPr id="1605" name="Google Shape;1605;g1dc985c0eea_0_1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91925" y="3419649"/>
            <a:ext cx="754100" cy="99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6" name="Google Shape;1606;g1dc985c0eea_0_1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0738" y="1925375"/>
            <a:ext cx="1148275" cy="76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0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p2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የልምምድ ጊዜ</a:t>
            </a:r>
            <a:endParaRPr/>
          </a:p>
        </p:txBody>
      </p:sp>
      <p:sp>
        <p:nvSpPr>
          <p:cNvPr id="1612" name="Google Shape;1612;p22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ቃል ምረጥ/ጭ።</a:t>
            </a:r>
            <a:endParaRPr/>
          </a:p>
        </p:txBody>
      </p:sp>
      <p:sp>
        <p:nvSpPr>
          <p:cNvPr id="1613" name="Google Shape;1613;p22"/>
          <p:cNvSpPr txBox="1"/>
          <p:nvPr>
            <p:ph idx="2" type="body"/>
          </p:nvPr>
        </p:nvSpPr>
        <p:spPr>
          <a:xfrm>
            <a:off x="1628000" y="2592251"/>
            <a:ext cx="3393900" cy="16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200"/>
              <a:t>የኋላ እና የፊት ቅጥያ ጨምሩ እና/ወይም ቀንሱ።</a:t>
            </a:r>
            <a:endParaRPr/>
          </a:p>
        </p:txBody>
      </p:sp>
      <p:sp>
        <p:nvSpPr>
          <p:cNvPr id="1614" name="Google Shape;1614;p22"/>
          <p:cNvSpPr txBox="1"/>
          <p:nvPr>
            <p:ph idx="3" type="body"/>
          </p:nvPr>
        </p:nvSpPr>
        <p:spPr>
          <a:xfrm>
            <a:off x="1655384" y="428012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4594"/>
              <a:buNone/>
            </a:pPr>
            <a:r>
              <a:rPr lang="en-US" sz="3200"/>
              <a:t>ቃሉ እንዴት እንደሚቀየር ተወያዩ።</a:t>
            </a:r>
            <a:endParaRPr/>
          </a:p>
        </p:txBody>
      </p:sp>
      <p:sp>
        <p:nvSpPr>
          <p:cNvPr id="1615" name="Google Shape;1615;p22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US" sz="6475"/>
              <a:t>1</a:t>
            </a:r>
            <a:endParaRPr/>
          </a:p>
        </p:txBody>
      </p:sp>
      <p:sp>
        <p:nvSpPr>
          <p:cNvPr id="1616" name="Google Shape;1616;p22"/>
          <p:cNvSpPr txBox="1"/>
          <p:nvPr>
            <p:ph idx="5" type="body"/>
          </p:nvPr>
        </p:nvSpPr>
        <p:spPr>
          <a:xfrm>
            <a:off x="698497" y="428012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US" sz="6475"/>
              <a:t>3</a:t>
            </a:r>
            <a:endParaRPr/>
          </a:p>
        </p:txBody>
      </p:sp>
      <p:sp>
        <p:nvSpPr>
          <p:cNvPr id="1617" name="Google Shape;1617;p22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US" sz="6475"/>
              <a:t>2</a:t>
            </a:r>
            <a:endParaRPr/>
          </a:p>
        </p:txBody>
      </p:sp>
      <p:sp>
        <p:nvSpPr>
          <p:cNvPr id="1618" name="Google Shape;1618;p22"/>
          <p:cNvSpPr txBox="1"/>
          <p:nvPr>
            <p:ph idx="13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US" sz="3000"/>
              <a:t>ጥያቄ ሲኖርዎት ጥሩኝ! </a:t>
            </a:r>
            <a:endParaRPr sz="3200"/>
          </a:p>
        </p:txBody>
      </p:sp>
      <p:sp>
        <p:nvSpPr>
          <p:cNvPr id="1619" name="Google Shape;1619;p22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620" name="Google Shape;1620;p22"/>
          <p:cNvPicPr preferRelativeResize="0"/>
          <p:nvPr/>
        </p:nvPicPr>
        <p:blipFill rotWithShape="1">
          <a:blip r:embed="rId3">
            <a:alphaModFix/>
          </a:blip>
          <a:srcRect b="0" l="7548" r="7537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4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g2cb035573ea_0_113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en-US"/>
              <a:t>በጥልቀት ያስቡ</a:t>
            </a:r>
            <a:endParaRPr/>
          </a:p>
        </p:txBody>
      </p:sp>
      <p:sp>
        <p:nvSpPr>
          <p:cNvPr id="1626" name="Google Shape;1626;g2cb035573ea_0_113"/>
          <p:cNvSpPr txBox="1"/>
          <p:nvPr>
            <p:ph idx="1" type="body"/>
          </p:nvPr>
        </p:nvSpPr>
        <p:spPr>
          <a:xfrm>
            <a:off x="3720662" y="1901394"/>
            <a:ext cx="7974000" cy="45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en-US"/>
              <a:t>የንባብ  ጠቃሚ ምክር ላይ ጥያቄዎች አሎዎት?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en-US"/>
              <a:t>ይዙሩ እና ከልጅዎ ጋር ይነጋገሩ: ይህንን የንባብ ጠቃሚ ምክር በቤት ውስጥ ለመሞከር ዝግጁ እንደሆንን ይሰማናል?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en-US"/>
              <a:t>እባክዎን ይህንን በቤት ውስጥ እንዴት ሊጠቀሙት እንደሚችሉ ያጋሩ።</a:t>
            </a:r>
            <a:endParaRPr/>
          </a:p>
        </p:txBody>
      </p:sp>
      <p:sp>
        <p:nvSpPr>
          <p:cNvPr id="1627" name="Google Shape;1627;g2cb035573ea_0_113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/>
              <a:t>ጥያቄዎ በክፍሉ ውስጥ ያለን ሌላ ሰው ይረዳል!</a:t>
            </a:r>
            <a:endParaRPr/>
          </a:p>
        </p:txBody>
      </p:sp>
      <p:pic>
        <p:nvPicPr>
          <p:cNvPr descr="A close up of a logo&#10;&#10;Description automatically generated" id="1628" name="Google Shape;1628;g2cb035573ea_0_1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3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2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p2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US"/>
              <a:t>አስተያየት፣ እባክዎ</a:t>
            </a:r>
            <a:endParaRPr/>
          </a:p>
        </p:txBody>
      </p:sp>
      <p:pic>
        <p:nvPicPr>
          <p:cNvPr id="1634" name="Google Shape;1634;p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635" name="Google Shape;1635;p27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rPr lang="en-US"/>
              <a:t>የእርስዎ ግብአት የጋራ ጊዜያችንን ያሻሽልልናል!</a:t>
            </a:r>
            <a:endParaRPr/>
          </a:p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A picture containing person, indoor, blue&#10;&#10;Description automatically generated" id="1636" name="Google Shape;1636;p27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19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3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p4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lang="en-US" sz="4400"/>
              <a:t>… ብንጨምርስ?</a:t>
            </a:r>
            <a:endParaRPr sz="5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5"/>
          <p:cNvSpPr txBox="1"/>
          <p:nvPr>
            <p:ph idx="1" type="body"/>
          </p:nvPr>
        </p:nvSpPr>
        <p:spPr>
          <a:xfrm>
            <a:off x="1660583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en-US"/>
              <a:t>እንኩዋን ደህና መጡ</a:t>
            </a:r>
            <a:endParaRPr/>
          </a:p>
        </p:txBody>
      </p:sp>
      <p:sp>
        <p:nvSpPr>
          <p:cNvPr id="1460" name="Google Shape;1460;p5"/>
          <p:cNvSpPr txBox="1"/>
          <p:nvPr>
            <p:ph idx="3" type="body"/>
          </p:nvPr>
        </p:nvSpPr>
        <p:spPr>
          <a:xfrm>
            <a:off x="1660583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en-US"/>
              <a:t>የንባብ ጠቃሚ ምክር</a:t>
            </a:r>
            <a:endParaRPr/>
          </a:p>
        </p:txBody>
      </p:sp>
      <p:sp>
        <p:nvSpPr>
          <p:cNvPr id="1461" name="Google Shape;1461;p5"/>
          <p:cNvSpPr txBox="1"/>
          <p:nvPr>
            <p:ph idx="4" type="body"/>
          </p:nvPr>
        </p:nvSpPr>
        <p:spPr>
          <a:xfrm>
            <a:off x="1660583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en-US"/>
              <a:t>የልምምድ ጊዜ</a:t>
            </a:r>
            <a:endParaRPr/>
          </a:p>
        </p:txBody>
      </p:sp>
      <p:sp>
        <p:nvSpPr>
          <p:cNvPr id="1462" name="Google Shape;1462;p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አጀንዳ</a:t>
            </a:r>
            <a:endParaRPr/>
          </a:p>
        </p:txBody>
      </p:sp>
      <p:sp>
        <p:nvSpPr>
          <p:cNvPr id="1463" name="Google Shape;1463;p5"/>
          <p:cNvSpPr txBox="1"/>
          <p:nvPr>
            <p:ph idx="5" type="body"/>
          </p:nvPr>
        </p:nvSpPr>
        <p:spPr>
          <a:xfrm>
            <a:off x="1660583" y="4992079"/>
            <a:ext cx="3642601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en-US"/>
              <a:t>በጥልቀት ማሰብ እና ማስተካከል</a:t>
            </a:r>
            <a:endParaRPr/>
          </a:p>
        </p:txBody>
      </p:sp>
      <p:pic>
        <p:nvPicPr>
          <p:cNvPr id="1464" name="Google Shape;1464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5" name="Google Shape;1465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38" y="2821020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6" name="Google Shape;1466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1" y="3936650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7" name="Google Shape;1467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468" name="Google Shape;1468;p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236904" y="1677637"/>
            <a:ext cx="5394325" cy="451802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69" name="Google Shape;1469;p5"/>
          <p:cNvSpPr txBox="1"/>
          <p:nvPr/>
        </p:nvSpPr>
        <p:spPr>
          <a:xfrm>
            <a:off x="9739315" y="3521247"/>
            <a:ext cx="1523053" cy="11387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85D08"/>
                </a:solidFill>
                <a:latin typeface="Arial"/>
                <a:ea typeface="Arial"/>
                <a:cs typeface="Arial"/>
                <a:sym typeface="Arial"/>
              </a:rPr>
              <a:t>“ከባድ ቃላትን እንዴት ማያያዝ እንዳለብኝ </a:t>
            </a:r>
            <a:r>
              <a:rPr b="0" i="0" lang="en-US" sz="2000" u="none" cap="none" strike="noStrike">
                <a:solidFill>
                  <a:srgbClr val="F85D08"/>
                </a:solidFill>
                <a:latin typeface="Arial"/>
                <a:ea typeface="Arial"/>
                <a:cs typeface="Arial"/>
                <a:sym typeface="Arial"/>
              </a:rPr>
              <a:t>ተማርኩ</a:t>
            </a:r>
            <a:r>
              <a:rPr b="0" i="0" lang="en-US" sz="1800" u="none" cap="none" strike="noStrike">
                <a:solidFill>
                  <a:srgbClr val="F85D08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3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p6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75" name="Google Shape;1475;p6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76" name="Google Shape;1476;p6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77" name="Google Shape;1477;p6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78" name="Google Shape;1478;p6"/>
          <p:cNvSpPr txBox="1"/>
          <p:nvPr>
            <p:ph idx="5" type="body"/>
          </p:nvPr>
        </p:nvSpPr>
        <p:spPr>
          <a:xfrm>
            <a:off x="10444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/>
              <a:t>መዘጋጀት።</a:t>
            </a:r>
            <a:endParaRPr/>
          </a:p>
        </p:txBody>
      </p:sp>
      <p:sp>
        <p:nvSpPr>
          <p:cNvPr id="1479" name="Google Shape;1479;p6"/>
          <p:cNvSpPr txBox="1"/>
          <p:nvPr>
            <p:ph idx="6" type="body"/>
          </p:nvPr>
        </p:nvSpPr>
        <p:spPr>
          <a:xfrm>
            <a:off x="10464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/>
              <a:t>ተገኙ።</a:t>
            </a:r>
            <a:endParaRPr/>
          </a:p>
        </p:txBody>
      </p:sp>
      <p:sp>
        <p:nvSpPr>
          <p:cNvPr id="1480" name="Google Shape;1480;p6"/>
          <p:cNvSpPr txBox="1"/>
          <p:nvPr>
            <p:ph idx="7" type="body"/>
          </p:nvPr>
        </p:nvSpPr>
        <p:spPr>
          <a:xfrm>
            <a:off x="1042393" y="3804369"/>
            <a:ext cx="3435277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/>
              <a:t>ትሁት ሁኑ።</a:t>
            </a:r>
            <a:endParaRPr/>
          </a:p>
        </p:txBody>
      </p:sp>
      <p:sp>
        <p:nvSpPr>
          <p:cNvPr id="1481" name="Google Shape;1481;p6"/>
          <p:cNvSpPr txBox="1"/>
          <p:nvPr>
            <p:ph idx="8" type="body"/>
          </p:nvPr>
        </p:nvSpPr>
        <p:spPr>
          <a:xfrm>
            <a:off x="1042392" y="495955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/>
              <a:t>ጥያቄ ይጠይቁ።</a:t>
            </a:r>
            <a:endParaRPr/>
          </a:p>
        </p:txBody>
      </p:sp>
      <p:sp>
        <p:nvSpPr>
          <p:cNvPr id="1482" name="Google Shape;1482;p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የአውደ ጥናት መመሪያዎች</a:t>
            </a:r>
            <a:endParaRPr/>
          </a:p>
        </p:txBody>
      </p:sp>
      <p:pic>
        <p:nvPicPr>
          <p:cNvPr descr="Icon&#10;&#10;Description automatically generated" id="1483" name="Google Shape;148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891" y="1714072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84" name="Google Shape;148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85" name="Google Shape;1485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86" name="Google Shape;1486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0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p1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None/>
            </a:pPr>
            <a:r>
              <a:rPr lang="en-US">
                <a:solidFill>
                  <a:srgbClr val="006FB6"/>
                </a:solidFill>
              </a:rPr>
              <a:t>___ ብንጨምርስ?</a:t>
            </a:r>
            <a:endParaRPr/>
          </a:p>
        </p:txBody>
      </p:sp>
      <p:sp>
        <p:nvSpPr>
          <p:cNvPr id="1492" name="Google Shape;1492;p11"/>
          <p:cNvSpPr txBox="1"/>
          <p:nvPr>
            <p:ph idx="1" type="body"/>
          </p:nvPr>
        </p:nvSpPr>
        <p:spPr>
          <a:xfrm>
            <a:off x="9172202" y="4748864"/>
            <a:ext cx="2598597" cy="20210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rPr lang="en-US" sz="2600">
                <a:solidFill>
                  <a:srgbClr val="006FB6"/>
                </a:solidFill>
              </a:rPr>
              <a:t>የንባብ ስልቶች ማስቀመጫ ውስጥ እንዳሉ መሳሪያዎች ናቸው!</a:t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493" name="Google Shape;1493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2749" y="2421241"/>
            <a:ext cx="2377500" cy="897886"/>
          </a:xfrm>
          <a:prstGeom prst="rect">
            <a:avLst/>
          </a:prstGeom>
          <a:noFill/>
          <a:ln>
            <a:noFill/>
          </a:ln>
        </p:spPr>
      </p:pic>
      <p:sp>
        <p:nvSpPr>
          <p:cNvPr id="1494" name="Google Shape;1494;p1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2</a:t>
            </a:r>
            <a:endParaRPr/>
          </a:p>
        </p:txBody>
      </p:sp>
      <p:sp>
        <p:nvSpPr>
          <p:cNvPr id="1495" name="Google Shape;1495;p11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3</a:t>
            </a:r>
            <a:endParaRPr/>
          </a:p>
        </p:txBody>
      </p:sp>
      <p:sp>
        <p:nvSpPr>
          <p:cNvPr id="1496" name="Google Shape;1496;p11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ቃል ምረጥ/ጭ።</a:t>
            </a:r>
            <a:endParaRPr/>
          </a:p>
        </p:txBody>
      </p:sp>
      <p:sp>
        <p:nvSpPr>
          <p:cNvPr id="1497" name="Google Shape;1497;p11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የኋላ እና የፊት ቅጥያ ጨምሩ እና/ወይም ቀንሱ።  </a:t>
            </a:r>
            <a:endParaRPr/>
          </a:p>
        </p:txBody>
      </p:sp>
      <p:sp>
        <p:nvSpPr>
          <p:cNvPr id="1498" name="Google Shape;1498;p11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ቃሉ እንዴት እንደሚቀየር ተወያዩ። </a:t>
            </a:r>
            <a:endParaRPr/>
          </a:p>
        </p:txBody>
      </p:sp>
      <p:sp>
        <p:nvSpPr>
          <p:cNvPr id="1499" name="Google Shape;1499;p11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500" name="Google Shape;1500;p1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1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4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p1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US" sz="3000"/>
              <a:t>ከቃል መጀመሪያ ላይ የሚገባ እና የቃሉን ፍቺ የሚቀይር የቃል ክፍል</a:t>
            </a:r>
            <a:endParaRPr/>
          </a:p>
        </p:txBody>
      </p:sp>
      <p:sp>
        <p:nvSpPr>
          <p:cNvPr id="1506" name="Google Shape;1506;p1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US" sz="3000"/>
              <a:t>ከቃል መጨረሻ ላይ የሚገባ እና የቃሉን ፍቺ የሚቀይር የቃል ክፍል</a:t>
            </a:r>
            <a:endParaRPr/>
          </a:p>
        </p:txBody>
      </p:sp>
      <p:sp>
        <p:nvSpPr>
          <p:cNvPr id="1507" name="Google Shape;1507;p1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50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17647"/>
              <a:buNone/>
            </a:pPr>
            <a:r>
              <a:rPr lang="en-US" sz="3000"/>
              <a:t>ትርጉም የሌላቸው የተፈጠሩ ቃላት ቢሆኑም ከትክክለኛ ቃላት ጋር ተመሳሳይ የድምፅ አወቃቀር ያላቸው</a:t>
            </a:r>
            <a:endParaRPr/>
          </a:p>
        </p:txBody>
      </p:sp>
      <p:sp>
        <p:nvSpPr>
          <p:cNvPr id="1508" name="Google Shape;1508;p1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09" name="Google Shape;1509;p1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b="1" lang="en-US" sz="4000"/>
              <a:t>የፊት ቅጥያ</a:t>
            </a:r>
            <a:endParaRPr/>
          </a:p>
        </p:txBody>
      </p:sp>
      <p:sp>
        <p:nvSpPr>
          <p:cNvPr id="1510" name="Google Shape;1510;p1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b="1" lang="en-US" sz="4000"/>
              <a:t>የኋላ ቅጥያ</a:t>
            </a:r>
            <a:endParaRPr/>
          </a:p>
        </p:txBody>
      </p:sp>
      <p:sp>
        <p:nvSpPr>
          <p:cNvPr id="1511" name="Google Shape;1511;p1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lang="en-US"/>
              <a:t>ትርጉም የለሽ ቃላት</a:t>
            </a:r>
            <a:endParaRPr b="1"/>
          </a:p>
        </p:txBody>
      </p:sp>
      <p:sp>
        <p:nvSpPr>
          <p:cNvPr id="1512" name="Google Shape;1512;p1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513" name="Google Shape;1513;p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የስነ-ፅሁፍ ስያሜዎችን አረጋግጡ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7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" name="Google Shape;1518;p1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400">
                <a:solidFill>
                  <a:srgbClr val="006FB6"/>
                </a:solidFill>
              </a:rPr>
              <a:t>ቃል ምረጥ/ጭ</a:t>
            </a:r>
            <a:endParaRPr/>
          </a:p>
        </p:txBody>
      </p:sp>
      <p:sp>
        <p:nvSpPr>
          <p:cNvPr id="1519" name="Google Shape;1519;p13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ጠቃሚ ምክሮች እና ብልሃቶች</a:t>
            </a:r>
            <a:endParaRPr/>
          </a:p>
        </p:txBody>
      </p:sp>
      <p:sp>
        <p:nvSpPr>
          <p:cNvPr id="1520" name="Google Shape;1520;p13"/>
          <p:cNvSpPr txBox="1"/>
          <p:nvPr>
            <p:ph idx="2" type="body"/>
          </p:nvPr>
        </p:nvSpPr>
        <p:spPr>
          <a:xfrm>
            <a:off x="138544" y="1343824"/>
            <a:ext cx="3200400" cy="52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Char char="•"/>
            </a:pPr>
            <a:r>
              <a:rPr lang="en-US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ጠቃሚ ምክሩን ለሁሉም ቃላት አትጠቀሙ!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Char char="•"/>
            </a:pPr>
            <a:r>
              <a:rPr lang="en-US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የፊት ወይም የኋላ ቅጥያ የምታዩበትን ቃል ምረጡ።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Char char="•"/>
            </a:pPr>
            <a:r>
              <a:rPr lang="en-US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በቀላሉ የሚትጨምሩበትን አጭር ቃል ምረጡ።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1" name="Google Shape;1521;p13"/>
          <p:cNvSpPr txBox="1"/>
          <p:nvPr>
            <p:ph idx="3" type="body"/>
          </p:nvPr>
        </p:nvSpPr>
        <p:spPr>
          <a:xfrm rot="-2153668">
            <a:off x="3682794" y="2267446"/>
            <a:ext cx="237201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111" lvl="0" marL="2397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1" lang="en-US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አዋቂ: </a:t>
            </a:r>
            <a:r>
              <a:rPr lang="en-US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እናቁም እና በዚህ ቃል እንጫወት።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11111" lvl="0" marL="2397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22" name="Google Shape;1522;p13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111" lvl="0" marL="2397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1" lang="en-US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ልጅ: </a:t>
            </a:r>
            <a:r>
              <a:rPr lang="en-US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He will wash his clothes tonight.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11111" lvl="0" marL="2397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6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Google Shape;1527;p1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</a:pPr>
            <a:r>
              <a:rPr lang="en-US" sz="5400">
                <a:latin typeface="Calibri"/>
                <a:ea typeface="Calibri"/>
                <a:cs typeface="Calibri"/>
                <a:sym typeface="Calibri"/>
              </a:rPr>
              <a:t>+ ወይም - የኋላ እና የፊት ቅጥያ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8" name="Google Shape;1528;p14"/>
          <p:cNvSpPr txBox="1"/>
          <p:nvPr>
            <p:ph idx="1" type="body"/>
          </p:nvPr>
        </p:nvSpPr>
        <p:spPr>
          <a:xfrm>
            <a:off x="404917" y="1721831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አዋቂ: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“የፊት ቅጥያን ‘pre-’ እንጠቀም። ይሄ ምን ቃል ይፈጥራል?”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9" name="Google Shape;1529;p14"/>
          <p:cNvSpPr txBox="1"/>
          <p:nvPr>
            <p:ph idx="2" type="body"/>
          </p:nvPr>
        </p:nvSpPr>
        <p:spPr>
          <a:xfrm>
            <a:off x="4338833" y="1739549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wash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0" name="Google Shape;1530;p14"/>
          <p:cNvSpPr txBox="1"/>
          <p:nvPr>
            <p:ph idx="3" type="body"/>
          </p:nvPr>
        </p:nvSpPr>
        <p:spPr>
          <a:xfrm>
            <a:off x="8402623" y="1739549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ልጅ: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“Prewash”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1" name="Google Shape;1531;p14"/>
          <p:cNvSpPr txBox="1"/>
          <p:nvPr>
            <p:ph idx="4" type="body"/>
          </p:nvPr>
        </p:nvSpPr>
        <p:spPr>
          <a:xfrm>
            <a:off x="4338833" y="5286633"/>
            <a:ext cx="35142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532" name="Google Shape;1532;p14"/>
          <p:cNvPicPr preferRelativeResize="0"/>
          <p:nvPr/>
        </p:nvPicPr>
        <p:blipFill rotWithShape="1">
          <a:blip r:embed="rId3">
            <a:alphaModFix/>
          </a:blip>
          <a:srcRect b="-1656" l="0" r="0" t="0"/>
          <a:stretch/>
        </p:blipFill>
        <p:spPr>
          <a:xfrm>
            <a:off x="1435750" y="3761525"/>
            <a:ext cx="436100" cy="64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6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p1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ቃሉ እንዴት እንደሚቀየር ተወያዩ</a:t>
            </a:r>
            <a:endParaRPr/>
          </a:p>
        </p:txBody>
      </p:sp>
      <p:sp>
        <p:nvSpPr>
          <p:cNvPr id="1538" name="Google Shape;1538;p15"/>
          <p:cNvSpPr txBox="1"/>
          <p:nvPr>
            <p:ph idx="1" type="body"/>
          </p:nvPr>
        </p:nvSpPr>
        <p:spPr>
          <a:xfrm>
            <a:off x="404917" y="1721831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አዋቂ: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“‘prewash’ ምን ማለት ነው? እንዴት አወቅህ/ሽ?”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“ከ‘wash’ በምን ይለያል?”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9" name="Google Shape;1539;p15"/>
          <p:cNvSpPr txBox="1"/>
          <p:nvPr>
            <p:ph idx="2" type="body"/>
          </p:nvPr>
        </p:nvSpPr>
        <p:spPr>
          <a:xfrm>
            <a:off x="4338833" y="1739549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wash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0" name="Google Shape;1540;p15"/>
          <p:cNvSpPr txBox="1"/>
          <p:nvPr>
            <p:ph idx="3" type="body"/>
          </p:nvPr>
        </p:nvSpPr>
        <p:spPr>
          <a:xfrm>
            <a:off x="8323209" y="1739549"/>
            <a:ext cx="3487156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ልጅ: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“ከመጠቀማችን በፊት እንጠብ ማለት ነው። ‘Pre-’ በፊት ማለት ነው።”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“ማጠብ ላይ ‘pre’ አይገባም ስለዚህ በፊት ማለት አይደለም። ስለዚህ ማፅዳት ማለት ነው።”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41" name="Google Shape;1541;p15"/>
          <p:cNvSpPr txBox="1"/>
          <p:nvPr>
            <p:ph idx="4" type="body"/>
          </p:nvPr>
        </p:nvSpPr>
        <p:spPr>
          <a:xfrm>
            <a:off x="4338833" y="5286633"/>
            <a:ext cx="35142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542" name="Google Shape;1542;p15"/>
          <p:cNvPicPr preferRelativeResize="0"/>
          <p:nvPr/>
        </p:nvPicPr>
        <p:blipFill rotWithShape="1">
          <a:blip r:embed="rId3">
            <a:alphaModFix/>
          </a:blip>
          <a:srcRect b="-1656" l="0" r="0" t="0"/>
          <a:stretch/>
        </p:blipFill>
        <p:spPr>
          <a:xfrm>
            <a:off x="84925" y="1371600"/>
            <a:ext cx="436100" cy="64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Denise D'Amaddio</dc:creator>
</cp:coreProperties>
</file>