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9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1.xml"/>
  <Override ContentType="application/vnd.openxmlformats-officedocument.presentationml.slideMaster+xml" PartName="/ppt/slideMasters/slideMaster10.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11.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12.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0" r:id="rId5"/>
    <p:sldMasterId id="2147483658" r:id="rId6"/>
    <p:sldMasterId id="2147483664" r:id="rId7"/>
    <p:sldMasterId id="2147483683" r:id="rId8"/>
    <p:sldMasterId id="2147483693" r:id="rId9"/>
    <p:sldMasterId id="2147483698" r:id="rId10"/>
    <p:sldMasterId id="2147483708" r:id="rId11"/>
    <p:sldMasterId id="2147483723" r:id="rId12"/>
    <p:sldMasterId id="2147483738" r:id="rId13"/>
    <p:sldMasterId id="2147483746" r:id="rId14"/>
  </p:sldMasterIdLst>
  <p:notesMasterIdLst>
    <p:notesMasterId r:id="rId15"/>
  </p:notesMasterIdLst>
  <p:sldIdLst>
    <p:sldId id="256" r:id="rId16"/>
    <p:sldId id="257" r:id="rId17"/>
    <p:sldId id="258"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 id="271" r:id="rId31"/>
  </p:sldIdLst>
  <p:sldSz cy="6858000" cx="12192000"/>
  <p:notesSz cx="9144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2" roundtripDataSignature="AMtx7mhXxxvllCOJ9BtmaOKR5Zso0GQuD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5.xml"/><Relationship Id="rId22" Type="http://schemas.openxmlformats.org/officeDocument/2006/relationships/slide" Target="slides/slide7.xml"/><Relationship Id="rId21" Type="http://schemas.openxmlformats.org/officeDocument/2006/relationships/slide" Target="slides/slide6.xml"/><Relationship Id="rId24" Type="http://schemas.openxmlformats.org/officeDocument/2006/relationships/slide" Target="slides/slide9.xml"/><Relationship Id="rId23"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1.xml"/><Relationship Id="rId25" Type="http://schemas.openxmlformats.org/officeDocument/2006/relationships/slide" Target="slides/slide10.xml"/><Relationship Id="rId28" Type="http://schemas.openxmlformats.org/officeDocument/2006/relationships/slide" Target="slides/slide13.xml"/><Relationship Id="rId27" Type="http://schemas.openxmlformats.org/officeDocument/2006/relationships/slide" Target="slides/slide12.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14.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16.xml"/><Relationship Id="rId30" Type="http://schemas.openxmlformats.org/officeDocument/2006/relationships/slide" Target="slides/slide15.xml"/><Relationship Id="rId11" Type="http://schemas.openxmlformats.org/officeDocument/2006/relationships/slideMaster" Target="slideMasters/slideMaster8.xml"/><Relationship Id="rId10" Type="http://schemas.openxmlformats.org/officeDocument/2006/relationships/slideMaster" Target="slideMasters/slideMaster7.xml"/><Relationship Id="rId32" Type="http://customschemas.google.com/relationships/presentationmetadata" Target="metadata"/><Relationship Id="rId13" Type="http://schemas.openxmlformats.org/officeDocument/2006/relationships/slideMaster" Target="slideMasters/slideMaster10.xml"/><Relationship Id="rId12" Type="http://schemas.openxmlformats.org/officeDocument/2006/relationships/slideMaster" Target="slideMasters/slideMaster9.xml"/><Relationship Id="rId15" Type="http://schemas.openxmlformats.org/officeDocument/2006/relationships/notesMaster" Target="notesMasters/notesMaster1.xml"/><Relationship Id="rId14" Type="http://schemas.openxmlformats.org/officeDocument/2006/relationships/slideMaster" Target="slideMasters/slideMaster11.xml"/><Relationship Id="rId17" Type="http://schemas.openxmlformats.org/officeDocument/2006/relationships/slide" Target="slides/slide2.xml"/><Relationship Id="rId16" Type="http://schemas.openxmlformats.org/officeDocument/2006/relationships/slide" Target="slides/slide1.xml"/><Relationship Id="rId19" Type="http://schemas.openxmlformats.org/officeDocument/2006/relationships/slide" Target="slides/slide4.xml"/><Relationship Id="rId1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30629" y="10556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 name="Google Shape;4;n"/>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1" name="Shape 1441"/>
        <p:cNvGrpSpPr/>
        <p:nvPr/>
      </p:nvGrpSpPr>
      <p:grpSpPr>
        <a:xfrm>
          <a:off x="0" y="0"/>
          <a:ext cx="0" cy="0"/>
          <a:chOff x="0" y="0"/>
          <a:chExt cx="0" cy="0"/>
        </a:xfrm>
      </p:grpSpPr>
      <p:sp>
        <p:nvSpPr>
          <p:cNvPr id="1442" name="Google Shape;1442;p1: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443" name="Google Shape;1443;p1: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6" name="Shape 1536"/>
        <p:cNvGrpSpPr/>
        <p:nvPr/>
      </p:nvGrpSpPr>
      <p:grpSpPr>
        <a:xfrm>
          <a:off x="0" y="0"/>
          <a:ext cx="0" cy="0"/>
          <a:chOff x="0" y="0"/>
          <a:chExt cx="0" cy="0"/>
        </a:xfrm>
      </p:grpSpPr>
      <p:sp>
        <p:nvSpPr>
          <p:cNvPr id="1537" name="Google Shape;1537;p16:notes"/>
          <p:cNvSpPr/>
          <p:nvPr>
            <p:ph idx="2" type="sldImg"/>
          </p:nvPr>
        </p:nvSpPr>
        <p:spPr>
          <a:xfrm>
            <a:off x="3533775" y="115888"/>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8" name="Google Shape;1538;p16: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5" name="Shape 1545"/>
        <p:cNvGrpSpPr/>
        <p:nvPr/>
      </p:nvGrpSpPr>
      <p:grpSpPr>
        <a:xfrm>
          <a:off x="0" y="0"/>
          <a:ext cx="0" cy="0"/>
          <a:chOff x="0" y="0"/>
          <a:chExt cx="0" cy="0"/>
        </a:xfrm>
      </p:grpSpPr>
      <p:sp>
        <p:nvSpPr>
          <p:cNvPr id="1546" name="Google Shape;1546;p17: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547" name="Google Shape;1547;p17: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5" name="Shape 1555"/>
        <p:cNvGrpSpPr/>
        <p:nvPr/>
      </p:nvGrpSpPr>
      <p:grpSpPr>
        <a:xfrm>
          <a:off x="0" y="0"/>
          <a:ext cx="0" cy="0"/>
          <a:chOff x="0" y="0"/>
          <a:chExt cx="0" cy="0"/>
        </a:xfrm>
      </p:grpSpPr>
      <p:sp>
        <p:nvSpPr>
          <p:cNvPr id="1556" name="Google Shape;1556;p18: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557" name="Google Shape;1557;p18: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4" name="Shape 1564"/>
        <p:cNvGrpSpPr/>
        <p:nvPr/>
      </p:nvGrpSpPr>
      <p:grpSpPr>
        <a:xfrm>
          <a:off x="0" y="0"/>
          <a:ext cx="0" cy="0"/>
          <a:chOff x="0" y="0"/>
          <a:chExt cx="0" cy="0"/>
        </a:xfrm>
      </p:grpSpPr>
      <p:sp>
        <p:nvSpPr>
          <p:cNvPr id="1565" name="Google Shape;1565;g1dc98d3da30_0_143:notes"/>
          <p:cNvSpPr/>
          <p:nvPr>
            <p:ph idx="2" type="sldImg"/>
          </p:nvPr>
        </p:nvSpPr>
        <p:spPr>
          <a:xfrm>
            <a:off x="128588" y="104775"/>
            <a:ext cx="2079600" cy="117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6" name="Google Shape;1566;g1dc98d3da30_0_143: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5" name="Shape 1575"/>
        <p:cNvGrpSpPr/>
        <p:nvPr/>
      </p:nvGrpSpPr>
      <p:grpSpPr>
        <a:xfrm>
          <a:off x="0" y="0"/>
          <a:ext cx="0" cy="0"/>
          <a:chOff x="0" y="0"/>
          <a:chExt cx="0" cy="0"/>
        </a:xfrm>
      </p:grpSpPr>
      <p:sp>
        <p:nvSpPr>
          <p:cNvPr id="1576" name="Google Shape;1576;p19: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7" name="Google Shape;1577;p19: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9" name="Shape 1589"/>
        <p:cNvGrpSpPr/>
        <p:nvPr/>
      </p:nvGrpSpPr>
      <p:grpSpPr>
        <a:xfrm>
          <a:off x="0" y="0"/>
          <a:ext cx="0" cy="0"/>
          <a:chOff x="0" y="0"/>
          <a:chExt cx="0" cy="0"/>
        </a:xfrm>
      </p:grpSpPr>
      <p:sp>
        <p:nvSpPr>
          <p:cNvPr id="1590" name="Google Shape;1590;g2cb16f7632f_0_109: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591" name="Google Shape;1591;g2cb16f7632f_0_109:notes"/>
          <p:cNvSpPr/>
          <p:nvPr>
            <p:ph idx="2" type="sldImg"/>
          </p:nvPr>
        </p:nvSpPr>
        <p:spPr>
          <a:xfrm>
            <a:off x="1301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7" name="Shape 1597"/>
        <p:cNvGrpSpPr/>
        <p:nvPr/>
      </p:nvGrpSpPr>
      <p:grpSpPr>
        <a:xfrm>
          <a:off x="0" y="0"/>
          <a:ext cx="0" cy="0"/>
          <a:chOff x="0" y="0"/>
          <a:chExt cx="0" cy="0"/>
        </a:xfrm>
      </p:grpSpPr>
      <p:sp>
        <p:nvSpPr>
          <p:cNvPr id="1598" name="Google Shape;1598;p24: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599" name="Google Shape;1599;p24: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8" name="Shape 1448"/>
        <p:cNvGrpSpPr/>
        <p:nvPr/>
      </p:nvGrpSpPr>
      <p:grpSpPr>
        <a:xfrm>
          <a:off x="0" y="0"/>
          <a:ext cx="0" cy="0"/>
          <a:chOff x="0" y="0"/>
          <a:chExt cx="0" cy="0"/>
        </a:xfrm>
      </p:grpSpPr>
      <p:sp>
        <p:nvSpPr>
          <p:cNvPr id="1449" name="Google Shape;1449;p4: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450" name="Google Shape;1450;p4: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3" name="Shape 1453"/>
        <p:cNvGrpSpPr/>
        <p:nvPr/>
      </p:nvGrpSpPr>
      <p:grpSpPr>
        <a:xfrm>
          <a:off x="0" y="0"/>
          <a:ext cx="0" cy="0"/>
          <a:chOff x="0" y="0"/>
          <a:chExt cx="0" cy="0"/>
        </a:xfrm>
      </p:grpSpPr>
      <p:sp>
        <p:nvSpPr>
          <p:cNvPr id="1454" name="Google Shape;1454;p5: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455" name="Google Shape;1455;p5: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8" name="Shape 1468"/>
        <p:cNvGrpSpPr/>
        <p:nvPr/>
      </p:nvGrpSpPr>
      <p:grpSpPr>
        <a:xfrm>
          <a:off x="0" y="0"/>
          <a:ext cx="0" cy="0"/>
          <a:chOff x="0" y="0"/>
          <a:chExt cx="0" cy="0"/>
        </a:xfrm>
      </p:grpSpPr>
      <p:sp>
        <p:nvSpPr>
          <p:cNvPr id="1469" name="Google Shape;1469;p6: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470" name="Google Shape;1470;p6: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5" name="Shape 1485"/>
        <p:cNvGrpSpPr/>
        <p:nvPr/>
      </p:nvGrpSpPr>
      <p:grpSpPr>
        <a:xfrm>
          <a:off x="0" y="0"/>
          <a:ext cx="0" cy="0"/>
          <a:chOff x="0" y="0"/>
          <a:chExt cx="0" cy="0"/>
        </a:xfrm>
      </p:grpSpPr>
      <p:sp>
        <p:nvSpPr>
          <p:cNvPr id="1486" name="Google Shape;1486;p11: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487" name="Google Shape;1487;p11:notes"/>
          <p:cNvSpPr/>
          <p:nvPr>
            <p:ph idx="2" type="sldImg"/>
          </p:nvPr>
        </p:nvSpPr>
        <p:spPr>
          <a:xfrm>
            <a:off x="3533775" y="127000"/>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9" name="Shape 1499"/>
        <p:cNvGrpSpPr/>
        <p:nvPr/>
      </p:nvGrpSpPr>
      <p:grpSpPr>
        <a:xfrm>
          <a:off x="0" y="0"/>
          <a:ext cx="0" cy="0"/>
          <a:chOff x="0" y="0"/>
          <a:chExt cx="0" cy="0"/>
        </a:xfrm>
      </p:grpSpPr>
      <p:sp>
        <p:nvSpPr>
          <p:cNvPr id="1500" name="Google Shape;1500;p12:notes"/>
          <p:cNvSpPr/>
          <p:nvPr>
            <p:ph idx="2" type="sldImg"/>
          </p:nvPr>
        </p:nvSpPr>
        <p:spPr>
          <a:xfrm>
            <a:off x="128588" y="104775"/>
            <a:ext cx="2079625" cy="116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1" name="Google Shape;1501;p12: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9" name="Shape 1509"/>
        <p:cNvGrpSpPr/>
        <p:nvPr/>
      </p:nvGrpSpPr>
      <p:grpSpPr>
        <a:xfrm>
          <a:off x="0" y="0"/>
          <a:ext cx="0" cy="0"/>
          <a:chOff x="0" y="0"/>
          <a:chExt cx="0" cy="0"/>
        </a:xfrm>
      </p:grpSpPr>
      <p:sp>
        <p:nvSpPr>
          <p:cNvPr id="1510" name="Google Shape;1510;p13:notes"/>
          <p:cNvSpPr/>
          <p:nvPr>
            <p:ph idx="2" type="sldImg"/>
          </p:nvPr>
        </p:nvSpPr>
        <p:spPr>
          <a:xfrm>
            <a:off x="3533775" y="127000"/>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1" name="Google Shape;1511;p13: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8" name="Shape 1518"/>
        <p:cNvGrpSpPr/>
        <p:nvPr/>
      </p:nvGrpSpPr>
      <p:grpSpPr>
        <a:xfrm>
          <a:off x="0" y="0"/>
          <a:ext cx="0" cy="0"/>
          <a:chOff x="0" y="0"/>
          <a:chExt cx="0" cy="0"/>
        </a:xfrm>
      </p:grpSpPr>
      <p:sp>
        <p:nvSpPr>
          <p:cNvPr id="1519" name="Google Shape;1519;p14:notes"/>
          <p:cNvSpPr/>
          <p:nvPr>
            <p:ph idx="2" type="sldImg"/>
          </p:nvPr>
        </p:nvSpPr>
        <p:spPr>
          <a:xfrm>
            <a:off x="3533775" y="93663"/>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0" name="Google Shape;1520;p14: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8" name="Shape 1528"/>
        <p:cNvGrpSpPr/>
        <p:nvPr/>
      </p:nvGrpSpPr>
      <p:grpSpPr>
        <a:xfrm>
          <a:off x="0" y="0"/>
          <a:ext cx="0" cy="0"/>
          <a:chOff x="0" y="0"/>
          <a:chExt cx="0" cy="0"/>
        </a:xfrm>
      </p:grpSpPr>
      <p:sp>
        <p:nvSpPr>
          <p:cNvPr id="1529" name="Google Shape;1529;p15:notes"/>
          <p:cNvSpPr/>
          <p:nvPr>
            <p:ph idx="2" type="sldImg"/>
          </p:nvPr>
        </p:nvSpPr>
        <p:spPr>
          <a:xfrm>
            <a:off x="3533775" y="93663"/>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0" name="Google Shape;1530;p15: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3.png"/><Relationship Id="rId3" Type="http://schemas.openxmlformats.org/officeDocument/2006/relationships/image" Target="../media/image2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3.jpg"/><Relationship Id="rId3" Type="http://schemas.openxmlformats.org/officeDocument/2006/relationships/image" Target="../media/image2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4.jpg"/><Relationship Id="rId3" Type="http://schemas.openxmlformats.org/officeDocument/2006/relationships/image" Target="../media/image2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 Id="rId3" Type="http://schemas.openxmlformats.org/officeDocument/2006/relationships/image" Target="../media/image12.png"/><Relationship Id="rId4" Type="http://schemas.openxmlformats.org/officeDocument/2006/relationships/image" Target="../media/image9.png"/><Relationship Id="rId5"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 Id="rId3" Type="http://schemas.openxmlformats.org/officeDocument/2006/relationships/image" Target="../media/image12.png"/><Relationship Id="rId4" Type="http://schemas.openxmlformats.org/officeDocument/2006/relationships/image" Target="../media/image9.png"/><Relationship Id="rId5" Type="http://schemas.openxmlformats.org/officeDocument/2006/relationships/image" Target="../media/image1.png"/><Relationship Id="rId6" Type="http://schemas.openxmlformats.org/officeDocument/2006/relationships/image" Target="../media/image36.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9.png"/><Relationship Id="rId3" Type="http://schemas.openxmlformats.org/officeDocument/2006/relationships/image" Target="../media/image27.png"/><Relationship Id="rId4" Type="http://schemas.openxmlformats.org/officeDocument/2006/relationships/image" Target="../media/image9.png"/><Relationship Id="rId5"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 Id="rId3" Type="http://schemas.openxmlformats.org/officeDocument/2006/relationships/image" Target="../media/image12.png"/><Relationship Id="rId4" Type="http://schemas.openxmlformats.org/officeDocument/2006/relationships/image" Target="../media/image9.png"/><Relationship Id="rId5" Type="http://schemas.openxmlformats.org/officeDocument/2006/relationships/image" Target="../media/image1.png"/><Relationship Id="rId6" Type="http://schemas.openxmlformats.org/officeDocument/2006/relationships/image" Target="../media/image2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9.png"/><Relationship Id="rId3" Type="http://schemas.openxmlformats.org/officeDocument/2006/relationships/image" Target="../media/image12.png"/><Relationship Id="rId4" Type="http://schemas.openxmlformats.org/officeDocument/2006/relationships/image" Target="../media/image17.png"/><Relationship Id="rId5"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9.png"/><Relationship Id="rId3" Type="http://schemas.openxmlformats.org/officeDocument/2006/relationships/image" Target="../media/image12.png"/><Relationship Id="rId4" Type="http://schemas.openxmlformats.org/officeDocument/2006/relationships/image" Target="../media/image29.png"/><Relationship Id="rId5" Type="http://schemas.openxmlformats.org/officeDocument/2006/relationships/image" Target="../media/image9.png"/><Relationship Id="rId6" Type="http://schemas.openxmlformats.org/officeDocument/2006/relationships/image" Target="../media/image30.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2.png"/><Relationship Id="rId4" Type="http://schemas.openxmlformats.org/officeDocument/2006/relationships/image" Target="../media/image9.png"/><Relationship Id="rId5" Type="http://schemas.openxmlformats.org/officeDocument/2006/relationships/image" Target="../media/image1.png"/><Relationship Id="rId6" Type="http://schemas.openxmlformats.org/officeDocument/2006/relationships/image" Target="../media/image14.png"/><Relationship Id="rId7" Type="http://schemas.openxmlformats.org/officeDocument/2006/relationships/image" Target="../media/image10.png"/><Relationship Id="rId8"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 Id="rId3" Type="http://schemas.openxmlformats.org/officeDocument/2006/relationships/image" Target="../media/image12.png"/><Relationship Id="rId4" Type="http://schemas.openxmlformats.org/officeDocument/2006/relationships/image" Target="../media/image9.png"/><Relationship Id="rId5"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 Id="rId3" Type="http://schemas.openxmlformats.org/officeDocument/2006/relationships/image" Target="../media/image12.png"/><Relationship Id="rId4" Type="http://schemas.openxmlformats.org/officeDocument/2006/relationships/image" Target="../media/image9.png"/><Relationship Id="rId5" Type="http://schemas.openxmlformats.org/officeDocument/2006/relationships/image" Target="../media/image1.png"/><Relationship Id="rId6" Type="http://schemas.openxmlformats.org/officeDocument/2006/relationships/image" Target="../media/image14.png"/><Relationship Id="rId7" Type="http://schemas.openxmlformats.org/officeDocument/2006/relationships/image" Target="../media/image10.png"/><Relationship Id="rId8"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 Id="rId3" Type="http://schemas.openxmlformats.org/officeDocument/2006/relationships/image" Target="../media/image12.png"/><Relationship Id="rId4" Type="http://schemas.openxmlformats.org/officeDocument/2006/relationships/image" Target="../media/image9.png"/><Relationship Id="rId5" Type="http://schemas.openxmlformats.org/officeDocument/2006/relationships/image" Target="../media/image1.png"/><Relationship Id="rId6" Type="http://schemas.openxmlformats.org/officeDocument/2006/relationships/image" Target="../media/image16.png"/><Relationship Id="rId7" Type="http://schemas.openxmlformats.org/officeDocument/2006/relationships/image" Target="../media/image10.png"/><Relationship Id="rId8"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 Id="rId3" Type="http://schemas.openxmlformats.org/officeDocument/2006/relationships/image" Target="../media/image12.png"/><Relationship Id="rId4" Type="http://schemas.openxmlformats.org/officeDocument/2006/relationships/image" Target="../media/image9.png"/><Relationship Id="rId5"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9.png"/><Relationship Id="rId3" Type="http://schemas.openxmlformats.org/officeDocument/2006/relationships/image" Target="../media/image12.png"/><Relationship Id="rId4" Type="http://schemas.openxmlformats.org/officeDocument/2006/relationships/image" Target="../media/image29.png"/><Relationship Id="rId5" Type="http://schemas.openxmlformats.org/officeDocument/2006/relationships/image" Target="../media/image9.png"/><Relationship Id="rId6" Type="http://schemas.openxmlformats.org/officeDocument/2006/relationships/image" Target="../media/image39.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9.png"/><Relationship Id="rId3" Type="http://schemas.openxmlformats.org/officeDocument/2006/relationships/image" Target="../media/image12.png"/><Relationship Id="rId4" Type="http://schemas.openxmlformats.org/officeDocument/2006/relationships/image" Target="../media/image29.png"/><Relationship Id="rId5" Type="http://schemas.openxmlformats.org/officeDocument/2006/relationships/image" Target="../media/image9.png"/><Relationship Id="rId6" Type="http://schemas.openxmlformats.org/officeDocument/2006/relationships/image" Target="../media/image39.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9.png"/><Relationship Id="rId3" Type="http://schemas.openxmlformats.org/officeDocument/2006/relationships/image" Target="../media/image12.png"/><Relationship Id="rId4" Type="http://schemas.openxmlformats.org/officeDocument/2006/relationships/image" Target="../media/image17.png"/><Relationship Id="rId5"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9.png"/><Relationship Id="rId3" Type="http://schemas.openxmlformats.org/officeDocument/2006/relationships/image" Target="../media/image12.png"/><Relationship Id="rId4" Type="http://schemas.openxmlformats.org/officeDocument/2006/relationships/image" Target="../media/image29.png"/><Relationship Id="rId5"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9.png"/><Relationship Id="rId3" Type="http://schemas.openxmlformats.org/officeDocument/2006/relationships/image" Target="../media/image12.png"/><Relationship Id="rId4" Type="http://schemas.openxmlformats.org/officeDocument/2006/relationships/image" Target="../media/image29.png"/><Relationship Id="rId5"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9.png"/><Relationship Id="rId3" Type="http://schemas.openxmlformats.org/officeDocument/2006/relationships/image" Target="../media/image27.png"/><Relationship Id="rId4" Type="http://schemas.openxmlformats.org/officeDocument/2006/relationships/image" Target="../media/image9.png"/><Relationship Id="rId5"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3.jpg"/><Relationship Id="rId5" Type="http://schemas.openxmlformats.org/officeDocument/2006/relationships/image" Target="../media/image1.png"/><Relationship Id="rId6" Type="http://schemas.openxmlformats.org/officeDocument/2006/relationships/image" Target="../media/image16.png"/><Relationship Id="rId7" Type="http://schemas.openxmlformats.org/officeDocument/2006/relationships/image" Target="../media/image10.png"/><Relationship Id="rId8"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9.png"/><Relationship Id="rId3" Type="http://schemas.openxmlformats.org/officeDocument/2006/relationships/image" Target="../media/image27.png"/><Relationship Id="rId4" Type="http://schemas.openxmlformats.org/officeDocument/2006/relationships/image" Target="../media/image9.png"/><Relationship Id="rId5"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2.png"/><Relationship Id="rId3" Type="http://schemas.openxmlformats.org/officeDocument/2006/relationships/image" Target="../media/image1.png"/><Relationship Id="rId4" Type="http://schemas.openxmlformats.org/officeDocument/2006/relationships/image" Target="../media/image17.png"/><Relationship Id="rId5" Type="http://schemas.openxmlformats.org/officeDocument/2006/relationships/image" Target="../media/image19.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2.png"/><Relationship Id="rId3" Type="http://schemas.openxmlformats.org/officeDocument/2006/relationships/image" Target="../media/image1.png"/><Relationship Id="rId4" Type="http://schemas.openxmlformats.org/officeDocument/2006/relationships/image" Target="../media/image17.png"/><Relationship Id="rId5" Type="http://schemas.openxmlformats.org/officeDocument/2006/relationships/image" Target="../media/image19.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2.png"/><Relationship Id="rId3" Type="http://schemas.openxmlformats.org/officeDocument/2006/relationships/image" Target="../media/image1.png"/><Relationship Id="rId4" Type="http://schemas.openxmlformats.org/officeDocument/2006/relationships/image" Target="../media/image17.png"/><Relationship Id="rId5" Type="http://schemas.openxmlformats.org/officeDocument/2006/relationships/image" Target="../media/image19.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2.png"/><Relationship Id="rId3" Type="http://schemas.openxmlformats.org/officeDocument/2006/relationships/image" Target="../media/image1.png"/><Relationship Id="rId4" Type="http://schemas.openxmlformats.org/officeDocument/2006/relationships/image" Target="../media/image17.png"/><Relationship Id="rId5" Type="http://schemas.openxmlformats.org/officeDocument/2006/relationships/image" Target="../media/image19.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2.png"/><Relationship Id="rId3" Type="http://schemas.openxmlformats.org/officeDocument/2006/relationships/image" Target="../media/image1.png"/><Relationship Id="rId4" Type="http://schemas.openxmlformats.org/officeDocument/2006/relationships/image" Target="../media/image17.png"/><Relationship Id="rId5" Type="http://schemas.openxmlformats.org/officeDocument/2006/relationships/image" Target="../media/image19.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 Id="rId3" Type="http://schemas.openxmlformats.org/officeDocument/2006/relationships/image" Target="../media/image1.png"/><Relationship Id="rId4" Type="http://schemas.openxmlformats.org/officeDocument/2006/relationships/image" Target="../media/image19.png"/><Relationship Id="rId5" Type="http://schemas.openxmlformats.org/officeDocument/2006/relationships/image" Target="../media/image2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2.png"/><Relationship Id="rId4" Type="http://schemas.openxmlformats.org/officeDocument/2006/relationships/image" Target="../media/image9.png"/><Relationship Id="rId5"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 Id="rId3" Type="http://schemas.openxmlformats.org/officeDocument/2006/relationships/image" Target="../media/image1.png"/><Relationship Id="rId4" Type="http://schemas.openxmlformats.org/officeDocument/2006/relationships/image" Target="../media/image19.png"/><Relationship Id="rId5" Type="http://schemas.openxmlformats.org/officeDocument/2006/relationships/image" Target="../media/image27.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9.png"/><Relationship Id="rId3" Type="http://schemas.openxmlformats.org/officeDocument/2006/relationships/image" Target="../media/image12.png"/><Relationship Id="rId4" Type="http://schemas.openxmlformats.org/officeDocument/2006/relationships/image" Target="../media/image17.png"/><Relationship Id="rId5"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9.png"/><Relationship Id="rId3" Type="http://schemas.openxmlformats.org/officeDocument/2006/relationships/image" Target="../media/image26.jpg"/><Relationship Id="rId4" Type="http://schemas.openxmlformats.org/officeDocument/2006/relationships/image" Target="../media/image12.png"/><Relationship Id="rId5" Type="http://schemas.openxmlformats.org/officeDocument/2006/relationships/image" Target="../media/image17.png"/><Relationship Id="rId6"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0.jpg"/><Relationship Id="rId3" Type="http://schemas.openxmlformats.org/officeDocument/2006/relationships/image" Target="../media/image19.png"/><Relationship Id="rId4" Type="http://schemas.openxmlformats.org/officeDocument/2006/relationships/image" Target="../media/image12.png"/><Relationship Id="rId5" Type="http://schemas.openxmlformats.org/officeDocument/2006/relationships/image" Target="../media/image17.png"/><Relationship Id="rId6"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2.png"/><Relationship Id="rId3" Type="http://schemas.openxmlformats.org/officeDocument/2006/relationships/image" Target="../media/image1.png"/><Relationship Id="rId4" Type="http://schemas.openxmlformats.org/officeDocument/2006/relationships/image" Target="../media/image17.png"/><Relationship Id="rId5" Type="http://schemas.openxmlformats.org/officeDocument/2006/relationships/image" Target="../media/image19.png"/><Relationship Id="rId6" Type="http://schemas.openxmlformats.org/officeDocument/2006/relationships/image" Target="../media/image43.jp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2.png"/><Relationship Id="rId3" Type="http://schemas.openxmlformats.org/officeDocument/2006/relationships/image" Target="../media/image1.png"/><Relationship Id="rId4" Type="http://schemas.openxmlformats.org/officeDocument/2006/relationships/image" Target="../media/image17.png"/><Relationship Id="rId5" Type="http://schemas.openxmlformats.org/officeDocument/2006/relationships/image" Target="../media/image19.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2.png"/><Relationship Id="rId3" Type="http://schemas.openxmlformats.org/officeDocument/2006/relationships/image" Target="../media/image1.png"/><Relationship Id="rId4" Type="http://schemas.openxmlformats.org/officeDocument/2006/relationships/image" Target="../media/image17.png"/><Relationship Id="rId5" Type="http://schemas.openxmlformats.org/officeDocument/2006/relationships/image" Target="../media/image19.png"/><Relationship Id="rId6" Type="http://schemas.openxmlformats.org/officeDocument/2006/relationships/image" Target="../media/image43.jp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2.png"/><Relationship Id="rId3" Type="http://schemas.openxmlformats.org/officeDocument/2006/relationships/image" Target="../media/image1.png"/><Relationship Id="rId4" Type="http://schemas.openxmlformats.org/officeDocument/2006/relationships/image" Target="../media/image17.png"/><Relationship Id="rId5" Type="http://schemas.openxmlformats.org/officeDocument/2006/relationships/image" Target="../media/image19.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2.png"/><Relationship Id="rId3" Type="http://schemas.openxmlformats.org/officeDocument/2006/relationships/image" Target="../media/image1.png"/><Relationship Id="rId4" Type="http://schemas.openxmlformats.org/officeDocument/2006/relationships/image" Target="../media/image17.png"/><Relationship Id="rId5" Type="http://schemas.openxmlformats.org/officeDocument/2006/relationships/image" Target="../media/image1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png"/><Relationship Id="rId3" Type="http://schemas.openxmlformats.org/officeDocument/2006/relationships/image" Target="../media/image26.jpg"/><Relationship Id="rId4" Type="http://schemas.openxmlformats.org/officeDocument/2006/relationships/image" Target="../media/image12.png"/><Relationship Id="rId5" Type="http://schemas.openxmlformats.org/officeDocument/2006/relationships/image" Target="../media/image17.png"/><Relationship Id="rId6"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6.png"/><Relationship Id="rId3" Type="http://schemas.openxmlformats.org/officeDocument/2006/relationships/image" Target="../media/image12.png"/><Relationship Id="rId4" Type="http://schemas.openxmlformats.org/officeDocument/2006/relationships/image" Target="../media/image9.png"/><Relationship Id="rId5" Type="http://schemas.openxmlformats.org/officeDocument/2006/relationships/image" Target="../media/image1.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2.png"/><Relationship Id="rId3" Type="http://schemas.openxmlformats.org/officeDocument/2006/relationships/image" Target="../media/image1.png"/><Relationship Id="rId4" Type="http://schemas.openxmlformats.org/officeDocument/2006/relationships/image" Target="../media/image17.png"/><Relationship Id="rId5" Type="http://schemas.openxmlformats.org/officeDocument/2006/relationships/image" Target="../media/image19.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2.png"/><Relationship Id="rId3" Type="http://schemas.openxmlformats.org/officeDocument/2006/relationships/image" Target="../media/image9.png"/><Relationship Id="rId4" Type="http://schemas.openxmlformats.org/officeDocument/2006/relationships/image" Target="../media/image19.png"/><Relationship Id="rId5" Type="http://schemas.openxmlformats.org/officeDocument/2006/relationships/image" Target="../media/image29.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9.png"/><Relationship Id="rId3" Type="http://schemas.openxmlformats.org/officeDocument/2006/relationships/image" Target="../media/image1.png"/><Relationship Id="rId4" Type="http://schemas.openxmlformats.org/officeDocument/2006/relationships/image" Target="../media/image19.png"/><Relationship Id="rId5" Type="http://schemas.openxmlformats.org/officeDocument/2006/relationships/image" Target="../media/image27.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9.png"/><Relationship Id="rId3" Type="http://schemas.openxmlformats.org/officeDocument/2006/relationships/image" Target="../media/image12.png"/><Relationship Id="rId4" Type="http://schemas.openxmlformats.org/officeDocument/2006/relationships/image" Target="../media/image29.png"/><Relationship Id="rId5" Type="http://schemas.openxmlformats.org/officeDocument/2006/relationships/image" Target="../media/image9.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9.png"/><Relationship Id="rId3" Type="http://schemas.openxmlformats.org/officeDocument/2006/relationships/image" Target="../media/image12.png"/><Relationship Id="rId4" Type="http://schemas.openxmlformats.org/officeDocument/2006/relationships/image" Target="../media/image17.png"/><Relationship Id="rId5" Type="http://schemas.openxmlformats.org/officeDocument/2006/relationships/image" Target="../media/image1.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6.png"/><Relationship Id="rId3" Type="http://schemas.openxmlformats.org/officeDocument/2006/relationships/image" Target="../media/image12.png"/><Relationship Id="rId4" Type="http://schemas.openxmlformats.org/officeDocument/2006/relationships/image" Target="../media/image9.png"/><Relationship Id="rId5" Type="http://schemas.openxmlformats.org/officeDocument/2006/relationships/image" Target="../media/image1.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6.png"/><Relationship Id="rId3" Type="http://schemas.openxmlformats.org/officeDocument/2006/relationships/image" Target="../media/image12.png"/><Relationship Id="rId4" Type="http://schemas.openxmlformats.org/officeDocument/2006/relationships/image" Target="../media/image9.png"/><Relationship Id="rId5" Type="http://schemas.openxmlformats.org/officeDocument/2006/relationships/image" Target="../media/image1.png"/><Relationship Id="rId6" Type="http://schemas.openxmlformats.org/officeDocument/2006/relationships/image" Target="../media/image14.png"/><Relationship Id="rId7" Type="http://schemas.openxmlformats.org/officeDocument/2006/relationships/image" Target="../media/image10.png"/><Relationship Id="rId8" Type="http://schemas.openxmlformats.org/officeDocument/2006/relationships/image" Target="../media/image4.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6.png"/><Relationship Id="rId3" Type="http://schemas.openxmlformats.org/officeDocument/2006/relationships/image" Target="../media/image12.png"/><Relationship Id="rId4" Type="http://schemas.openxmlformats.org/officeDocument/2006/relationships/image" Target="../media/image9.png"/><Relationship Id="rId5" Type="http://schemas.openxmlformats.org/officeDocument/2006/relationships/image" Target="../media/image1.png"/><Relationship Id="rId6" Type="http://schemas.openxmlformats.org/officeDocument/2006/relationships/image" Target="../media/image16.png"/><Relationship Id="rId7" Type="http://schemas.openxmlformats.org/officeDocument/2006/relationships/image" Target="../media/image10.png"/><Relationship Id="rId8" Type="http://schemas.openxmlformats.org/officeDocument/2006/relationships/image" Target="../media/image7.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6.png"/><Relationship Id="rId3" Type="http://schemas.openxmlformats.org/officeDocument/2006/relationships/image" Target="../media/image12.png"/><Relationship Id="rId4" Type="http://schemas.openxmlformats.org/officeDocument/2006/relationships/image" Target="../media/image9.png"/><Relationship Id="rId5"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jpg"/><Relationship Id="rId3" Type="http://schemas.openxmlformats.org/officeDocument/2006/relationships/image" Target="../media/image19.png"/><Relationship Id="rId4" Type="http://schemas.openxmlformats.org/officeDocument/2006/relationships/image" Target="../media/image12.png"/><Relationship Id="rId5" Type="http://schemas.openxmlformats.org/officeDocument/2006/relationships/image" Target="../media/image17.png"/><Relationship Id="rId6" Type="http://schemas.openxmlformats.org/officeDocument/2006/relationships/image" Target="../media/image1.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9.png"/><Relationship Id="rId3" Type="http://schemas.openxmlformats.org/officeDocument/2006/relationships/image" Target="../media/image12.png"/><Relationship Id="rId4" Type="http://schemas.openxmlformats.org/officeDocument/2006/relationships/image" Target="../media/image29.png"/><Relationship Id="rId5" Type="http://schemas.openxmlformats.org/officeDocument/2006/relationships/image" Target="../media/image9.png"/><Relationship Id="rId6" Type="http://schemas.openxmlformats.org/officeDocument/2006/relationships/image" Target="../media/image39.jp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9.png"/><Relationship Id="rId3" Type="http://schemas.openxmlformats.org/officeDocument/2006/relationships/image" Target="../media/image12.png"/><Relationship Id="rId4" Type="http://schemas.openxmlformats.org/officeDocument/2006/relationships/image" Target="../media/image29.png"/><Relationship Id="rId5" Type="http://schemas.openxmlformats.org/officeDocument/2006/relationships/image" Target="../media/image9.png"/><Relationship Id="rId6" Type="http://schemas.openxmlformats.org/officeDocument/2006/relationships/image" Target="../media/image39.jp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9.png"/><Relationship Id="rId3" Type="http://schemas.openxmlformats.org/officeDocument/2006/relationships/image" Target="../media/image12.png"/><Relationship Id="rId4" Type="http://schemas.openxmlformats.org/officeDocument/2006/relationships/image" Target="../media/image17.png"/><Relationship Id="rId5" Type="http://schemas.openxmlformats.org/officeDocument/2006/relationships/image" Target="../media/image1.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9.png"/><Relationship Id="rId3" Type="http://schemas.openxmlformats.org/officeDocument/2006/relationships/image" Target="../media/image12.png"/><Relationship Id="rId4" Type="http://schemas.openxmlformats.org/officeDocument/2006/relationships/image" Target="../media/image29.png"/><Relationship Id="rId5" Type="http://schemas.openxmlformats.org/officeDocument/2006/relationships/image" Target="../media/image9.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9.png"/><Relationship Id="rId3" Type="http://schemas.openxmlformats.org/officeDocument/2006/relationships/image" Target="../media/image12.png"/><Relationship Id="rId4" Type="http://schemas.openxmlformats.org/officeDocument/2006/relationships/image" Target="../media/image29.png"/><Relationship Id="rId5" Type="http://schemas.openxmlformats.org/officeDocument/2006/relationships/image" Target="../media/image9.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9.png"/><Relationship Id="rId3" Type="http://schemas.openxmlformats.org/officeDocument/2006/relationships/image" Target="../media/image27.png"/><Relationship Id="rId4" Type="http://schemas.openxmlformats.org/officeDocument/2006/relationships/image" Target="../media/image9.png"/><Relationship Id="rId5" Type="http://schemas.openxmlformats.org/officeDocument/2006/relationships/image" Target="../media/image1.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9.png"/><Relationship Id="rId3" Type="http://schemas.openxmlformats.org/officeDocument/2006/relationships/image" Target="../media/image27.png"/><Relationship Id="rId4" Type="http://schemas.openxmlformats.org/officeDocument/2006/relationships/image" Target="../media/image9.png"/><Relationship Id="rId5" Type="http://schemas.openxmlformats.org/officeDocument/2006/relationships/image" Target="../media/image1.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9.png"/><Relationship Id="rId3" Type="http://schemas.openxmlformats.org/officeDocument/2006/relationships/image" Target="../media/image1.png"/><Relationship Id="rId4" Type="http://schemas.openxmlformats.org/officeDocument/2006/relationships/image" Target="../media/image19.png"/><Relationship Id="rId5" Type="http://schemas.openxmlformats.org/officeDocument/2006/relationships/image" Target="../media/image27.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9.png"/><Relationship Id="rId3" Type="http://schemas.openxmlformats.org/officeDocument/2006/relationships/image" Target="../media/image1.png"/><Relationship Id="rId4" Type="http://schemas.openxmlformats.org/officeDocument/2006/relationships/image" Target="../media/image19.png"/><Relationship Id="rId5" Type="http://schemas.openxmlformats.org/officeDocument/2006/relationships/image" Target="../media/image2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9.png"/><Relationship Id="rId3" Type="http://schemas.openxmlformats.org/officeDocument/2006/relationships/image" Target="../media/image1.png"/><Relationship Id="rId4" Type="http://schemas.openxmlformats.org/officeDocument/2006/relationships/image" Target="../media/image19.png"/><Relationship Id="rId5" Type="http://schemas.openxmlformats.org/officeDocument/2006/relationships/image" Target="../media/image27.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6.png"/><Relationship Id="rId3" Type="http://schemas.openxmlformats.org/officeDocument/2006/relationships/image" Target="../media/image12.png"/><Relationship Id="rId4" Type="http://schemas.openxmlformats.org/officeDocument/2006/relationships/image" Target="../media/image9.png"/><Relationship Id="rId5" Type="http://schemas.openxmlformats.org/officeDocument/2006/relationships/image" Target="../media/image1.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2.png"/><Relationship Id="rId3" Type="http://schemas.openxmlformats.org/officeDocument/2006/relationships/image" Target="../media/image1.png"/><Relationship Id="rId4" Type="http://schemas.openxmlformats.org/officeDocument/2006/relationships/image" Target="../media/image17.png"/><Relationship Id="rId5" Type="http://schemas.openxmlformats.org/officeDocument/2006/relationships/image" Target="../media/image19.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2.png"/><Relationship Id="rId3" Type="http://schemas.openxmlformats.org/officeDocument/2006/relationships/image" Target="../media/image1.png"/><Relationship Id="rId4" Type="http://schemas.openxmlformats.org/officeDocument/2006/relationships/image" Target="../media/image17.png"/><Relationship Id="rId5" Type="http://schemas.openxmlformats.org/officeDocument/2006/relationships/image" Target="../media/image19.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2.png"/><Relationship Id="rId3" Type="http://schemas.openxmlformats.org/officeDocument/2006/relationships/image" Target="../media/image1.png"/><Relationship Id="rId4" Type="http://schemas.openxmlformats.org/officeDocument/2006/relationships/image" Target="../media/image17.png"/><Relationship Id="rId5" Type="http://schemas.openxmlformats.org/officeDocument/2006/relationships/image" Target="../media/image19.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2.png"/><Relationship Id="rId3" Type="http://schemas.openxmlformats.org/officeDocument/2006/relationships/image" Target="../media/image1.png"/><Relationship Id="rId4" Type="http://schemas.openxmlformats.org/officeDocument/2006/relationships/image" Target="../media/image17.png"/><Relationship Id="rId5" Type="http://schemas.openxmlformats.org/officeDocument/2006/relationships/image" Target="../media/image19.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9.png"/><Relationship Id="rId3" Type="http://schemas.openxmlformats.org/officeDocument/2006/relationships/image" Target="../media/image1.png"/><Relationship Id="rId4" Type="http://schemas.openxmlformats.org/officeDocument/2006/relationships/image" Target="../media/image19.png"/><Relationship Id="rId5" Type="http://schemas.openxmlformats.org/officeDocument/2006/relationships/image" Target="../media/image27.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9.png"/><Relationship Id="rId3" Type="http://schemas.openxmlformats.org/officeDocument/2006/relationships/image" Target="../media/image1.png"/><Relationship Id="rId4" Type="http://schemas.openxmlformats.org/officeDocument/2006/relationships/image" Target="../media/image19.png"/><Relationship Id="rId5" Type="http://schemas.openxmlformats.org/officeDocument/2006/relationships/image" Target="../media/image2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png"/><Relationship Id="rId3" Type="http://schemas.openxmlformats.org/officeDocument/2006/relationships/image" Target="../media/image12.png"/><Relationship Id="rId4" Type="http://schemas.openxmlformats.org/officeDocument/2006/relationships/image" Target="../media/image17.png"/><Relationship Id="rId5" Type="http://schemas.openxmlformats.org/officeDocument/2006/relationships/image" Target="../media/image1.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2.png"/><Relationship Id="rId3" Type="http://schemas.openxmlformats.org/officeDocument/2006/relationships/image" Target="../media/image1.png"/><Relationship Id="rId4" Type="http://schemas.openxmlformats.org/officeDocument/2006/relationships/image" Target="../media/image17.png"/><Relationship Id="rId5" Type="http://schemas.openxmlformats.org/officeDocument/2006/relationships/image" Target="../media/image19.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2.png"/><Relationship Id="rId3" Type="http://schemas.openxmlformats.org/officeDocument/2006/relationships/image" Target="../media/image1.png"/><Relationship Id="rId4" Type="http://schemas.openxmlformats.org/officeDocument/2006/relationships/image" Target="../media/image17.png"/><Relationship Id="rId5" Type="http://schemas.openxmlformats.org/officeDocument/2006/relationships/image" Target="../media/image19.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9.png"/><Relationship Id="rId3" Type="http://schemas.openxmlformats.org/officeDocument/2006/relationships/image" Target="../media/image12.png"/><Relationship Id="rId4" Type="http://schemas.openxmlformats.org/officeDocument/2006/relationships/image" Target="../media/image17.png"/><Relationship Id="rId5" Type="http://schemas.openxmlformats.org/officeDocument/2006/relationships/image" Target="../media/image1.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6.png"/><Relationship Id="rId3" Type="http://schemas.openxmlformats.org/officeDocument/2006/relationships/image" Target="../media/image12.png"/><Relationship Id="rId4" Type="http://schemas.openxmlformats.org/officeDocument/2006/relationships/image" Target="../media/image9.png"/><Relationship Id="rId5" Type="http://schemas.openxmlformats.org/officeDocument/2006/relationships/image" Target="../media/image1.png"/><Relationship Id="rId6" Type="http://schemas.openxmlformats.org/officeDocument/2006/relationships/image" Target="../media/image14.png"/><Relationship Id="rId7" Type="http://schemas.openxmlformats.org/officeDocument/2006/relationships/image" Target="../media/image10.png"/><Relationship Id="rId8" Type="http://schemas.openxmlformats.org/officeDocument/2006/relationships/image" Target="../media/image4.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6.png"/><Relationship Id="rId3"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3.jpg"/><Relationship Id="rId5" Type="http://schemas.openxmlformats.org/officeDocument/2006/relationships/image" Target="../media/image1.png"/><Relationship Id="rId6" Type="http://schemas.openxmlformats.org/officeDocument/2006/relationships/image" Target="../media/image16.png"/><Relationship Id="rId7" Type="http://schemas.openxmlformats.org/officeDocument/2006/relationships/image" Target="../media/image10.png"/><Relationship Id="rId8" Type="http://schemas.openxmlformats.org/officeDocument/2006/relationships/image" Target="../media/image7.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6.png"/><Relationship Id="rId3" Type="http://schemas.openxmlformats.org/officeDocument/2006/relationships/image" Target="../media/image12.png"/><Relationship Id="rId4" Type="http://schemas.openxmlformats.org/officeDocument/2006/relationships/image" Target="../media/image9.png"/><Relationship Id="rId5" Type="http://schemas.openxmlformats.org/officeDocument/2006/relationships/image" Target="../media/image1.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9.png"/><Relationship Id="rId3" Type="http://schemas.openxmlformats.org/officeDocument/2006/relationships/image" Target="../media/image26.jpg"/><Relationship Id="rId4" Type="http://schemas.openxmlformats.org/officeDocument/2006/relationships/image" Target="../media/image12.png"/><Relationship Id="rId5" Type="http://schemas.openxmlformats.org/officeDocument/2006/relationships/image" Target="../media/image17.png"/><Relationship Id="rId6" Type="http://schemas.openxmlformats.org/officeDocument/2006/relationships/image" Target="../media/image1.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20.jpg"/><Relationship Id="rId3" Type="http://schemas.openxmlformats.org/officeDocument/2006/relationships/image" Target="../media/image19.png"/><Relationship Id="rId4" Type="http://schemas.openxmlformats.org/officeDocument/2006/relationships/image" Target="../media/image12.png"/><Relationship Id="rId5" Type="http://schemas.openxmlformats.org/officeDocument/2006/relationships/image" Target="../media/image17.png"/><Relationship Id="rId6" Type="http://schemas.openxmlformats.org/officeDocument/2006/relationships/image" Target="../media/image1.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9.png"/><Relationship Id="rId3" Type="http://schemas.openxmlformats.org/officeDocument/2006/relationships/image" Target="../media/image1.png"/><Relationship Id="rId4" Type="http://schemas.openxmlformats.org/officeDocument/2006/relationships/image" Target="../media/image19.png"/><Relationship Id="rId5" Type="http://schemas.openxmlformats.org/officeDocument/2006/relationships/image" Target="../media/image2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5.jpg"/><Relationship Id="rId3" Type="http://schemas.openxmlformats.org/officeDocument/2006/relationships/image" Target="../media/image22.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2.png"/><Relationship Id="rId3" Type="http://schemas.openxmlformats.org/officeDocument/2006/relationships/image" Target="../media/image1.png"/><Relationship Id="rId4" Type="http://schemas.openxmlformats.org/officeDocument/2006/relationships/image" Target="../media/image17.png"/><Relationship Id="rId5" Type="http://schemas.openxmlformats.org/officeDocument/2006/relationships/image" Target="../media/image19.png"/><Relationship Id="rId6" Type="http://schemas.openxmlformats.org/officeDocument/2006/relationships/image" Target="../media/image43.jp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2.png"/><Relationship Id="rId3" Type="http://schemas.openxmlformats.org/officeDocument/2006/relationships/image" Target="../media/image1.png"/><Relationship Id="rId4" Type="http://schemas.openxmlformats.org/officeDocument/2006/relationships/image" Target="../media/image17.png"/><Relationship Id="rId5" Type="http://schemas.openxmlformats.org/officeDocument/2006/relationships/image" Target="../media/image19.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2.png"/><Relationship Id="rId3" Type="http://schemas.openxmlformats.org/officeDocument/2006/relationships/image" Target="../media/image1.png"/><Relationship Id="rId4" Type="http://schemas.openxmlformats.org/officeDocument/2006/relationships/image" Target="../media/image17.png"/><Relationship Id="rId5" Type="http://schemas.openxmlformats.org/officeDocument/2006/relationships/image" Target="../media/image19.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6.png"/><Relationship Id="rId3" Type="http://schemas.openxmlformats.org/officeDocument/2006/relationships/image" Target="../media/image12.png"/><Relationship Id="rId4" Type="http://schemas.openxmlformats.org/officeDocument/2006/relationships/image" Target="../media/image9.png"/><Relationship Id="rId5" Type="http://schemas.openxmlformats.org/officeDocument/2006/relationships/image" Target="../media/image1.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2.png"/><Relationship Id="rId3" Type="http://schemas.openxmlformats.org/officeDocument/2006/relationships/image" Target="../media/image1.png"/><Relationship Id="rId4" Type="http://schemas.openxmlformats.org/officeDocument/2006/relationships/image" Target="../media/image17.png"/><Relationship Id="rId5" Type="http://schemas.openxmlformats.org/officeDocument/2006/relationships/image" Target="../media/image19.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2.png"/><Relationship Id="rId3" Type="http://schemas.openxmlformats.org/officeDocument/2006/relationships/image" Target="../media/image9.png"/><Relationship Id="rId4" Type="http://schemas.openxmlformats.org/officeDocument/2006/relationships/image" Target="../media/image19.png"/><Relationship Id="rId5" Type="http://schemas.openxmlformats.org/officeDocument/2006/relationships/image" Target="../media/image29.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9.png"/><Relationship Id="rId3" Type="http://schemas.openxmlformats.org/officeDocument/2006/relationships/image" Target="../media/image1.png"/><Relationship Id="rId4" Type="http://schemas.openxmlformats.org/officeDocument/2006/relationships/image" Target="../media/image19.png"/><Relationship Id="rId5" Type="http://schemas.openxmlformats.org/officeDocument/2006/relationships/image" Target="../media/image2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 name="Shape 7"/>
        <p:cNvGrpSpPr/>
        <p:nvPr/>
      </p:nvGrpSpPr>
      <p:grpSpPr>
        <a:xfrm>
          <a:off x="0" y="0"/>
          <a:ext cx="0" cy="0"/>
          <a:chOff x="0" y="0"/>
          <a:chExt cx="0" cy="0"/>
        </a:xfrm>
      </p:grpSpPr>
      <p:sp>
        <p:nvSpPr>
          <p:cNvPr id="8" name="Google Shape;8;p27"/>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27"/>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 name="Google Shape;10;p27"/>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1" name="Google Shape;11;p27"/>
          <p:cNvGrpSpPr/>
          <p:nvPr/>
        </p:nvGrpSpPr>
        <p:grpSpPr>
          <a:xfrm>
            <a:off x="-12180" y="5607273"/>
            <a:ext cx="12219900" cy="83414"/>
            <a:chOff x="-12180" y="5607273"/>
            <a:chExt cx="12219900" cy="83414"/>
          </a:xfrm>
        </p:grpSpPr>
        <p:cxnSp>
          <p:nvCxnSpPr>
            <p:cNvPr id="12" name="Google Shape;12;p27"/>
            <p:cNvCxnSpPr/>
            <p:nvPr/>
          </p:nvCxnSpPr>
          <p:spPr>
            <a:xfrm>
              <a:off x="-12180" y="5607273"/>
              <a:ext cx="12219900" cy="0"/>
            </a:xfrm>
            <a:prstGeom prst="straightConnector1">
              <a:avLst/>
            </a:prstGeom>
            <a:noFill/>
            <a:ln cap="flat" cmpd="sng" w="88900">
              <a:solidFill>
                <a:srgbClr val="006FB6"/>
              </a:solidFill>
              <a:prstDash val="solid"/>
              <a:miter lim="800000"/>
              <a:headEnd len="sm" w="sm" type="none"/>
              <a:tailEnd len="sm" w="sm" type="none"/>
            </a:ln>
          </p:spPr>
        </p:cxnSp>
        <p:cxnSp>
          <p:nvCxnSpPr>
            <p:cNvPr id="13" name="Google Shape;13;p27"/>
            <p:cNvCxnSpPr/>
            <p:nvPr/>
          </p:nvCxnSpPr>
          <p:spPr>
            <a:xfrm>
              <a:off x="-12180" y="5690687"/>
              <a:ext cx="122076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Understand the story">
  <p:cSld name="Title, Subtitle_1">
    <p:spTree>
      <p:nvGrpSpPr>
        <p:cNvPr id="151" name="Shape 151"/>
        <p:cNvGrpSpPr/>
        <p:nvPr/>
      </p:nvGrpSpPr>
      <p:grpSpPr>
        <a:xfrm>
          <a:off x="0" y="0"/>
          <a:ext cx="0" cy="0"/>
          <a:chOff x="0" y="0"/>
          <a:chExt cx="0" cy="0"/>
        </a:xfrm>
      </p:grpSpPr>
      <p:pic>
        <p:nvPicPr>
          <p:cNvPr id="152" name="Google Shape;152;p61"/>
          <p:cNvPicPr preferRelativeResize="0"/>
          <p:nvPr/>
        </p:nvPicPr>
        <p:blipFill rotWithShape="1">
          <a:blip r:embed="rId2">
            <a:alphaModFix/>
          </a:blip>
          <a:srcRect b="0" l="0" r="0" t="0"/>
          <a:stretch/>
        </p:blipFill>
        <p:spPr>
          <a:xfrm>
            <a:off x="19610" y="0"/>
            <a:ext cx="12152782" cy="6858001"/>
          </a:xfrm>
          <a:prstGeom prst="rect">
            <a:avLst/>
          </a:prstGeom>
          <a:noFill/>
          <a:ln>
            <a:noFill/>
          </a:ln>
        </p:spPr>
      </p:pic>
      <p:grpSp>
        <p:nvGrpSpPr>
          <p:cNvPr id="153" name="Google Shape;153;p61"/>
          <p:cNvGrpSpPr/>
          <p:nvPr/>
        </p:nvGrpSpPr>
        <p:grpSpPr>
          <a:xfrm>
            <a:off x="1" y="5607273"/>
            <a:ext cx="12213728" cy="1252537"/>
            <a:chOff x="-33239" y="5603791"/>
            <a:chExt cx="9160525" cy="1252537"/>
          </a:xfrm>
        </p:grpSpPr>
        <p:sp>
          <p:nvSpPr>
            <p:cNvPr id="154" name="Google Shape;154;p61"/>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55" name="Google Shape;155;p61"/>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156" name="Google Shape;156;p61"/>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157" name="Google Shape;157;p61"/>
          <p:cNvSpPr txBox="1"/>
          <p:nvPr>
            <p:ph type="title"/>
          </p:nvPr>
        </p:nvSpPr>
        <p:spPr>
          <a:xfrm>
            <a:off x="22142"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58" name="Google Shape;158;p61"/>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159" name="Google Shape;159;p61"/>
          <p:cNvSpPr/>
          <p:nvPr/>
        </p:nvSpPr>
        <p:spPr>
          <a:xfrm>
            <a:off x="-15450" y="0"/>
            <a:ext cx="12222900" cy="5610900"/>
          </a:xfrm>
          <a:prstGeom prst="rect">
            <a:avLst/>
          </a:prstGeom>
          <a:solidFill>
            <a:srgbClr val="006FB6">
              <a:alpha val="32156"/>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ound like a storyteller">
  <p:cSld name="Title, Subtitle_2">
    <p:spTree>
      <p:nvGrpSpPr>
        <p:cNvPr id="160" name="Shape 160"/>
        <p:cNvGrpSpPr/>
        <p:nvPr/>
      </p:nvGrpSpPr>
      <p:grpSpPr>
        <a:xfrm>
          <a:off x="0" y="0"/>
          <a:ext cx="0" cy="0"/>
          <a:chOff x="0" y="0"/>
          <a:chExt cx="0" cy="0"/>
        </a:xfrm>
      </p:grpSpPr>
      <p:pic>
        <p:nvPicPr>
          <p:cNvPr id="161" name="Google Shape;161;p62"/>
          <p:cNvPicPr preferRelativeResize="0"/>
          <p:nvPr/>
        </p:nvPicPr>
        <p:blipFill rotWithShape="1">
          <a:blip r:embed="rId2">
            <a:alphaModFix/>
          </a:blip>
          <a:srcRect b="12168" l="0" r="0" t="3434"/>
          <a:stretch/>
        </p:blipFill>
        <p:spPr>
          <a:xfrm>
            <a:off x="0" y="0"/>
            <a:ext cx="12192000" cy="6857999"/>
          </a:xfrm>
          <a:prstGeom prst="rect">
            <a:avLst/>
          </a:prstGeom>
          <a:noFill/>
          <a:ln>
            <a:noFill/>
          </a:ln>
        </p:spPr>
      </p:pic>
      <p:grpSp>
        <p:nvGrpSpPr>
          <p:cNvPr id="162" name="Google Shape;162;p62"/>
          <p:cNvGrpSpPr/>
          <p:nvPr/>
        </p:nvGrpSpPr>
        <p:grpSpPr>
          <a:xfrm>
            <a:off x="1" y="5607273"/>
            <a:ext cx="12213728" cy="1252537"/>
            <a:chOff x="-33239" y="5603791"/>
            <a:chExt cx="9160525" cy="1252537"/>
          </a:xfrm>
        </p:grpSpPr>
        <p:sp>
          <p:nvSpPr>
            <p:cNvPr id="163" name="Google Shape;163;p62"/>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64" name="Google Shape;164;p62"/>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165" name="Google Shape;165;p62"/>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166" name="Google Shape;166;p62"/>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67" name="Google Shape;167;p62"/>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168" name="Google Shape;168;p62"/>
          <p:cNvSpPr/>
          <p:nvPr/>
        </p:nvSpPr>
        <p:spPr>
          <a:xfrm>
            <a:off x="-4600" y="0"/>
            <a:ext cx="12222900" cy="5610900"/>
          </a:xfrm>
          <a:prstGeom prst="rect">
            <a:avLst/>
          </a:prstGeom>
          <a:solidFill>
            <a:srgbClr val="006FB6">
              <a:alpha val="32156"/>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enjoy and engage">
  <p:cSld name="Title, Subtitle_3">
    <p:spTree>
      <p:nvGrpSpPr>
        <p:cNvPr id="169" name="Shape 169"/>
        <p:cNvGrpSpPr/>
        <p:nvPr/>
      </p:nvGrpSpPr>
      <p:grpSpPr>
        <a:xfrm>
          <a:off x="0" y="0"/>
          <a:ext cx="0" cy="0"/>
          <a:chOff x="0" y="0"/>
          <a:chExt cx="0" cy="0"/>
        </a:xfrm>
      </p:grpSpPr>
      <p:pic>
        <p:nvPicPr>
          <p:cNvPr id="170" name="Google Shape;170;p63"/>
          <p:cNvPicPr preferRelativeResize="0"/>
          <p:nvPr/>
        </p:nvPicPr>
        <p:blipFill rotWithShape="1">
          <a:blip r:embed="rId2">
            <a:alphaModFix/>
          </a:blip>
          <a:srcRect b="7385" l="549" r="-548" t="8195"/>
          <a:stretch/>
        </p:blipFill>
        <p:spPr>
          <a:xfrm>
            <a:off x="0" y="0"/>
            <a:ext cx="12192001" cy="6858000"/>
          </a:xfrm>
          <a:prstGeom prst="rect">
            <a:avLst/>
          </a:prstGeom>
          <a:noFill/>
          <a:ln>
            <a:noFill/>
          </a:ln>
        </p:spPr>
      </p:pic>
      <p:grpSp>
        <p:nvGrpSpPr>
          <p:cNvPr id="171" name="Google Shape;171;p63"/>
          <p:cNvGrpSpPr/>
          <p:nvPr/>
        </p:nvGrpSpPr>
        <p:grpSpPr>
          <a:xfrm>
            <a:off x="1" y="5607273"/>
            <a:ext cx="12213728" cy="1252537"/>
            <a:chOff x="-33239" y="5603791"/>
            <a:chExt cx="9160525" cy="1252537"/>
          </a:xfrm>
        </p:grpSpPr>
        <p:sp>
          <p:nvSpPr>
            <p:cNvPr id="172" name="Google Shape;172;p63"/>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73" name="Google Shape;173;p63"/>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174" name="Google Shape;174;p63"/>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175" name="Google Shape;175;p63"/>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76" name="Google Shape;176;p63"/>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177" name="Google Shape;177;p63"/>
          <p:cNvSpPr/>
          <p:nvPr/>
        </p:nvSpPr>
        <p:spPr>
          <a:xfrm>
            <a:off x="-4587" y="0"/>
            <a:ext cx="12222900" cy="5610900"/>
          </a:xfrm>
          <a:prstGeom prst="rect">
            <a:avLst/>
          </a:prstGeom>
          <a:solidFill>
            <a:srgbClr val="006FB6">
              <a:alpha val="32156"/>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cilitator">
  <p:cSld name="Facilitator">
    <p:spTree>
      <p:nvGrpSpPr>
        <p:cNvPr id="178" name="Shape 178"/>
        <p:cNvGrpSpPr/>
        <p:nvPr/>
      </p:nvGrpSpPr>
      <p:grpSpPr>
        <a:xfrm>
          <a:off x="0" y="0"/>
          <a:ext cx="0" cy="0"/>
          <a:chOff x="0" y="0"/>
          <a:chExt cx="0" cy="0"/>
        </a:xfrm>
      </p:grpSpPr>
      <p:sp>
        <p:nvSpPr>
          <p:cNvPr id="179" name="Google Shape;179;p64"/>
          <p:cNvSpPr/>
          <p:nvPr/>
        </p:nvSpPr>
        <p:spPr>
          <a:xfrm>
            <a:off x="0" y="0"/>
            <a:ext cx="12192000" cy="1291245"/>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180" name="Google Shape;180;p64"/>
          <p:cNvCxnSpPr/>
          <p:nvPr/>
        </p:nvCxnSpPr>
        <p:spPr>
          <a:xfrm>
            <a:off x="0" y="1291245"/>
            <a:ext cx="12192000" cy="0"/>
          </a:xfrm>
          <a:prstGeom prst="straightConnector1">
            <a:avLst/>
          </a:prstGeom>
          <a:noFill/>
          <a:ln cap="flat" cmpd="sng" w="76200">
            <a:solidFill>
              <a:srgbClr val="96C93F"/>
            </a:solidFill>
            <a:prstDash val="solid"/>
            <a:miter lim="800000"/>
            <a:headEnd len="sm" w="sm" type="none"/>
            <a:tailEnd len="sm" w="sm" type="none"/>
          </a:ln>
        </p:spPr>
      </p:cxnSp>
      <p:pic>
        <p:nvPicPr>
          <p:cNvPr id="181" name="Google Shape;181;p64"/>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cxnSp>
        <p:nvCxnSpPr>
          <p:cNvPr id="182" name="Google Shape;182;p64"/>
          <p:cNvCxnSpPr>
            <a:endCxn id="179" idx="2"/>
          </p:cNvCxnSpPr>
          <p:nvPr/>
        </p:nvCxnSpPr>
        <p:spPr>
          <a:xfrm>
            <a:off x="0" y="1291245"/>
            <a:ext cx="6096000" cy="0"/>
          </a:xfrm>
          <a:prstGeom prst="straightConnector1">
            <a:avLst/>
          </a:prstGeom>
          <a:noFill/>
          <a:ln cap="flat" cmpd="sng" w="76200">
            <a:solidFill>
              <a:srgbClr val="96C93F"/>
            </a:solidFill>
            <a:prstDash val="solid"/>
            <a:miter lim="800000"/>
            <a:headEnd len="sm" w="sm" type="none"/>
            <a:tailEnd len="sm" w="sm" type="none"/>
          </a:ln>
        </p:spPr>
      </p:cxnSp>
      <p:pic>
        <p:nvPicPr>
          <p:cNvPr id="183" name="Google Shape;183;p64"/>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sp>
        <p:nvSpPr>
          <p:cNvPr id="184" name="Google Shape;184;p64"/>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85" name="Google Shape;185;p64"/>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6" name="Google Shape;186;p64"/>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4 Points, Pic">
    <p:spTree>
      <p:nvGrpSpPr>
        <p:cNvPr id="192" name="Shape 192"/>
        <p:cNvGrpSpPr/>
        <p:nvPr/>
      </p:nvGrpSpPr>
      <p:grpSpPr>
        <a:xfrm>
          <a:off x="0" y="0"/>
          <a:ext cx="0" cy="0"/>
          <a:chOff x="0" y="0"/>
          <a:chExt cx="0" cy="0"/>
        </a:xfrm>
      </p:grpSpPr>
      <p:sp>
        <p:nvSpPr>
          <p:cNvPr id="193" name="Google Shape;193;p34"/>
          <p:cNvSpPr/>
          <p:nvPr>
            <p:ph idx="2" type="pic"/>
          </p:nvPr>
        </p:nvSpPr>
        <p:spPr>
          <a:xfrm>
            <a:off x="5305232" y="1853299"/>
            <a:ext cx="6578600" cy="3763962"/>
          </a:xfrm>
          <a:prstGeom prst="rect">
            <a:avLst/>
          </a:prstGeom>
          <a:noFill/>
          <a:ln cap="flat" cmpd="sng" w="19050">
            <a:solidFill>
              <a:srgbClr val="666666"/>
            </a:solidFill>
            <a:prstDash val="solid"/>
            <a:round/>
            <a:headEnd len="sm" w="sm" type="none"/>
            <a:tailEnd len="sm" w="sm" type="none"/>
          </a:ln>
        </p:spPr>
      </p:sp>
      <p:sp>
        <p:nvSpPr>
          <p:cNvPr id="194" name="Google Shape;194;p34"/>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5" name="Google Shape;195;p34"/>
          <p:cNvSpPr txBox="1"/>
          <p:nvPr>
            <p:ph idx="3" type="body"/>
          </p:nvPr>
        </p:nvSpPr>
        <p:spPr>
          <a:xfrm>
            <a:off x="1660585" y="2653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6" name="Google Shape;196;p34"/>
          <p:cNvSpPr txBox="1"/>
          <p:nvPr>
            <p:ph idx="4"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7" name="Google Shape;197;p3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8" name="Google Shape;198;p34"/>
          <p:cNvSpPr txBox="1"/>
          <p:nvPr>
            <p:ph idx="5"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99" name="Google Shape;199;p34"/>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200" name="Google Shape;200;p34"/>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01" name="Google Shape;201;p34"/>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02" name="Google Shape;202;p34"/>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03" name="Google Shape;203;p34"/>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04" name="Google Shape;204;p34"/>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205" name="Google Shape;205;p3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06" name="Google Shape;206;p34"/>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07" name="Google Shape;207;p3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208" name="Google Shape;208;p34"/>
          <p:cNvSpPr txBox="1"/>
          <p:nvPr>
            <p:ph idx="6" type="body"/>
          </p:nvPr>
        </p:nvSpPr>
        <p:spPr>
          <a:xfrm>
            <a:off x="691245" y="1502511"/>
            <a:ext cx="576072"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9" name="Google Shape;209;p34"/>
          <p:cNvSpPr txBox="1"/>
          <p:nvPr>
            <p:ph idx="7" type="body"/>
          </p:nvPr>
        </p:nvSpPr>
        <p:spPr>
          <a:xfrm>
            <a:off x="693292" y="2822770"/>
            <a:ext cx="758952"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0" name="Google Shape;210;p34"/>
          <p:cNvSpPr txBox="1"/>
          <p:nvPr>
            <p:ph idx="8" type="body"/>
          </p:nvPr>
        </p:nvSpPr>
        <p:spPr>
          <a:xfrm>
            <a:off x="691246" y="3939833"/>
            <a:ext cx="795528"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1" name="Google Shape;211;p34"/>
          <p:cNvSpPr txBox="1"/>
          <p:nvPr>
            <p:ph idx="9" type="body"/>
          </p:nvPr>
        </p:nvSpPr>
        <p:spPr>
          <a:xfrm>
            <a:off x="691245" y="5162747"/>
            <a:ext cx="658368" cy="76391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c">
  <p:cSld name="1_Title, Pic">
    <p:spTree>
      <p:nvGrpSpPr>
        <p:cNvPr id="212" name="Shape 212"/>
        <p:cNvGrpSpPr/>
        <p:nvPr/>
      </p:nvGrpSpPr>
      <p:grpSpPr>
        <a:xfrm>
          <a:off x="0" y="0"/>
          <a:ext cx="0" cy="0"/>
          <a:chOff x="0" y="0"/>
          <a:chExt cx="0" cy="0"/>
        </a:xfrm>
      </p:grpSpPr>
      <p:sp>
        <p:nvSpPr>
          <p:cNvPr id="213" name="Google Shape;213;p3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14" name="Google Shape;214;p38"/>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215" name="Google Shape;215;p38"/>
          <p:cNvCxnSpPr/>
          <p:nvPr/>
        </p:nvCxnSpPr>
        <p:spPr>
          <a:xfrm>
            <a:off x="-46438"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16" name="Google Shape;216;p38"/>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17" name="Google Shape;217;p38"/>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18" name="Google Shape;218;p38"/>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19" name="Google Shape;219;p38"/>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220" name="Google Shape;220;p3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21" name="Google Shape;221;p3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22" name="Google Shape;222;p3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223" name="Google Shape;223;p38"/>
          <p:cNvSpPr txBox="1"/>
          <p:nvPr>
            <p:ph idx="1" type="body"/>
          </p:nvPr>
        </p:nvSpPr>
        <p:spPr>
          <a:xfrm>
            <a:off x="6303981" y="1659612"/>
            <a:ext cx="5353397" cy="119379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1"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4" name="Google Shape;224;p38"/>
          <p:cNvSpPr txBox="1"/>
          <p:nvPr>
            <p:ph idx="2" type="body"/>
          </p:nvPr>
        </p:nvSpPr>
        <p:spPr>
          <a:xfrm>
            <a:off x="6303981" y="4001457"/>
            <a:ext cx="5353397" cy="155419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picture containing person, indoor&#10;&#10;Description automatically generated" id="225" name="Google Shape;225;p38"/>
          <p:cNvPicPr preferRelativeResize="0"/>
          <p:nvPr/>
        </p:nvPicPr>
        <p:blipFill rotWithShape="1">
          <a:blip r:embed="rId6">
            <a:alphaModFix/>
          </a:blip>
          <a:srcRect b="0" l="0" r="0" t="0"/>
          <a:stretch/>
        </p:blipFill>
        <p:spPr>
          <a:xfrm>
            <a:off x="671712" y="1659612"/>
            <a:ext cx="4253837" cy="4198988"/>
          </a:xfrm>
          <a:prstGeom prst="rect">
            <a:avLst/>
          </a:prstGeom>
          <a:noFill/>
          <a:ln cap="flat" cmpd="sng" w="9525">
            <a:solidFill>
              <a:srgbClr val="666666"/>
            </a:solidFill>
            <a:prstDash val="solid"/>
            <a:round/>
            <a:headEnd len="sm" w="sm" type="none"/>
            <a:tailEnd len="sm" w="sm" type="none"/>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2 Content boxes">
  <p:cSld name="4_2 Content boxes">
    <p:spTree>
      <p:nvGrpSpPr>
        <p:cNvPr id="226" name="Shape 226"/>
        <p:cNvGrpSpPr/>
        <p:nvPr/>
      </p:nvGrpSpPr>
      <p:grpSpPr>
        <a:xfrm>
          <a:off x="0" y="0"/>
          <a:ext cx="0" cy="0"/>
          <a:chOff x="0" y="0"/>
          <a:chExt cx="0" cy="0"/>
        </a:xfrm>
      </p:grpSpPr>
      <p:pic>
        <p:nvPicPr>
          <p:cNvPr id="227" name="Google Shape;227;p55"/>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228" name="Google Shape;228;p55"/>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29" name="Google Shape;229;p55"/>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30" name="Google Shape;230;p55"/>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231" name="Google Shape;231;p55"/>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232" name="Google Shape;232;p55"/>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33" name="Google Shape;233;p55"/>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234" name="Google Shape;234;p5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35" name="Google Shape;235;p5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236" name="Google Shape;236;p5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37" name="Google Shape;237;p55"/>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8" name="Google Shape;238;p55"/>
          <p:cNvSpPr txBox="1"/>
          <p:nvPr>
            <p:ph idx="2" type="body"/>
          </p:nvPr>
        </p:nvSpPr>
        <p:spPr>
          <a:xfrm>
            <a:off x="6250420" y="1692275"/>
            <a:ext cx="4756551" cy="410067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 1">
    <p:spTree>
      <p:nvGrpSpPr>
        <p:cNvPr id="239" name="Shape 239"/>
        <p:cNvGrpSpPr/>
        <p:nvPr/>
      </p:nvGrpSpPr>
      <p:grpSpPr>
        <a:xfrm>
          <a:off x="0" y="0"/>
          <a:ext cx="0" cy="0"/>
          <a:chOff x="0" y="0"/>
          <a:chExt cx="0" cy="0"/>
        </a:xfrm>
      </p:grpSpPr>
      <p:sp>
        <p:nvSpPr>
          <p:cNvPr id="240" name="Google Shape;240;p96"/>
          <p:cNvSpPr txBox="1"/>
          <p:nvPr>
            <p:ph idx="1" type="body"/>
          </p:nvPr>
        </p:nvSpPr>
        <p:spPr>
          <a:xfrm>
            <a:off x="994808" y="1334491"/>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1" name="Google Shape;241;p96"/>
          <p:cNvSpPr txBox="1"/>
          <p:nvPr>
            <p:ph idx="2" type="body"/>
          </p:nvPr>
        </p:nvSpPr>
        <p:spPr>
          <a:xfrm>
            <a:off x="91432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2" name="Google Shape;242;p96"/>
          <p:cNvSpPr txBox="1"/>
          <p:nvPr>
            <p:ph idx="3" type="body"/>
          </p:nvPr>
        </p:nvSpPr>
        <p:spPr>
          <a:xfrm>
            <a:off x="4458284" y="2860693"/>
            <a:ext cx="2514600" cy="1828800"/>
          </a:xfrm>
          <a:prstGeom prst="rect">
            <a:avLst/>
          </a:prstGeom>
          <a:solidFill>
            <a:schemeClr val="lt1"/>
          </a:solid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3" name="Google Shape;243;p96"/>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44" name="Google Shape;244;p96"/>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45" name="Google Shape;245;p96"/>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46" name="Google Shape;246;p96"/>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47" name="Google Shape;247;p96"/>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48" name="Google Shape;248;p96"/>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49" name="Google Shape;249;p96"/>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50" name="Google Shape;250;p9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51" name="Google Shape;251;p9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52" name="Google Shape;252;p9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253" name="Google Shape;253;p96"/>
          <p:cNvSpPr txBox="1"/>
          <p:nvPr>
            <p:ph idx="4" type="body"/>
          </p:nvPr>
        </p:nvSpPr>
        <p:spPr>
          <a:xfrm>
            <a:off x="994808" y="4100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4" name="Google Shape;254;p96"/>
          <p:cNvSpPr txBox="1"/>
          <p:nvPr>
            <p:ph idx="5" type="body"/>
          </p:nvPr>
        </p:nvSpPr>
        <p:spPr>
          <a:xfrm>
            <a:off x="9143260" y="14080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55" name="Google Shape;255;p96"/>
          <p:cNvPicPr preferRelativeResize="0"/>
          <p:nvPr/>
        </p:nvPicPr>
        <p:blipFill rotWithShape="1">
          <a:blip r:embed="rId6">
            <a:alphaModFix/>
          </a:blip>
          <a:srcRect b="0" l="0" r="0" t="0"/>
          <a:stretch/>
        </p:blipFill>
        <p:spPr>
          <a:xfrm>
            <a:off x="3265450" y="1494950"/>
            <a:ext cx="5661102" cy="4743376"/>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256" name="Shape 256"/>
        <p:cNvGrpSpPr/>
        <p:nvPr/>
      </p:nvGrpSpPr>
      <p:grpSpPr>
        <a:xfrm>
          <a:off x="0" y="0"/>
          <a:ext cx="0" cy="0"/>
          <a:chOff x="0" y="0"/>
          <a:chExt cx="0" cy="0"/>
        </a:xfrm>
      </p:grpSpPr>
      <p:sp>
        <p:nvSpPr>
          <p:cNvPr id="257" name="Google Shape;257;p9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58" name="Google Shape;258;p97"/>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9" name="Google Shape;259;p97"/>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60" name="Google Shape;260;p97"/>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261" name="Google Shape;261;p97"/>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62" name="Google Shape;262;p97"/>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63" name="Google Shape;263;p97"/>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64" name="Google Shape;264;p97"/>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65" name="Google Shape;265;p97"/>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266" name="Google Shape;266;p9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67" name="Google Shape;267;p97"/>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268" name="Google Shape;268;p9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3_Title, 3 points,content box">
    <p:spTree>
      <p:nvGrpSpPr>
        <p:cNvPr id="269" name="Shape 269"/>
        <p:cNvGrpSpPr/>
        <p:nvPr/>
      </p:nvGrpSpPr>
      <p:grpSpPr>
        <a:xfrm>
          <a:off x="0" y="0"/>
          <a:ext cx="0" cy="0"/>
          <a:chOff x="0" y="0"/>
          <a:chExt cx="0" cy="0"/>
        </a:xfrm>
      </p:grpSpPr>
      <p:pic>
        <p:nvPicPr>
          <p:cNvPr id="270" name="Google Shape;270;p98"/>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271" name="Google Shape;271;p98"/>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72" name="Google Shape;272;p98"/>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73" name="Google Shape;273;p98"/>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274" name="Google Shape;274;p9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75" name="Google Shape;275;p98"/>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276" name="Google Shape;276;p98"/>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77" name="Google Shape;277;p98"/>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278" name="Google Shape;278;p98"/>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279" name="Google Shape;279;p9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80" name="Google Shape;280;p98"/>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1" name="Google Shape;281;p98"/>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2" name="Google Shape;282;p98"/>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3" name="Google Shape;283;p98"/>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4" name="Google Shape;284;p98"/>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5" name="Google Shape;285;p98"/>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6" name="Google Shape;286;p98"/>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7" name="Google Shape;287;p98"/>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8" name="Google Shape;288;p98"/>
          <p:cNvSpPr/>
          <p:nvPr>
            <p:ph idx="9" type="pic"/>
          </p:nvPr>
        </p:nvSpPr>
        <p:spPr>
          <a:xfrm>
            <a:off x="7967502" y="1420398"/>
            <a:ext cx="3962194" cy="3122713"/>
          </a:xfrm>
          <a:prstGeom prst="rect">
            <a:avLst/>
          </a:prstGeom>
          <a:noFill/>
          <a:ln>
            <a:noFill/>
          </a:ln>
        </p:spPr>
      </p:sp>
      <p:sp>
        <p:nvSpPr>
          <p:cNvPr id="289" name="Google Shape;289;p98"/>
          <p:cNvSpPr txBox="1"/>
          <p:nvPr>
            <p:ph idx="13" type="body"/>
          </p:nvPr>
        </p:nvSpPr>
        <p:spPr>
          <a:xfrm>
            <a:off x="6381858" y="5027422"/>
            <a:ext cx="5547838" cy="105324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90" name="Google Shape;290;p98"/>
          <p:cNvPicPr preferRelativeResize="0"/>
          <p:nvPr/>
        </p:nvPicPr>
        <p:blipFill rotWithShape="1">
          <a:blip r:embed="rId6">
            <a:alphaModFix/>
          </a:blip>
          <a:srcRect b="0" l="0" r="0" t="0"/>
          <a:stretch/>
        </p:blipFill>
        <p:spPr>
          <a:xfrm>
            <a:off x="5314535" y="4975017"/>
            <a:ext cx="982993" cy="1105646"/>
          </a:xfrm>
          <a:prstGeom prst="rect">
            <a:avLst/>
          </a:prstGeom>
          <a:noFill/>
          <a:ln>
            <a:noFill/>
          </a:ln>
        </p:spPr>
      </p:pic>
      <p:sp>
        <p:nvSpPr>
          <p:cNvPr id="291" name="Google Shape;291;p98"/>
          <p:cNvSpPr txBox="1"/>
          <p:nvPr>
            <p:ph idx="14"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18" name="Shape 18"/>
        <p:cNvGrpSpPr/>
        <p:nvPr/>
      </p:nvGrpSpPr>
      <p:grpSpPr>
        <a:xfrm>
          <a:off x="0" y="0"/>
          <a:ext cx="0" cy="0"/>
          <a:chOff x="0" y="0"/>
          <a:chExt cx="0" cy="0"/>
        </a:xfrm>
      </p:grpSpPr>
      <p:sp>
        <p:nvSpPr>
          <p:cNvPr id="19" name="Google Shape;19;p29"/>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20" name="Google Shape;20;p29"/>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 name="Google Shape;21;p29"/>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 name="Google Shape;22;p2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3" name="Google Shape;23;p29"/>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4" name="Google Shape;24;p29"/>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25" name="Google Shape;25;p29"/>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6" name="Google Shape;26;p29"/>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7" name="Google Shape;27;p29"/>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8" name="Google Shape;28;p29"/>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9" name="Google Shape;29;p29"/>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30" name="Google Shape;30;p2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1" name="Google Shape;31;p2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2" name="Google Shape;32;p2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33" name="Google Shape;33;p29"/>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34" name="Google Shape;34;p29"/>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35" name="Google Shape;35;p29"/>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92" name="Shape 292"/>
        <p:cNvGrpSpPr/>
        <p:nvPr/>
      </p:nvGrpSpPr>
      <p:grpSpPr>
        <a:xfrm>
          <a:off x="0" y="0"/>
          <a:ext cx="0" cy="0"/>
          <a:chOff x="0" y="0"/>
          <a:chExt cx="0" cy="0"/>
        </a:xfrm>
      </p:grpSpPr>
      <p:sp>
        <p:nvSpPr>
          <p:cNvPr id="293" name="Google Shape;293;p99"/>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4" name="Google Shape;294;p99"/>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5" name="Google Shape;295;p99"/>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6" name="Google Shape;296;p99"/>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7" name="Google Shape;297;p99"/>
          <p:cNvSpPr txBox="1"/>
          <p:nvPr>
            <p:ph idx="5" type="body"/>
          </p:nvPr>
        </p:nvSpPr>
        <p:spPr>
          <a:xfrm>
            <a:off x="651620" y="1700202"/>
            <a:ext cx="2130552" cy="2130552"/>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8" name="Google Shape;298;p99"/>
          <p:cNvSpPr txBox="1"/>
          <p:nvPr>
            <p:ph idx="6" type="body"/>
          </p:nvPr>
        </p:nvSpPr>
        <p:spPr>
          <a:xfrm>
            <a:off x="3479964" y="1854357"/>
            <a:ext cx="2487168"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9" name="Google Shape;299;p99"/>
          <p:cNvSpPr txBox="1"/>
          <p:nvPr>
            <p:ph idx="7" type="body"/>
          </p:nvPr>
        </p:nvSpPr>
        <p:spPr>
          <a:xfrm>
            <a:off x="6416856" y="186161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0" name="Google Shape;300;p99"/>
          <p:cNvSpPr txBox="1"/>
          <p:nvPr>
            <p:ph idx="8" type="body"/>
          </p:nvPr>
        </p:nvSpPr>
        <p:spPr>
          <a:xfrm>
            <a:off x="9355776" y="185255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1" name="Google Shape;301;p99"/>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02" name="Google Shape;302;p99"/>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303" name="Google Shape;303;p99"/>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04" name="Google Shape;304;p99"/>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05" name="Google Shape;305;p99"/>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06" name="Google Shape;306;p99"/>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07" name="Google Shape;307;p99"/>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308" name="Google Shape;308;p9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09" name="Google Shape;309;p9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10" name="Google Shape;310;p9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p:spTree>
      <p:nvGrpSpPr>
        <p:cNvPr id="311" name="Shape 311"/>
        <p:cNvGrpSpPr/>
        <p:nvPr/>
      </p:nvGrpSpPr>
      <p:grpSpPr>
        <a:xfrm>
          <a:off x="0" y="0"/>
          <a:ext cx="0" cy="0"/>
          <a:chOff x="0" y="0"/>
          <a:chExt cx="0" cy="0"/>
        </a:xfrm>
      </p:grpSpPr>
      <p:sp>
        <p:nvSpPr>
          <p:cNvPr id="312" name="Google Shape;312;p100"/>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313" name="Google Shape;313;p100"/>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4" name="Google Shape;314;p100"/>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5" name="Google Shape;315;p10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16" name="Google Shape;316;p100"/>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317" name="Google Shape;317;p100"/>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318" name="Google Shape;318;p100"/>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19" name="Google Shape;319;p100"/>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20" name="Google Shape;320;p100"/>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21" name="Google Shape;321;p100"/>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22" name="Google Shape;322;p100"/>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323" name="Google Shape;323;p10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24" name="Google Shape;324;p10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25" name="Google Shape;325;p10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326" name="Google Shape;326;p100"/>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327" name="Google Shape;327;p100"/>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328" name="Google Shape;328;p100"/>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2">
    <p:spTree>
      <p:nvGrpSpPr>
        <p:cNvPr id="329" name="Shape 329"/>
        <p:cNvGrpSpPr/>
        <p:nvPr/>
      </p:nvGrpSpPr>
      <p:grpSpPr>
        <a:xfrm>
          <a:off x="0" y="0"/>
          <a:ext cx="0" cy="0"/>
          <a:chOff x="0" y="0"/>
          <a:chExt cx="0" cy="0"/>
        </a:xfrm>
      </p:grpSpPr>
      <p:sp>
        <p:nvSpPr>
          <p:cNvPr id="330" name="Google Shape;330;p101"/>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331" name="Google Shape;331;p101"/>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2" name="Google Shape;332;p101"/>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3" name="Google Shape;333;p101"/>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34" name="Google Shape;334;p101"/>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335" name="Google Shape;335;p101"/>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336" name="Google Shape;336;p101"/>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37" name="Google Shape;337;p101"/>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38" name="Google Shape;338;p101"/>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39" name="Google Shape;339;p101"/>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40" name="Google Shape;340;p101"/>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341" name="Google Shape;341;p10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42" name="Google Shape;342;p101"/>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43" name="Google Shape;343;p10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344" name="Google Shape;344;p101"/>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345" name="Google Shape;345;p101"/>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346" name="Google Shape;346;p101"/>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347" name="Shape 347"/>
        <p:cNvGrpSpPr/>
        <p:nvPr/>
      </p:nvGrpSpPr>
      <p:grpSpPr>
        <a:xfrm>
          <a:off x="0" y="0"/>
          <a:ext cx="0" cy="0"/>
          <a:chOff x="0" y="0"/>
          <a:chExt cx="0" cy="0"/>
        </a:xfrm>
      </p:grpSpPr>
      <p:sp>
        <p:nvSpPr>
          <p:cNvPr id="348" name="Google Shape;348;p102"/>
          <p:cNvSpPr txBox="1"/>
          <p:nvPr>
            <p:ph idx="1" type="body"/>
          </p:nvPr>
        </p:nvSpPr>
        <p:spPr>
          <a:xfrm>
            <a:off x="4588042" y="1489802"/>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9" name="Google Shape;349;p102"/>
          <p:cNvSpPr txBox="1"/>
          <p:nvPr>
            <p:ph idx="2" type="body"/>
          </p:nvPr>
        </p:nvSpPr>
        <p:spPr>
          <a:xfrm>
            <a:off x="4588042" y="2653440"/>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0" name="Google Shape;350;p102"/>
          <p:cNvSpPr txBox="1"/>
          <p:nvPr>
            <p:ph idx="3" type="body"/>
          </p:nvPr>
        </p:nvSpPr>
        <p:spPr>
          <a:xfrm>
            <a:off x="4588042" y="3817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1" name="Google Shape;351;p102"/>
          <p:cNvSpPr txBox="1"/>
          <p:nvPr>
            <p:ph idx="4" type="body"/>
          </p:nvPr>
        </p:nvSpPr>
        <p:spPr>
          <a:xfrm>
            <a:off x="4588042" y="4992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2" name="Google Shape;352;p102"/>
          <p:cNvSpPr txBox="1"/>
          <p:nvPr>
            <p:ph idx="5" type="body"/>
          </p:nvPr>
        </p:nvSpPr>
        <p:spPr>
          <a:xfrm>
            <a:off x="691245" y="1502511"/>
            <a:ext cx="3435278"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3" name="Google Shape;353;p102"/>
          <p:cNvSpPr txBox="1"/>
          <p:nvPr>
            <p:ph idx="6" type="body"/>
          </p:nvPr>
        </p:nvSpPr>
        <p:spPr>
          <a:xfrm>
            <a:off x="693292" y="2653440"/>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4" name="Google Shape;354;p102"/>
          <p:cNvSpPr txBox="1"/>
          <p:nvPr>
            <p:ph idx="7" type="body"/>
          </p:nvPr>
        </p:nvSpPr>
        <p:spPr>
          <a:xfrm>
            <a:off x="691246" y="3804369"/>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5" name="Google Shape;355;p102"/>
          <p:cNvSpPr txBox="1"/>
          <p:nvPr>
            <p:ph idx="8" type="body"/>
          </p:nvPr>
        </p:nvSpPr>
        <p:spPr>
          <a:xfrm>
            <a:off x="691245" y="4959551"/>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6" name="Google Shape;356;p102"/>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57" name="Google Shape;357;p102"/>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358" name="Google Shape;358;p102"/>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59" name="Google Shape;359;p102"/>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60" name="Google Shape;360;p102"/>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61" name="Google Shape;361;p102"/>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62" name="Google Shape;362;p102"/>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363" name="Google Shape;363;p10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64" name="Google Shape;364;p10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65" name="Google Shape;365;p10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366" name="Shape 366"/>
        <p:cNvGrpSpPr/>
        <p:nvPr/>
      </p:nvGrpSpPr>
      <p:grpSpPr>
        <a:xfrm>
          <a:off x="0" y="0"/>
          <a:ext cx="0" cy="0"/>
          <a:chOff x="0" y="0"/>
          <a:chExt cx="0" cy="0"/>
        </a:xfrm>
      </p:grpSpPr>
      <p:pic>
        <p:nvPicPr>
          <p:cNvPr id="367" name="Google Shape;367;p103"/>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368" name="Google Shape;368;p103"/>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69" name="Google Shape;369;p103"/>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70" name="Google Shape;370;p103"/>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371" name="Google Shape;371;p10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72" name="Google Shape;372;p103"/>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73" name="Google Shape;373;p103"/>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74" name="Google Shape;374;p103"/>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375" name="Google Shape;375;p103"/>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376" name="Google Shape;376;p10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77" name="Google Shape;377;p103"/>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8" name="Google Shape;378;p103"/>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9" name="Google Shape;379;p103"/>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0" name="Google Shape;380;p103"/>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1" name="Google Shape;381;p103"/>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2" name="Google Shape;382;p103"/>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3" name="Google Shape;383;p103"/>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4" name="Google Shape;384;p103"/>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385" name="Google Shape;385;p103"/>
          <p:cNvPicPr preferRelativeResize="0"/>
          <p:nvPr/>
        </p:nvPicPr>
        <p:blipFill rotWithShape="1">
          <a:blip r:embed="rId6">
            <a:alphaModFix/>
          </a:blip>
          <a:srcRect b="0" l="0" r="0" t="0"/>
          <a:stretch/>
        </p:blipFill>
        <p:spPr>
          <a:xfrm>
            <a:off x="6552007" y="2127658"/>
            <a:ext cx="5112983"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2">
    <p:spTree>
      <p:nvGrpSpPr>
        <p:cNvPr id="386" name="Shape 386"/>
        <p:cNvGrpSpPr/>
        <p:nvPr/>
      </p:nvGrpSpPr>
      <p:grpSpPr>
        <a:xfrm>
          <a:off x="0" y="0"/>
          <a:ext cx="0" cy="0"/>
          <a:chOff x="0" y="0"/>
          <a:chExt cx="0" cy="0"/>
        </a:xfrm>
      </p:grpSpPr>
      <p:pic>
        <p:nvPicPr>
          <p:cNvPr id="387" name="Google Shape;387;p104"/>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388" name="Google Shape;388;p104"/>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89" name="Google Shape;389;p104"/>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90" name="Google Shape;390;p104"/>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391" name="Google Shape;391;p10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92" name="Google Shape;392;p104"/>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93" name="Google Shape;393;p104"/>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94" name="Google Shape;394;p104"/>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395" name="Google Shape;395;p104"/>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396" name="Google Shape;396;p10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97" name="Google Shape;397;p104"/>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8" name="Google Shape;398;p104"/>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9" name="Google Shape;399;p104"/>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0" name="Google Shape;400;p104"/>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1" name="Google Shape;401;p104"/>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2" name="Google Shape;402;p104"/>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3" name="Google Shape;403;p104"/>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4" name="Google Shape;404;p104"/>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5" name="Google Shape;405;p104"/>
          <p:cNvSpPr txBox="1"/>
          <p:nvPr>
            <p:ph idx="9" type="body"/>
          </p:nvPr>
        </p:nvSpPr>
        <p:spPr>
          <a:xfrm>
            <a:off x="8389001" y="1520875"/>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406" name="Google Shape;406;p104"/>
          <p:cNvPicPr preferRelativeResize="0"/>
          <p:nvPr/>
        </p:nvPicPr>
        <p:blipFill rotWithShape="1">
          <a:blip r:embed="rId6">
            <a:alphaModFix/>
          </a:blip>
          <a:srcRect b="0" l="0" r="0" t="0"/>
          <a:stretch/>
        </p:blipFill>
        <p:spPr>
          <a:xfrm>
            <a:off x="5348708" y="3084976"/>
            <a:ext cx="3642577" cy="2854739"/>
          </a:xfrm>
          <a:prstGeom prst="rect">
            <a:avLst/>
          </a:prstGeom>
          <a:noFill/>
          <a:ln cap="sq" cmpd="sng" w="19050">
            <a:solidFill>
              <a:srgbClr val="666666"/>
            </a:solidFill>
            <a:prstDash val="solid"/>
            <a:miter lim="800000"/>
            <a:headEnd len="sm" w="sm" type="none"/>
            <a:tailEnd len="sm" w="sm" type="none"/>
          </a:ln>
        </p:spPr>
      </p:pic>
      <p:sp>
        <p:nvSpPr>
          <p:cNvPr id="407" name="Google Shape;407;p104"/>
          <p:cNvSpPr/>
          <p:nvPr/>
        </p:nvSpPr>
        <p:spPr>
          <a:xfrm>
            <a:off x="8182573" y="1374414"/>
            <a:ext cx="3801397" cy="1571144"/>
          </a:xfrm>
          <a:prstGeom prst="wedgeRoundRectCallout">
            <a:avLst>
              <a:gd fmla="val -43672" name="adj1"/>
              <a:gd fmla="val 9134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08" name="Google Shape;408;p104"/>
          <p:cNvSpPr/>
          <p:nvPr/>
        </p:nvSpPr>
        <p:spPr>
          <a:xfrm>
            <a:off x="8852546" y="4379200"/>
            <a:ext cx="3206776" cy="1571145"/>
          </a:xfrm>
          <a:prstGeom prst="wedgeRoundRectCallout">
            <a:avLst>
              <a:gd fmla="val -55946"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09" name="Google Shape;409;p104"/>
          <p:cNvSpPr txBox="1"/>
          <p:nvPr>
            <p:ph idx="13" type="body"/>
          </p:nvPr>
        </p:nvSpPr>
        <p:spPr>
          <a:xfrm>
            <a:off x="8991285" y="4468187"/>
            <a:ext cx="2885734"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410" name="Shape 410"/>
        <p:cNvGrpSpPr/>
        <p:nvPr/>
      </p:nvGrpSpPr>
      <p:grpSpPr>
        <a:xfrm>
          <a:off x="0" y="0"/>
          <a:ext cx="0" cy="0"/>
          <a:chOff x="0" y="0"/>
          <a:chExt cx="0" cy="0"/>
        </a:xfrm>
      </p:grpSpPr>
      <p:pic>
        <p:nvPicPr>
          <p:cNvPr id="411" name="Google Shape;411;p105"/>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412" name="Google Shape;412;p105"/>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13" name="Google Shape;413;p105"/>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14" name="Google Shape;414;p105"/>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15" name="Google Shape;415;p105"/>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16" name="Google Shape;416;p105"/>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417" name="Google Shape;417;p10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18" name="Google Shape;418;p105"/>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419" name="Google Shape;419;p10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420" name="Google Shape;420;p10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21" name="Google Shape;421;p105"/>
          <p:cNvSpPr txBox="1"/>
          <p:nvPr>
            <p:ph idx="1" type="body"/>
          </p:nvPr>
        </p:nvSpPr>
        <p:spPr>
          <a:xfrm>
            <a:off x="421059" y="1739549"/>
            <a:ext cx="6408738" cy="364013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2" name="Google Shape;422;p105"/>
          <p:cNvSpPr txBox="1"/>
          <p:nvPr>
            <p:ph idx="2" type="body"/>
          </p:nvPr>
        </p:nvSpPr>
        <p:spPr>
          <a:xfrm>
            <a:off x="7182346" y="1811338"/>
            <a:ext cx="4443597" cy="364013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423" name="Shape 423"/>
        <p:cNvGrpSpPr/>
        <p:nvPr/>
      </p:nvGrpSpPr>
      <p:grpSpPr>
        <a:xfrm>
          <a:off x="0" y="0"/>
          <a:ext cx="0" cy="0"/>
          <a:chOff x="0" y="0"/>
          <a:chExt cx="0" cy="0"/>
        </a:xfrm>
      </p:grpSpPr>
      <p:pic>
        <p:nvPicPr>
          <p:cNvPr id="424" name="Google Shape;424;p106"/>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425" name="Google Shape;425;p106"/>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26" name="Google Shape;426;p106"/>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27" name="Google Shape;427;p106"/>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428" name="Google Shape;428;p10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29" name="Google Shape;429;p106"/>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430" name="Google Shape;430;p106"/>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31" name="Google Shape;431;p106"/>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432" name="Google Shape;432;p106"/>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433" name="Google Shape;433;p10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34" name="Google Shape;434;p106"/>
          <p:cNvSpPr txBox="1"/>
          <p:nvPr>
            <p:ph idx="1" type="body"/>
          </p:nvPr>
        </p:nvSpPr>
        <p:spPr>
          <a:xfrm>
            <a:off x="1114424" y="1558925"/>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5" name="Google Shape;435;p106"/>
          <p:cNvSpPr txBox="1"/>
          <p:nvPr>
            <p:ph idx="2" type="body"/>
          </p:nvPr>
        </p:nvSpPr>
        <p:spPr>
          <a:xfrm>
            <a:off x="6494085" y="1558924"/>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436" name="Shape 436"/>
        <p:cNvGrpSpPr/>
        <p:nvPr/>
      </p:nvGrpSpPr>
      <p:grpSpPr>
        <a:xfrm>
          <a:off x="0" y="0"/>
          <a:ext cx="0" cy="0"/>
          <a:chOff x="0" y="0"/>
          <a:chExt cx="0" cy="0"/>
        </a:xfrm>
      </p:grpSpPr>
      <p:pic>
        <p:nvPicPr>
          <p:cNvPr id="437" name="Google Shape;437;p107"/>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438" name="Google Shape;438;p107"/>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39" name="Google Shape;439;p107"/>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40" name="Google Shape;440;p107"/>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441" name="Google Shape;441;p10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42" name="Google Shape;442;p107"/>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443" name="Google Shape;443;p107"/>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44" name="Google Shape;444;p107"/>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445" name="Google Shape;445;p107"/>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446" name="Google Shape;446;p10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47" name="Google Shape;447;p107"/>
          <p:cNvSpPr txBox="1"/>
          <p:nvPr>
            <p:ph idx="1" type="body"/>
          </p:nvPr>
        </p:nvSpPr>
        <p:spPr>
          <a:xfrm>
            <a:off x="5528247" y="1563523"/>
            <a:ext cx="6168431" cy="411228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8" name="Google Shape;448;p107"/>
          <p:cNvSpPr txBox="1"/>
          <p:nvPr>
            <p:ph idx="2" type="body"/>
          </p:nvPr>
        </p:nvSpPr>
        <p:spPr>
          <a:xfrm>
            <a:off x="1660584" y="16041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9" name="Google Shape;449;p107"/>
          <p:cNvSpPr txBox="1"/>
          <p:nvPr>
            <p:ph idx="3" type="body"/>
          </p:nvPr>
        </p:nvSpPr>
        <p:spPr>
          <a:xfrm>
            <a:off x="1660585" y="3034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0" name="Google Shape;450;p107"/>
          <p:cNvSpPr txBox="1"/>
          <p:nvPr>
            <p:ph idx="4" type="body"/>
          </p:nvPr>
        </p:nvSpPr>
        <p:spPr>
          <a:xfrm>
            <a:off x="1660585" y="4505841"/>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1" name="Google Shape;451;p107"/>
          <p:cNvSpPr txBox="1"/>
          <p:nvPr>
            <p:ph idx="5" type="body"/>
          </p:nvPr>
        </p:nvSpPr>
        <p:spPr>
          <a:xfrm>
            <a:off x="698500" y="1615215"/>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2" name="Google Shape;452;p107"/>
          <p:cNvSpPr txBox="1"/>
          <p:nvPr>
            <p:ph idx="6" type="body"/>
          </p:nvPr>
        </p:nvSpPr>
        <p:spPr>
          <a:xfrm>
            <a:off x="698498" y="3040794"/>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3" name="Google Shape;453;p107"/>
          <p:cNvSpPr txBox="1"/>
          <p:nvPr>
            <p:ph idx="7" type="body"/>
          </p:nvPr>
        </p:nvSpPr>
        <p:spPr>
          <a:xfrm>
            <a:off x="698498" y="4505840"/>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454" name="Shape 454"/>
        <p:cNvGrpSpPr/>
        <p:nvPr/>
      </p:nvGrpSpPr>
      <p:grpSpPr>
        <a:xfrm>
          <a:off x="0" y="0"/>
          <a:ext cx="0" cy="0"/>
          <a:chOff x="0" y="0"/>
          <a:chExt cx="0" cy="0"/>
        </a:xfrm>
      </p:grpSpPr>
      <p:pic>
        <p:nvPicPr>
          <p:cNvPr id="455" name="Google Shape;455;p108"/>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456" name="Google Shape;456;p108"/>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57" name="Google Shape;457;p108"/>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58" name="Google Shape;458;p108"/>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459" name="Google Shape;459;p108"/>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460" name="Google Shape;460;p108"/>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61" name="Google Shape;461;p108"/>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462" name="Google Shape;462;p10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463" name="Google Shape;463;p10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464" name="Google Shape;464;p10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65" name="Google Shape;465;p108"/>
          <p:cNvSpPr txBox="1"/>
          <p:nvPr>
            <p:ph idx="1" type="body"/>
          </p:nvPr>
        </p:nvSpPr>
        <p:spPr>
          <a:xfrm>
            <a:off x="1265238" y="1692275"/>
            <a:ext cx="9766300"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36" name="Shape 36"/>
        <p:cNvGrpSpPr/>
        <p:nvPr/>
      </p:nvGrpSpPr>
      <p:grpSpPr>
        <a:xfrm>
          <a:off x="0" y="0"/>
          <a:ext cx="0" cy="0"/>
          <a:chOff x="0" y="0"/>
          <a:chExt cx="0" cy="0"/>
        </a:xfrm>
      </p:grpSpPr>
      <p:sp>
        <p:nvSpPr>
          <p:cNvPr id="37" name="Google Shape;37;p30"/>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 name="Google Shape;38;p30"/>
          <p:cNvSpPr txBox="1"/>
          <p:nvPr>
            <p:ph idx="2"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 name="Google Shape;39;p3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0" name="Google Shape;40;p30"/>
          <p:cNvSpPr txBox="1"/>
          <p:nvPr>
            <p:ph idx="3"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41" name="Google Shape;41;p30"/>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42" name="Google Shape;42;p30"/>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3" name="Google Shape;43;p30"/>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4" name="Google Shape;44;p30"/>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5" name="Google Shape;45;p30"/>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6" name="Google Shape;46;p30"/>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47" name="Google Shape;47;p3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8" name="Google Shape;48;p3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49" name="Google Shape;49;p3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50" name="Google Shape;50;p30"/>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51" name="Google Shape;51;p30"/>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52" name="Google Shape;52;p30"/>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pic>
        <p:nvPicPr>
          <p:cNvPr descr="A group of people in a room&#10;&#10;Description automatically generated with low confidence" id="53" name="Google Shape;53;p30"/>
          <p:cNvPicPr preferRelativeResize="0"/>
          <p:nvPr/>
        </p:nvPicPr>
        <p:blipFill rotWithShape="1">
          <a:blip r:embed="rId9">
            <a:alphaModFix/>
          </a:blip>
          <a:srcRect b="0" l="0" r="0" t="0"/>
          <a:stretch/>
        </p:blipFill>
        <p:spPr>
          <a:xfrm>
            <a:off x="7196750" y="1648824"/>
            <a:ext cx="4792050" cy="2665575"/>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466" name="Shape 466"/>
        <p:cNvGrpSpPr/>
        <p:nvPr/>
      </p:nvGrpSpPr>
      <p:grpSpPr>
        <a:xfrm>
          <a:off x="0" y="0"/>
          <a:ext cx="0" cy="0"/>
          <a:chOff x="0" y="0"/>
          <a:chExt cx="0" cy="0"/>
        </a:xfrm>
      </p:grpSpPr>
      <p:pic>
        <p:nvPicPr>
          <p:cNvPr id="467" name="Google Shape;467;p109"/>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468" name="Google Shape;468;p109"/>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69" name="Google Shape;469;p109"/>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70" name="Google Shape;470;p109"/>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471" name="Google Shape;471;p109"/>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472" name="Google Shape;472;p109"/>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73" name="Google Shape;473;p109"/>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474" name="Google Shape;474;p10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475" name="Google Shape;475;p10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476" name="Google Shape;476;p10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77" name="Google Shape;477;p109"/>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78" name="Google Shape;478;p109"/>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479" name="Shape 479"/>
        <p:cNvGrpSpPr/>
        <p:nvPr/>
      </p:nvGrpSpPr>
      <p:grpSpPr>
        <a:xfrm>
          <a:off x="0" y="0"/>
          <a:ext cx="0" cy="0"/>
          <a:chOff x="0" y="0"/>
          <a:chExt cx="0" cy="0"/>
        </a:xfrm>
      </p:grpSpPr>
      <p:sp>
        <p:nvSpPr>
          <p:cNvPr id="480" name="Google Shape;480;p110"/>
          <p:cNvSpPr/>
          <p:nvPr>
            <p:ph idx="2" type="pic"/>
          </p:nvPr>
        </p:nvSpPr>
        <p:spPr>
          <a:xfrm>
            <a:off x="8142818" y="1687513"/>
            <a:ext cx="3587749" cy="3763962"/>
          </a:xfrm>
          <a:prstGeom prst="rect">
            <a:avLst/>
          </a:prstGeom>
          <a:noFill/>
          <a:ln cap="flat" cmpd="sng" w="19050">
            <a:solidFill>
              <a:srgbClr val="666666"/>
            </a:solidFill>
            <a:prstDash val="solid"/>
            <a:round/>
            <a:headEnd len="sm" w="sm" type="none"/>
            <a:tailEnd len="sm" w="sm" type="none"/>
          </a:ln>
        </p:spPr>
      </p:sp>
      <p:sp>
        <p:nvSpPr>
          <p:cNvPr id="481" name="Google Shape;481;p110"/>
          <p:cNvSpPr txBox="1"/>
          <p:nvPr>
            <p:ph idx="1" type="body"/>
          </p:nvPr>
        </p:nvSpPr>
        <p:spPr>
          <a:xfrm>
            <a:off x="258234" y="1687513"/>
            <a:ext cx="7884583" cy="3763962"/>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82" name="Google Shape;482;p11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3_Reading tip">
    <p:spTree>
      <p:nvGrpSpPr>
        <p:cNvPr id="488" name="Shape 488"/>
        <p:cNvGrpSpPr/>
        <p:nvPr/>
      </p:nvGrpSpPr>
      <p:grpSpPr>
        <a:xfrm>
          <a:off x="0" y="0"/>
          <a:ext cx="0" cy="0"/>
          <a:chOff x="0" y="0"/>
          <a:chExt cx="0" cy="0"/>
        </a:xfrm>
      </p:grpSpPr>
      <p:sp>
        <p:nvSpPr>
          <p:cNvPr id="489" name="Google Shape;489;p42"/>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490" name="Google Shape;490;p42"/>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91" name="Google Shape;491;p42"/>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492" name="Google Shape;492;p42"/>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493" name="Google Shape;493;p42"/>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494" name="Google Shape;494;p42"/>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495" name="Google Shape;495;p42"/>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496" name="Google Shape;496;p42"/>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497" name="Google Shape;497;p42"/>
          <p:cNvSpPr/>
          <p:nvPr>
            <p:ph idx="2" type="pic"/>
          </p:nvPr>
        </p:nvSpPr>
        <p:spPr>
          <a:xfrm>
            <a:off x="9282749" y="1283634"/>
            <a:ext cx="2377440" cy="3172968"/>
          </a:xfrm>
          <a:prstGeom prst="rect">
            <a:avLst/>
          </a:prstGeom>
          <a:noFill/>
          <a:ln>
            <a:noFill/>
          </a:ln>
        </p:spPr>
      </p:sp>
      <p:sp>
        <p:nvSpPr>
          <p:cNvPr id="498" name="Google Shape;498;p42"/>
          <p:cNvSpPr txBox="1"/>
          <p:nvPr>
            <p:ph idx="1" type="body"/>
          </p:nvPr>
        </p:nvSpPr>
        <p:spPr>
          <a:xfrm>
            <a:off x="9222900" y="4748864"/>
            <a:ext cx="2497138" cy="13422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99" name="Google Shape;499;p42"/>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0" name="Google Shape;500;p42"/>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1" name="Google Shape;501;p42"/>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2" name="Google Shape;502;p42"/>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03" name="Google Shape;503;p42"/>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04" name="Google Shape;504;p42"/>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05" name="Google Shape;505;p42"/>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06" name="Google Shape;506;p42"/>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07" name="Shape 507"/>
        <p:cNvGrpSpPr/>
        <p:nvPr/>
      </p:nvGrpSpPr>
      <p:grpSpPr>
        <a:xfrm>
          <a:off x="0" y="0"/>
          <a:ext cx="0" cy="0"/>
          <a:chOff x="0" y="0"/>
          <a:chExt cx="0" cy="0"/>
        </a:xfrm>
      </p:grpSpPr>
      <p:sp>
        <p:nvSpPr>
          <p:cNvPr id="508" name="Google Shape;508;p48"/>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09" name="Google Shape;509;p48"/>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510" name="Google Shape;510;p48"/>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511" name="Google Shape;511;p48"/>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512" name="Google Shape;512;p48"/>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13" name="Google Shape;513;p4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14" name="Google Shape;514;p48"/>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15" name="Google Shape;515;p48"/>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516" name="Google Shape;516;p48"/>
          <p:cNvSpPr txBox="1"/>
          <p:nvPr>
            <p:ph idx="1" type="body"/>
          </p:nvPr>
        </p:nvSpPr>
        <p:spPr>
          <a:xfrm>
            <a:off x="500204" y="1587499"/>
            <a:ext cx="7520700" cy="436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Arial"/>
                <a:ea typeface="Arial"/>
                <a:cs typeface="Arial"/>
                <a:sym typeface="Arial"/>
              </a:defRPr>
            </a:lvl1pPr>
            <a:lvl2pPr indent="-457200" lvl="1" marL="914400" marR="0" rtl="0" algn="l">
              <a:lnSpc>
                <a:spcPct val="90000"/>
              </a:lnSpc>
              <a:spcBef>
                <a:spcPts val="12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12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12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17" name="Google Shape;517;p48"/>
          <p:cNvSpPr txBox="1"/>
          <p:nvPr>
            <p:ph idx="2" type="body"/>
          </p:nvPr>
        </p:nvSpPr>
        <p:spPr>
          <a:xfrm>
            <a:off x="9163051" y="4908884"/>
            <a:ext cx="2497200" cy="1342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1650"/>
              <a:buFont typeface="Noto Sans Symbols"/>
              <a:buNone/>
              <a:defRPr b="0" i="0" sz="2200" u="none" cap="none" strike="noStrike">
                <a:solidFill>
                  <a:srgbClr val="006FB6"/>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18" name="Google Shape;518;p48"/>
          <p:cNvSpPr txBox="1"/>
          <p:nvPr>
            <p:ph idx="3" type="body"/>
          </p:nvPr>
        </p:nvSpPr>
        <p:spPr>
          <a:xfrm>
            <a:off x="9222900" y="1587499"/>
            <a:ext cx="2377500" cy="3173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600"/>
              <a:buFont typeface="Arial"/>
              <a:buNone/>
              <a:defRPr b="0" i="0" sz="3600" u="none" cap="none" strike="noStrike">
                <a:solidFill>
                  <a:srgbClr val="006FB6"/>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3_Reading tip with wider picture">
    <p:spTree>
      <p:nvGrpSpPr>
        <p:cNvPr id="519" name="Shape 519"/>
        <p:cNvGrpSpPr/>
        <p:nvPr/>
      </p:nvGrpSpPr>
      <p:grpSpPr>
        <a:xfrm>
          <a:off x="0" y="0"/>
          <a:ext cx="0" cy="0"/>
          <a:chOff x="0" y="0"/>
          <a:chExt cx="0" cy="0"/>
        </a:xfrm>
      </p:grpSpPr>
      <p:sp>
        <p:nvSpPr>
          <p:cNvPr id="520" name="Google Shape;520;p78"/>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21" name="Google Shape;521;p78"/>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522" name="Google Shape;522;p78"/>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23" name="Google Shape;523;p78"/>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24" name="Google Shape;524;p78"/>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25" name="Google Shape;525;p7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26" name="Google Shape;526;p78"/>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27" name="Google Shape;527;p78"/>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28" name="Google Shape;528;p78"/>
          <p:cNvSpPr txBox="1"/>
          <p:nvPr>
            <p:ph idx="1" type="body"/>
          </p:nvPr>
        </p:nvSpPr>
        <p:spPr>
          <a:xfrm>
            <a:off x="500204" y="1587499"/>
            <a:ext cx="7520849" cy="43641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9" name="Google Shape;529;p78"/>
          <p:cNvSpPr/>
          <p:nvPr>
            <p:ph idx="2" type="pic"/>
          </p:nvPr>
        </p:nvSpPr>
        <p:spPr>
          <a:xfrm>
            <a:off x="8832388" y="1251284"/>
            <a:ext cx="3251581" cy="2498913"/>
          </a:xfrm>
          <a:prstGeom prst="rect">
            <a:avLst/>
          </a:prstGeom>
          <a:noFill/>
          <a:ln>
            <a:noFill/>
          </a:ln>
        </p:spPr>
      </p:sp>
      <p:sp>
        <p:nvSpPr>
          <p:cNvPr id="530" name="Google Shape;530;p78"/>
          <p:cNvSpPr txBox="1"/>
          <p:nvPr>
            <p:ph idx="3" type="body"/>
          </p:nvPr>
        </p:nvSpPr>
        <p:spPr>
          <a:xfrm>
            <a:off x="9209609" y="4065956"/>
            <a:ext cx="2497138" cy="218512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531" name="Shape 531"/>
        <p:cNvGrpSpPr/>
        <p:nvPr/>
      </p:nvGrpSpPr>
      <p:grpSpPr>
        <a:xfrm>
          <a:off x="0" y="0"/>
          <a:ext cx="0" cy="0"/>
          <a:chOff x="0" y="0"/>
          <a:chExt cx="0" cy="0"/>
        </a:xfrm>
      </p:grpSpPr>
      <p:sp>
        <p:nvSpPr>
          <p:cNvPr id="532" name="Google Shape;532;p79"/>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33" name="Google Shape;533;p79"/>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534" name="Google Shape;534;p79"/>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35" name="Google Shape;535;p79"/>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36" name="Google Shape;536;p79"/>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37" name="Google Shape;537;p7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38" name="Google Shape;538;p79"/>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39" name="Google Shape;539;p79"/>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40" name="Google Shape;540;p79"/>
          <p:cNvSpPr/>
          <p:nvPr>
            <p:ph idx="2" type="pic"/>
          </p:nvPr>
        </p:nvSpPr>
        <p:spPr>
          <a:xfrm>
            <a:off x="9209369" y="1251283"/>
            <a:ext cx="2404501" cy="2950013"/>
          </a:xfrm>
          <a:prstGeom prst="rect">
            <a:avLst/>
          </a:prstGeom>
          <a:noFill/>
          <a:ln>
            <a:noFill/>
          </a:ln>
        </p:spPr>
      </p:sp>
      <p:sp>
        <p:nvSpPr>
          <p:cNvPr id="541" name="Google Shape;541;p79"/>
          <p:cNvSpPr txBox="1"/>
          <p:nvPr>
            <p:ph idx="1" type="body"/>
          </p:nvPr>
        </p:nvSpPr>
        <p:spPr>
          <a:xfrm>
            <a:off x="8822723" y="4264514"/>
            <a:ext cx="3212757" cy="230138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2" name="Google Shape;542;p79"/>
          <p:cNvSpPr txBox="1"/>
          <p:nvPr>
            <p:ph idx="3" type="body"/>
          </p:nvPr>
        </p:nvSpPr>
        <p:spPr>
          <a:xfrm>
            <a:off x="500205" y="1566099"/>
            <a:ext cx="7528871" cy="346377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3" name="Google Shape;543;p79"/>
          <p:cNvSpPr txBox="1"/>
          <p:nvPr>
            <p:ph idx="4" type="body"/>
          </p:nvPr>
        </p:nvSpPr>
        <p:spPr>
          <a:xfrm>
            <a:off x="5940679" y="1768203"/>
            <a:ext cx="2692686" cy="2563214"/>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44" name="Shape 544"/>
        <p:cNvGrpSpPr/>
        <p:nvPr/>
      </p:nvGrpSpPr>
      <p:grpSpPr>
        <a:xfrm>
          <a:off x="0" y="0"/>
          <a:ext cx="0" cy="0"/>
          <a:chOff x="0" y="0"/>
          <a:chExt cx="0" cy="0"/>
        </a:xfrm>
      </p:grpSpPr>
      <p:sp>
        <p:nvSpPr>
          <p:cNvPr id="545" name="Google Shape;545;p80"/>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6" name="Google Shape;546;p80"/>
          <p:cNvSpPr txBox="1"/>
          <p:nvPr>
            <p:ph idx="1" type="body"/>
          </p:nvPr>
        </p:nvSpPr>
        <p:spPr>
          <a:xfrm>
            <a:off x="-1" y="1623059"/>
            <a:ext cx="8589819" cy="429768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7" name="Google Shape;547;p80"/>
          <p:cNvSpPr txBox="1"/>
          <p:nvPr>
            <p:ph idx="2" type="body"/>
          </p:nvPr>
        </p:nvSpPr>
        <p:spPr>
          <a:xfrm>
            <a:off x="8783638" y="1622425"/>
            <a:ext cx="3306762" cy="2309495"/>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8" name="Google Shape;548;p80"/>
          <p:cNvSpPr txBox="1"/>
          <p:nvPr>
            <p:ph idx="3" type="body"/>
          </p:nvPr>
        </p:nvSpPr>
        <p:spPr>
          <a:xfrm>
            <a:off x="8783638" y="5737860"/>
            <a:ext cx="3306762" cy="656604"/>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9" name="Google Shape;549;p80"/>
          <p:cNvSpPr txBox="1"/>
          <p:nvPr>
            <p:ph idx="4" type="body"/>
          </p:nvPr>
        </p:nvSpPr>
        <p:spPr>
          <a:xfrm>
            <a:off x="8783638" y="4225881"/>
            <a:ext cx="3306762" cy="1214799"/>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550" name="Shape 550"/>
        <p:cNvGrpSpPr/>
        <p:nvPr/>
      </p:nvGrpSpPr>
      <p:grpSpPr>
        <a:xfrm>
          <a:off x="0" y="0"/>
          <a:ext cx="0" cy="0"/>
          <a:chOff x="0" y="0"/>
          <a:chExt cx="0" cy="0"/>
        </a:xfrm>
      </p:grpSpPr>
      <p:sp>
        <p:nvSpPr>
          <p:cNvPr id="551" name="Google Shape;551;p81"/>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552" name="Shape 552"/>
        <p:cNvGrpSpPr/>
        <p:nvPr/>
      </p:nvGrpSpPr>
      <p:grpSpPr>
        <a:xfrm>
          <a:off x="0" y="0"/>
          <a:ext cx="0" cy="0"/>
          <a:chOff x="0" y="0"/>
          <a:chExt cx="0" cy="0"/>
        </a:xfrm>
      </p:grpSpPr>
      <p:sp>
        <p:nvSpPr>
          <p:cNvPr id="553" name="Google Shape;553;p82"/>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54" name="Google Shape;554;p82"/>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555" name="Google Shape;555;p82"/>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56" name="Google Shape;556;p82"/>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57" name="Google Shape;557;p82"/>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58" name="Google Shape;558;p82"/>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59" name="Google Shape;559;p82"/>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60" name="Google Shape;560;p82"/>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61" name="Google Shape;561;p82"/>
          <p:cNvSpPr/>
          <p:nvPr>
            <p:ph idx="2" type="pic"/>
          </p:nvPr>
        </p:nvSpPr>
        <p:spPr>
          <a:xfrm>
            <a:off x="8916576" y="1661249"/>
            <a:ext cx="2990088" cy="2715768"/>
          </a:xfrm>
          <a:prstGeom prst="rect">
            <a:avLst/>
          </a:prstGeom>
          <a:noFill/>
          <a:ln>
            <a:noFill/>
          </a:ln>
        </p:spPr>
      </p:sp>
      <p:sp>
        <p:nvSpPr>
          <p:cNvPr id="562" name="Google Shape;562;p82"/>
          <p:cNvSpPr txBox="1"/>
          <p:nvPr>
            <p:ph idx="1" type="body"/>
          </p:nvPr>
        </p:nvSpPr>
        <p:spPr>
          <a:xfrm>
            <a:off x="8916576" y="4120489"/>
            <a:ext cx="2990088" cy="134220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3" name="Google Shape;563;p82"/>
          <p:cNvSpPr txBox="1"/>
          <p:nvPr>
            <p:ph idx="3" type="body"/>
          </p:nvPr>
        </p:nvSpPr>
        <p:spPr>
          <a:xfrm>
            <a:off x="740937" y="1831445"/>
            <a:ext cx="6616300"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4" name="Google Shape;564;p82"/>
          <p:cNvSpPr txBox="1"/>
          <p:nvPr>
            <p:ph idx="4" type="body"/>
          </p:nvPr>
        </p:nvSpPr>
        <p:spPr>
          <a:xfrm>
            <a:off x="740937" y="3256853"/>
            <a:ext cx="6616299"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5" name="Google Shape;565;p82"/>
          <p:cNvSpPr txBox="1"/>
          <p:nvPr>
            <p:ph idx="5" type="body"/>
          </p:nvPr>
        </p:nvSpPr>
        <p:spPr>
          <a:xfrm>
            <a:off x="740937" y="4726515"/>
            <a:ext cx="6616298"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566" name="Shape 566"/>
        <p:cNvGrpSpPr/>
        <p:nvPr/>
      </p:nvGrpSpPr>
      <p:grpSpPr>
        <a:xfrm>
          <a:off x="0" y="0"/>
          <a:ext cx="0" cy="0"/>
          <a:chOff x="0" y="0"/>
          <a:chExt cx="0" cy="0"/>
        </a:xfrm>
      </p:grpSpPr>
      <p:sp>
        <p:nvSpPr>
          <p:cNvPr id="567" name="Google Shape;567;p83"/>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68" name="Google Shape;568;p83"/>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69" name="Google Shape;569;p83"/>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70" name="Google Shape;570;p83"/>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71" name="Google Shape;571;p83"/>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72" name="Google Shape;572;p83"/>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73" name="Google Shape;573;p83"/>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74" name="Google Shape;574;p83"/>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75" name="Google Shape;575;p83"/>
          <p:cNvSpPr/>
          <p:nvPr>
            <p:ph idx="2" type="pic"/>
          </p:nvPr>
        </p:nvSpPr>
        <p:spPr>
          <a:xfrm>
            <a:off x="9093038" y="1058781"/>
            <a:ext cx="2715768" cy="2715768"/>
          </a:xfrm>
          <a:prstGeom prst="rect">
            <a:avLst/>
          </a:prstGeom>
          <a:noFill/>
          <a:ln>
            <a:noFill/>
          </a:ln>
        </p:spPr>
      </p:sp>
      <p:sp>
        <p:nvSpPr>
          <p:cNvPr id="576" name="Google Shape;576;p83"/>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7" name="Google Shape;577;p83"/>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8" name="Google Shape;578;p83"/>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9" name="Google Shape;579;p83"/>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0" name="Google Shape;580;p83"/>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1" name="Google Shape;581;p83"/>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2" name="Google Shape;582;p83"/>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4" name="Shape 54"/>
        <p:cNvGrpSpPr/>
        <p:nvPr/>
      </p:nvGrpSpPr>
      <p:grpSpPr>
        <a:xfrm>
          <a:off x="0" y="0"/>
          <a:ext cx="0" cy="0"/>
          <a:chOff x="0" y="0"/>
          <a:chExt cx="0" cy="0"/>
        </a:xfrm>
      </p:grpSpPr>
      <p:sp>
        <p:nvSpPr>
          <p:cNvPr id="55" name="Google Shape;55;p35"/>
          <p:cNvSpPr txBox="1"/>
          <p:nvPr>
            <p:ph idx="1" type="body"/>
          </p:nvPr>
        </p:nvSpPr>
        <p:spPr>
          <a:xfrm>
            <a:off x="4588042" y="1489802"/>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 name="Google Shape;56;p35"/>
          <p:cNvSpPr txBox="1"/>
          <p:nvPr>
            <p:ph idx="2" type="body"/>
          </p:nvPr>
        </p:nvSpPr>
        <p:spPr>
          <a:xfrm>
            <a:off x="4588042" y="2653440"/>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 name="Google Shape;57;p35"/>
          <p:cNvSpPr txBox="1"/>
          <p:nvPr>
            <p:ph idx="3" type="body"/>
          </p:nvPr>
        </p:nvSpPr>
        <p:spPr>
          <a:xfrm>
            <a:off x="4588042" y="3817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 name="Google Shape;58;p35"/>
          <p:cNvSpPr txBox="1"/>
          <p:nvPr>
            <p:ph idx="4" type="body"/>
          </p:nvPr>
        </p:nvSpPr>
        <p:spPr>
          <a:xfrm>
            <a:off x="4588042" y="4992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 name="Google Shape;59;p35"/>
          <p:cNvSpPr txBox="1"/>
          <p:nvPr>
            <p:ph idx="5" type="body"/>
          </p:nvPr>
        </p:nvSpPr>
        <p:spPr>
          <a:xfrm>
            <a:off x="691245" y="1502511"/>
            <a:ext cx="3435278"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 name="Google Shape;60;p35"/>
          <p:cNvSpPr txBox="1"/>
          <p:nvPr>
            <p:ph idx="6" type="body"/>
          </p:nvPr>
        </p:nvSpPr>
        <p:spPr>
          <a:xfrm>
            <a:off x="693292" y="2653440"/>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p35"/>
          <p:cNvSpPr txBox="1"/>
          <p:nvPr>
            <p:ph idx="7" type="body"/>
          </p:nvPr>
        </p:nvSpPr>
        <p:spPr>
          <a:xfrm>
            <a:off x="691246" y="3804369"/>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 name="Google Shape;62;p35"/>
          <p:cNvSpPr txBox="1"/>
          <p:nvPr>
            <p:ph idx="8" type="body"/>
          </p:nvPr>
        </p:nvSpPr>
        <p:spPr>
          <a:xfrm>
            <a:off x="691245" y="4959551"/>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 name="Google Shape;63;p35"/>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64" name="Google Shape;64;p35"/>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65" name="Google Shape;65;p35"/>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6" name="Google Shape;66;p35"/>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7" name="Google Shape;67;p35"/>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8" name="Google Shape;68;p35"/>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9" name="Google Shape;69;p35"/>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0" name="Google Shape;70;p3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1" name="Google Shape;71;p3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72" name="Google Shape;72;p3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583" name="Shape 583"/>
        <p:cNvGrpSpPr/>
        <p:nvPr/>
      </p:nvGrpSpPr>
      <p:grpSpPr>
        <a:xfrm>
          <a:off x="0" y="0"/>
          <a:ext cx="0" cy="0"/>
          <a:chOff x="0" y="0"/>
          <a:chExt cx="0" cy="0"/>
        </a:xfrm>
      </p:grpSpPr>
      <p:sp>
        <p:nvSpPr>
          <p:cNvPr id="584" name="Google Shape;584;p84"/>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5" name="Google Shape;585;p84"/>
          <p:cNvSpPr/>
          <p:nvPr>
            <p:ph idx="2" type="pic"/>
          </p:nvPr>
        </p:nvSpPr>
        <p:spPr>
          <a:xfrm>
            <a:off x="9510134" y="1431036"/>
            <a:ext cx="1965960" cy="3995928"/>
          </a:xfrm>
          <a:prstGeom prst="rect">
            <a:avLst/>
          </a:prstGeom>
          <a:noFill/>
          <a:ln>
            <a:noFill/>
          </a:ln>
        </p:spPr>
      </p:sp>
      <p:cxnSp>
        <p:nvCxnSpPr>
          <p:cNvPr id="586" name="Google Shape;586;p84"/>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87" name="Google Shape;587;p84"/>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88" name="Google Shape;588;p84"/>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89" name="Google Shape;589;p84"/>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90" name="Google Shape;590;p84"/>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91" name="Google Shape;591;p84"/>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92" name="Google Shape;592;p84"/>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93" name="Google Shape;593;p84"/>
          <p:cNvSpPr txBox="1"/>
          <p:nvPr>
            <p:ph idx="1" type="body"/>
          </p:nvPr>
        </p:nvSpPr>
        <p:spPr>
          <a:xfrm>
            <a:off x="1660583" y="1489802"/>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4" name="Google Shape;594;p84"/>
          <p:cNvSpPr txBox="1"/>
          <p:nvPr>
            <p:ph idx="3" type="body"/>
          </p:nvPr>
        </p:nvSpPr>
        <p:spPr>
          <a:xfrm>
            <a:off x="1660584" y="2653440"/>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5" name="Google Shape;595;p84"/>
          <p:cNvSpPr txBox="1"/>
          <p:nvPr>
            <p:ph idx="4" type="body"/>
          </p:nvPr>
        </p:nvSpPr>
        <p:spPr>
          <a:xfrm>
            <a:off x="1660583" y="3817079"/>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6" name="Google Shape;596;p84"/>
          <p:cNvSpPr txBox="1"/>
          <p:nvPr>
            <p:ph idx="5" type="body"/>
          </p:nvPr>
        </p:nvSpPr>
        <p:spPr>
          <a:xfrm>
            <a:off x="1660583" y="5006628"/>
            <a:ext cx="6343487"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7" name="Google Shape;597;p84"/>
          <p:cNvSpPr txBox="1"/>
          <p:nvPr>
            <p:ph idx="6" type="body"/>
          </p:nvPr>
        </p:nvSpPr>
        <p:spPr>
          <a:xfrm>
            <a:off x="691245" y="1502511"/>
            <a:ext cx="795528" cy="104113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8" name="Google Shape;598;p84"/>
          <p:cNvSpPr txBox="1"/>
          <p:nvPr>
            <p:ph idx="7" type="body"/>
          </p:nvPr>
        </p:nvSpPr>
        <p:spPr>
          <a:xfrm>
            <a:off x="693291" y="2653441"/>
            <a:ext cx="793481"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9" name="Google Shape;599;p84"/>
          <p:cNvSpPr txBox="1"/>
          <p:nvPr>
            <p:ph idx="8" type="body"/>
          </p:nvPr>
        </p:nvSpPr>
        <p:spPr>
          <a:xfrm>
            <a:off x="691246" y="3817079"/>
            <a:ext cx="795528"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0" name="Google Shape;600;p84"/>
          <p:cNvSpPr txBox="1"/>
          <p:nvPr>
            <p:ph idx="9" type="body"/>
          </p:nvPr>
        </p:nvSpPr>
        <p:spPr>
          <a:xfrm>
            <a:off x="691245" y="5006628"/>
            <a:ext cx="795528" cy="104113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teracy terms">
  <p:cSld name="Custom Layout_1">
    <p:spTree>
      <p:nvGrpSpPr>
        <p:cNvPr id="605" name="Shape 605"/>
        <p:cNvGrpSpPr/>
        <p:nvPr/>
      </p:nvGrpSpPr>
      <p:grpSpPr>
        <a:xfrm>
          <a:off x="0" y="0"/>
          <a:ext cx="0" cy="0"/>
          <a:chOff x="0" y="0"/>
          <a:chExt cx="0" cy="0"/>
        </a:xfrm>
      </p:grpSpPr>
      <p:sp>
        <p:nvSpPr>
          <p:cNvPr id="606" name="Google Shape;606;p4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607" name="Google Shape;607;p44"/>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608" name="Google Shape;608;p44"/>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09" name="Google Shape;609;p4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10" name="Google Shape;610;p44"/>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11" name="Google Shape;611;p4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12" name="Google Shape;612;p4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613" name="Google Shape;613;p4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614" name="Google Shape;614;p44"/>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615" name="Google Shape;615;p4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616" name="Google Shape;616;p44"/>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17" name="Google Shape;617;p44"/>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18" name="Google Shape;618;p44"/>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19" name="Google Shape;619;p44"/>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20" name="Google Shape;620;p44"/>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21" name="Google Shape;621;p44"/>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22" name="Google Shape;622;p44"/>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23" name="Google Shape;623;p44"/>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624" name="Shape 624"/>
        <p:cNvGrpSpPr/>
        <p:nvPr/>
      </p:nvGrpSpPr>
      <p:grpSpPr>
        <a:xfrm>
          <a:off x="0" y="0"/>
          <a:ext cx="0" cy="0"/>
          <a:chOff x="0" y="0"/>
          <a:chExt cx="0" cy="0"/>
        </a:xfrm>
      </p:grpSpPr>
      <p:sp>
        <p:nvSpPr>
          <p:cNvPr id="625" name="Google Shape;625;p4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626" name="Google Shape;626;p49"/>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pic>
        <p:nvPicPr>
          <p:cNvPr descr="A picture containing text, person, indoor, table&#10;&#10;Description automatically generated" id="627" name="Google Shape;627;p49"/>
          <p:cNvPicPr preferRelativeResize="0"/>
          <p:nvPr/>
        </p:nvPicPr>
        <p:blipFill rotWithShape="1">
          <a:blip r:embed="rId3">
            <a:alphaModFix/>
          </a:blip>
          <a:srcRect b="0" l="0" r="0" t="0"/>
          <a:stretch/>
        </p:blipFill>
        <p:spPr>
          <a:xfrm>
            <a:off x="5464911" y="1581644"/>
            <a:ext cx="6486175" cy="4320880"/>
          </a:xfrm>
          <a:prstGeom prst="rect">
            <a:avLst/>
          </a:prstGeom>
          <a:noFill/>
          <a:ln>
            <a:noFill/>
          </a:ln>
        </p:spPr>
      </p:pic>
      <p:cxnSp>
        <p:nvCxnSpPr>
          <p:cNvPr id="628" name="Google Shape;628;p49"/>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29" name="Google Shape;629;p49"/>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30" name="Google Shape;630;p49"/>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31" name="Google Shape;631;p49"/>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32" name="Google Shape;632;p49"/>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sp>
        <p:nvSpPr>
          <p:cNvPr id="633" name="Google Shape;633;p49"/>
          <p:cNvSpPr/>
          <p:nvPr/>
        </p:nvSpPr>
        <p:spPr>
          <a:xfrm>
            <a:off x="3812820" y="4636967"/>
            <a:ext cx="3808179" cy="1571145"/>
          </a:xfrm>
          <a:prstGeom prst="wedgeRoundRectCallout">
            <a:avLst>
              <a:gd fmla="val 42010" name="adj1"/>
              <a:gd fmla="val -88457"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634" name="Google Shape;634;p49"/>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635" name="Google Shape;635;p49"/>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636" name="Google Shape;636;p49"/>
          <p:cNvSpPr/>
          <p:nvPr/>
        </p:nvSpPr>
        <p:spPr>
          <a:xfrm>
            <a:off x="1586774" y="2772170"/>
            <a:ext cx="3801397" cy="1571144"/>
          </a:xfrm>
          <a:prstGeom prst="wedgeRoundRectCallout">
            <a:avLst>
              <a:gd fmla="val 77165" name="adj1"/>
              <a:gd fmla="val -3532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637" name="Google Shape;637;p49"/>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638" name="Google Shape;638;p49"/>
          <p:cNvSpPr/>
          <p:nvPr/>
        </p:nvSpPr>
        <p:spPr>
          <a:xfrm>
            <a:off x="144716" y="1293950"/>
            <a:ext cx="3801397" cy="1571144"/>
          </a:xfrm>
          <a:prstGeom prst="wedgeRoundRectCallout">
            <a:avLst>
              <a:gd fmla="val 112822" name="adj1"/>
              <a:gd fmla="val -3832"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39" name="Google Shape;639;p49"/>
          <p:cNvSpPr/>
          <p:nvPr/>
        </p:nvSpPr>
        <p:spPr>
          <a:xfrm>
            <a:off x="158984" y="4417887"/>
            <a:ext cx="3206776" cy="1571145"/>
          </a:xfrm>
          <a:prstGeom prst="wedgeRoundRectCallout">
            <a:avLst>
              <a:gd fmla="val 117826" name="adj1"/>
              <a:gd fmla="val -60384"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40" name="Google Shape;640;p49"/>
          <p:cNvSpPr txBox="1"/>
          <p:nvPr>
            <p:ph idx="1" type="body"/>
          </p:nvPr>
        </p:nvSpPr>
        <p:spPr>
          <a:xfrm>
            <a:off x="1743463" y="2939667"/>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1" name="Google Shape;641;p49"/>
          <p:cNvSpPr txBox="1"/>
          <p:nvPr>
            <p:ph idx="2" type="body"/>
          </p:nvPr>
        </p:nvSpPr>
        <p:spPr>
          <a:xfrm>
            <a:off x="4072874" y="4724938"/>
            <a:ext cx="3306871"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2" name="Google Shape;642;p49"/>
          <p:cNvSpPr txBox="1"/>
          <p:nvPr>
            <p:ph idx="3" type="body"/>
          </p:nvPr>
        </p:nvSpPr>
        <p:spPr>
          <a:xfrm>
            <a:off x="240914" y="1445813"/>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3" name="Google Shape;643;p49"/>
          <p:cNvSpPr txBox="1"/>
          <p:nvPr>
            <p:ph idx="4" type="body"/>
          </p:nvPr>
        </p:nvSpPr>
        <p:spPr>
          <a:xfrm>
            <a:off x="319505" y="4495585"/>
            <a:ext cx="2885734"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644" name="Shape 644"/>
        <p:cNvGrpSpPr/>
        <p:nvPr/>
      </p:nvGrpSpPr>
      <p:grpSpPr>
        <a:xfrm>
          <a:off x="0" y="0"/>
          <a:ext cx="0" cy="0"/>
          <a:chOff x="0" y="0"/>
          <a:chExt cx="0" cy="0"/>
        </a:xfrm>
      </p:grpSpPr>
      <p:pic>
        <p:nvPicPr>
          <p:cNvPr id="645" name="Google Shape;645;p50"/>
          <p:cNvPicPr preferRelativeResize="0"/>
          <p:nvPr/>
        </p:nvPicPr>
        <p:blipFill rotWithShape="1">
          <a:blip r:embed="rId2">
            <a:alphaModFix/>
          </a:blip>
          <a:srcRect b="0" l="0" r="0" t="0"/>
          <a:stretch/>
        </p:blipFill>
        <p:spPr>
          <a:xfrm>
            <a:off x="129614" y="1685897"/>
            <a:ext cx="5505627" cy="4256743"/>
          </a:xfrm>
          <a:prstGeom prst="rect">
            <a:avLst/>
          </a:prstGeom>
          <a:noFill/>
          <a:ln>
            <a:noFill/>
          </a:ln>
        </p:spPr>
      </p:pic>
      <p:sp>
        <p:nvSpPr>
          <p:cNvPr id="646" name="Google Shape;646;p5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647" name="Google Shape;647;p50"/>
          <p:cNvPicPr preferRelativeResize="0"/>
          <p:nvPr/>
        </p:nvPicPr>
        <p:blipFill rotWithShape="1">
          <a:blip r:embed="rId3">
            <a:alphaModFix/>
          </a:blip>
          <a:srcRect b="0" l="0" r="0" t="0"/>
          <a:stretch/>
        </p:blipFill>
        <p:spPr>
          <a:xfrm>
            <a:off x="2097147" y="6246434"/>
            <a:ext cx="309930" cy="493979"/>
          </a:xfrm>
          <a:prstGeom prst="rect">
            <a:avLst/>
          </a:prstGeom>
          <a:noFill/>
          <a:ln>
            <a:noFill/>
          </a:ln>
        </p:spPr>
      </p:pic>
      <p:cxnSp>
        <p:nvCxnSpPr>
          <p:cNvPr id="648" name="Google Shape;648;p50"/>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49" name="Google Shape;649;p50"/>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50" name="Google Shape;650;p50"/>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51" name="Google Shape;651;p50"/>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52" name="Google Shape;652;p50"/>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653" name="Google Shape;653;p50"/>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654" name="Google Shape;654;p50"/>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655" name="Google Shape;655;p50"/>
          <p:cNvSpPr/>
          <p:nvPr/>
        </p:nvSpPr>
        <p:spPr>
          <a:xfrm>
            <a:off x="8260989" y="2998070"/>
            <a:ext cx="3801397" cy="1571144"/>
          </a:xfrm>
          <a:prstGeom prst="wedgeRoundRectCallout">
            <a:avLst>
              <a:gd fmla="val -135679" name="adj1"/>
              <a:gd fmla="val -71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656" name="Google Shape;656;p50"/>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657" name="Google Shape;657;p50"/>
          <p:cNvSpPr/>
          <p:nvPr/>
        </p:nvSpPr>
        <p:spPr>
          <a:xfrm>
            <a:off x="5720300" y="1436681"/>
            <a:ext cx="3801397" cy="1571144"/>
          </a:xfrm>
          <a:prstGeom prst="wedgeRoundRectCallout">
            <a:avLst>
              <a:gd fmla="val -69408" name="adj1"/>
              <a:gd fmla="val 3761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58" name="Google Shape;658;p50"/>
          <p:cNvSpPr/>
          <p:nvPr/>
        </p:nvSpPr>
        <p:spPr>
          <a:xfrm>
            <a:off x="5839976" y="4511014"/>
            <a:ext cx="5789039" cy="1571145"/>
          </a:xfrm>
          <a:prstGeom prst="wedgeRoundRectCallout">
            <a:avLst>
              <a:gd fmla="val -71407" name="adj1"/>
              <a:gd fmla="val -94775"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59" name="Google Shape;659;p50"/>
          <p:cNvSpPr txBox="1"/>
          <p:nvPr>
            <p:ph idx="1" type="body"/>
          </p:nvPr>
        </p:nvSpPr>
        <p:spPr>
          <a:xfrm>
            <a:off x="8450575" y="3165416"/>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0" name="Google Shape;660;p50"/>
          <p:cNvSpPr txBox="1"/>
          <p:nvPr>
            <p:ph idx="2" type="body"/>
          </p:nvPr>
        </p:nvSpPr>
        <p:spPr>
          <a:xfrm>
            <a:off x="5816498" y="1588544"/>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1" name="Google Shape;661;p50"/>
          <p:cNvSpPr txBox="1"/>
          <p:nvPr>
            <p:ph idx="3" type="body"/>
          </p:nvPr>
        </p:nvSpPr>
        <p:spPr>
          <a:xfrm>
            <a:off x="6003646" y="4619956"/>
            <a:ext cx="5388701"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662" name="Shape 662"/>
        <p:cNvGrpSpPr/>
        <p:nvPr/>
      </p:nvGrpSpPr>
      <p:grpSpPr>
        <a:xfrm>
          <a:off x="0" y="0"/>
          <a:ext cx="0" cy="0"/>
          <a:chOff x="0" y="0"/>
          <a:chExt cx="0" cy="0"/>
        </a:xfrm>
      </p:grpSpPr>
      <p:sp>
        <p:nvSpPr>
          <p:cNvPr id="663" name="Google Shape;663;p60"/>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64" name="Google Shape;664;p60"/>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5" name="Google Shape;665;p60"/>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666" name="Google Shape;666;p60"/>
          <p:cNvGrpSpPr/>
          <p:nvPr/>
        </p:nvGrpSpPr>
        <p:grpSpPr>
          <a:xfrm>
            <a:off x="0" y="5607273"/>
            <a:ext cx="12196432" cy="83414"/>
            <a:chOff x="-33239" y="5603791"/>
            <a:chExt cx="9147324" cy="83414"/>
          </a:xfrm>
        </p:grpSpPr>
        <p:cxnSp>
          <p:nvCxnSpPr>
            <p:cNvPr id="667" name="Google Shape;667;p60"/>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668" name="Google Shape;668;p60"/>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1">
  <p:cSld name="1_2 Reading tip with pic and conversation bubbles">
    <p:spTree>
      <p:nvGrpSpPr>
        <p:cNvPr id="674" name="Shape 674"/>
        <p:cNvGrpSpPr/>
        <p:nvPr/>
      </p:nvGrpSpPr>
      <p:grpSpPr>
        <a:xfrm>
          <a:off x="0" y="0"/>
          <a:ext cx="0" cy="0"/>
          <a:chOff x="0" y="0"/>
          <a:chExt cx="0" cy="0"/>
        </a:xfrm>
      </p:grpSpPr>
      <p:sp>
        <p:nvSpPr>
          <p:cNvPr id="675" name="Google Shape;675;p46"/>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Font typeface="Calibri"/>
              <a:buNone/>
              <a:defRPr>
                <a:latin typeface="Calibri"/>
                <a:ea typeface="Calibri"/>
                <a:cs typeface="Calibri"/>
                <a:sym typeface="Calibri"/>
              </a:defRPr>
            </a:lvl2pPr>
            <a:lvl3pPr lvl="2" algn="l">
              <a:lnSpc>
                <a:spcPct val="100000"/>
              </a:lnSpc>
              <a:spcBef>
                <a:spcPts val="0"/>
              </a:spcBef>
              <a:spcAft>
                <a:spcPts val="0"/>
              </a:spcAft>
              <a:buSzPts val="1400"/>
              <a:buFont typeface="Calibri"/>
              <a:buNone/>
              <a:defRPr>
                <a:latin typeface="Calibri"/>
                <a:ea typeface="Calibri"/>
                <a:cs typeface="Calibri"/>
                <a:sym typeface="Calibri"/>
              </a:defRPr>
            </a:lvl3pPr>
            <a:lvl4pPr lvl="3" algn="l">
              <a:lnSpc>
                <a:spcPct val="100000"/>
              </a:lnSpc>
              <a:spcBef>
                <a:spcPts val="0"/>
              </a:spcBef>
              <a:spcAft>
                <a:spcPts val="0"/>
              </a:spcAft>
              <a:buSzPts val="1400"/>
              <a:buFont typeface="Calibri"/>
              <a:buNone/>
              <a:defRPr>
                <a:latin typeface="Calibri"/>
                <a:ea typeface="Calibri"/>
                <a:cs typeface="Calibri"/>
                <a:sym typeface="Calibri"/>
              </a:defRPr>
            </a:lvl4pPr>
            <a:lvl5pPr lvl="4" algn="l">
              <a:lnSpc>
                <a:spcPct val="100000"/>
              </a:lnSpc>
              <a:spcBef>
                <a:spcPts val="0"/>
              </a:spcBef>
              <a:spcAft>
                <a:spcPts val="0"/>
              </a:spcAft>
              <a:buSzPts val="1400"/>
              <a:buFont typeface="Calibri"/>
              <a:buNone/>
              <a:defRPr>
                <a:latin typeface="Calibri"/>
                <a:ea typeface="Calibri"/>
                <a:cs typeface="Calibri"/>
                <a:sym typeface="Calibri"/>
              </a:defRPr>
            </a:lvl5pPr>
            <a:lvl6pPr lvl="5" algn="l">
              <a:lnSpc>
                <a:spcPct val="100000"/>
              </a:lnSpc>
              <a:spcBef>
                <a:spcPts val="0"/>
              </a:spcBef>
              <a:spcAft>
                <a:spcPts val="0"/>
              </a:spcAft>
              <a:buSzPts val="1400"/>
              <a:buFont typeface="Calibri"/>
              <a:buNone/>
              <a:defRPr>
                <a:latin typeface="Calibri"/>
                <a:ea typeface="Calibri"/>
                <a:cs typeface="Calibri"/>
                <a:sym typeface="Calibri"/>
              </a:defRPr>
            </a:lvl6pPr>
            <a:lvl7pPr lvl="6" algn="l">
              <a:lnSpc>
                <a:spcPct val="100000"/>
              </a:lnSpc>
              <a:spcBef>
                <a:spcPts val="0"/>
              </a:spcBef>
              <a:spcAft>
                <a:spcPts val="0"/>
              </a:spcAft>
              <a:buSzPts val="1400"/>
              <a:buFont typeface="Calibri"/>
              <a:buNone/>
              <a:defRPr>
                <a:latin typeface="Calibri"/>
                <a:ea typeface="Calibri"/>
                <a:cs typeface="Calibri"/>
                <a:sym typeface="Calibri"/>
              </a:defRPr>
            </a:lvl7pPr>
            <a:lvl8pPr lvl="7" algn="l">
              <a:lnSpc>
                <a:spcPct val="100000"/>
              </a:lnSpc>
              <a:spcBef>
                <a:spcPts val="0"/>
              </a:spcBef>
              <a:spcAft>
                <a:spcPts val="0"/>
              </a:spcAft>
              <a:buSzPts val="1400"/>
              <a:buFont typeface="Calibri"/>
              <a:buNone/>
              <a:defRPr>
                <a:latin typeface="Calibri"/>
                <a:ea typeface="Calibri"/>
                <a:cs typeface="Calibri"/>
                <a:sym typeface="Calibri"/>
              </a:defRPr>
            </a:lvl8pPr>
            <a:lvl9pPr lvl="8" algn="l">
              <a:lnSpc>
                <a:spcPct val="100000"/>
              </a:lnSpc>
              <a:spcBef>
                <a:spcPts val="0"/>
              </a:spcBef>
              <a:spcAft>
                <a:spcPts val="0"/>
              </a:spcAft>
              <a:buSzPts val="1400"/>
              <a:buFont typeface="Calibri"/>
              <a:buNone/>
              <a:defRPr>
                <a:latin typeface="Calibri"/>
                <a:ea typeface="Calibri"/>
                <a:cs typeface="Calibri"/>
                <a:sym typeface="Calibri"/>
              </a:defRPr>
            </a:lvl9pPr>
          </a:lstStyle>
          <a:p/>
        </p:txBody>
      </p:sp>
      <p:sp>
        <p:nvSpPr>
          <p:cNvPr id="676" name="Google Shape;676;p46"/>
          <p:cNvSpPr txBox="1"/>
          <p:nvPr>
            <p:ph idx="1" type="body"/>
          </p:nvPr>
        </p:nvSpPr>
        <p:spPr>
          <a:xfrm>
            <a:off x="138545" y="227488"/>
            <a:ext cx="3200400" cy="839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Calibri"/>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Calibri"/>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
        <p:nvSpPr>
          <p:cNvPr id="677" name="Google Shape;677;p46"/>
          <p:cNvSpPr txBox="1"/>
          <p:nvPr>
            <p:ph idx="2" type="body"/>
          </p:nvPr>
        </p:nvSpPr>
        <p:spPr>
          <a:xfrm>
            <a:off x="138544" y="1343824"/>
            <a:ext cx="32004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Calibri"/>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Calibri"/>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Calibri"/>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
        <p:nvSpPr>
          <p:cNvPr id="678" name="Google Shape;678;p46"/>
          <p:cNvSpPr txBox="1"/>
          <p:nvPr>
            <p:ph idx="3" type="body"/>
          </p:nvPr>
        </p:nvSpPr>
        <p:spPr>
          <a:xfrm>
            <a:off x="138544" y="3883036"/>
            <a:ext cx="32004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Calibri"/>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Calibri"/>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Calibri"/>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cxnSp>
        <p:nvCxnSpPr>
          <p:cNvPr id="679" name="Google Shape;679;p46"/>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80" name="Google Shape;680;p46"/>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681" name="Google Shape;681;p46"/>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682" name="Google Shape;682;p46"/>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683" name="Google Shape;683;p46"/>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684" name="Google Shape;684;p46"/>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685" name="Google Shape;685;p46"/>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pic>
        <p:nvPicPr>
          <p:cNvPr descr="A picture containing person, indoor, table&#10;&#10;Description generated with very high confidence" id="686" name="Google Shape;686;p46"/>
          <p:cNvPicPr preferRelativeResize="0"/>
          <p:nvPr/>
        </p:nvPicPr>
        <p:blipFill rotWithShape="1">
          <a:blip r:embed="rId6">
            <a:alphaModFix/>
          </a:blip>
          <a:srcRect b="0" l="0" r="0" t="0"/>
          <a:stretch/>
        </p:blipFill>
        <p:spPr>
          <a:xfrm>
            <a:off x="6533129" y="2343959"/>
            <a:ext cx="2453431" cy="3680153"/>
          </a:xfrm>
          <a:prstGeom prst="rect">
            <a:avLst/>
          </a:prstGeom>
          <a:noFill/>
          <a:ln cap="sq" cmpd="sng" w="19050">
            <a:solidFill>
              <a:srgbClr val="666666"/>
            </a:solidFill>
            <a:prstDash val="solid"/>
            <a:miter lim="800000"/>
            <a:headEnd len="sm" w="sm" type="none"/>
            <a:tailEnd len="sm" w="sm" type="none"/>
          </a:ln>
        </p:spPr>
      </p:pic>
      <p:sp>
        <p:nvSpPr>
          <p:cNvPr id="687" name="Google Shape;687;p46"/>
          <p:cNvSpPr/>
          <p:nvPr/>
        </p:nvSpPr>
        <p:spPr>
          <a:xfrm rot="949803">
            <a:off x="8632588" y="1934638"/>
            <a:ext cx="3479666" cy="2748714"/>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88" name="Google Shape;688;p46"/>
          <p:cNvSpPr/>
          <p:nvPr/>
        </p:nvSpPr>
        <p:spPr>
          <a:xfrm flipH="1" rot="-2036003">
            <a:off x="3537616" y="1994863"/>
            <a:ext cx="3036928" cy="2147042"/>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89" name="Google Shape;689;p46"/>
          <p:cNvSpPr txBox="1"/>
          <p:nvPr>
            <p:ph idx="4" type="body"/>
          </p:nvPr>
        </p:nvSpPr>
        <p:spPr>
          <a:xfrm rot="-2153668">
            <a:off x="3954263" y="2367682"/>
            <a:ext cx="2234544" cy="140894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Calibri"/>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Calibri"/>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Calibri"/>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
        <p:nvSpPr>
          <p:cNvPr id="690" name="Google Shape;690;p46"/>
          <p:cNvSpPr txBox="1"/>
          <p:nvPr>
            <p:ph idx="5" type="body"/>
          </p:nvPr>
        </p:nvSpPr>
        <p:spPr>
          <a:xfrm rot="860265">
            <a:off x="9153635" y="2384138"/>
            <a:ext cx="2405938" cy="18287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Calibri"/>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Calibri"/>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Calibri"/>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3_Title Slide">
    <p:spTree>
      <p:nvGrpSpPr>
        <p:cNvPr id="691" name="Shape 691"/>
        <p:cNvGrpSpPr/>
        <p:nvPr/>
      </p:nvGrpSpPr>
      <p:grpSpPr>
        <a:xfrm>
          <a:off x="0" y="0"/>
          <a:ext cx="0" cy="0"/>
          <a:chOff x="0" y="0"/>
          <a:chExt cx="0" cy="0"/>
        </a:xfrm>
      </p:grpSpPr>
      <p:sp>
        <p:nvSpPr>
          <p:cNvPr id="692" name="Google Shape;692;p47"/>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3" name="Google Shape;693;p47"/>
          <p:cNvSpPr txBox="1"/>
          <p:nvPr>
            <p:ph idx="1" type="body"/>
          </p:nvPr>
        </p:nvSpPr>
        <p:spPr>
          <a:xfrm>
            <a:off x="257516" y="3992563"/>
            <a:ext cx="30885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Calibri"/>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Calibri"/>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Calibri"/>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
        <p:nvSpPr>
          <p:cNvPr id="694" name="Google Shape;694;p47"/>
          <p:cNvSpPr txBox="1"/>
          <p:nvPr>
            <p:ph idx="2" type="body"/>
          </p:nvPr>
        </p:nvSpPr>
        <p:spPr>
          <a:xfrm>
            <a:off x="7434148" y="1818827"/>
            <a:ext cx="45003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Calibri"/>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Calibri"/>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Calibri"/>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Calibri"/>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Calibri"/>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cxnSp>
        <p:nvCxnSpPr>
          <p:cNvPr id="695" name="Google Shape;695;p47"/>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96" name="Google Shape;696;p47"/>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697" name="Google Shape;697;p47"/>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698" name="Google Shape;698;p47"/>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699" name="Google Shape;699;p47"/>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00" name="Google Shape;700;p47"/>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01" name="Google Shape;701;p47"/>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
        <p:nvSpPr>
          <p:cNvPr id="702" name="Google Shape;702;p47"/>
          <p:cNvSpPr/>
          <p:nvPr>
            <p:ph idx="3" type="pic"/>
          </p:nvPr>
        </p:nvSpPr>
        <p:spPr>
          <a:xfrm>
            <a:off x="457146" y="1057339"/>
            <a:ext cx="2514600" cy="2935200"/>
          </a:xfrm>
          <a:prstGeom prst="rect">
            <a:avLst/>
          </a:prstGeom>
          <a:noFill/>
          <a:ln>
            <a:noFill/>
          </a:ln>
        </p:spPr>
      </p:sp>
      <p:sp>
        <p:nvSpPr>
          <p:cNvPr id="703" name="Google Shape;703;p47"/>
          <p:cNvSpPr txBox="1"/>
          <p:nvPr>
            <p:ph idx="4" type="body"/>
          </p:nvPr>
        </p:nvSpPr>
        <p:spPr>
          <a:xfrm>
            <a:off x="3715400" y="1818827"/>
            <a:ext cx="36789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Calibri"/>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Calibri"/>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Calibri"/>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Calibri"/>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Calibri"/>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
        <p:nvSpPr>
          <p:cNvPr id="704" name="Google Shape;704;p47"/>
          <p:cNvSpPr txBox="1"/>
          <p:nvPr>
            <p:ph idx="5" type="body"/>
          </p:nvPr>
        </p:nvSpPr>
        <p:spPr>
          <a:xfrm>
            <a:off x="257516" y="90800"/>
            <a:ext cx="3088500" cy="78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Calibri"/>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Calibri"/>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Calibri"/>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p:cSld name="2 Reading tip with pic and conversation bubbles">
    <p:spTree>
      <p:nvGrpSpPr>
        <p:cNvPr id="705" name="Shape 705"/>
        <p:cNvGrpSpPr/>
        <p:nvPr/>
      </p:nvGrpSpPr>
      <p:grpSpPr>
        <a:xfrm>
          <a:off x="0" y="0"/>
          <a:ext cx="0" cy="0"/>
          <a:chOff x="0" y="0"/>
          <a:chExt cx="0" cy="0"/>
        </a:xfrm>
      </p:grpSpPr>
      <p:sp>
        <p:nvSpPr>
          <p:cNvPr id="706" name="Google Shape;706;p85"/>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7" name="Google Shape;707;p85"/>
          <p:cNvSpPr txBox="1"/>
          <p:nvPr>
            <p:ph idx="1" type="body"/>
          </p:nvPr>
        </p:nvSpPr>
        <p:spPr>
          <a:xfrm>
            <a:off x="207818" y="1577975"/>
            <a:ext cx="2989294"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8" name="Google Shape;708;p85"/>
          <p:cNvSpPr txBox="1"/>
          <p:nvPr>
            <p:ph idx="2" type="body"/>
          </p:nvPr>
        </p:nvSpPr>
        <p:spPr>
          <a:xfrm>
            <a:off x="207817" y="3992563"/>
            <a:ext cx="3020087"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709" name="Google Shape;709;p85"/>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10" name="Google Shape;710;p85"/>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711" name="Google Shape;711;p85"/>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12" name="Google Shape;712;p85"/>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13" name="Google Shape;713;p85"/>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14" name="Google Shape;714;p85"/>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15" name="Google Shape;715;p85"/>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pic>
        <p:nvPicPr>
          <p:cNvPr descr="A picture containing person, indoor, table&#10;&#10;Description generated with very high confidence" id="716" name="Google Shape;716;p85"/>
          <p:cNvPicPr preferRelativeResize="0"/>
          <p:nvPr/>
        </p:nvPicPr>
        <p:blipFill rotWithShape="1">
          <a:blip r:embed="rId6">
            <a:alphaModFix/>
          </a:blip>
          <a:srcRect b="0" l="0" r="0" t="0"/>
          <a:stretch/>
        </p:blipFill>
        <p:spPr>
          <a:xfrm>
            <a:off x="6533129" y="2343959"/>
            <a:ext cx="2453433" cy="3680150"/>
          </a:xfrm>
          <a:prstGeom prst="rect">
            <a:avLst/>
          </a:prstGeom>
          <a:noFill/>
          <a:ln cap="sq" cmpd="sng" w="19050">
            <a:solidFill>
              <a:srgbClr val="666666"/>
            </a:solidFill>
            <a:prstDash val="solid"/>
            <a:miter lim="800000"/>
            <a:headEnd len="sm" w="sm" type="none"/>
            <a:tailEnd len="sm" w="sm" type="none"/>
          </a:ln>
        </p:spPr>
      </p:pic>
      <p:sp>
        <p:nvSpPr>
          <p:cNvPr id="717" name="Google Shape;717;p85"/>
          <p:cNvSpPr/>
          <p:nvPr/>
        </p:nvSpPr>
        <p:spPr>
          <a:xfrm rot="949862">
            <a:off x="8632513" y="1934644"/>
            <a:ext cx="3479646" cy="2748649"/>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8" name="Google Shape;718;p85"/>
          <p:cNvSpPr/>
          <p:nvPr/>
        </p:nvSpPr>
        <p:spPr>
          <a:xfrm flipH="1" rot="-2036221">
            <a:off x="3537772" y="1994884"/>
            <a:ext cx="3036897" cy="2147033"/>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19" name="Google Shape;719;p85"/>
          <p:cNvSpPr txBox="1"/>
          <p:nvPr>
            <p:ph idx="3" type="body"/>
          </p:nvPr>
        </p:nvSpPr>
        <p:spPr>
          <a:xfrm rot="-2153614">
            <a:off x="3954347" y="2367646"/>
            <a:ext cx="2234539" cy="140895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0" name="Google Shape;720;p85"/>
          <p:cNvSpPr txBox="1"/>
          <p:nvPr>
            <p:ph idx="4" type="body"/>
          </p:nvPr>
        </p:nvSpPr>
        <p:spPr>
          <a:xfrm rot="860487">
            <a:off x="9153636" y="2384207"/>
            <a:ext cx="2405861" cy="182867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1" name="Google Shape;721;p85"/>
          <p:cNvSpPr txBox="1"/>
          <p:nvPr>
            <p:ph idx="5" type="body"/>
          </p:nvPr>
        </p:nvSpPr>
        <p:spPr>
          <a:xfrm>
            <a:off x="162285" y="227488"/>
            <a:ext cx="3190516" cy="86557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open slide">
  <p:cSld name="2 Reading tip with open slide">
    <p:spTree>
      <p:nvGrpSpPr>
        <p:cNvPr id="722" name="Shape 722"/>
        <p:cNvGrpSpPr/>
        <p:nvPr/>
      </p:nvGrpSpPr>
      <p:grpSpPr>
        <a:xfrm>
          <a:off x="0" y="0"/>
          <a:ext cx="0" cy="0"/>
          <a:chOff x="0" y="0"/>
          <a:chExt cx="0" cy="0"/>
        </a:xfrm>
      </p:grpSpPr>
      <p:sp>
        <p:nvSpPr>
          <p:cNvPr id="723" name="Google Shape;723;p86"/>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4" name="Google Shape;724;p86"/>
          <p:cNvSpPr txBox="1"/>
          <p:nvPr>
            <p:ph idx="1" type="body"/>
          </p:nvPr>
        </p:nvSpPr>
        <p:spPr>
          <a:xfrm>
            <a:off x="162285" y="227488"/>
            <a:ext cx="3190516" cy="86557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5" name="Google Shape;725;p86"/>
          <p:cNvSpPr txBox="1"/>
          <p:nvPr>
            <p:ph idx="2" type="body"/>
          </p:nvPr>
        </p:nvSpPr>
        <p:spPr>
          <a:xfrm>
            <a:off x="162285" y="1411720"/>
            <a:ext cx="3172692"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6" name="Google Shape;726;p86"/>
          <p:cNvSpPr txBox="1"/>
          <p:nvPr>
            <p:ph idx="3" type="body"/>
          </p:nvPr>
        </p:nvSpPr>
        <p:spPr>
          <a:xfrm>
            <a:off x="180109" y="3992563"/>
            <a:ext cx="3172692"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727" name="Google Shape;727;p86"/>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28" name="Google Shape;728;p86"/>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729" name="Google Shape;729;p86"/>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30" name="Google Shape;730;p86"/>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31" name="Google Shape;731;p86"/>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32" name="Google Shape;732;p86"/>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33" name="Google Shape;733;p86"/>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sp>
        <p:nvSpPr>
          <p:cNvPr id="734" name="Google Shape;734;p86"/>
          <p:cNvSpPr txBox="1"/>
          <p:nvPr>
            <p:ph idx="4" type="body"/>
          </p:nvPr>
        </p:nvSpPr>
        <p:spPr>
          <a:xfrm>
            <a:off x="4104471" y="1818827"/>
            <a:ext cx="7541965"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5" name="Google Shape;735;p86"/>
          <p:cNvSpPr txBox="1"/>
          <p:nvPr>
            <p:ph idx="5" type="body"/>
          </p:nvPr>
        </p:nvSpPr>
        <p:spPr>
          <a:xfrm>
            <a:off x="3969386" y="3243174"/>
            <a:ext cx="3410447"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6" name="Google Shape;736;p86"/>
          <p:cNvSpPr txBox="1"/>
          <p:nvPr>
            <p:ph idx="6" type="body"/>
          </p:nvPr>
        </p:nvSpPr>
        <p:spPr>
          <a:xfrm>
            <a:off x="3987210" y="4810036"/>
            <a:ext cx="3410447"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7" name="Google Shape;737;p86"/>
          <p:cNvSpPr txBox="1"/>
          <p:nvPr>
            <p:ph idx="7" type="body"/>
          </p:nvPr>
        </p:nvSpPr>
        <p:spPr>
          <a:xfrm>
            <a:off x="7676147" y="3224908"/>
            <a:ext cx="3970289"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738" name="Shape 738"/>
        <p:cNvGrpSpPr/>
        <p:nvPr/>
      </p:nvGrpSpPr>
      <p:grpSpPr>
        <a:xfrm>
          <a:off x="0" y="0"/>
          <a:ext cx="0" cy="0"/>
          <a:chOff x="0" y="0"/>
          <a:chExt cx="0" cy="0"/>
        </a:xfrm>
      </p:grpSpPr>
      <p:sp>
        <p:nvSpPr>
          <p:cNvPr id="739" name="Google Shape;739;p87"/>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0" name="Google Shape;740;p87"/>
          <p:cNvSpPr txBox="1"/>
          <p:nvPr>
            <p:ph idx="1" type="body"/>
          </p:nvPr>
        </p:nvSpPr>
        <p:spPr>
          <a:xfrm>
            <a:off x="0" y="227488"/>
            <a:ext cx="3497263" cy="54927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1" name="Google Shape;741;p87"/>
          <p:cNvSpPr txBox="1"/>
          <p:nvPr>
            <p:ph idx="2" type="body"/>
          </p:nvPr>
        </p:nvSpPr>
        <p:spPr>
          <a:xfrm>
            <a:off x="0" y="1577975"/>
            <a:ext cx="3536950"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2" name="Google Shape;742;p87"/>
          <p:cNvSpPr txBox="1"/>
          <p:nvPr>
            <p:ph idx="3" type="body"/>
          </p:nvPr>
        </p:nvSpPr>
        <p:spPr>
          <a:xfrm>
            <a:off x="-39687" y="3992563"/>
            <a:ext cx="3536950"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3" name="Google Shape;743;p87"/>
          <p:cNvSpPr txBox="1"/>
          <p:nvPr>
            <p:ph idx="4" type="body"/>
          </p:nvPr>
        </p:nvSpPr>
        <p:spPr>
          <a:xfrm>
            <a:off x="3790950" y="1944688"/>
            <a:ext cx="8140700" cy="415448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744" name="Google Shape;744;p87"/>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45" name="Google Shape;745;p87"/>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746" name="Google Shape;746;p87"/>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47" name="Google Shape;747;p87"/>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48" name="Google Shape;748;p87"/>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49" name="Google Shape;749;p87"/>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50" name="Google Shape;750;p87"/>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3" name="Shape 73"/>
        <p:cNvGrpSpPr/>
        <p:nvPr/>
      </p:nvGrpSpPr>
      <p:grpSpPr>
        <a:xfrm>
          <a:off x="0" y="0"/>
          <a:ext cx="0" cy="0"/>
          <a:chOff x="0" y="0"/>
          <a:chExt cx="0" cy="0"/>
        </a:xfrm>
      </p:grpSpPr>
      <p:sp>
        <p:nvSpPr>
          <p:cNvPr id="74" name="Google Shape;74;p92"/>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75" name="Google Shape;75;p92"/>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pic>
        <p:nvPicPr>
          <p:cNvPr descr="A picture containing text, person, indoor, table&#10;&#10;Description automatically generated" id="76" name="Google Shape;76;p92"/>
          <p:cNvPicPr preferRelativeResize="0"/>
          <p:nvPr/>
        </p:nvPicPr>
        <p:blipFill rotWithShape="1">
          <a:blip r:embed="rId3">
            <a:alphaModFix/>
          </a:blip>
          <a:srcRect b="0" l="0" r="0" t="0"/>
          <a:stretch/>
        </p:blipFill>
        <p:spPr>
          <a:xfrm>
            <a:off x="5464911" y="1581644"/>
            <a:ext cx="6486175" cy="4320880"/>
          </a:xfrm>
          <a:prstGeom prst="rect">
            <a:avLst/>
          </a:prstGeom>
          <a:noFill/>
          <a:ln>
            <a:noFill/>
          </a:ln>
        </p:spPr>
      </p:pic>
      <p:cxnSp>
        <p:nvCxnSpPr>
          <p:cNvPr id="77" name="Google Shape;77;p92"/>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8" name="Google Shape;78;p92"/>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9" name="Google Shape;79;p92"/>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0" name="Google Shape;80;p92"/>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1" name="Google Shape;81;p92"/>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sp>
        <p:nvSpPr>
          <p:cNvPr id="82" name="Google Shape;82;p92"/>
          <p:cNvSpPr/>
          <p:nvPr/>
        </p:nvSpPr>
        <p:spPr>
          <a:xfrm>
            <a:off x="3812820" y="4636967"/>
            <a:ext cx="3808179" cy="1571145"/>
          </a:xfrm>
          <a:prstGeom prst="wedgeRoundRectCallout">
            <a:avLst>
              <a:gd fmla="val 42010" name="adj1"/>
              <a:gd fmla="val -88457"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83" name="Google Shape;83;p92"/>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84" name="Google Shape;84;p92"/>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85" name="Google Shape;85;p92"/>
          <p:cNvSpPr/>
          <p:nvPr/>
        </p:nvSpPr>
        <p:spPr>
          <a:xfrm>
            <a:off x="1586774" y="2772170"/>
            <a:ext cx="3801397" cy="1571144"/>
          </a:xfrm>
          <a:prstGeom prst="wedgeRoundRectCallout">
            <a:avLst>
              <a:gd fmla="val 77165" name="adj1"/>
              <a:gd fmla="val -3532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86" name="Google Shape;86;p92"/>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87" name="Google Shape;87;p92"/>
          <p:cNvSpPr/>
          <p:nvPr/>
        </p:nvSpPr>
        <p:spPr>
          <a:xfrm>
            <a:off x="144716" y="1293950"/>
            <a:ext cx="3801397" cy="1571144"/>
          </a:xfrm>
          <a:prstGeom prst="wedgeRoundRectCallout">
            <a:avLst>
              <a:gd fmla="val 112822" name="adj1"/>
              <a:gd fmla="val -3832"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8" name="Google Shape;88;p92"/>
          <p:cNvSpPr/>
          <p:nvPr/>
        </p:nvSpPr>
        <p:spPr>
          <a:xfrm>
            <a:off x="158984" y="4417887"/>
            <a:ext cx="3206776" cy="1571145"/>
          </a:xfrm>
          <a:prstGeom prst="wedgeRoundRectCallout">
            <a:avLst>
              <a:gd fmla="val 117826" name="adj1"/>
              <a:gd fmla="val -60384"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9" name="Google Shape;89;p92"/>
          <p:cNvSpPr txBox="1"/>
          <p:nvPr>
            <p:ph idx="1" type="body"/>
          </p:nvPr>
        </p:nvSpPr>
        <p:spPr>
          <a:xfrm>
            <a:off x="1743463" y="2939667"/>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 name="Google Shape;90;p92"/>
          <p:cNvSpPr txBox="1"/>
          <p:nvPr>
            <p:ph idx="2" type="body"/>
          </p:nvPr>
        </p:nvSpPr>
        <p:spPr>
          <a:xfrm>
            <a:off x="4072874" y="4724938"/>
            <a:ext cx="3306871"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 name="Google Shape;91;p92"/>
          <p:cNvSpPr txBox="1"/>
          <p:nvPr>
            <p:ph idx="3" type="body"/>
          </p:nvPr>
        </p:nvSpPr>
        <p:spPr>
          <a:xfrm>
            <a:off x="240914" y="1445813"/>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 name="Google Shape;92;p92"/>
          <p:cNvSpPr txBox="1"/>
          <p:nvPr>
            <p:ph idx="4" type="body"/>
          </p:nvPr>
        </p:nvSpPr>
        <p:spPr>
          <a:xfrm>
            <a:off x="319505" y="4495585"/>
            <a:ext cx="2885734"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751" name="Shape 751"/>
        <p:cNvGrpSpPr/>
        <p:nvPr/>
      </p:nvGrpSpPr>
      <p:grpSpPr>
        <a:xfrm>
          <a:off x="0" y="0"/>
          <a:ext cx="0" cy="0"/>
          <a:chOff x="0" y="0"/>
          <a:chExt cx="0" cy="0"/>
        </a:xfrm>
      </p:grpSpPr>
      <p:sp>
        <p:nvSpPr>
          <p:cNvPr id="752" name="Google Shape;752;p88"/>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753" name="Google Shape;753;p88"/>
          <p:cNvPicPr preferRelativeResize="0"/>
          <p:nvPr/>
        </p:nvPicPr>
        <p:blipFill rotWithShape="1">
          <a:blip r:embed="rId2">
            <a:alphaModFix/>
          </a:blip>
          <a:srcRect b="0" l="0" r="0" t="0"/>
          <a:stretch/>
        </p:blipFill>
        <p:spPr>
          <a:xfrm>
            <a:off x="3837047" y="6246434"/>
            <a:ext cx="309931" cy="493979"/>
          </a:xfrm>
          <a:prstGeom prst="rect">
            <a:avLst/>
          </a:prstGeom>
          <a:noFill/>
          <a:ln>
            <a:noFill/>
          </a:ln>
        </p:spPr>
      </p:pic>
      <p:cxnSp>
        <p:nvCxnSpPr>
          <p:cNvPr id="754" name="Google Shape;754;p88"/>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55" name="Google Shape;755;p88"/>
          <p:cNvCxnSpPr/>
          <p:nvPr/>
        </p:nvCxnSpPr>
        <p:spPr>
          <a:xfrm>
            <a:off x="66654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56" name="Google Shape;756;p88"/>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57" name="Google Shape;757;p88"/>
          <p:cNvPicPr preferRelativeResize="0"/>
          <p:nvPr/>
        </p:nvPicPr>
        <p:blipFill rotWithShape="1">
          <a:blip r:embed="rId3">
            <a:alphaModFix/>
          </a:blip>
          <a:srcRect b="0" l="0" r="0" t="0"/>
          <a:stretch/>
        </p:blipFill>
        <p:spPr>
          <a:xfrm>
            <a:off x="11442515" y="6196177"/>
            <a:ext cx="491969" cy="536174"/>
          </a:xfrm>
          <a:prstGeom prst="rect">
            <a:avLst/>
          </a:prstGeom>
          <a:noFill/>
          <a:ln>
            <a:noFill/>
          </a:ln>
        </p:spPr>
      </p:pic>
      <p:pic>
        <p:nvPicPr>
          <p:cNvPr id="758" name="Google Shape;758;p88"/>
          <p:cNvPicPr preferRelativeResize="0"/>
          <p:nvPr/>
        </p:nvPicPr>
        <p:blipFill rotWithShape="1">
          <a:blip r:embed="rId4">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759" name="Google Shape;759;p88"/>
          <p:cNvPicPr preferRelativeResize="0"/>
          <p:nvPr/>
        </p:nvPicPr>
        <p:blipFill rotWithShape="1">
          <a:blip r:embed="rId5">
            <a:alphaModFix/>
          </a:blip>
          <a:srcRect b="0" l="0" r="0" t="0"/>
          <a:stretch/>
        </p:blipFill>
        <p:spPr>
          <a:xfrm>
            <a:off x="8721174" y="6196177"/>
            <a:ext cx="687747" cy="615553"/>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760" name="Shape 760"/>
        <p:cNvGrpSpPr/>
        <p:nvPr/>
      </p:nvGrpSpPr>
      <p:grpSpPr>
        <a:xfrm>
          <a:off x="0" y="0"/>
          <a:ext cx="0" cy="0"/>
          <a:chOff x="0" y="0"/>
          <a:chExt cx="0" cy="0"/>
        </a:xfrm>
      </p:grpSpPr>
      <p:sp>
        <p:nvSpPr>
          <p:cNvPr id="761" name="Google Shape;761;p89"/>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62" name="Google Shape;762;p89"/>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63" name="Google Shape;763;p89"/>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764" name="Google Shape;764;p89"/>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65" name="Google Shape;765;p89"/>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66" name="Google Shape;766;p89"/>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67" name="Google Shape;767;p89"/>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68" name="Google Shape;768;p89"/>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769" name="Shape 769"/>
        <p:cNvGrpSpPr/>
        <p:nvPr/>
      </p:nvGrpSpPr>
      <p:grpSpPr>
        <a:xfrm>
          <a:off x="0" y="0"/>
          <a:ext cx="0" cy="0"/>
          <a:chOff x="0" y="0"/>
          <a:chExt cx="0" cy="0"/>
        </a:xfrm>
      </p:grpSpPr>
      <p:sp>
        <p:nvSpPr>
          <p:cNvPr id="770" name="Google Shape;770;p90"/>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71" name="Google Shape;771;p90"/>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772" name="Google Shape;772;p90"/>
          <p:cNvCxnSpPr/>
          <p:nvPr/>
        </p:nvCxnSpPr>
        <p:spPr>
          <a:xfrm>
            <a:off x="93608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773" name="Google Shape;773;p90"/>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id="774" name="Google Shape;774;p90"/>
          <p:cNvPicPr preferRelativeResize="0"/>
          <p:nvPr/>
        </p:nvPicPr>
        <p:blipFill rotWithShape="1">
          <a:blip r:embed="rId3">
            <a:alphaModFix/>
          </a:blip>
          <a:srcRect b="0" l="0" r="0" t="0"/>
          <a:stretch/>
        </p:blipFill>
        <p:spPr>
          <a:xfrm>
            <a:off x="6134673" y="6324412"/>
            <a:ext cx="529889" cy="497951"/>
          </a:xfrm>
          <a:prstGeom prst="rect">
            <a:avLst/>
          </a:prstGeom>
          <a:noFill/>
          <a:ln>
            <a:noFill/>
          </a:ln>
        </p:spPr>
      </p:pic>
      <p:cxnSp>
        <p:nvCxnSpPr>
          <p:cNvPr id="775" name="Google Shape;775;p90"/>
          <p:cNvCxnSpPr/>
          <p:nvPr/>
        </p:nvCxnSpPr>
        <p:spPr>
          <a:xfrm>
            <a:off x="4029444" y="6565900"/>
            <a:ext cx="2082480" cy="0"/>
          </a:xfrm>
          <a:prstGeom prst="straightConnector1">
            <a:avLst/>
          </a:prstGeom>
          <a:noFill/>
          <a:ln cap="flat" cmpd="sng" w="25400">
            <a:solidFill>
              <a:srgbClr val="0771BA"/>
            </a:solidFill>
            <a:prstDash val="solid"/>
            <a:miter lim="800000"/>
            <a:headEnd len="sm" w="sm" type="none"/>
            <a:tailEnd len="sm" w="sm" type="none"/>
          </a:ln>
        </p:spPr>
      </p:cxnSp>
      <p:pic>
        <p:nvPicPr>
          <p:cNvPr id="776" name="Google Shape;776;p90"/>
          <p:cNvPicPr preferRelativeResize="0"/>
          <p:nvPr/>
        </p:nvPicPr>
        <p:blipFill rotWithShape="1">
          <a:blip r:embed="rId4">
            <a:alphaModFix/>
          </a:blip>
          <a:srcRect b="0" l="0" r="0" t="0"/>
          <a:stretch/>
        </p:blipFill>
        <p:spPr>
          <a:xfrm>
            <a:off x="3847875" y="6251086"/>
            <a:ext cx="309930" cy="493979"/>
          </a:xfrm>
          <a:prstGeom prst="rect">
            <a:avLst/>
          </a:prstGeom>
          <a:noFill/>
          <a:ln>
            <a:noFill/>
          </a:ln>
        </p:spPr>
      </p:pic>
      <p:pic>
        <p:nvPicPr>
          <p:cNvPr id="777" name="Google Shape;777;p90"/>
          <p:cNvPicPr preferRelativeResize="0"/>
          <p:nvPr/>
        </p:nvPicPr>
        <p:blipFill rotWithShape="1">
          <a:blip r:embed="rId5">
            <a:alphaModFix/>
          </a:blip>
          <a:srcRect b="0" l="0" r="0" t="0"/>
          <a:stretch/>
        </p:blipFill>
        <p:spPr>
          <a:xfrm>
            <a:off x="8709189" y="6196177"/>
            <a:ext cx="714098" cy="615553"/>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778" name="Shape 778"/>
        <p:cNvGrpSpPr/>
        <p:nvPr/>
      </p:nvGrpSpPr>
      <p:grpSpPr>
        <a:xfrm>
          <a:off x="0" y="0"/>
          <a:ext cx="0" cy="0"/>
          <a:chOff x="0" y="0"/>
          <a:chExt cx="0" cy="0"/>
        </a:xfrm>
      </p:grpSpPr>
      <p:sp>
        <p:nvSpPr>
          <p:cNvPr id="779" name="Google Shape;779;p91"/>
          <p:cNvSpPr txBox="1"/>
          <p:nvPr>
            <p:ph type="title"/>
          </p:nvPr>
        </p:nvSpPr>
        <p:spPr>
          <a:xfrm>
            <a:off x="4157805" y="0"/>
            <a:ext cx="5062449"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80" name="Google Shape;780;p91"/>
          <p:cNvCxnSpPr/>
          <p:nvPr/>
        </p:nvCxnSpPr>
        <p:spPr>
          <a:xfrm>
            <a:off x="66654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81" name="Google Shape;781;p91"/>
          <p:cNvCxnSpPr/>
          <p:nvPr/>
        </p:nvCxnSpPr>
        <p:spPr>
          <a:xfrm>
            <a:off x="93608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782" name="Google Shape;782;p91"/>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783" name="Google Shape;783;p91"/>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784" name="Google Shape;784;p91"/>
          <p:cNvCxnSpPr/>
          <p:nvPr/>
        </p:nvCxnSpPr>
        <p:spPr>
          <a:xfrm>
            <a:off x="4029444" y="6565900"/>
            <a:ext cx="2082480" cy="0"/>
          </a:xfrm>
          <a:prstGeom prst="straightConnector1">
            <a:avLst/>
          </a:prstGeom>
          <a:noFill/>
          <a:ln cap="flat" cmpd="sng" w="25400">
            <a:solidFill>
              <a:srgbClr val="0771BA"/>
            </a:solidFill>
            <a:prstDash val="solid"/>
            <a:miter lim="800000"/>
            <a:headEnd len="sm" w="sm" type="none"/>
            <a:tailEnd len="sm" w="sm" type="none"/>
          </a:ln>
        </p:spPr>
      </p:cxnSp>
      <p:pic>
        <p:nvPicPr>
          <p:cNvPr id="785" name="Google Shape;785;p91"/>
          <p:cNvPicPr preferRelativeResize="0"/>
          <p:nvPr/>
        </p:nvPicPr>
        <p:blipFill rotWithShape="1">
          <a:blip r:embed="rId4">
            <a:alphaModFix/>
          </a:blip>
          <a:srcRect b="0" l="0" r="0" t="0"/>
          <a:stretch/>
        </p:blipFill>
        <p:spPr>
          <a:xfrm>
            <a:off x="3847875" y="6251086"/>
            <a:ext cx="309930" cy="493979"/>
          </a:xfrm>
          <a:prstGeom prst="rect">
            <a:avLst/>
          </a:prstGeom>
          <a:noFill/>
          <a:ln>
            <a:noFill/>
          </a:ln>
        </p:spPr>
      </p:pic>
      <p:pic>
        <p:nvPicPr>
          <p:cNvPr id="786" name="Google Shape;786;p91"/>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787" name="Google Shape;787;p91"/>
          <p:cNvSpPr txBox="1"/>
          <p:nvPr>
            <p:ph idx="1" type="body"/>
          </p:nvPr>
        </p:nvSpPr>
        <p:spPr>
          <a:xfrm>
            <a:off x="3921664" y="1901395"/>
            <a:ext cx="7773031" cy="3905841"/>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8" name="Google Shape;788;p91"/>
          <p:cNvSpPr/>
          <p:nvPr>
            <p:ph idx="2" type="pic"/>
          </p:nvPr>
        </p:nvSpPr>
        <p:spPr>
          <a:xfrm>
            <a:off x="457146" y="524736"/>
            <a:ext cx="2514600" cy="2935224"/>
          </a:xfrm>
          <a:prstGeom prst="rect">
            <a:avLst/>
          </a:prstGeom>
          <a:noFill/>
          <a:ln>
            <a:noFill/>
          </a:ln>
        </p:spPr>
      </p:sp>
      <p:sp>
        <p:nvSpPr>
          <p:cNvPr id="789" name="Google Shape;789;p91"/>
          <p:cNvSpPr txBox="1"/>
          <p:nvPr>
            <p:ph idx="3" type="body"/>
          </p:nvPr>
        </p:nvSpPr>
        <p:spPr>
          <a:xfrm>
            <a:off x="320842" y="3655268"/>
            <a:ext cx="2823411" cy="21519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1"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795" name="Shape 795"/>
        <p:cNvGrpSpPr/>
        <p:nvPr/>
      </p:nvGrpSpPr>
      <p:grpSpPr>
        <a:xfrm>
          <a:off x="0" y="0"/>
          <a:ext cx="0" cy="0"/>
          <a:chOff x="0" y="0"/>
          <a:chExt cx="0" cy="0"/>
        </a:xfrm>
      </p:grpSpPr>
      <p:pic>
        <p:nvPicPr>
          <p:cNvPr id="796" name="Google Shape;796;p52"/>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797" name="Google Shape;797;p52"/>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98" name="Google Shape;798;p52"/>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99" name="Google Shape;799;p52"/>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00" name="Google Shape;800;p5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01" name="Google Shape;801;p52"/>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802" name="Google Shape;802;p52"/>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03" name="Google Shape;803;p52"/>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804" name="Google Shape;804;p52"/>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805" name="Google Shape;805;p52"/>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06" name="Google Shape;806;p52"/>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7" name="Google Shape;807;p52"/>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8" name="Google Shape;808;p52"/>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9" name="Google Shape;809;p52"/>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0" name="Google Shape;810;p52"/>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1" name="Google Shape;811;p52"/>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2" name="Google Shape;812;p52"/>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3" name="Google Shape;813;p52"/>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4" name="Google Shape;814;p52"/>
          <p:cNvSpPr/>
          <p:nvPr>
            <p:ph idx="9" type="pic"/>
          </p:nvPr>
        </p:nvSpPr>
        <p:spPr>
          <a:xfrm>
            <a:off x="7967502" y="1420398"/>
            <a:ext cx="3962194" cy="3122713"/>
          </a:xfrm>
          <a:prstGeom prst="rect">
            <a:avLst/>
          </a:prstGeom>
          <a:noFill/>
          <a:ln>
            <a:noFill/>
          </a:ln>
        </p:spPr>
      </p:sp>
      <p:sp>
        <p:nvSpPr>
          <p:cNvPr id="815" name="Google Shape;815;p52"/>
          <p:cNvSpPr txBox="1"/>
          <p:nvPr>
            <p:ph idx="13"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816" name="Shape 816"/>
        <p:cNvGrpSpPr/>
        <p:nvPr/>
      </p:nvGrpSpPr>
      <p:grpSpPr>
        <a:xfrm>
          <a:off x="0" y="0"/>
          <a:ext cx="0" cy="0"/>
          <a:chOff x="0" y="0"/>
          <a:chExt cx="0" cy="0"/>
        </a:xfrm>
      </p:grpSpPr>
      <p:sp>
        <p:nvSpPr>
          <p:cNvPr id="817" name="Google Shape;817;p6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18" name="Google Shape;818;p65"/>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9" name="Google Shape;819;p65"/>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20" name="Google Shape;820;p65"/>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821" name="Google Shape;821;p65"/>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22" name="Google Shape;822;p65"/>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23" name="Google Shape;823;p65"/>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24" name="Google Shape;824;p65"/>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25" name="Google Shape;825;p65"/>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26" name="Google Shape;826;p6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27" name="Google Shape;827;p65"/>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828" name="Google Shape;828;p6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829" name="Shape 829"/>
        <p:cNvGrpSpPr/>
        <p:nvPr/>
      </p:nvGrpSpPr>
      <p:grpSpPr>
        <a:xfrm>
          <a:off x="0" y="0"/>
          <a:ext cx="0" cy="0"/>
          <a:chOff x="0" y="0"/>
          <a:chExt cx="0" cy="0"/>
        </a:xfrm>
      </p:grpSpPr>
      <p:sp>
        <p:nvSpPr>
          <p:cNvPr id="830" name="Google Shape;830;p66"/>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1" name="Google Shape;831;p66"/>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2" name="Google Shape;832;p66"/>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3" name="Google Shape;833;p66"/>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4" name="Google Shape;834;p66"/>
          <p:cNvSpPr txBox="1"/>
          <p:nvPr>
            <p:ph idx="5" type="body"/>
          </p:nvPr>
        </p:nvSpPr>
        <p:spPr>
          <a:xfrm>
            <a:off x="651620" y="1700202"/>
            <a:ext cx="2130552" cy="2130552"/>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5" name="Google Shape;835;p66"/>
          <p:cNvSpPr txBox="1"/>
          <p:nvPr>
            <p:ph idx="6" type="body"/>
          </p:nvPr>
        </p:nvSpPr>
        <p:spPr>
          <a:xfrm>
            <a:off x="3479964" y="1854357"/>
            <a:ext cx="2487168"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6" name="Google Shape;836;p66"/>
          <p:cNvSpPr txBox="1"/>
          <p:nvPr>
            <p:ph idx="7" type="body"/>
          </p:nvPr>
        </p:nvSpPr>
        <p:spPr>
          <a:xfrm>
            <a:off x="6416856" y="186161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7" name="Google Shape;837;p66"/>
          <p:cNvSpPr txBox="1"/>
          <p:nvPr>
            <p:ph idx="8" type="body"/>
          </p:nvPr>
        </p:nvSpPr>
        <p:spPr>
          <a:xfrm>
            <a:off x="9355776" y="185255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8" name="Google Shape;838;p66"/>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39" name="Google Shape;839;p66"/>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40" name="Google Shape;840;p66"/>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41" name="Google Shape;841;p66"/>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42" name="Google Shape;842;p66"/>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43" name="Google Shape;843;p66"/>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44" name="Google Shape;844;p66"/>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45" name="Google Shape;845;p6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46" name="Google Shape;846;p6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47" name="Google Shape;847;p6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2">
    <p:spTree>
      <p:nvGrpSpPr>
        <p:cNvPr id="848" name="Shape 848"/>
        <p:cNvGrpSpPr/>
        <p:nvPr/>
      </p:nvGrpSpPr>
      <p:grpSpPr>
        <a:xfrm>
          <a:off x="0" y="0"/>
          <a:ext cx="0" cy="0"/>
          <a:chOff x="0" y="0"/>
          <a:chExt cx="0" cy="0"/>
        </a:xfrm>
      </p:grpSpPr>
      <p:sp>
        <p:nvSpPr>
          <p:cNvPr id="849" name="Google Shape;849;p67"/>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850" name="Google Shape;850;p67"/>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1" name="Google Shape;851;p67"/>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2" name="Google Shape;852;p6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53" name="Google Shape;853;p67"/>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54" name="Google Shape;854;p67"/>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55" name="Google Shape;855;p67"/>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56" name="Google Shape;856;p67"/>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57" name="Google Shape;857;p67"/>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58" name="Google Shape;858;p67"/>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59" name="Google Shape;859;p67"/>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60" name="Google Shape;860;p6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61" name="Google Shape;861;p6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62" name="Google Shape;862;p6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863" name="Google Shape;863;p67"/>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864" name="Google Shape;864;p67"/>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865" name="Google Shape;865;p67"/>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Virtual) 4 Points, Pic">
    <p:spTree>
      <p:nvGrpSpPr>
        <p:cNvPr id="866" name="Shape 866"/>
        <p:cNvGrpSpPr/>
        <p:nvPr/>
      </p:nvGrpSpPr>
      <p:grpSpPr>
        <a:xfrm>
          <a:off x="0" y="0"/>
          <a:ext cx="0" cy="0"/>
          <a:chOff x="0" y="0"/>
          <a:chExt cx="0" cy="0"/>
        </a:xfrm>
      </p:grpSpPr>
      <p:sp>
        <p:nvSpPr>
          <p:cNvPr id="867" name="Google Shape;867;p68"/>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868" name="Google Shape;868;p68"/>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9" name="Google Shape;869;p68"/>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0" name="Google Shape;870;p6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71" name="Google Shape;871;p68"/>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72" name="Google Shape;872;p68"/>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73" name="Google Shape;873;p68"/>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74" name="Google Shape;874;p68"/>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75" name="Google Shape;875;p68"/>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76" name="Google Shape;876;p68"/>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77" name="Google Shape;877;p68"/>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78" name="Google Shape;878;p6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79" name="Google Shape;879;p6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80" name="Google Shape;880;p6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881" name="Google Shape;881;p68"/>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882" name="Google Shape;882;p68"/>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883" name="Google Shape;883;p68"/>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spTree>
      <p:nvGrpSpPr>
        <p:cNvPr id="884" name="Shape 884"/>
        <p:cNvGrpSpPr/>
        <p:nvPr/>
      </p:nvGrpSpPr>
      <p:grpSpPr>
        <a:xfrm>
          <a:off x="0" y="0"/>
          <a:ext cx="0" cy="0"/>
          <a:chOff x="0" y="0"/>
          <a:chExt cx="0" cy="0"/>
        </a:xfrm>
      </p:grpSpPr>
      <p:sp>
        <p:nvSpPr>
          <p:cNvPr id="885" name="Google Shape;885;p69"/>
          <p:cNvSpPr txBox="1"/>
          <p:nvPr>
            <p:ph idx="1" type="body"/>
          </p:nvPr>
        </p:nvSpPr>
        <p:spPr>
          <a:xfrm>
            <a:off x="4588042" y="1489802"/>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6" name="Google Shape;886;p69"/>
          <p:cNvSpPr txBox="1"/>
          <p:nvPr>
            <p:ph idx="2" type="body"/>
          </p:nvPr>
        </p:nvSpPr>
        <p:spPr>
          <a:xfrm>
            <a:off x="4588042" y="2653440"/>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7" name="Google Shape;887;p69"/>
          <p:cNvSpPr txBox="1"/>
          <p:nvPr>
            <p:ph idx="3" type="body"/>
          </p:nvPr>
        </p:nvSpPr>
        <p:spPr>
          <a:xfrm>
            <a:off x="4588042" y="3817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8" name="Google Shape;888;p69"/>
          <p:cNvSpPr txBox="1"/>
          <p:nvPr>
            <p:ph idx="4" type="body"/>
          </p:nvPr>
        </p:nvSpPr>
        <p:spPr>
          <a:xfrm>
            <a:off x="4588042" y="4992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9" name="Google Shape;889;p69"/>
          <p:cNvSpPr txBox="1"/>
          <p:nvPr>
            <p:ph idx="5" type="body"/>
          </p:nvPr>
        </p:nvSpPr>
        <p:spPr>
          <a:xfrm>
            <a:off x="691245" y="1502511"/>
            <a:ext cx="3435278"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0" name="Google Shape;890;p69"/>
          <p:cNvSpPr txBox="1"/>
          <p:nvPr>
            <p:ph idx="6" type="body"/>
          </p:nvPr>
        </p:nvSpPr>
        <p:spPr>
          <a:xfrm>
            <a:off x="693292" y="2653440"/>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1" name="Google Shape;891;p69"/>
          <p:cNvSpPr txBox="1"/>
          <p:nvPr>
            <p:ph idx="7" type="body"/>
          </p:nvPr>
        </p:nvSpPr>
        <p:spPr>
          <a:xfrm>
            <a:off x="691246" y="3804369"/>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2" name="Google Shape;892;p69"/>
          <p:cNvSpPr txBox="1"/>
          <p:nvPr>
            <p:ph idx="8" type="body"/>
          </p:nvPr>
        </p:nvSpPr>
        <p:spPr>
          <a:xfrm>
            <a:off x="691245" y="4959551"/>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3" name="Google Shape;893;p69"/>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94" name="Google Shape;894;p69"/>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95" name="Google Shape;895;p69"/>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96" name="Google Shape;896;p69"/>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97" name="Google Shape;897;p69"/>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98" name="Google Shape;898;p69"/>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99" name="Google Shape;899;p69"/>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00" name="Google Shape;900;p6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01" name="Google Shape;901;p6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02" name="Google Shape;902;p6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93" name="Shape 93"/>
        <p:cNvGrpSpPr/>
        <p:nvPr/>
      </p:nvGrpSpPr>
      <p:grpSpPr>
        <a:xfrm>
          <a:off x="0" y="0"/>
          <a:ext cx="0" cy="0"/>
          <a:chOff x="0" y="0"/>
          <a:chExt cx="0" cy="0"/>
        </a:xfrm>
      </p:grpSpPr>
      <p:pic>
        <p:nvPicPr>
          <p:cNvPr id="94" name="Google Shape;94;p93"/>
          <p:cNvPicPr preferRelativeResize="0"/>
          <p:nvPr/>
        </p:nvPicPr>
        <p:blipFill rotWithShape="1">
          <a:blip r:embed="rId2">
            <a:alphaModFix/>
          </a:blip>
          <a:srcRect b="0" l="0" r="0" t="0"/>
          <a:stretch/>
        </p:blipFill>
        <p:spPr>
          <a:xfrm>
            <a:off x="129614" y="1685897"/>
            <a:ext cx="5505627" cy="4256743"/>
          </a:xfrm>
          <a:prstGeom prst="rect">
            <a:avLst/>
          </a:prstGeom>
          <a:noFill/>
          <a:ln>
            <a:noFill/>
          </a:ln>
        </p:spPr>
      </p:pic>
      <p:sp>
        <p:nvSpPr>
          <p:cNvPr id="95" name="Google Shape;95;p9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96" name="Google Shape;96;p93"/>
          <p:cNvPicPr preferRelativeResize="0"/>
          <p:nvPr/>
        </p:nvPicPr>
        <p:blipFill rotWithShape="1">
          <a:blip r:embed="rId3">
            <a:alphaModFix/>
          </a:blip>
          <a:srcRect b="0" l="0" r="0" t="0"/>
          <a:stretch/>
        </p:blipFill>
        <p:spPr>
          <a:xfrm>
            <a:off x="2097147" y="6246434"/>
            <a:ext cx="309930" cy="493979"/>
          </a:xfrm>
          <a:prstGeom prst="rect">
            <a:avLst/>
          </a:prstGeom>
          <a:noFill/>
          <a:ln>
            <a:noFill/>
          </a:ln>
        </p:spPr>
      </p:pic>
      <p:cxnSp>
        <p:nvCxnSpPr>
          <p:cNvPr id="97" name="Google Shape;97;p93"/>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8" name="Google Shape;98;p93"/>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9" name="Google Shape;99;p93"/>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0" name="Google Shape;100;p93"/>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1" name="Google Shape;101;p93"/>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2" name="Google Shape;102;p93"/>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103" name="Google Shape;103;p93"/>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104" name="Google Shape;104;p93"/>
          <p:cNvSpPr/>
          <p:nvPr/>
        </p:nvSpPr>
        <p:spPr>
          <a:xfrm>
            <a:off x="8260989" y="2998070"/>
            <a:ext cx="3801397" cy="1571144"/>
          </a:xfrm>
          <a:prstGeom prst="wedgeRoundRectCallout">
            <a:avLst>
              <a:gd fmla="val -135679" name="adj1"/>
              <a:gd fmla="val -71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105" name="Google Shape;105;p93"/>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106" name="Google Shape;106;p93"/>
          <p:cNvSpPr/>
          <p:nvPr/>
        </p:nvSpPr>
        <p:spPr>
          <a:xfrm>
            <a:off x="5720300" y="1436681"/>
            <a:ext cx="3801397" cy="1571144"/>
          </a:xfrm>
          <a:prstGeom prst="wedgeRoundRectCallout">
            <a:avLst>
              <a:gd fmla="val -69408" name="adj1"/>
              <a:gd fmla="val 3761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7" name="Google Shape;107;p93"/>
          <p:cNvSpPr/>
          <p:nvPr/>
        </p:nvSpPr>
        <p:spPr>
          <a:xfrm>
            <a:off x="5839976" y="4511014"/>
            <a:ext cx="5789039" cy="1571145"/>
          </a:xfrm>
          <a:prstGeom prst="wedgeRoundRectCallout">
            <a:avLst>
              <a:gd fmla="val -71407" name="adj1"/>
              <a:gd fmla="val -94775"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8" name="Google Shape;108;p93"/>
          <p:cNvSpPr txBox="1"/>
          <p:nvPr>
            <p:ph idx="1" type="body"/>
          </p:nvPr>
        </p:nvSpPr>
        <p:spPr>
          <a:xfrm>
            <a:off x="8450575" y="3165416"/>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 name="Google Shape;109;p93"/>
          <p:cNvSpPr txBox="1"/>
          <p:nvPr>
            <p:ph idx="2" type="body"/>
          </p:nvPr>
        </p:nvSpPr>
        <p:spPr>
          <a:xfrm>
            <a:off x="5816498" y="1588544"/>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 name="Google Shape;110;p93"/>
          <p:cNvSpPr txBox="1"/>
          <p:nvPr>
            <p:ph idx="3" type="body"/>
          </p:nvPr>
        </p:nvSpPr>
        <p:spPr>
          <a:xfrm>
            <a:off x="6003646" y="4619956"/>
            <a:ext cx="5388701"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2">
    <p:spTree>
      <p:nvGrpSpPr>
        <p:cNvPr id="903" name="Shape 903"/>
        <p:cNvGrpSpPr/>
        <p:nvPr/>
      </p:nvGrpSpPr>
      <p:grpSpPr>
        <a:xfrm>
          <a:off x="0" y="0"/>
          <a:ext cx="0" cy="0"/>
          <a:chOff x="0" y="0"/>
          <a:chExt cx="0" cy="0"/>
        </a:xfrm>
      </p:grpSpPr>
      <p:pic>
        <p:nvPicPr>
          <p:cNvPr id="904" name="Google Shape;904;p70"/>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05" name="Google Shape;905;p70"/>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06" name="Google Shape;906;p70"/>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07" name="Google Shape;907;p70"/>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08" name="Google Shape;908;p7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09" name="Google Shape;909;p70"/>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910" name="Google Shape;910;p70"/>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11" name="Google Shape;911;p70"/>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12" name="Google Shape;912;p70"/>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913" name="Google Shape;913;p7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14" name="Google Shape;914;p70"/>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5" name="Google Shape;915;p70"/>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6" name="Google Shape;916;p70"/>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7" name="Google Shape;917;p70"/>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8" name="Google Shape;918;p70"/>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9" name="Google Shape;919;p70"/>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0" name="Google Shape;920;p70"/>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1" name="Google Shape;921;p70"/>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922" name="Google Shape;922;p70"/>
          <p:cNvPicPr preferRelativeResize="0"/>
          <p:nvPr/>
        </p:nvPicPr>
        <p:blipFill rotWithShape="1">
          <a:blip r:embed="rId6">
            <a:alphaModFix/>
          </a:blip>
          <a:srcRect b="0" l="0" r="0" t="0"/>
          <a:stretch/>
        </p:blipFill>
        <p:spPr>
          <a:xfrm>
            <a:off x="6552007" y="2127658"/>
            <a:ext cx="5112983"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3">
    <p:spTree>
      <p:nvGrpSpPr>
        <p:cNvPr id="923" name="Shape 923"/>
        <p:cNvGrpSpPr/>
        <p:nvPr/>
      </p:nvGrpSpPr>
      <p:grpSpPr>
        <a:xfrm>
          <a:off x="0" y="0"/>
          <a:ext cx="0" cy="0"/>
          <a:chOff x="0" y="0"/>
          <a:chExt cx="0" cy="0"/>
        </a:xfrm>
      </p:grpSpPr>
      <p:pic>
        <p:nvPicPr>
          <p:cNvPr id="924" name="Google Shape;924;p71"/>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25" name="Google Shape;925;p71"/>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26" name="Google Shape;926;p71"/>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27" name="Google Shape;927;p71"/>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28" name="Google Shape;928;p7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29" name="Google Shape;929;p71"/>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930" name="Google Shape;930;p71"/>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31" name="Google Shape;931;p71"/>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32" name="Google Shape;932;p71"/>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933" name="Google Shape;933;p71"/>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34" name="Google Shape;934;p71"/>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5" name="Google Shape;935;p71"/>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6" name="Google Shape;936;p71"/>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7" name="Google Shape;937;p71"/>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8" name="Google Shape;938;p71"/>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9" name="Google Shape;939;p71"/>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0" name="Google Shape;940;p71"/>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1" name="Google Shape;941;p71"/>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2" name="Google Shape;942;p71"/>
          <p:cNvSpPr txBox="1"/>
          <p:nvPr>
            <p:ph idx="9" type="body"/>
          </p:nvPr>
        </p:nvSpPr>
        <p:spPr>
          <a:xfrm>
            <a:off x="8389001" y="1520875"/>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943" name="Google Shape;943;p71"/>
          <p:cNvPicPr preferRelativeResize="0"/>
          <p:nvPr/>
        </p:nvPicPr>
        <p:blipFill rotWithShape="1">
          <a:blip r:embed="rId6">
            <a:alphaModFix/>
          </a:blip>
          <a:srcRect b="0" l="0" r="0" t="0"/>
          <a:stretch/>
        </p:blipFill>
        <p:spPr>
          <a:xfrm>
            <a:off x="5348708" y="3084976"/>
            <a:ext cx="3642577" cy="2854739"/>
          </a:xfrm>
          <a:prstGeom prst="rect">
            <a:avLst/>
          </a:prstGeom>
          <a:noFill/>
          <a:ln cap="sq" cmpd="sng" w="19050">
            <a:solidFill>
              <a:srgbClr val="666666"/>
            </a:solidFill>
            <a:prstDash val="solid"/>
            <a:miter lim="800000"/>
            <a:headEnd len="sm" w="sm" type="none"/>
            <a:tailEnd len="sm" w="sm" type="none"/>
          </a:ln>
        </p:spPr>
      </p:pic>
      <p:sp>
        <p:nvSpPr>
          <p:cNvPr id="944" name="Google Shape;944;p71"/>
          <p:cNvSpPr/>
          <p:nvPr/>
        </p:nvSpPr>
        <p:spPr>
          <a:xfrm>
            <a:off x="8182573" y="1374414"/>
            <a:ext cx="3801397" cy="1571144"/>
          </a:xfrm>
          <a:prstGeom prst="wedgeRoundRectCallout">
            <a:avLst>
              <a:gd fmla="val -43672" name="adj1"/>
              <a:gd fmla="val 9134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45" name="Google Shape;945;p71"/>
          <p:cNvSpPr/>
          <p:nvPr/>
        </p:nvSpPr>
        <p:spPr>
          <a:xfrm>
            <a:off x="8852546" y="4379200"/>
            <a:ext cx="3206776" cy="1571145"/>
          </a:xfrm>
          <a:prstGeom prst="wedgeRoundRectCallout">
            <a:avLst>
              <a:gd fmla="val -55946"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46" name="Google Shape;946;p71"/>
          <p:cNvSpPr txBox="1"/>
          <p:nvPr>
            <p:ph idx="13" type="body"/>
          </p:nvPr>
        </p:nvSpPr>
        <p:spPr>
          <a:xfrm>
            <a:off x="8991285" y="4468187"/>
            <a:ext cx="2885734"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947" name="Shape 947"/>
        <p:cNvGrpSpPr/>
        <p:nvPr/>
      </p:nvGrpSpPr>
      <p:grpSpPr>
        <a:xfrm>
          <a:off x="0" y="0"/>
          <a:ext cx="0" cy="0"/>
          <a:chOff x="0" y="0"/>
          <a:chExt cx="0" cy="0"/>
        </a:xfrm>
      </p:grpSpPr>
      <p:pic>
        <p:nvPicPr>
          <p:cNvPr id="948" name="Google Shape;948;p72"/>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49" name="Google Shape;949;p72"/>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50" name="Google Shape;950;p72"/>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51" name="Google Shape;951;p72"/>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52" name="Google Shape;952;p72"/>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53" name="Google Shape;953;p72"/>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54" name="Google Shape;954;p7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55" name="Google Shape;955;p72"/>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956" name="Google Shape;956;p7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957" name="Google Shape;957;p72"/>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58" name="Google Shape;958;p72"/>
          <p:cNvSpPr txBox="1"/>
          <p:nvPr>
            <p:ph idx="1" type="body"/>
          </p:nvPr>
        </p:nvSpPr>
        <p:spPr>
          <a:xfrm>
            <a:off x="421059" y="1739549"/>
            <a:ext cx="6408738" cy="364013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9" name="Google Shape;959;p72"/>
          <p:cNvSpPr txBox="1"/>
          <p:nvPr>
            <p:ph idx="2" type="body"/>
          </p:nvPr>
        </p:nvSpPr>
        <p:spPr>
          <a:xfrm>
            <a:off x="7182346" y="1811338"/>
            <a:ext cx="4443597" cy="364013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960" name="Shape 960"/>
        <p:cNvGrpSpPr/>
        <p:nvPr/>
      </p:nvGrpSpPr>
      <p:grpSpPr>
        <a:xfrm>
          <a:off x="0" y="0"/>
          <a:ext cx="0" cy="0"/>
          <a:chOff x="0" y="0"/>
          <a:chExt cx="0" cy="0"/>
        </a:xfrm>
      </p:grpSpPr>
      <p:pic>
        <p:nvPicPr>
          <p:cNvPr id="961" name="Google Shape;961;p73"/>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62" name="Google Shape;962;p73"/>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63" name="Google Shape;963;p73"/>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64" name="Google Shape;964;p73"/>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65" name="Google Shape;965;p7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66" name="Google Shape;966;p73"/>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967" name="Google Shape;967;p73"/>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68" name="Google Shape;968;p73"/>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69" name="Google Shape;969;p73"/>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970" name="Google Shape;970;p7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71" name="Google Shape;971;p73"/>
          <p:cNvSpPr txBox="1"/>
          <p:nvPr>
            <p:ph idx="1" type="body"/>
          </p:nvPr>
        </p:nvSpPr>
        <p:spPr>
          <a:xfrm>
            <a:off x="1114424" y="1558925"/>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2" name="Google Shape;972;p73"/>
          <p:cNvSpPr txBox="1"/>
          <p:nvPr>
            <p:ph idx="2" type="body"/>
          </p:nvPr>
        </p:nvSpPr>
        <p:spPr>
          <a:xfrm>
            <a:off x="6494085" y="1558924"/>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973" name="Shape 973"/>
        <p:cNvGrpSpPr/>
        <p:nvPr/>
      </p:nvGrpSpPr>
      <p:grpSpPr>
        <a:xfrm>
          <a:off x="0" y="0"/>
          <a:ext cx="0" cy="0"/>
          <a:chOff x="0" y="0"/>
          <a:chExt cx="0" cy="0"/>
        </a:xfrm>
      </p:grpSpPr>
      <p:pic>
        <p:nvPicPr>
          <p:cNvPr id="974" name="Google Shape;974;p74"/>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75" name="Google Shape;975;p74"/>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76" name="Google Shape;976;p74"/>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77" name="Google Shape;977;p74"/>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78" name="Google Shape;978;p7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79" name="Google Shape;979;p74"/>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980" name="Google Shape;980;p74"/>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81" name="Google Shape;981;p74"/>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82" name="Google Shape;982;p74"/>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983" name="Google Shape;983;p7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84" name="Google Shape;984;p74"/>
          <p:cNvSpPr txBox="1"/>
          <p:nvPr>
            <p:ph idx="1" type="body"/>
          </p:nvPr>
        </p:nvSpPr>
        <p:spPr>
          <a:xfrm>
            <a:off x="5528247" y="1563523"/>
            <a:ext cx="6168431" cy="411228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5" name="Google Shape;985;p74"/>
          <p:cNvSpPr txBox="1"/>
          <p:nvPr>
            <p:ph idx="2" type="body"/>
          </p:nvPr>
        </p:nvSpPr>
        <p:spPr>
          <a:xfrm>
            <a:off x="1660584" y="16041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6" name="Google Shape;986;p74"/>
          <p:cNvSpPr txBox="1"/>
          <p:nvPr>
            <p:ph idx="3" type="body"/>
          </p:nvPr>
        </p:nvSpPr>
        <p:spPr>
          <a:xfrm>
            <a:off x="1660585" y="3034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7" name="Google Shape;987;p74"/>
          <p:cNvSpPr txBox="1"/>
          <p:nvPr>
            <p:ph idx="4" type="body"/>
          </p:nvPr>
        </p:nvSpPr>
        <p:spPr>
          <a:xfrm>
            <a:off x="1660585" y="4505841"/>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8" name="Google Shape;988;p74"/>
          <p:cNvSpPr txBox="1"/>
          <p:nvPr>
            <p:ph idx="5" type="body"/>
          </p:nvPr>
        </p:nvSpPr>
        <p:spPr>
          <a:xfrm>
            <a:off x="698500" y="1615215"/>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9" name="Google Shape;989;p74"/>
          <p:cNvSpPr txBox="1"/>
          <p:nvPr>
            <p:ph idx="6" type="body"/>
          </p:nvPr>
        </p:nvSpPr>
        <p:spPr>
          <a:xfrm>
            <a:off x="698498" y="3040794"/>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0" name="Google Shape;990;p74"/>
          <p:cNvSpPr txBox="1"/>
          <p:nvPr>
            <p:ph idx="7" type="body"/>
          </p:nvPr>
        </p:nvSpPr>
        <p:spPr>
          <a:xfrm>
            <a:off x="698498" y="4505840"/>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991" name="Shape 991"/>
        <p:cNvGrpSpPr/>
        <p:nvPr/>
      </p:nvGrpSpPr>
      <p:grpSpPr>
        <a:xfrm>
          <a:off x="0" y="0"/>
          <a:ext cx="0" cy="0"/>
          <a:chOff x="0" y="0"/>
          <a:chExt cx="0" cy="0"/>
        </a:xfrm>
      </p:grpSpPr>
      <p:pic>
        <p:nvPicPr>
          <p:cNvPr id="992" name="Google Shape;992;p75"/>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93" name="Google Shape;993;p75"/>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94" name="Google Shape;994;p75"/>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95" name="Google Shape;995;p75"/>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96" name="Google Shape;996;p75"/>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997" name="Google Shape;997;p75"/>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98" name="Google Shape;998;p75"/>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99" name="Google Shape;999;p7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000" name="Google Shape;1000;p7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001" name="Google Shape;1001;p7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02" name="Google Shape;1002;p75"/>
          <p:cNvSpPr txBox="1"/>
          <p:nvPr>
            <p:ph idx="1" type="body"/>
          </p:nvPr>
        </p:nvSpPr>
        <p:spPr>
          <a:xfrm>
            <a:off x="1265238" y="1692275"/>
            <a:ext cx="9766300"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1003" name="Shape 1003"/>
        <p:cNvGrpSpPr/>
        <p:nvPr/>
      </p:nvGrpSpPr>
      <p:grpSpPr>
        <a:xfrm>
          <a:off x="0" y="0"/>
          <a:ext cx="0" cy="0"/>
          <a:chOff x="0" y="0"/>
          <a:chExt cx="0" cy="0"/>
        </a:xfrm>
      </p:grpSpPr>
      <p:pic>
        <p:nvPicPr>
          <p:cNvPr id="1004" name="Google Shape;1004;p76"/>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005" name="Google Shape;1005;p76"/>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06" name="Google Shape;1006;p76"/>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07" name="Google Shape;1007;p76"/>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008" name="Google Shape;1008;p76"/>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009" name="Google Shape;1009;p76"/>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10" name="Google Shape;1010;p76"/>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11" name="Google Shape;1011;p7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012" name="Google Shape;1012;p7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013" name="Google Shape;1013;p7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14" name="Google Shape;1014;p76"/>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5" name="Google Shape;1015;p76"/>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1016" name="Shape 1016"/>
        <p:cNvGrpSpPr/>
        <p:nvPr/>
      </p:nvGrpSpPr>
      <p:grpSpPr>
        <a:xfrm>
          <a:off x="0" y="0"/>
          <a:ext cx="0" cy="0"/>
          <a:chOff x="0" y="0"/>
          <a:chExt cx="0" cy="0"/>
        </a:xfrm>
      </p:grpSpPr>
      <p:sp>
        <p:nvSpPr>
          <p:cNvPr id="1017" name="Google Shape;1017;p77"/>
          <p:cNvSpPr/>
          <p:nvPr>
            <p:ph idx="2" type="pic"/>
          </p:nvPr>
        </p:nvSpPr>
        <p:spPr>
          <a:xfrm>
            <a:off x="8142818" y="1687513"/>
            <a:ext cx="3587749" cy="3763962"/>
          </a:xfrm>
          <a:prstGeom prst="rect">
            <a:avLst/>
          </a:prstGeom>
          <a:noFill/>
          <a:ln cap="flat" cmpd="sng" w="19050">
            <a:solidFill>
              <a:srgbClr val="666666"/>
            </a:solidFill>
            <a:prstDash val="solid"/>
            <a:round/>
            <a:headEnd len="sm" w="sm" type="none"/>
            <a:tailEnd len="sm" w="sm" type="none"/>
          </a:ln>
        </p:spPr>
      </p:sp>
      <p:sp>
        <p:nvSpPr>
          <p:cNvPr id="1018" name="Google Shape;1018;p77"/>
          <p:cNvSpPr txBox="1"/>
          <p:nvPr>
            <p:ph idx="1" type="body"/>
          </p:nvPr>
        </p:nvSpPr>
        <p:spPr>
          <a:xfrm>
            <a:off x="258234" y="1687513"/>
            <a:ext cx="7884583" cy="3763962"/>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9" name="Google Shape;1019;p7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az Kids">
  <p:cSld name="4_Raz Kids">
    <p:spTree>
      <p:nvGrpSpPr>
        <p:cNvPr id="1025" name="Shape 1025"/>
        <p:cNvGrpSpPr/>
        <p:nvPr/>
      </p:nvGrpSpPr>
      <p:grpSpPr>
        <a:xfrm>
          <a:off x="0" y="0"/>
          <a:ext cx="0" cy="0"/>
          <a:chOff x="0" y="0"/>
          <a:chExt cx="0" cy="0"/>
        </a:xfrm>
      </p:grpSpPr>
      <p:sp>
        <p:nvSpPr>
          <p:cNvPr id="1026" name="Google Shape;1026;p57"/>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027" name="Google Shape;1027;p57"/>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28" name="Google Shape;1028;p57"/>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29" name="Google Shape;1029;p57"/>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1030" name="Google Shape;1030;p57"/>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031" name="Google Shape;1031;p57"/>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032" name="Google Shape;1032;p57"/>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1033" name="Google Shape;1033;p57"/>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034" name="Google Shape;1034;p57"/>
          <p:cNvSpPr/>
          <p:nvPr>
            <p:ph idx="2" type="pic"/>
          </p:nvPr>
        </p:nvSpPr>
        <p:spPr>
          <a:xfrm>
            <a:off x="9093038" y="1058781"/>
            <a:ext cx="2715768" cy="2715768"/>
          </a:xfrm>
          <a:prstGeom prst="rect">
            <a:avLst/>
          </a:prstGeom>
          <a:noFill/>
          <a:ln>
            <a:noFill/>
          </a:ln>
        </p:spPr>
      </p:sp>
      <p:sp>
        <p:nvSpPr>
          <p:cNvPr id="1035" name="Google Shape;1035;p57"/>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6" name="Google Shape;1036;p57"/>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7" name="Google Shape;1037;p57"/>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8" name="Google Shape;1038;p57"/>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9" name="Google Shape;1039;p57"/>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0" name="Google Shape;1040;p57"/>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1" name="Google Shape;1041;p57"/>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3_Content with Caption">
    <p:spTree>
      <p:nvGrpSpPr>
        <p:cNvPr id="1042" name="Shape 1042"/>
        <p:cNvGrpSpPr/>
        <p:nvPr/>
      </p:nvGrpSpPr>
      <p:grpSpPr>
        <a:xfrm>
          <a:off x="0" y="0"/>
          <a:ext cx="0" cy="0"/>
          <a:chOff x="0" y="0"/>
          <a:chExt cx="0" cy="0"/>
        </a:xfrm>
      </p:grpSpPr>
      <p:sp>
        <p:nvSpPr>
          <p:cNvPr id="1043" name="Google Shape;1043;p58"/>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4" name="Google Shape;1044;p58"/>
          <p:cNvSpPr/>
          <p:nvPr>
            <p:ph idx="2" type="pic"/>
          </p:nvPr>
        </p:nvSpPr>
        <p:spPr>
          <a:xfrm>
            <a:off x="8953152" y="1444919"/>
            <a:ext cx="2916936" cy="2596896"/>
          </a:xfrm>
          <a:prstGeom prst="rect">
            <a:avLst/>
          </a:prstGeom>
          <a:noFill/>
          <a:ln>
            <a:noFill/>
          </a:ln>
        </p:spPr>
      </p:sp>
      <p:sp>
        <p:nvSpPr>
          <p:cNvPr id="1045" name="Google Shape;1045;p58"/>
          <p:cNvSpPr txBox="1"/>
          <p:nvPr>
            <p:ph idx="1" type="body"/>
          </p:nvPr>
        </p:nvSpPr>
        <p:spPr>
          <a:xfrm>
            <a:off x="9163051" y="4074693"/>
            <a:ext cx="2497138" cy="23688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700"/>
              <a:buFont typeface="Noto Sans Symbols"/>
              <a:buNone/>
              <a:defRPr b="0" i="0" sz="36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046" name="Google Shape;1046;p58"/>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47" name="Google Shape;1047;p58"/>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48" name="Google Shape;1048;p58"/>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1049" name="Google Shape;1049;p58"/>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050" name="Google Shape;1050;p5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051" name="Google Shape;1051;p58"/>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1052" name="Google Shape;1052;p58"/>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053" name="Google Shape;1053;p58"/>
          <p:cNvSpPr/>
          <p:nvPr>
            <p:ph idx="3" type="pic"/>
          </p:nvPr>
        </p:nvSpPr>
        <p:spPr>
          <a:xfrm>
            <a:off x="1620982" y="1733964"/>
            <a:ext cx="5123557" cy="3849365"/>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11" name="Shape 111"/>
        <p:cNvGrpSpPr/>
        <p:nvPr/>
      </p:nvGrpSpPr>
      <p:grpSpPr>
        <a:xfrm>
          <a:off x="0" y="0"/>
          <a:ext cx="0" cy="0"/>
          <a:chOff x="0" y="0"/>
          <a:chExt cx="0" cy="0"/>
        </a:xfrm>
      </p:grpSpPr>
      <p:sp>
        <p:nvSpPr>
          <p:cNvPr id="112" name="Google Shape;112;p94"/>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3" name="Google Shape;113;p94"/>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 name="Google Shape;114;p94"/>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15" name="Google Shape;115;p94"/>
          <p:cNvGrpSpPr/>
          <p:nvPr/>
        </p:nvGrpSpPr>
        <p:grpSpPr>
          <a:xfrm>
            <a:off x="0" y="5607273"/>
            <a:ext cx="12196432" cy="83414"/>
            <a:chOff x="-33239" y="5603791"/>
            <a:chExt cx="9147324" cy="83414"/>
          </a:xfrm>
        </p:grpSpPr>
        <p:cxnSp>
          <p:nvCxnSpPr>
            <p:cNvPr id="116" name="Google Shape;116;p94"/>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117" name="Google Shape;117;p94"/>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Social Media">
    <p:spTree>
      <p:nvGrpSpPr>
        <p:cNvPr id="1054" name="Shape 1054"/>
        <p:cNvGrpSpPr/>
        <p:nvPr/>
      </p:nvGrpSpPr>
      <p:grpSpPr>
        <a:xfrm>
          <a:off x="0" y="0"/>
          <a:ext cx="0" cy="0"/>
          <a:chOff x="0" y="0"/>
          <a:chExt cx="0" cy="0"/>
        </a:xfrm>
      </p:grpSpPr>
      <p:sp>
        <p:nvSpPr>
          <p:cNvPr id="1055" name="Google Shape;1055;p59"/>
          <p:cNvSpPr/>
          <p:nvPr>
            <p:ph idx="2" type="pic"/>
          </p:nvPr>
        </p:nvSpPr>
        <p:spPr>
          <a:xfrm>
            <a:off x="9810967" y="1562916"/>
            <a:ext cx="1152144" cy="1143000"/>
          </a:xfrm>
          <a:prstGeom prst="rect">
            <a:avLst/>
          </a:prstGeom>
          <a:noFill/>
          <a:ln>
            <a:noFill/>
          </a:ln>
        </p:spPr>
      </p:sp>
      <p:sp>
        <p:nvSpPr>
          <p:cNvPr id="1056" name="Google Shape;1056;p59"/>
          <p:cNvSpPr txBox="1"/>
          <p:nvPr>
            <p:ph idx="1" type="body"/>
          </p:nvPr>
        </p:nvSpPr>
        <p:spPr>
          <a:xfrm>
            <a:off x="371844" y="1687513"/>
            <a:ext cx="8090821" cy="336499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5000"/>
              <a:buFont typeface="Arial"/>
              <a:buNone/>
              <a:defRPr b="0" i="0" sz="5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7" name="Google Shape;1057;p59"/>
          <p:cNvSpPr/>
          <p:nvPr>
            <p:ph idx="3" type="pic"/>
          </p:nvPr>
        </p:nvSpPr>
        <p:spPr>
          <a:xfrm>
            <a:off x="9757009" y="3260706"/>
            <a:ext cx="1216152" cy="987552"/>
          </a:xfrm>
          <a:prstGeom prst="rect">
            <a:avLst/>
          </a:prstGeom>
          <a:noFill/>
          <a:ln>
            <a:noFill/>
          </a:ln>
        </p:spPr>
      </p:sp>
      <p:sp>
        <p:nvSpPr>
          <p:cNvPr id="1058" name="Google Shape;1058;p59"/>
          <p:cNvSpPr/>
          <p:nvPr>
            <p:ph idx="4" type="pic"/>
          </p:nvPr>
        </p:nvSpPr>
        <p:spPr>
          <a:xfrm>
            <a:off x="9810967" y="4777725"/>
            <a:ext cx="1143000" cy="1143000"/>
          </a:xfrm>
          <a:prstGeom prst="rect">
            <a:avLst/>
          </a:prstGeom>
          <a:noFill/>
          <a:ln>
            <a:noFill/>
          </a:ln>
        </p:spPr>
      </p:sp>
      <p:cxnSp>
        <p:nvCxnSpPr>
          <p:cNvPr id="1059" name="Google Shape;1059;p59"/>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60" name="Google Shape;1060;p59"/>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61" name="Google Shape;1061;p59"/>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1062" name="Google Shape;1062;p59"/>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063" name="Google Shape;1063;p5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064" name="Google Shape;1064;p59"/>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1065" name="Google Shape;1065;p59"/>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066" name="Google Shape;1066;p59"/>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d Your Materials">
  <p:cSld name="Find Your Materials">
    <p:spTree>
      <p:nvGrpSpPr>
        <p:cNvPr id="1067" name="Shape 1067"/>
        <p:cNvGrpSpPr/>
        <p:nvPr/>
      </p:nvGrpSpPr>
      <p:grpSpPr>
        <a:xfrm>
          <a:off x="0" y="0"/>
          <a:ext cx="0" cy="0"/>
          <a:chOff x="0" y="0"/>
          <a:chExt cx="0" cy="0"/>
        </a:xfrm>
      </p:grpSpPr>
      <p:sp>
        <p:nvSpPr>
          <p:cNvPr id="1068" name="Google Shape;1068;p147"/>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069" name="Google Shape;1069;p147"/>
          <p:cNvPicPr preferRelativeResize="0"/>
          <p:nvPr/>
        </p:nvPicPr>
        <p:blipFill rotWithShape="1">
          <a:blip r:embed="rId2">
            <a:alphaModFix/>
          </a:blip>
          <a:srcRect b="0" l="0" r="0" t="0"/>
          <a:stretch/>
        </p:blipFill>
        <p:spPr>
          <a:xfrm>
            <a:off x="179447" y="6246434"/>
            <a:ext cx="309931" cy="493979"/>
          </a:xfrm>
          <a:prstGeom prst="rect">
            <a:avLst/>
          </a:prstGeom>
          <a:noFill/>
          <a:ln>
            <a:noFill/>
          </a:ln>
        </p:spPr>
      </p:pic>
      <p:cxnSp>
        <p:nvCxnSpPr>
          <p:cNvPr id="1070" name="Google Shape;1070;p147"/>
          <p:cNvCxnSpPr/>
          <p:nvPr/>
        </p:nvCxnSpPr>
        <p:spPr>
          <a:xfrm>
            <a:off x="371844"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1071" name="Google Shape;1071;p147"/>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72" name="Google Shape;1072;p147"/>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73" name="Google Shape;1073;p147"/>
          <p:cNvPicPr preferRelativeResize="0"/>
          <p:nvPr/>
        </p:nvPicPr>
        <p:blipFill rotWithShape="1">
          <a:blip r:embed="rId3">
            <a:alphaModFix/>
          </a:blip>
          <a:srcRect b="0" l="0" r="0" t="0"/>
          <a:stretch/>
        </p:blipFill>
        <p:spPr>
          <a:xfrm>
            <a:off x="7784915" y="6196177"/>
            <a:ext cx="491969" cy="536174"/>
          </a:xfrm>
          <a:prstGeom prst="rect">
            <a:avLst/>
          </a:prstGeom>
          <a:noFill/>
          <a:ln>
            <a:noFill/>
          </a:ln>
        </p:spPr>
      </p:pic>
      <p:pic>
        <p:nvPicPr>
          <p:cNvPr id="1074" name="Google Shape;1074;p147"/>
          <p:cNvPicPr preferRelativeResize="0"/>
          <p:nvPr/>
        </p:nvPicPr>
        <p:blipFill rotWithShape="1">
          <a:blip r:embed="rId4">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075" name="Google Shape;1075;p147"/>
          <p:cNvPicPr preferRelativeResize="0"/>
          <p:nvPr/>
        </p:nvPicPr>
        <p:blipFill rotWithShape="1">
          <a:blip r:embed="rId5">
            <a:alphaModFix/>
          </a:blip>
          <a:srcRect b="0" l="0" r="0" t="0"/>
          <a:stretch/>
        </p:blipFill>
        <p:spPr>
          <a:xfrm>
            <a:off x="5063574" y="6196177"/>
            <a:ext cx="687747" cy="615553"/>
          </a:xfrm>
          <a:prstGeom prst="rect">
            <a:avLst/>
          </a:prstGeom>
          <a:noFill/>
          <a:ln>
            <a:noFill/>
          </a:ln>
        </p:spPr>
      </p:pic>
      <p:sp>
        <p:nvSpPr>
          <p:cNvPr id="1076" name="Google Shape;1076;p147"/>
          <p:cNvSpPr txBox="1"/>
          <p:nvPr>
            <p:ph idx="1" type="body"/>
          </p:nvPr>
        </p:nvSpPr>
        <p:spPr>
          <a:xfrm>
            <a:off x="628275" y="1620838"/>
            <a:ext cx="3081528"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7" name="Google Shape;1077;p147"/>
          <p:cNvSpPr txBox="1"/>
          <p:nvPr>
            <p:ph idx="2" type="body"/>
          </p:nvPr>
        </p:nvSpPr>
        <p:spPr>
          <a:xfrm>
            <a:off x="4059003" y="1632097"/>
            <a:ext cx="4005072"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8" name="Google Shape;1078;p147"/>
          <p:cNvSpPr txBox="1"/>
          <p:nvPr>
            <p:ph idx="3" type="body"/>
          </p:nvPr>
        </p:nvSpPr>
        <p:spPr>
          <a:xfrm>
            <a:off x="8794864" y="1454588"/>
            <a:ext cx="3347923" cy="1172238"/>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9" name="Google Shape;1079;p147"/>
          <p:cNvSpPr txBox="1"/>
          <p:nvPr>
            <p:ph idx="4" type="body"/>
          </p:nvPr>
        </p:nvSpPr>
        <p:spPr>
          <a:xfrm>
            <a:off x="8794863" y="2645354"/>
            <a:ext cx="3347923" cy="153522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0" name="Google Shape;1080;p147"/>
          <p:cNvSpPr/>
          <p:nvPr>
            <p:ph idx="5" type="pic"/>
          </p:nvPr>
        </p:nvSpPr>
        <p:spPr>
          <a:xfrm>
            <a:off x="8989159" y="4407656"/>
            <a:ext cx="2926080" cy="1947672"/>
          </a:xfrm>
          <a:prstGeom prst="rect">
            <a:avLst/>
          </a:prstGeom>
          <a:noFill/>
          <a:ln>
            <a:noFill/>
          </a:ln>
        </p:spPr>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2_Reading tip introduction">
    <p:spTree>
      <p:nvGrpSpPr>
        <p:cNvPr id="1081" name="Shape 1081"/>
        <p:cNvGrpSpPr/>
        <p:nvPr/>
      </p:nvGrpSpPr>
      <p:grpSpPr>
        <a:xfrm>
          <a:off x="0" y="0"/>
          <a:ext cx="0" cy="0"/>
          <a:chOff x="0" y="0"/>
          <a:chExt cx="0" cy="0"/>
        </a:xfrm>
      </p:grpSpPr>
      <p:sp>
        <p:nvSpPr>
          <p:cNvPr id="1082" name="Google Shape;1082;p148"/>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083" name="Google Shape;1083;p148"/>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84" name="Google Shape;1084;p148"/>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1085" name="Google Shape;1085;p148"/>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86" name="Google Shape;1086;p148"/>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087" name="Google Shape;1087;p14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088" name="Google Shape;1088;p148"/>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089" name="Google Shape;1089;p148"/>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1090" name="Google Shape;1090;p148"/>
          <p:cNvSpPr/>
          <p:nvPr>
            <p:ph idx="2" type="pic"/>
          </p:nvPr>
        </p:nvSpPr>
        <p:spPr>
          <a:xfrm>
            <a:off x="9282749" y="1283634"/>
            <a:ext cx="2377440" cy="3172968"/>
          </a:xfrm>
          <a:prstGeom prst="rect">
            <a:avLst/>
          </a:prstGeom>
          <a:noFill/>
          <a:ln>
            <a:noFill/>
          </a:ln>
        </p:spPr>
      </p:sp>
      <p:sp>
        <p:nvSpPr>
          <p:cNvPr id="1091" name="Google Shape;1091;p148"/>
          <p:cNvSpPr txBox="1"/>
          <p:nvPr>
            <p:ph idx="1" type="body"/>
          </p:nvPr>
        </p:nvSpPr>
        <p:spPr>
          <a:xfrm>
            <a:off x="9222900" y="4748864"/>
            <a:ext cx="2497138" cy="13422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2" name="Google Shape;1092;p148"/>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3" name="Google Shape;1093;p148"/>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4" name="Google Shape;1094;p148"/>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5" name="Google Shape;1095;p148"/>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096" name="Google Shape;1096;p148"/>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097" name="Google Shape;1097;p148"/>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098" name="Google Shape;1098;p148"/>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099" name="Google Shape;1099;p148"/>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2_Reading tip with wider picture">
    <p:spTree>
      <p:nvGrpSpPr>
        <p:cNvPr id="1100" name="Shape 1100"/>
        <p:cNvGrpSpPr/>
        <p:nvPr/>
      </p:nvGrpSpPr>
      <p:grpSpPr>
        <a:xfrm>
          <a:off x="0" y="0"/>
          <a:ext cx="0" cy="0"/>
          <a:chOff x="0" y="0"/>
          <a:chExt cx="0" cy="0"/>
        </a:xfrm>
      </p:grpSpPr>
      <p:sp>
        <p:nvSpPr>
          <p:cNvPr id="1101" name="Google Shape;1101;p149"/>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02" name="Google Shape;1102;p149"/>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103" name="Google Shape;1103;p149"/>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1104" name="Google Shape;1104;p149"/>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105" name="Google Shape;1105;p149"/>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106" name="Google Shape;1106;p14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107" name="Google Shape;1107;p149"/>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108" name="Google Shape;1108;p149"/>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1109" name="Google Shape;1109;p149"/>
          <p:cNvSpPr txBox="1"/>
          <p:nvPr>
            <p:ph idx="1" type="body"/>
          </p:nvPr>
        </p:nvSpPr>
        <p:spPr>
          <a:xfrm>
            <a:off x="500204" y="1587499"/>
            <a:ext cx="7520849" cy="43641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10" name="Google Shape;1110;p149"/>
          <p:cNvSpPr/>
          <p:nvPr>
            <p:ph idx="2" type="pic"/>
          </p:nvPr>
        </p:nvSpPr>
        <p:spPr>
          <a:xfrm>
            <a:off x="8832388" y="1251284"/>
            <a:ext cx="3251581" cy="2498913"/>
          </a:xfrm>
          <a:prstGeom prst="rect">
            <a:avLst/>
          </a:prstGeom>
          <a:noFill/>
          <a:ln>
            <a:noFill/>
          </a:ln>
        </p:spPr>
      </p:sp>
      <p:sp>
        <p:nvSpPr>
          <p:cNvPr id="1111" name="Google Shape;1111;p149"/>
          <p:cNvSpPr txBox="1"/>
          <p:nvPr>
            <p:ph idx="3" type="body"/>
          </p:nvPr>
        </p:nvSpPr>
        <p:spPr>
          <a:xfrm>
            <a:off x="9209609" y="4065956"/>
            <a:ext cx="2497138" cy="218512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1112" name="Shape 1112"/>
        <p:cNvGrpSpPr/>
        <p:nvPr/>
      </p:nvGrpSpPr>
      <p:grpSpPr>
        <a:xfrm>
          <a:off x="0" y="0"/>
          <a:ext cx="0" cy="0"/>
          <a:chOff x="0" y="0"/>
          <a:chExt cx="0" cy="0"/>
        </a:xfrm>
      </p:grpSpPr>
      <p:sp>
        <p:nvSpPr>
          <p:cNvPr id="1113" name="Google Shape;1113;p150"/>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14" name="Google Shape;1114;p150"/>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115" name="Google Shape;1115;p150"/>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1116" name="Google Shape;1116;p150"/>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117" name="Google Shape;1117;p150"/>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118" name="Google Shape;1118;p150"/>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119" name="Google Shape;1119;p150"/>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120" name="Google Shape;1120;p150"/>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1121" name="Google Shape;1121;p150"/>
          <p:cNvSpPr/>
          <p:nvPr>
            <p:ph idx="2" type="pic"/>
          </p:nvPr>
        </p:nvSpPr>
        <p:spPr>
          <a:xfrm>
            <a:off x="9209369" y="1251283"/>
            <a:ext cx="2404501" cy="2950013"/>
          </a:xfrm>
          <a:prstGeom prst="rect">
            <a:avLst/>
          </a:prstGeom>
          <a:noFill/>
          <a:ln>
            <a:noFill/>
          </a:ln>
        </p:spPr>
      </p:sp>
      <p:sp>
        <p:nvSpPr>
          <p:cNvPr id="1122" name="Google Shape;1122;p150"/>
          <p:cNvSpPr txBox="1"/>
          <p:nvPr>
            <p:ph idx="1" type="body"/>
          </p:nvPr>
        </p:nvSpPr>
        <p:spPr>
          <a:xfrm>
            <a:off x="8822723" y="4264514"/>
            <a:ext cx="3212757" cy="230138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3" name="Google Shape;1123;p150"/>
          <p:cNvSpPr txBox="1"/>
          <p:nvPr>
            <p:ph idx="3" type="body"/>
          </p:nvPr>
        </p:nvSpPr>
        <p:spPr>
          <a:xfrm>
            <a:off x="500205" y="1566099"/>
            <a:ext cx="7528871" cy="346377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4" name="Google Shape;1124;p150"/>
          <p:cNvSpPr txBox="1"/>
          <p:nvPr>
            <p:ph idx="4" type="body"/>
          </p:nvPr>
        </p:nvSpPr>
        <p:spPr>
          <a:xfrm>
            <a:off x="5940679" y="1768203"/>
            <a:ext cx="2692686" cy="2563214"/>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25" name="Shape 1125"/>
        <p:cNvGrpSpPr/>
        <p:nvPr/>
      </p:nvGrpSpPr>
      <p:grpSpPr>
        <a:xfrm>
          <a:off x="0" y="0"/>
          <a:ext cx="0" cy="0"/>
          <a:chOff x="0" y="0"/>
          <a:chExt cx="0" cy="0"/>
        </a:xfrm>
      </p:grpSpPr>
      <p:sp>
        <p:nvSpPr>
          <p:cNvPr id="1126" name="Google Shape;1126;p151"/>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7" name="Google Shape;1127;p151"/>
          <p:cNvSpPr txBox="1"/>
          <p:nvPr>
            <p:ph idx="1" type="body"/>
          </p:nvPr>
        </p:nvSpPr>
        <p:spPr>
          <a:xfrm>
            <a:off x="-1" y="1623059"/>
            <a:ext cx="8589819" cy="429768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8" name="Google Shape;1128;p151"/>
          <p:cNvSpPr txBox="1"/>
          <p:nvPr>
            <p:ph idx="2" type="body"/>
          </p:nvPr>
        </p:nvSpPr>
        <p:spPr>
          <a:xfrm>
            <a:off x="8783638" y="1622425"/>
            <a:ext cx="3306762" cy="2309495"/>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9" name="Google Shape;1129;p151"/>
          <p:cNvSpPr txBox="1"/>
          <p:nvPr>
            <p:ph idx="3" type="body"/>
          </p:nvPr>
        </p:nvSpPr>
        <p:spPr>
          <a:xfrm>
            <a:off x="8783638" y="5737860"/>
            <a:ext cx="3306762" cy="656604"/>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0" name="Google Shape;1130;p151"/>
          <p:cNvSpPr txBox="1"/>
          <p:nvPr>
            <p:ph idx="4" type="body"/>
          </p:nvPr>
        </p:nvSpPr>
        <p:spPr>
          <a:xfrm>
            <a:off x="8783638" y="4225881"/>
            <a:ext cx="3306762" cy="1214799"/>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131" name="Shape 1131"/>
        <p:cNvGrpSpPr/>
        <p:nvPr/>
      </p:nvGrpSpPr>
      <p:grpSpPr>
        <a:xfrm>
          <a:off x="0" y="0"/>
          <a:ext cx="0" cy="0"/>
          <a:chOff x="0" y="0"/>
          <a:chExt cx="0" cy="0"/>
        </a:xfrm>
      </p:grpSpPr>
      <p:sp>
        <p:nvSpPr>
          <p:cNvPr id="1132" name="Google Shape;1132;p152"/>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1133" name="Shape 1133"/>
        <p:cNvGrpSpPr/>
        <p:nvPr/>
      </p:nvGrpSpPr>
      <p:grpSpPr>
        <a:xfrm>
          <a:off x="0" y="0"/>
          <a:ext cx="0" cy="0"/>
          <a:chOff x="0" y="0"/>
          <a:chExt cx="0" cy="0"/>
        </a:xfrm>
      </p:grpSpPr>
      <p:sp>
        <p:nvSpPr>
          <p:cNvPr id="1134" name="Google Shape;1134;p153"/>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35" name="Google Shape;1135;p153"/>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136" name="Google Shape;1136;p153"/>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1137" name="Google Shape;1137;p153"/>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138" name="Google Shape;1138;p153"/>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139" name="Google Shape;1139;p153"/>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140" name="Google Shape;1140;p153"/>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141" name="Google Shape;1141;p153"/>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1142" name="Google Shape;1142;p153"/>
          <p:cNvSpPr/>
          <p:nvPr>
            <p:ph idx="2" type="pic"/>
          </p:nvPr>
        </p:nvSpPr>
        <p:spPr>
          <a:xfrm>
            <a:off x="8916576" y="1661249"/>
            <a:ext cx="2990088" cy="2715768"/>
          </a:xfrm>
          <a:prstGeom prst="rect">
            <a:avLst/>
          </a:prstGeom>
          <a:noFill/>
          <a:ln>
            <a:noFill/>
          </a:ln>
        </p:spPr>
      </p:sp>
      <p:sp>
        <p:nvSpPr>
          <p:cNvPr id="1143" name="Google Shape;1143;p153"/>
          <p:cNvSpPr txBox="1"/>
          <p:nvPr>
            <p:ph idx="1" type="body"/>
          </p:nvPr>
        </p:nvSpPr>
        <p:spPr>
          <a:xfrm>
            <a:off x="8916576" y="4120489"/>
            <a:ext cx="2990088" cy="134220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4" name="Google Shape;1144;p153"/>
          <p:cNvSpPr txBox="1"/>
          <p:nvPr>
            <p:ph idx="3" type="body"/>
          </p:nvPr>
        </p:nvSpPr>
        <p:spPr>
          <a:xfrm>
            <a:off x="740937" y="1831445"/>
            <a:ext cx="6616300"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5" name="Google Shape;1145;p153"/>
          <p:cNvSpPr txBox="1"/>
          <p:nvPr>
            <p:ph idx="4" type="body"/>
          </p:nvPr>
        </p:nvSpPr>
        <p:spPr>
          <a:xfrm>
            <a:off x="740937" y="3256853"/>
            <a:ext cx="6616299"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6" name="Google Shape;1146;p153"/>
          <p:cNvSpPr txBox="1"/>
          <p:nvPr>
            <p:ph idx="5" type="body"/>
          </p:nvPr>
        </p:nvSpPr>
        <p:spPr>
          <a:xfrm>
            <a:off x="740937" y="4726515"/>
            <a:ext cx="6616298"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147" name="Shape 1147"/>
        <p:cNvGrpSpPr/>
        <p:nvPr/>
      </p:nvGrpSpPr>
      <p:grpSpPr>
        <a:xfrm>
          <a:off x="0" y="0"/>
          <a:ext cx="0" cy="0"/>
          <a:chOff x="0" y="0"/>
          <a:chExt cx="0" cy="0"/>
        </a:xfrm>
      </p:grpSpPr>
      <p:sp>
        <p:nvSpPr>
          <p:cNvPr id="1148" name="Google Shape;1148;p154"/>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49" name="Google Shape;1149;p154"/>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50" name="Google Shape;1150;p154"/>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51" name="Google Shape;1151;p154"/>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1152" name="Google Shape;1152;p154"/>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153" name="Google Shape;1153;p154"/>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154" name="Google Shape;1154;p154"/>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1155" name="Google Shape;1155;p154"/>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156" name="Google Shape;1156;p154"/>
          <p:cNvSpPr/>
          <p:nvPr>
            <p:ph idx="2" type="pic"/>
          </p:nvPr>
        </p:nvSpPr>
        <p:spPr>
          <a:xfrm>
            <a:off x="9093038" y="1058781"/>
            <a:ext cx="2715768" cy="2715768"/>
          </a:xfrm>
          <a:prstGeom prst="rect">
            <a:avLst/>
          </a:prstGeom>
          <a:noFill/>
          <a:ln>
            <a:noFill/>
          </a:ln>
        </p:spPr>
      </p:sp>
      <p:sp>
        <p:nvSpPr>
          <p:cNvPr id="1157" name="Google Shape;1157;p154"/>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58" name="Google Shape;1158;p154"/>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59" name="Google Shape;1159;p154"/>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60" name="Google Shape;1160;p154"/>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61" name="Google Shape;1161;p154"/>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62" name="Google Shape;1162;p154"/>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63" name="Google Shape;1163;p154"/>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1164" name="Shape 1164"/>
        <p:cNvGrpSpPr/>
        <p:nvPr/>
      </p:nvGrpSpPr>
      <p:grpSpPr>
        <a:xfrm>
          <a:off x="0" y="0"/>
          <a:ext cx="0" cy="0"/>
          <a:chOff x="0" y="0"/>
          <a:chExt cx="0" cy="0"/>
        </a:xfrm>
      </p:grpSpPr>
      <p:sp>
        <p:nvSpPr>
          <p:cNvPr id="1165" name="Google Shape;1165;p155"/>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6" name="Google Shape;1166;p155"/>
          <p:cNvSpPr/>
          <p:nvPr>
            <p:ph idx="2" type="pic"/>
          </p:nvPr>
        </p:nvSpPr>
        <p:spPr>
          <a:xfrm>
            <a:off x="9510134" y="1431036"/>
            <a:ext cx="1965960" cy="3995928"/>
          </a:xfrm>
          <a:prstGeom prst="rect">
            <a:avLst/>
          </a:prstGeom>
          <a:noFill/>
          <a:ln>
            <a:noFill/>
          </a:ln>
        </p:spPr>
      </p:sp>
      <p:cxnSp>
        <p:nvCxnSpPr>
          <p:cNvPr id="1167" name="Google Shape;1167;p155"/>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68" name="Google Shape;1168;p155"/>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69" name="Google Shape;1169;p155"/>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1170" name="Google Shape;1170;p155"/>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171" name="Google Shape;1171;p155"/>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172" name="Google Shape;1172;p155"/>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1173" name="Google Shape;1173;p155"/>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174" name="Google Shape;1174;p155"/>
          <p:cNvSpPr txBox="1"/>
          <p:nvPr>
            <p:ph idx="1" type="body"/>
          </p:nvPr>
        </p:nvSpPr>
        <p:spPr>
          <a:xfrm>
            <a:off x="1660583" y="1489802"/>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5" name="Google Shape;1175;p155"/>
          <p:cNvSpPr txBox="1"/>
          <p:nvPr>
            <p:ph idx="3" type="body"/>
          </p:nvPr>
        </p:nvSpPr>
        <p:spPr>
          <a:xfrm>
            <a:off x="1660584" y="2653440"/>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6" name="Google Shape;1176;p155"/>
          <p:cNvSpPr txBox="1"/>
          <p:nvPr>
            <p:ph idx="4" type="body"/>
          </p:nvPr>
        </p:nvSpPr>
        <p:spPr>
          <a:xfrm>
            <a:off x="1660583" y="3817079"/>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7" name="Google Shape;1177;p155"/>
          <p:cNvSpPr txBox="1"/>
          <p:nvPr>
            <p:ph idx="5" type="body"/>
          </p:nvPr>
        </p:nvSpPr>
        <p:spPr>
          <a:xfrm>
            <a:off x="1660583" y="5006628"/>
            <a:ext cx="6343487"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8" name="Google Shape;1178;p155"/>
          <p:cNvSpPr txBox="1"/>
          <p:nvPr>
            <p:ph idx="6" type="body"/>
          </p:nvPr>
        </p:nvSpPr>
        <p:spPr>
          <a:xfrm>
            <a:off x="691245" y="1502511"/>
            <a:ext cx="795528" cy="104113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9" name="Google Shape;1179;p155"/>
          <p:cNvSpPr txBox="1"/>
          <p:nvPr>
            <p:ph idx="7" type="body"/>
          </p:nvPr>
        </p:nvSpPr>
        <p:spPr>
          <a:xfrm>
            <a:off x="693291" y="2653441"/>
            <a:ext cx="793481"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0" name="Google Shape;1180;p155"/>
          <p:cNvSpPr txBox="1"/>
          <p:nvPr>
            <p:ph idx="8" type="body"/>
          </p:nvPr>
        </p:nvSpPr>
        <p:spPr>
          <a:xfrm>
            <a:off x="691246" y="3817079"/>
            <a:ext cx="795528"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1" name="Google Shape;1181;p155"/>
          <p:cNvSpPr txBox="1"/>
          <p:nvPr>
            <p:ph idx="9" type="body"/>
          </p:nvPr>
        </p:nvSpPr>
        <p:spPr>
          <a:xfrm>
            <a:off x="691245" y="5006628"/>
            <a:ext cx="795528" cy="104113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teracy terms">
  <p:cSld name="literacy terms">
    <p:spTree>
      <p:nvGrpSpPr>
        <p:cNvPr id="118" name="Shape 118"/>
        <p:cNvGrpSpPr/>
        <p:nvPr/>
      </p:nvGrpSpPr>
      <p:grpSpPr>
        <a:xfrm>
          <a:off x="0" y="0"/>
          <a:ext cx="0" cy="0"/>
          <a:chOff x="0" y="0"/>
          <a:chExt cx="0" cy="0"/>
        </a:xfrm>
      </p:grpSpPr>
      <p:sp>
        <p:nvSpPr>
          <p:cNvPr id="119" name="Google Shape;119;p9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20" name="Google Shape;120;p95"/>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21" name="Google Shape;121;p95"/>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2" name="Google Shape;122;p95"/>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3" name="Google Shape;123;p95"/>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4" name="Google Shape;124;p95"/>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5" name="Google Shape;125;p9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6" name="Google Shape;126;p9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27" name="Google Shape;127;p95"/>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28" name="Google Shape;128;p9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29" name="Google Shape;129;p95"/>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0" name="Google Shape;130;p95"/>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1" name="Google Shape;131;p95"/>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2" name="Google Shape;132;p95"/>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3" name="Google Shape;133;p95"/>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4" name="Google Shape;134;p95"/>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5" name="Google Shape;135;p95"/>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6" name="Google Shape;136;p95"/>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p:cSld name="2_Reading tip">
    <p:spTree>
      <p:nvGrpSpPr>
        <p:cNvPr id="1182" name="Shape 1182"/>
        <p:cNvGrpSpPr/>
        <p:nvPr/>
      </p:nvGrpSpPr>
      <p:grpSpPr>
        <a:xfrm>
          <a:off x="0" y="0"/>
          <a:ext cx="0" cy="0"/>
          <a:chOff x="0" y="0"/>
          <a:chExt cx="0" cy="0"/>
        </a:xfrm>
      </p:grpSpPr>
      <p:cxnSp>
        <p:nvCxnSpPr>
          <p:cNvPr id="1183" name="Google Shape;1183;p156"/>
          <p:cNvCxnSpPr/>
          <p:nvPr/>
        </p:nvCxnSpPr>
        <p:spPr>
          <a:xfrm flipH="1">
            <a:off x="3075901" y="3537140"/>
            <a:ext cx="2604900" cy="1443300"/>
          </a:xfrm>
          <a:prstGeom prst="straightConnector1">
            <a:avLst/>
          </a:prstGeom>
          <a:noFill/>
          <a:ln cap="flat" cmpd="sng" w="19050">
            <a:solidFill>
              <a:schemeClr val="dk1"/>
            </a:solidFill>
            <a:prstDash val="solid"/>
            <a:miter lim="800000"/>
            <a:headEnd len="sm" w="sm" type="none"/>
            <a:tailEnd len="sm" w="sm" type="none"/>
          </a:ln>
        </p:spPr>
      </p:cxnSp>
      <p:cxnSp>
        <p:nvCxnSpPr>
          <p:cNvPr id="1184" name="Google Shape;1184;p156"/>
          <p:cNvCxnSpPr/>
          <p:nvPr/>
        </p:nvCxnSpPr>
        <p:spPr>
          <a:xfrm>
            <a:off x="5700643" y="3537141"/>
            <a:ext cx="1046400" cy="411600"/>
          </a:xfrm>
          <a:prstGeom prst="straightConnector1">
            <a:avLst/>
          </a:prstGeom>
          <a:noFill/>
          <a:ln cap="flat" cmpd="sng" w="19050">
            <a:solidFill>
              <a:schemeClr val="dk1"/>
            </a:solidFill>
            <a:prstDash val="solid"/>
            <a:miter lim="800000"/>
            <a:headEnd len="sm" w="sm" type="none"/>
            <a:tailEnd len="sm" w="sm" type="none"/>
          </a:ln>
        </p:spPr>
      </p:cxnSp>
      <p:sp>
        <p:nvSpPr>
          <p:cNvPr id="1185" name="Google Shape;1185;p156"/>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86" name="Google Shape;1186;p156"/>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87" name="Google Shape;1187;p156"/>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88" name="Google Shape;1188;p156"/>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89" name="Google Shape;1189;p156"/>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190" name="Google Shape;1190;p156"/>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191" name="Google Shape;1191;p156"/>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192" name="Google Shape;1192;p156"/>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1193" name="Google Shape;1193;p156"/>
          <p:cNvSpPr txBox="1"/>
          <p:nvPr>
            <p:ph idx="1" type="body"/>
          </p:nvPr>
        </p:nvSpPr>
        <p:spPr>
          <a:xfrm>
            <a:off x="500204" y="1587499"/>
            <a:ext cx="2387400" cy="436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Arial"/>
                <a:ea typeface="Arial"/>
                <a:cs typeface="Arial"/>
                <a:sym typeface="Arial"/>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94" name="Google Shape;1194;p156"/>
          <p:cNvSpPr/>
          <p:nvPr>
            <p:ph idx="2" type="pic"/>
          </p:nvPr>
        </p:nvSpPr>
        <p:spPr>
          <a:xfrm>
            <a:off x="8885583" y="1586830"/>
            <a:ext cx="3041400" cy="2786400"/>
          </a:xfrm>
          <a:prstGeom prst="rect">
            <a:avLst/>
          </a:prstGeom>
          <a:noFill/>
          <a:ln>
            <a:noFill/>
          </a:ln>
        </p:spPr>
      </p:sp>
      <p:sp>
        <p:nvSpPr>
          <p:cNvPr id="1195" name="Google Shape;1195;p156"/>
          <p:cNvSpPr txBox="1"/>
          <p:nvPr>
            <p:ph idx="3" type="body"/>
          </p:nvPr>
        </p:nvSpPr>
        <p:spPr>
          <a:xfrm>
            <a:off x="9157700" y="4600069"/>
            <a:ext cx="2497200" cy="1342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1650"/>
              <a:buFont typeface="Noto Sans Symbols"/>
              <a:buNone/>
              <a:defRPr b="0" i="0" sz="2200" u="none" cap="none" strike="noStrike">
                <a:solidFill>
                  <a:srgbClr val="006FB6"/>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96" name="Google Shape;1196;p156"/>
          <p:cNvSpPr/>
          <p:nvPr/>
        </p:nvSpPr>
        <p:spPr>
          <a:xfrm>
            <a:off x="1296684" y="4871689"/>
            <a:ext cx="4160700" cy="770100"/>
          </a:xfrm>
          <a:prstGeom prst="rect">
            <a:avLst/>
          </a:prstGeom>
          <a:solidFill>
            <a:srgbClr val="96C93E"/>
          </a:solidFill>
          <a:ln cap="flat" cmpd="sng" w="9525">
            <a:solidFill>
              <a:srgbClr val="98B9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006FB6"/>
              </a:solidFill>
              <a:latin typeface="Arial"/>
              <a:ea typeface="Arial"/>
              <a:cs typeface="Arial"/>
              <a:sym typeface="Arial"/>
            </a:endParaRPr>
          </a:p>
        </p:txBody>
      </p:sp>
      <p:sp>
        <p:nvSpPr>
          <p:cNvPr id="1197" name="Google Shape;1197;p156"/>
          <p:cNvSpPr/>
          <p:nvPr/>
        </p:nvSpPr>
        <p:spPr>
          <a:xfrm>
            <a:off x="3056495" y="3893077"/>
            <a:ext cx="2559600" cy="770100"/>
          </a:xfrm>
          <a:prstGeom prst="rect">
            <a:avLst/>
          </a:prstGeom>
          <a:solidFill>
            <a:srgbClr val="96C93E"/>
          </a:solidFill>
          <a:ln cap="flat" cmpd="sng" w="9525">
            <a:solidFill>
              <a:srgbClr val="98B9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8" name="Google Shape;1198;p156"/>
          <p:cNvSpPr/>
          <p:nvPr/>
        </p:nvSpPr>
        <p:spPr>
          <a:xfrm>
            <a:off x="4677392" y="2716041"/>
            <a:ext cx="2559600" cy="770100"/>
          </a:xfrm>
          <a:prstGeom prst="rect">
            <a:avLst/>
          </a:prstGeom>
          <a:solidFill>
            <a:srgbClr val="96C93E"/>
          </a:solidFill>
          <a:ln cap="flat" cmpd="sng" w="9525">
            <a:solidFill>
              <a:srgbClr val="98B9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9" name="Google Shape;1199;p156"/>
          <p:cNvSpPr/>
          <p:nvPr/>
        </p:nvSpPr>
        <p:spPr>
          <a:xfrm>
            <a:off x="6145890" y="3924976"/>
            <a:ext cx="2343900" cy="770100"/>
          </a:xfrm>
          <a:prstGeom prst="rect">
            <a:avLst/>
          </a:prstGeom>
          <a:solidFill>
            <a:srgbClr val="96C93E"/>
          </a:solidFill>
          <a:ln cap="flat" cmpd="sng" w="9525">
            <a:solidFill>
              <a:srgbClr val="98B9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006FB6"/>
              </a:solidFill>
              <a:latin typeface="Arial"/>
              <a:ea typeface="Arial"/>
              <a:cs typeface="Arial"/>
              <a:sym typeface="Arial"/>
            </a:endParaRPr>
          </a:p>
        </p:txBody>
      </p:sp>
      <p:sp>
        <p:nvSpPr>
          <p:cNvPr id="1200" name="Google Shape;1200;p156"/>
          <p:cNvSpPr txBox="1"/>
          <p:nvPr>
            <p:ph idx="4" type="body"/>
          </p:nvPr>
        </p:nvSpPr>
        <p:spPr>
          <a:xfrm>
            <a:off x="4677392" y="2778801"/>
            <a:ext cx="2559600" cy="5793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0" i="0" sz="2800" u="none" cap="none" strike="noStrike">
                <a:solidFill>
                  <a:schemeClr val="dk1"/>
                </a:solidFill>
                <a:latin typeface="Arial"/>
                <a:ea typeface="Arial"/>
                <a:cs typeface="Arial"/>
                <a:sym typeface="Arial"/>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01" name="Google Shape;1201;p156"/>
          <p:cNvSpPr txBox="1"/>
          <p:nvPr>
            <p:ph idx="5" type="body"/>
          </p:nvPr>
        </p:nvSpPr>
        <p:spPr>
          <a:xfrm>
            <a:off x="3068857" y="4004175"/>
            <a:ext cx="2559600" cy="5793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0" i="0" sz="2800" u="none" cap="none" strike="noStrike">
                <a:solidFill>
                  <a:schemeClr val="dk1"/>
                </a:solidFill>
                <a:latin typeface="Arial"/>
                <a:ea typeface="Arial"/>
                <a:cs typeface="Arial"/>
                <a:sym typeface="Arial"/>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02" name="Google Shape;1202;p156"/>
          <p:cNvSpPr txBox="1"/>
          <p:nvPr>
            <p:ph idx="6" type="body"/>
          </p:nvPr>
        </p:nvSpPr>
        <p:spPr>
          <a:xfrm>
            <a:off x="6157153" y="4000707"/>
            <a:ext cx="2332500" cy="5793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0" i="0" sz="2800" u="none" cap="none" strike="noStrike">
                <a:solidFill>
                  <a:schemeClr val="dk1"/>
                </a:solidFill>
                <a:latin typeface="Arial"/>
                <a:ea typeface="Arial"/>
                <a:cs typeface="Arial"/>
                <a:sym typeface="Arial"/>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03" name="Google Shape;1203;p156"/>
          <p:cNvSpPr txBox="1"/>
          <p:nvPr>
            <p:ph idx="7" type="body"/>
          </p:nvPr>
        </p:nvSpPr>
        <p:spPr>
          <a:xfrm>
            <a:off x="1413084" y="4967115"/>
            <a:ext cx="3941100" cy="5793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0" i="0" sz="2800" u="none" cap="none" strike="noStrike">
                <a:solidFill>
                  <a:schemeClr val="dk1"/>
                </a:solidFill>
                <a:latin typeface="Arial"/>
                <a:ea typeface="Arial"/>
                <a:cs typeface="Arial"/>
                <a:sym typeface="Arial"/>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1">
  <p:cSld name="2_Reading tip 1">
    <p:spTree>
      <p:nvGrpSpPr>
        <p:cNvPr id="1204" name="Shape 1204"/>
        <p:cNvGrpSpPr/>
        <p:nvPr/>
      </p:nvGrpSpPr>
      <p:grpSpPr>
        <a:xfrm>
          <a:off x="0" y="0"/>
          <a:ext cx="0" cy="0"/>
          <a:chOff x="0" y="0"/>
          <a:chExt cx="0" cy="0"/>
        </a:xfrm>
      </p:grpSpPr>
      <p:sp>
        <p:nvSpPr>
          <p:cNvPr id="1205" name="Google Shape;1205;p157"/>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06" name="Google Shape;1206;p157"/>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07" name="Google Shape;1207;p157"/>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08" name="Google Shape;1208;p157"/>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09" name="Google Shape;1209;p157"/>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210" name="Google Shape;1210;p157"/>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11" name="Google Shape;1211;p157"/>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212" name="Google Shape;1212;p157"/>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1213" name="Google Shape;1213;p157"/>
          <p:cNvSpPr txBox="1"/>
          <p:nvPr>
            <p:ph idx="1" type="body"/>
          </p:nvPr>
        </p:nvSpPr>
        <p:spPr>
          <a:xfrm>
            <a:off x="500204" y="1587499"/>
            <a:ext cx="7520700" cy="436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Arial"/>
                <a:ea typeface="Arial"/>
                <a:cs typeface="Arial"/>
                <a:sym typeface="Arial"/>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14" name="Google Shape;1214;p157"/>
          <p:cNvSpPr/>
          <p:nvPr>
            <p:ph idx="2" type="pic"/>
          </p:nvPr>
        </p:nvSpPr>
        <p:spPr>
          <a:xfrm>
            <a:off x="8885583" y="1586830"/>
            <a:ext cx="3041400" cy="2786400"/>
          </a:xfrm>
          <a:prstGeom prst="rect">
            <a:avLst/>
          </a:prstGeom>
          <a:noFill/>
          <a:ln>
            <a:noFill/>
          </a:ln>
        </p:spPr>
      </p:sp>
      <p:sp>
        <p:nvSpPr>
          <p:cNvPr id="1215" name="Google Shape;1215;p157"/>
          <p:cNvSpPr txBox="1"/>
          <p:nvPr>
            <p:ph idx="3" type="body"/>
          </p:nvPr>
        </p:nvSpPr>
        <p:spPr>
          <a:xfrm>
            <a:off x="9157700" y="4600069"/>
            <a:ext cx="2497200" cy="1342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1650"/>
              <a:buFont typeface="Noto Sans Symbols"/>
              <a:buNone/>
              <a:defRPr b="0" i="0" sz="2200" u="none" cap="none" strike="noStrike">
                <a:solidFill>
                  <a:srgbClr val="006FB6"/>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teracy terms">
  <p:cSld name="Custom Layout_1">
    <p:spTree>
      <p:nvGrpSpPr>
        <p:cNvPr id="1220" name="Shape 1220"/>
        <p:cNvGrpSpPr/>
        <p:nvPr/>
      </p:nvGrpSpPr>
      <p:grpSpPr>
        <a:xfrm>
          <a:off x="0" y="0"/>
          <a:ext cx="0" cy="0"/>
          <a:chOff x="0" y="0"/>
          <a:chExt cx="0" cy="0"/>
        </a:xfrm>
      </p:grpSpPr>
      <p:sp>
        <p:nvSpPr>
          <p:cNvPr id="1221" name="Google Shape;1221;g1dc98d3da30_0_167"/>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222" name="Google Shape;1222;g1dc98d3da30_0_167"/>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223" name="Google Shape;1223;g1dc98d3da30_0_167"/>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24" name="Google Shape;1224;g1dc98d3da30_0_167"/>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25" name="Google Shape;1225;g1dc98d3da30_0_167"/>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26" name="Google Shape;1226;g1dc98d3da30_0_167"/>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27" name="Google Shape;1227;g1dc98d3da30_0_167"/>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28" name="Google Shape;1228;g1dc98d3da30_0_16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229" name="Google Shape;1229;g1dc98d3da30_0_167"/>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230" name="Google Shape;1230;g1dc98d3da30_0_16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231" name="Google Shape;1231;g1dc98d3da30_0_167"/>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32" name="Google Shape;1232;g1dc98d3da30_0_167"/>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33" name="Google Shape;1233;g1dc98d3da30_0_167"/>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34" name="Google Shape;1234;g1dc98d3da30_0_167"/>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35" name="Google Shape;1235;g1dc98d3da30_0_167"/>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36" name="Google Shape;1236;g1dc98d3da30_0_167"/>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37" name="Google Shape;1237;g1dc98d3da30_0_167"/>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38" name="Google Shape;1238;g1dc98d3da30_0_167"/>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1239" name="Shape 1239"/>
        <p:cNvGrpSpPr/>
        <p:nvPr/>
      </p:nvGrpSpPr>
      <p:grpSpPr>
        <a:xfrm>
          <a:off x="0" y="0"/>
          <a:ext cx="0" cy="0"/>
          <a:chOff x="0" y="0"/>
          <a:chExt cx="0" cy="0"/>
        </a:xfrm>
      </p:grpSpPr>
      <p:sp>
        <p:nvSpPr>
          <p:cNvPr id="1240" name="Google Shape;1240;g1dc98d3da30_0_186"/>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1241" name="Google Shape;1241;g1dc98d3da30_0_186"/>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42" name="Google Shape;1242;g1dc98d3da30_0_186"/>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43" name="Google Shape;1243;g1dc98d3da30_0_18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44" name="Google Shape;1244;g1dc98d3da30_0_186"/>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245" name="Google Shape;1245;g1dc98d3da30_0_186"/>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246" name="Google Shape;1246;g1dc98d3da30_0_186"/>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47" name="Google Shape;1247;g1dc98d3da30_0_186"/>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48" name="Google Shape;1248;g1dc98d3da30_0_186"/>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49" name="Google Shape;1249;g1dc98d3da30_0_186"/>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50" name="Google Shape;1250;g1dc98d3da30_0_186"/>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51" name="Google Shape;1251;g1dc98d3da30_0_18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252" name="Google Shape;1252;g1dc98d3da30_0_18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253" name="Google Shape;1253;g1dc98d3da30_0_18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1254" name="Google Shape;1254;g1dc98d3da30_0_186"/>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1255" name="Google Shape;1255;g1dc98d3da30_0_186"/>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1256" name="Google Shape;1256;g1dc98d3da30_0_186"/>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1257" name="Shape 1257"/>
        <p:cNvGrpSpPr/>
        <p:nvPr/>
      </p:nvGrpSpPr>
      <p:grpSpPr>
        <a:xfrm>
          <a:off x="0" y="0"/>
          <a:ext cx="0" cy="0"/>
          <a:chOff x="0" y="0"/>
          <a:chExt cx="0" cy="0"/>
        </a:xfrm>
      </p:grpSpPr>
      <p:sp>
        <p:nvSpPr>
          <p:cNvPr id="1258" name="Google Shape;1258;g1dc98d3da30_0_204"/>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59" name="Google Shape;1259;g1dc98d3da30_0_204"/>
          <p:cNvSpPr txBox="1"/>
          <p:nvPr>
            <p:ph idx="2"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0" name="Google Shape;1260;g1dc98d3da30_0_20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61" name="Google Shape;1261;g1dc98d3da30_0_204"/>
          <p:cNvSpPr txBox="1"/>
          <p:nvPr>
            <p:ph idx="3"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262" name="Google Shape;1262;g1dc98d3da30_0_204"/>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263" name="Google Shape;1263;g1dc98d3da30_0_204"/>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64" name="Google Shape;1264;g1dc98d3da30_0_20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65" name="Google Shape;1265;g1dc98d3da30_0_204"/>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66" name="Google Shape;1266;g1dc98d3da30_0_20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67" name="Google Shape;1267;g1dc98d3da30_0_20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68" name="Google Shape;1268;g1dc98d3da30_0_20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269" name="Google Shape;1269;g1dc98d3da30_0_204"/>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270" name="Google Shape;1270;g1dc98d3da30_0_20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1271" name="Google Shape;1271;g1dc98d3da30_0_204"/>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1272" name="Google Shape;1272;g1dc98d3da30_0_204"/>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1273" name="Google Shape;1273;g1dc98d3da30_0_204"/>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pic>
        <p:nvPicPr>
          <p:cNvPr descr="A group of people in a room&#10;&#10;Description automatically generated with low confidence" id="1274" name="Google Shape;1274;g1dc98d3da30_0_204"/>
          <p:cNvPicPr preferRelativeResize="0"/>
          <p:nvPr/>
        </p:nvPicPr>
        <p:blipFill rotWithShape="1">
          <a:blip r:embed="rId9">
            <a:alphaModFix/>
          </a:blip>
          <a:srcRect b="0" l="0" r="0" t="0"/>
          <a:stretch/>
        </p:blipFill>
        <p:spPr>
          <a:xfrm>
            <a:off x="7196750" y="1648824"/>
            <a:ext cx="4792050" cy="2665575"/>
          </a:xfrm>
          <a:prstGeom prst="rect">
            <a:avLst/>
          </a:prstGeom>
          <a:noFill/>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275" name="Shape 1275"/>
        <p:cNvGrpSpPr/>
        <p:nvPr/>
      </p:nvGrpSpPr>
      <p:grpSpPr>
        <a:xfrm>
          <a:off x="0" y="0"/>
          <a:ext cx="0" cy="0"/>
          <a:chOff x="0" y="0"/>
          <a:chExt cx="0" cy="0"/>
        </a:xfrm>
      </p:grpSpPr>
      <p:sp>
        <p:nvSpPr>
          <p:cNvPr id="1276" name="Google Shape;1276;g1dc98d3da30_0_222"/>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7" name="Google Shape;1277;g1dc98d3da30_0_222"/>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8" name="Google Shape;1278;g1dc98d3da30_0_222"/>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9" name="Google Shape;1279;g1dc98d3da30_0_222"/>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0" name="Google Shape;1280;g1dc98d3da30_0_222"/>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1" name="Google Shape;1281;g1dc98d3da30_0_222"/>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2" name="Google Shape;1282;g1dc98d3da30_0_222"/>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3" name="Google Shape;1283;g1dc98d3da30_0_222"/>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4" name="Google Shape;1284;g1dc98d3da30_0_222"/>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285" name="Google Shape;1285;g1dc98d3da30_0_222"/>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286" name="Google Shape;1286;g1dc98d3da30_0_222"/>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87" name="Google Shape;1287;g1dc98d3da30_0_22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88" name="Google Shape;1288;g1dc98d3da30_0_222"/>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89" name="Google Shape;1289;g1dc98d3da30_0_22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90" name="Google Shape;1290;g1dc98d3da30_0_22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91" name="Google Shape;1291;g1dc98d3da30_0_22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292" name="Google Shape;1292;g1dc98d3da30_0_22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293" name="Google Shape;1293;g1dc98d3da30_0_22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294" name="Shape 1294"/>
        <p:cNvGrpSpPr/>
        <p:nvPr/>
      </p:nvGrpSpPr>
      <p:grpSpPr>
        <a:xfrm>
          <a:off x="0" y="0"/>
          <a:ext cx="0" cy="0"/>
          <a:chOff x="0" y="0"/>
          <a:chExt cx="0" cy="0"/>
        </a:xfrm>
      </p:grpSpPr>
      <p:sp>
        <p:nvSpPr>
          <p:cNvPr id="1295" name="Google Shape;1295;g1dc98d3da30_0_24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296" name="Google Shape;1296;g1dc98d3da30_0_241"/>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pic>
        <p:nvPicPr>
          <p:cNvPr descr="A picture containing text, person, indoor, table&#10;&#10;Description automatically generated" id="1297" name="Google Shape;1297;g1dc98d3da30_0_241"/>
          <p:cNvPicPr preferRelativeResize="0"/>
          <p:nvPr/>
        </p:nvPicPr>
        <p:blipFill rotWithShape="1">
          <a:blip r:embed="rId3">
            <a:alphaModFix/>
          </a:blip>
          <a:srcRect b="0" l="0" r="0" t="0"/>
          <a:stretch/>
        </p:blipFill>
        <p:spPr>
          <a:xfrm>
            <a:off x="5464911" y="1581644"/>
            <a:ext cx="6486175" cy="4320879"/>
          </a:xfrm>
          <a:prstGeom prst="rect">
            <a:avLst/>
          </a:prstGeom>
          <a:noFill/>
          <a:ln>
            <a:noFill/>
          </a:ln>
        </p:spPr>
      </p:pic>
      <p:cxnSp>
        <p:nvCxnSpPr>
          <p:cNvPr id="1298" name="Google Shape;1298;g1dc98d3da30_0_24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99" name="Google Shape;1299;g1dc98d3da30_0_241"/>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00" name="Google Shape;1300;g1dc98d3da30_0_241"/>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01" name="Google Shape;1301;g1dc98d3da30_0_241"/>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02" name="Google Shape;1302;g1dc98d3da30_0_24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sp>
        <p:nvSpPr>
          <p:cNvPr id="1303" name="Google Shape;1303;g1dc98d3da30_0_241"/>
          <p:cNvSpPr/>
          <p:nvPr/>
        </p:nvSpPr>
        <p:spPr>
          <a:xfrm>
            <a:off x="3812820" y="4636967"/>
            <a:ext cx="3808200" cy="1571100"/>
          </a:xfrm>
          <a:prstGeom prst="wedgeRoundRectCallout">
            <a:avLst>
              <a:gd fmla="val 42010" name="adj1"/>
              <a:gd fmla="val -88457"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304" name="Google Shape;1304;g1dc98d3da30_0_241"/>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1305" name="Google Shape;1305;g1dc98d3da30_0_241"/>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1306" name="Google Shape;1306;g1dc98d3da30_0_241"/>
          <p:cNvSpPr/>
          <p:nvPr/>
        </p:nvSpPr>
        <p:spPr>
          <a:xfrm>
            <a:off x="1586774" y="2772170"/>
            <a:ext cx="3801300" cy="1571100"/>
          </a:xfrm>
          <a:prstGeom prst="wedgeRoundRectCallout">
            <a:avLst>
              <a:gd fmla="val 77165" name="adj1"/>
              <a:gd fmla="val -3532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1307" name="Google Shape;1307;g1dc98d3da30_0_241"/>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1308" name="Google Shape;1308;g1dc98d3da30_0_241"/>
          <p:cNvSpPr/>
          <p:nvPr/>
        </p:nvSpPr>
        <p:spPr>
          <a:xfrm>
            <a:off x="144716" y="1293950"/>
            <a:ext cx="3801300" cy="1571100"/>
          </a:xfrm>
          <a:prstGeom prst="wedgeRoundRectCallout">
            <a:avLst>
              <a:gd fmla="val 112822" name="adj1"/>
              <a:gd fmla="val -3832"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09" name="Google Shape;1309;g1dc98d3da30_0_241"/>
          <p:cNvSpPr/>
          <p:nvPr/>
        </p:nvSpPr>
        <p:spPr>
          <a:xfrm>
            <a:off x="158984" y="4417887"/>
            <a:ext cx="3206700" cy="1571100"/>
          </a:xfrm>
          <a:prstGeom prst="wedgeRoundRectCallout">
            <a:avLst>
              <a:gd fmla="val 117826" name="adj1"/>
              <a:gd fmla="val -60384"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10" name="Google Shape;1310;g1dc98d3da30_0_241"/>
          <p:cNvSpPr txBox="1"/>
          <p:nvPr>
            <p:ph idx="1"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1" name="Google Shape;1311;g1dc98d3da30_0_241"/>
          <p:cNvSpPr txBox="1"/>
          <p:nvPr>
            <p:ph idx="2" type="body"/>
          </p:nvPr>
        </p:nvSpPr>
        <p:spPr>
          <a:xfrm>
            <a:off x="4072874" y="4724938"/>
            <a:ext cx="33069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2" name="Google Shape;1312;g1dc98d3da30_0_241"/>
          <p:cNvSpPr txBox="1"/>
          <p:nvPr>
            <p:ph idx="3" type="body"/>
          </p:nvPr>
        </p:nvSpPr>
        <p:spPr>
          <a:xfrm>
            <a:off x="240914" y="1445813"/>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3" name="Google Shape;1313;g1dc98d3da30_0_241"/>
          <p:cNvSpPr txBox="1"/>
          <p:nvPr>
            <p:ph idx="4" type="body"/>
          </p:nvPr>
        </p:nvSpPr>
        <p:spPr>
          <a:xfrm>
            <a:off x="319505" y="4495585"/>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1314" name="Shape 1314"/>
        <p:cNvGrpSpPr/>
        <p:nvPr/>
      </p:nvGrpSpPr>
      <p:grpSpPr>
        <a:xfrm>
          <a:off x="0" y="0"/>
          <a:ext cx="0" cy="0"/>
          <a:chOff x="0" y="0"/>
          <a:chExt cx="0" cy="0"/>
        </a:xfrm>
      </p:grpSpPr>
      <p:pic>
        <p:nvPicPr>
          <p:cNvPr id="1315" name="Google Shape;1315;g1dc98d3da30_0_261"/>
          <p:cNvPicPr preferRelativeResize="0"/>
          <p:nvPr/>
        </p:nvPicPr>
        <p:blipFill rotWithShape="1">
          <a:blip r:embed="rId2">
            <a:alphaModFix/>
          </a:blip>
          <a:srcRect b="0" l="0" r="0" t="0"/>
          <a:stretch/>
        </p:blipFill>
        <p:spPr>
          <a:xfrm>
            <a:off x="129614" y="1685897"/>
            <a:ext cx="5505627" cy="4256743"/>
          </a:xfrm>
          <a:prstGeom prst="rect">
            <a:avLst/>
          </a:prstGeom>
          <a:noFill/>
          <a:ln>
            <a:noFill/>
          </a:ln>
        </p:spPr>
      </p:pic>
      <p:sp>
        <p:nvSpPr>
          <p:cNvPr id="1316" name="Google Shape;1316;g1dc98d3da30_0_26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317" name="Google Shape;1317;g1dc98d3da30_0_261"/>
          <p:cNvPicPr preferRelativeResize="0"/>
          <p:nvPr/>
        </p:nvPicPr>
        <p:blipFill rotWithShape="1">
          <a:blip r:embed="rId3">
            <a:alphaModFix/>
          </a:blip>
          <a:srcRect b="0" l="0" r="0" t="0"/>
          <a:stretch/>
        </p:blipFill>
        <p:spPr>
          <a:xfrm>
            <a:off x="2097147" y="6246434"/>
            <a:ext cx="309929" cy="493980"/>
          </a:xfrm>
          <a:prstGeom prst="rect">
            <a:avLst/>
          </a:prstGeom>
          <a:noFill/>
          <a:ln>
            <a:noFill/>
          </a:ln>
        </p:spPr>
      </p:pic>
      <p:cxnSp>
        <p:nvCxnSpPr>
          <p:cNvPr id="1318" name="Google Shape;1318;g1dc98d3da30_0_26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19" name="Google Shape;1319;g1dc98d3da30_0_261"/>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20" name="Google Shape;1320;g1dc98d3da30_0_261"/>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21" name="Google Shape;1321;g1dc98d3da30_0_261"/>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22" name="Google Shape;1322;g1dc98d3da30_0_26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23" name="Google Shape;1323;g1dc98d3da30_0_261"/>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1324" name="Google Shape;1324;g1dc98d3da30_0_261"/>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1325" name="Google Shape;1325;g1dc98d3da30_0_261"/>
          <p:cNvSpPr/>
          <p:nvPr/>
        </p:nvSpPr>
        <p:spPr>
          <a:xfrm>
            <a:off x="8260989" y="2998070"/>
            <a:ext cx="3801300" cy="1571100"/>
          </a:xfrm>
          <a:prstGeom prst="wedgeRoundRectCallout">
            <a:avLst>
              <a:gd fmla="val -135679" name="adj1"/>
              <a:gd fmla="val -71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1326" name="Google Shape;1326;g1dc98d3da30_0_261"/>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1327" name="Google Shape;1327;g1dc98d3da30_0_261"/>
          <p:cNvSpPr/>
          <p:nvPr/>
        </p:nvSpPr>
        <p:spPr>
          <a:xfrm>
            <a:off x="5720300" y="1436681"/>
            <a:ext cx="3801300" cy="1571100"/>
          </a:xfrm>
          <a:prstGeom prst="wedgeRoundRectCallout">
            <a:avLst>
              <a:gd fmla="val -69408" name="adj1"/>
              <a:gd fmla="val 3761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28" name="Google Shape;1328;g1dc98d3da30_0_261"/>
          <p:cNvSpPr/>
          <p:nvPr/>
        </p:nvSpPr>
        <p:spPr>
          <a:xfrm>
            <a:off x="5839976" y="4511014"/>
            <a:ext cx="5789100" cy="1571100"/>
          </a:xfrm>
          <a:prstGeom prst="wedgeRoundRectCallout">
            <a:avLst>
              <a:gd fmla="val -71407" name="adj1"/>
              <a:gd fmla="val -94775"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29" name="Google Shape;1329;g1dc98d3da30_0_261"/>
          <p:cNvSpPr txBox="1"/>
          <p:nvPr>
            <p:ph idx="1" type="body"/>
          </p:nvPr>
        </p:nvSpPr>
        <p:spPr>
          <a:xfrm>
            <a:off x="8450575" y="3165416"/>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0" name="Google Shape;1330;g1dc98d3da30_0_261"/>
          <p:cNvSpPr txBox="1"/>
          <p:nvPr>
            <p:ph idx="2" type="body"/>
          </p:nvPr>
        </p:nvSpPr>
        <p:spPr>
          <a:xfrm>
            <a:off x="5816498" y="1588544"/>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1" name="Google Shape;1331;g1dc98d3da30_0_261"/>
          <p:cNvSpPr txBox="1"/>
          <p:nvPr>
            <p:ph idx="3" type="body"/>
          </p:nvPr>
        </p:nvSpPr>
        <p:spPr>
          <a:xfrm>
            <a:off x="6003646" y="4619956"/>
            <a:ext cx="53886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332" name="Shape 1332"/>
        <p:cNvGrpSpPr/>
        <p:nvPr/>
      </p:nvGrpSpPr>
      <p:grpSpPr>
        <a:xfrm>
          <a:off x="0" y="0"/>
          <a:ext cx="0" cy="0"/>
          <a:chOff x="0" y="0"/>
          <a:chExt cx="0" cy="0"/>
        </a:xfrm>
      </p:grpSpPr>
      <p:sp>
        <p:nvSpPr>
          <p:cNvPr id="1333" name="Google Shape;1333;g1dc98d3da30_0_279"/>
          <p:cNvSpPr txBox="1"/>
          <p:nvPr>
            <p:ph type="title"/>
          </p:nvPr>
        </p:nvSpPr>
        <p:spPr>
          <a:xfrm>
            <a:off x="0" y="-1"/>
            <a:ext cx="91599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34" name="Google Shape;1334;g1dc98d3da30_0_279"/>
          <p:cNvSpPr txBox="1"/>
          <p:nvPr>
            <p:ph idx="1" type="body"/>
          </p:nvPr>
        </p:nvSpPr>
        <p:spPr>
          <a:xfrm>
            <a:off x="0" y="5764437"/>
            <a:ext cx="12192000" cy="1093500"/>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5" name="Google Shape;1335;g1dc98d3da30_0_279"/>
          <p:cNvSpPr txBox="1"/>
          <p:nvPr>
            <p:ph idx="2" type="body"/>
          </p:nvPr>
        </p:nvSpPr>
        <p:spPr>
          <a:xfrm>
            <a:off x="0" y="1657350"/>
            <a:ext cx="12192000" cy="352410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336" name="Google Shape;1336;g1dc98d3da30_0_279"/>
          <p:cNvGrpSpPr/>
          <p:nvPr/>
        </p:nvGrpSpPr>
        <p:grpSpPr>
          <a:xfrm>
            <a:off x="1" y="5607273"/>
            <a:ext cx="12196128" cy="83414"/>
            <a:chOff x="-33239" y="5603791"/>
            <a:chExt cx="9147325" cy="83414"/>
          </a:xfrm>
        </p:grpSpPr>
        <p:cxnSp>
          <p:nvCxnSpPr>
            <p:cNvPr id="1337" name="Google Shape;1337;g1dc98d3da30_0_279"/>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1338" name="Google Shape;1338;g1dc98d3da30_0_279"/>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1_Title and Vertical Text">
    <p:spTree>
      <p:nvGrpSpPr>
        <p:cNvPr id="1344" name="Shape 1344"/>
        <p:cNvGrpSpPr/>
        <p:nvPr/>
      </p:nvGrpSpPr>
      <p:grpSpPr>
        <a:xfrm>
          <a:off x="0" y="0"/>
          <a:ext cx="0" cy="0"/>
          <a:chOff x="0" y="0"/>
          <a:chExt cx="0" cy="0"/>
        </a:xfrm>
      </p:grpSpPr>
      <p:sp>
        <p:nvSpPr>
          <p:cNvPr id="1345" name="Google Shape;1345;g2cb16f7632f_0_121"/>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rtl="0" algn="l">
              <a:lnSpc>
                <a:spcPct val="90000"/>
              </a:lnSpc>
              <a:spcBef>
                <a:spcPts val="0"/>
              </a:spcBef>
              <a:spcAft>
                <a:spcPts val="0"/>
              </a:spcAft>
              <a:buClr>
                <a:srgbClr val="0771BA"/>
              </a:buClr>
              <a:buSzPts val="1800"/>
              <a:buFont typeface="Calibri"/>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cxnSp>
        <p:nvCxnSpPr>
          <p:cNvPr id="1346" name="Google Shape;1346;g2cb16f7632f_0_121"/>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47" name="Google Shape;1347;g2cb16f7632f_0_121"/>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348" name="Google Shape;1348;g2cb16f7632f_0_121"/>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349" name="Google Shape;1349;g2cb16f7632f_0_121"/>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350" name="Google Shape;1350;g2cb16f7632f_0_121"/>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351" name="Google Shape;1351;g2cb16f7632f_0_121"/>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1352" name="Google Shape;1352;g2cb16f7632f_0_121"/>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353" name="Google Shape;1353;g2cb16f7632f_0_121"/>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4" name="Google Shape;1354;g2cb16f7632f_0_121"/>
          <p:cNvSpPr/>
          <p:nvPr>
            <p:ph idx="2" type="pic"/>
          </p:nvPr>
        </p:nvSpPr>
        <p:spPr>
          <a:xfrm>
            <a:off x="457146" y="524736"/>
            <a:ext cx="2514600" cy="2935200"/>
          </a:xfrm>
          <a:prstGeom prst="rect">
            <a:avLst/>
          </a:prstGeom>
          <a:noFill/>
          <a:ln>
            <a:noFill/>
          </a:ln>
        </p:spPr>
      </p:sp>
      <p:sp>
        <p:nvSpPr>
          <p:cNvPr id="1355" name="Google Shape;1355;g2cb16f7632f_0_121"/>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Figure out the word">
  <p:cSld name="Title, Subtitle">
    <p:spTree>
      <p:nvGrpSpPr>
        <p:cNvPr id="142" name="Shape 142"/>
        <p:cNvGrpSpPr/>
        <p:nvPr/>
      </p:nvGrpSpPr>
      <p:grpSpPr>
        <a:xfrm>
          <a:off x="0" y="0"/>
          <a:ext cx="0" cy="0"/>
          <a:chOff x="0" y="0"/>
          <a:chExt cx="0" cy="0"/>
        </a:xfrm>
      </p:grpSpPr>
      <p:pic>
        <p:nvPicPr>
          <p:cNvPr id="143" name="Google Shape;143;p32"/>
          <p:cNvPicPr preferRelativeResize="0"/>
          <p:nvPr/>
        </p:nvPicPr>
        <p:blipFill rotWithShape="1">
          <a:blip r:embed="rId2">
            <a:alphaModFix/>
          </a:blip>
          <a:srcRect b="15736" l="0" r="0" t="0"/>
          <a:stretch/>
        </p:blipFill>
        <p:spPr>
          <a:xfrm>
            <a:off x="22160" y="0"/>
            <a:ext cx="12191999" cy="6857995"/>
          </a:xfrm>
          <a:prstGeom prst="rect">
            <a:avLst/>
          </a:prstGeom>
          <a:noFill/>
          <a:ln>
            <a:noFill/>
          </a:ln>
        </p:spPr>
      </p:pic>
      <p:grpSp>
        <p:nvGrpSpPr>
          <p:cNvPr id="144" name="Google Shape;144;p32"/>
          <p:cNvGrpSpPr/>
          <p:nvPr/>
        </p:nvGrpSpPr>
        <p:grpSpPr>
          <a:xfrm>
            <a:off x="0" y="5607273"/>
            <a:ext cx="12214159" cy="1252536"/>
            <a:chOff x="-33239" y="5603791"/>
            <a:chExt cx="9160619" cy="1252536"/>
          </a:xfrm>
        </p:grpSpPr>
        <p:sp>
          <p:nvSpPr>
            <p:cNvPr id="145" name="Google Shape;145;p32"/>
            <p:cNvSpPr/>
            <p:nvPr/>
          </p:nvSpPr>
          <p:spPr>
            <a:xfrm>
              <a:off x="-29914" y="5611028"/>
              <a:ext cx="9157294" cy="1245299"/>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46" name="Google Shape;146;p32"/>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147" name="Google Shape;147;p32"/>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148" name="Google Shape;148;p32"/>
          <p:cNvSpPr txBox="1"/>
          <p:nvPr>
            <p:ph type="title"/>
          </p:nvPr>
        </p:nvSpPr>
        <p:spPr>
          <a:xfrm>
            <a:off x="-8" y="5994664"/>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49" name="Google Shape;149;p32"/>
          <p:cNvPicPr preferRelativeResize="0"/>
          <p:nvPr/>
        </p:nvPicPr>
        <p:blipFill rotWithShape="1">
          <a:blip r:embed="rId3">
            <a:alphaModFix/>
          </a:blip>
          <a:srcRect b="0" l="0" r="0" t="0"/>
          <a:stretch/>
        </p:blipFill>
        <p:spPr>
          <a:xfrm>
            <a:off x="9526862" y="5918379"/>
            <a:ext cx="2339648" cy="711925"/>
          </a:xfrm>
          <a:prstGeom prst="rect">
            <a:avLst/>
          </a:prstGeom>
          <a:noFill/>
          <a:ln>
            <a:noFill/>
          </a:ln>
        </p:spPr>
      </p:pic>
      <p:sp>
        <p:nvSpPr>
          <p:cNvPr id="150" name="Google Shape;150;p32"/>
          <p:cNvSpPr/>
          <p:nvPr/>
        </p:nvSpPr>
        <p:spPr>
          <a:xfrm>
            <a:off x="0" y="-38100"/>
            <a:ext cx="12223022" cy="5610904"/>
          </a:xfrm>
          <a:prstGeom prst="rect">
            <a:avLst/>
          </a:prstGeom>
          <a:solidFill>
            <a:srgbClr val="006FB6">
              <a:alpha val="31764"/>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p:cSld name="2 Reading tip with pic and conversation bubbles">
    <p:spTree>
      <p:nvGrpSpPr>
        <p:cNvPr id="1356" name="Shape 1356"/>
        <p:cNvGrpSpPr/>
        <p:nvPr/>
      </p:nvGrpSpPr>
      <p:grpSpPr>
        <a:xfrm>
          <a:off x="0" y="0"/>
          <a:ext cx="0" cy="0"/>
          <a:chOff x="0" y="0"/>
          <a:chExt cx="0" cy="0"/>
        </a:xfrm>
      </p:grpSpPr>
      <p:sp>
        <p:nvSpPr>
          <p:cNvPr id="1357" name="Google Shape;1357;g2cb16f7632f_0_133"/>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rtl="0" algn="l">
              <a:lnSpc>
                <a:spcPct val="90000"/>
              </a:lnSpc>
              <a:spcBef>
                <a:spcPts val="0"/>
              </a:spcBef>
              <a:spcAft>
                <a:spcPts val="0"/>
              </a:spcAft>
              <a:buClr>
                <a:srgbClr val="0771BA"/>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58" name="Google Shape;1358;g2cb16f7632f_0_133"/>
          <p:cNvSpPr txBox="1"/>
          <p:nvPr>
            <p:ph idx="1" type="body"/>
          </p:nvPr>
        </p:nvSpPr>
        <p:spPr>
          <a:xfrm>
            <a:off x="207818" y="1577975"/>
            <a:ext cx="29892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9" name="Google Shape;1359;g2cb16f7632f_0_133"/>
          <p:cNvSpPr txBox="1"/>
          <p:nvPr>
            <p:ph idx="2" type="body"/>
          </p:nvPr>
        </p:nvSpPr>
        <p:spPr>
          <a:xfrm>
            <a:off x="207817" y="3992563"/>
            <a:ext cx="30201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360" name="Google Shape;1360;g2cb16f7632f_0_133"/>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61" name="Google Shape;1361;g2cb16f7632f_0_133"/>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362" name="Google Shape;1362;g2cb16f7632f_0_133"/>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63" name="Google Shape;1363;g2cb16f7632f_0_133"/>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364" name="Google Shape;1364;g2cb16f7632f_0_133"/>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365" name="Google Shape;1365;g2cb16f7632f_0_133"/>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366" name="Google Shape;1366;g2cb16f7632f_0_133"/>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pic>
        <p:nvPicPr>
          <p:cNvPr descr="A picture containing person, indoor, table&#10;&#10;Description generated with very high confidence" id="1367" name="Google Shape;1367;g2cb16f7632f_0_133"/>
          <p:cNvPicPr preferRelativeResize="0"/>
          <p:nvPr/>
        </p:nvPicPr>
        <p:blipFill rotWithShape="1">
          <a:blip r:embed="rId6">
            <a:alphaModFix/>
          </a:blip>
          <a:srcRect b="0" l="0" r="0" t="0"/>
          <a:stretch/>
        </p:blipFill>
        <p:spPr>
          <a:xfrm>
            <a:off x="6533129" y="2343959"/>
            <a:ext cx="2453431" cy="3680153"/>
          </a:xfrm>
          <a:prstGeom prst="rect">
            <a:avLst/>
          </a:prstGeom>
          <a:noFill/>
          <a:ln cap="sq" cmpd="sng" w="19050">
            <a:solidFill>
              <a:srgbClr val="666666"/>
            </a:solidFill>
            <a:prstDash val="solid"/>
            <a:miter lim="800000"/>
            <a:headEnd len="sm" w="sm" type="none"/>
            <a:tailEnd len="sm" w="sm" type="none"/>
          </a:ln>
        </p:spPr>
      </p:pic>
      <p:sp>
        <p:nvSpPr>
          <p:cNvPr id="1368" name="Google Shape;1368;g2cb16f7632f_0_133"/>
          <p:cNvSpPr/>
          <p:nvPr/>
        </p:nvSpPr>
        <p:spPr>
          <a:xfrm rot="949803">
            <a:off x="8632588" y="1934638"/>
            <a:ext cx="3479666" cy="2748714"/>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69" name="Google Shape;1369;g2cb16f7632f_0_133"/>
          <p:cNvSpPr/>
          <p:nvPr/>
        </p:nvSpPr>
        <p:spPr>
          <a:xfrm flipH="1" rot="-2036003">
            <a:off x="3537616" y="1994863"/>
            <a:ext cx="3036928" cy="2147042"/>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70" name="Google Shape;1370;g2cb16f7632f_0_133"/>
          <p:cNvSpPr txBox="1"/>
          <p:nvPr>
            <p:ph idx="3" type="body"/>
          </p:nvPr>
        </p:nvSpPr>
        <p:spPr>
          <a:xfrm rot="-2153668">
            <a:off x="3954263" y="2367682"/>
            <a:ext cx="2234544" cy="140894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71" name="Google Shape;1371;g2cb16f7632f_0_133"/>
          <p:cNvSpPr txBox="1"/>
          <p:nvPr>
            <p:ph idx="4" type="body"/>
          </p:nvPr>
        </p:nvSpPr>
        <p:spPr>
          <a:xfrm rot="860265">
            <a:off x="9153635" y="2384138"/>
            <a:ext cx="2405938" cy="18287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72" name="Google Shape;1372;g2cb16f7632f_0_133"/>
          <p:cNvSpPr txBox="1"/>
          <p:nvPr>
            <p:ph idx="5"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open slide">
  <p:cSld name="2 Reading tip with open slide">
    <p:spTree>
      <p:nvGrpSpPr>
        <p:cNvPr id="1373" name="Shape 1373"/>
        <p:cNvGrpSpPr/>
        <p:nvPr/>
      </p:nvGrpSpPr>
      <p:grpSpPr>
        <a:xfrm>
          <a:off x="0" y="0"/>
          <a:ext cx="0" cy="0"/>
          <a:chOff x="0" y="0"/>
          <a:chExt cx="0" cy="0"/>
        </a:xfrm>
      </p:grpSpPr>
      <p:sp>
        <p:nvSpPr>
          <p:cNvPr id="1374" name="Google Shape;1374;g2cb16f7632f_0_150"/>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rtl="0" algn="l">
              <a:lnSpc>
                <a:spcPct val="90000"/>
              </a:lnSpc>
              <a:spcBef>
                <a:spcPts val="0"/>
              </a:spcBef>
              <a:spcAft>
                <a:spcPts val="0"/>
              </a:spcAft>
              <a:buClr>
                <a:srgbClr val="0771BA"/>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75" name="Google Shape;1375;g2cb16f7632f_0_150"/>
          <p:cNvSpPr txBox="1"/>
          <p:nvPr>
            <p:ph idx="1"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76" name="Google Shape;1376;g2cb16f7632f_0_150"/>
          <p:cNvSpPr txBox="1"/>
          <p:nvPr>
            <p:ph idx="2" type="body"/>
          </p:nvPr>
        </p:nvSpPr>
        <p:spPr>
          <a:xfrm>
            <a:off x="162285" y="1411720"/>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77" name="Google Shape;1377;g2cb16f7632f_0_150"/>
          <p:cNvSpPr txBox="1"/>
          <p:nvPr>
            <p:ph idx="3" type="body"/>
          </p:nvPr>
        </p:nvSpPr>
        <p:spPr>
          <a:xfrm>
            <a:off x="180109" y="3992563"/>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378" name="Google Shape;1378;g2cb16f7632f_0_150"/>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79" name="Google Shape;1379;g2cb16f7632f_0_150"/>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380" name="Google Shape;1380;g2cb16f7632f_0_150"/>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81" name="Google Shape;1381;g2cb16f7632f_0_150"/>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382" name="Google Shape;1382;g2cb16f7632f_0_150"/>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383" name="Google Shape;1383;g2cb16f7632f_0_150"/>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384" name="Google Shape;1384;g2cb16f7632f_0_150"/>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
        <p:nvSpPr>
          <p:cNvPr id="1385" name="Google Shape;1385;g2cb16f7632f_0_150"/>
          <p:cNvSpPr txBox="1"/>
          <p:nvPr>
            <p:ph idx="4" type="body"/>
          </p:nvPr>
        </p:nvSpPr>
        <p:spPr>
          <a:xfrm>
            <a:off x="4104471" y="1818827"/>
            <a:ext cx="75420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86" name="Google Shape;1386;g2cb16f7632f_0_150"/>
          <p:cNvSpPr txBox="1"/>
          <p:nvPr>
            <p:ph idx="5" type="body"/>
          </p:nvPr>
        </p:nvSpPr>
        <p:spPr>
          <a:xfrm>
            <a:off x="3969386" y="3243174"/>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87" name="Google Shape;1387;g2cb16f7632f_0_150"/>
          <p:cNvSpPr txBox="1"/>
          <p:nvPr>
            <p:ph idx="6" type="body"/>
          </p:nvPr>
        </p:nvSpPr>
        <p:spPr>
          <a:xfrm>
            <a:off x="3987210" y="4810036"/>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88" name="Google Shape;1388;g2cb16f7632f_0_150"/>
          <p:cNvSpPr txBox="1"/>
          <p:nvPr>
            <p:ph idx="7" type="body"/>
          </p:nvPr>
        </p:nvSpPr>
        <p:spPr>
          <a:xfrm>
            <a:off x="7676147" y="3224908"/>
            <a:ext cx="39702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389" name="Shape 1389"/>
        <p:cNvGrpSpPr/>
        <p:nvPr/>
      </p:nvGrpSpPr>
      <p:grpSpPr>
        <a:xfrm>
          <a:off x="0" y="0"/>
          <a:ext cx="0" cy="0"/>
          <a:chOff x="0" y="0"/>
          <a:chExt cx="0" cy="0"/>
        </a:xfrm>
      </p:grpSpPr>
      <p:sp>
        <p:nvSpPr>
          <p:cNvPr id="1390" name="Google Shape;1390;g2cb16f7632f_0_166"/>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rtl="0" algn="l">
              <a:lnSpc>
                <a:spcPct val="90000"/>
              </a:lnSpc>
              <a:spcBef>
                <a:spcPts val="0"/>
              </a:spcBef>
              <a:spcAft>
                <a:spcPts val="0"/>
              </a:spcAft>
              <a:buClr>
                <a:srgbClr val="0771BA"/>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91" name="Google Shape;1391;g2cb16f7632f_0_166"/>
          <p:cNvSpPr txBox="1"/>
          <p:nvPr>
            <p:ph idx="1" type="body"/>
          </p:nvPr>
        </p:nvSpPr>
        <p:spPr>
          <a:xfrm>
            <a:off x="0" y="227488"/>
            <a:ext cx="3497400" cy="549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2" name="Google Shape;1392;g2cb16f7632f_0_166"/>
          <p:cNvSpPr txBox="1"/>
          <p:nvPr>
            <p:ph idx="2" type="body"/>
          </p:nvPr>
        </p:nvSpPr>
        <p:spPr>
          <a:xfrm>
            <a:off x="0" y="1577975"/>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3" name="Google Shape;1393;g2cb16f7632f_0_166"/>
          <p:cNvSpPr txBox="1"/>
          <p:nvPr>
            <p:ph idx="3" type="body"/>
          </p:nvPr>
        </p:nvSpPr>
        <p:spPr>
          <a:xfrm>
            <a:off x="-39687" y="3992563"/>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4" name="Google Shape;1394;g2cb16f7632f_0_166"/>
          <p:cNvSpPr txBox="1"/>
          <p:nvPr>
            <p:ph idx="4" type="body"/>
          </p:nvPr>
        </p:nvSpPr>
        <p:spPr>
          <a:xfrm>
            <a:off x="3790950" y="1944688"/>
            <a:ext cx="81408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395" name="Google Shape;1395;g2cb16f7632f_0_166"/>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96" name="Google Shape;1396;g2cb16f7632f_0_166"/>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397" name="Google Shape;1397;g2cb16f7632f_0_166"/>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98" name="Google Shape;1398;g2cb16f7632f_0_166"/>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399" name="Google Shape;1399;g2cb16f7632f_0_166"/>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400" name="Google Shape;1400;g2cb16f7632f_0_166"/>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401" name="Google Shape;1401;g2cb16f7632f_0_166"/>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402" name="Shape 1402"/>
        <p:cNvGrpSpPr/>
        <p:nvPr/>
      </p:nvGrpSpPr>
      <p:grpSpPr>
        <a:xfrm>
          <a:off x="0" y="0"/>
          <a:ext cx="0" cy="0"/>
          <a:chOff x="0" y="0"/>
          <a:chExt cx="0" cy="0"/>
        </a:xfrm>
      </p:grpSpPr>
      <p:sp>
        <p:nvSpPr>
          <p:cNvPr id="1403" name="Google Shape;1403;g2cb16f7632f_0_179"/>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rtl="0" algn="l">
              <a:lnSpc>
                <a:spcPct val="90000"/>
              </a:lnSpc>
              <a:spcBef>
                <a:spcPts val="0"/>
              </a:spcBef>
              <a:spcAft>
                <a:spcPts val="0"/>
              </a:spcAft>
              <a:buClr>
                <a:srgbClr val="0771BA"/>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pic>
        <p:nvPicPr>
          <p:cNvPr id="1404" name="Google Shape;1404;g2cb16f7632f_0_179"/>
          <p:cNvPicPr preferRelativeResize="0"/>
          <p:nvPr/>
        </p:nvPicPr>
        <p:blipFill rotWithShape="1">
          <a:blip r:embed="rId2">
            <a:alphaModFix/>
          </a:blip>
          <a:srcRect b="0" l="0" r="0" t="0"/>
          <a:stretch/>
        </p:blipFill>
        <p:spPr>
          <a:xfrm>
            <a:off x="3837047" y="6246434"/>
            <a:ext cx="309931" cy="493980"/>
          </a:xfrm>
          <a:prstGeom prst="rect">
            <a:avLst/>
          </a:prstGeom>
          <a:noFill/>
          <a:ln>
            <a:noFill/>
          </a:ln>
        </p:spPr>
      </p:pic>
      <p:cxnSp>
        <p:nvCxnSpPr>
          <p:cNvPr id="1405" name="Google Shape;1405;g2cb16f7632f_0_179"/>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406" name="Google Shape;1406;g2cb16f7632f_0_179"/>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07" name="Google Shape;1407;g2cb16f7632f_0_179"/>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408" name="Google Shape;1408;g2cb16f7632f_0_179"/>
          <p:cNvPicPr preferRelativeResize="0"/>
          <p:nvPr/>
        </p:nvPicPr>
        <p:blipFill rotWithShape="1">
          <a:blip r:embed="rId3">
            <a:alphaModFix/>
          </a:blip>
          <a:srcRect b="0" l="0" r="0" t="0"/>
          <a:stretch/>
        </p:blipFill>
        <p:spPr>
          <a:xfrm>
            <a:off x="11442515" y="6196177"/>
            <a:ext cx="491969" cy="536174"/>
          </a:xfrm>
          <a:prstGeom prst="rect">
            <a:avLst/>
          </a:prstGeom>
          <a:noFill/>
          <a:ln>
            <a:noFill/>
          </a:ln>
        </p:spPr>
      </p:pic>
      <p:pic>
        <p:nvPicPr>
          <p:cNvPr id="1409" name="Google Shape;1409;g2cb16f7632f_0_179"/>
          <p:cNvPicPr preferRelativeResize="0"/>
          <p:nvPr/>
        </p:nvPicPr>
        <p:blipFill rotWithShape="1">
          <a:blip r:embed="rId4">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410" name="Google Shape;1410;g2cb16f7632f_0_179"/>
          <p:cNvPicPr preferRelativeResize="0"/>
          <p:nvPr/>
        </p:nvPicPr>
        <p:blipFill rotWithShape="1">
          <a:blip r:embed="rId5">
            <a:alphaModFix/>
          </a:blip>
          <a:srcRect b="0" l="0" r="0" t="0"/>
          <a:stretch/>
        </p:blipFill>
        <p:spPr>
          <a:xfrm>
            <a:off x="8721174" y="6196177"/>
            <a:ext cx="687747" cy="615553"/>
          </a:xfrm>
          <a:prstGeom prst="rect">
            <a:avLst/>
          </a:prstGeom>
          <a:noFill/>
          <a:ln>
            <a:noFill/>
          </a:ln>
        </p:spPr>
      </p:pic>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411" name="Shape 1411"/>
        <p:cNvGrpSpPr/>
        <p:nvPr/>
      </p:nvGrpSpPr>
      <p:grpSpPr>
        <a:xfrm>
          <a:off x="0" y="0"/>
          <a:ext cx="0" cy="0"/>
          <a:chOff x="0" y="0"/>
          <a:chExt cx="0" cy="0"/>
        </a:xfrm>
      </p:grpSpPr>
      <p:sp>
        <p:nvSpPr>
          <p:cNvPr id="1412" name="Google Shape;1412;g2cb16f7632f_0_188"/>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rtl="0" algn="l">
              <a:lnSpc>
                <a:spcPct val="90000"/>
              </a:lnSpc>
              <a:spcBef>
                <a:spcPts val="0"/>
              </a:spcBef>
              <a:spcAft>
                <a:spcPts val="0"/>
              </a:spcAft>
              <a:buClr>
                <a:srgbClr val="0771BA"/>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cxnSp>
        <p:nvCxnSpPr>
          <p:cNvPr id="1413" name="Google Shape;1413;g2cb16f7632f_0_188"/>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414" name="Google Shape;1414;g2cb16f7632f_0_188"/>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415" name="Google Shape;1415;g2cb16f7632f_0_188"/>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416" name="Google Shape;1416;g2cb16f7632f_0_188"/>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417" name="Google Shape;1417;g2cb16f7632f_0_188"/>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418" name="Google Shape;1418;g2cb16f7632f_0_188"/>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419" name="Google Shape;1419;g2cb16f7632f_0_188"/>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420" name="Shape 1420"/>
        <p:cNvGrpSpPr/>
        <p:nvPr/>
      </p:nvGrpSpPr>
      <p:grpSpPr>
        <a:xfrm>
          <a:off x="0" y="0"/>
          <a:ext cx="0" cy="0"/>
          <a:chOff x="0" y="0"/>
          <a:chExt cx="0" cy="0"/>
        </a:xfrm>
      </p:grpSpPr>
      <p:sp>
        <p:nvSpPr>
          <p:cNvPr id="1421" name="Google Shape;1421;g2cb16f7632f_0_197"/>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rtl="0" algn="l">
              <a:lnSpc>
                <a:spcPct val="90000"/>
              </a:lnSpc>
              <a:spcBef>
                <a:spcPts val="0"/>
              </a:spcBef>
              <a:spcAft>
                <a:spcPts val="0"/>
              </a:spcAft>
              <a:buClr>
                <a:srgbClr val="0771BA"/>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cxnSp>
        <p:nvCxnSpPr>
          <p:cNvPr id="1422" name="Google Shape;1422;g2cb16f7632f_0_197"/>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423" name="Google Shape;1423;g2cb16f7632f_0_197"/>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424" name="Google Shape;1424;g2cb16f7632f_0_197"/>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id="1425" name="Google Shape;1425;g2cb16f7632f_0_197"/>
          <p:cNvPicPr preferRelativeResize="0"/>
          <p:nvPr/>
        </p:nvPicPr>
        <p:blipFill rotWithShape="1">
          <a:blip r:embed="rId3">
            <a:alphaModFix/>
          </a:blip>
          <a:srcRect b="0" l="0" r="0" t="0"/>
          <a:stretch/>
        </p:blipFill>
        <p:spPr>
          <a:xfrm>
            <a:off x="6134673" y="6324412"/>
            <a:ext cx="529889" cy="497951"/>
          </a:xfrm>
          <a:prstGeom prst="rect">
            <a:avLst/>
          </a:prstGeom>
          <a:noFill/>
          <a:ln>
            <a:noFill/>
          </a:ln>
        </p:spPr>
      </p:pic>
      <p:cxnSp>
        <p:nvCxnSpPr>
          <p:cNvPr id="1426" name="Google Shape;1426;g2cb16f7632f_0_197"/>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427" name="Google Shape;1427;g2cb16f7632f_0_197"/>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1428" name="Google Shape;1428;g2cb16f7632f_0_197"/>
          <p:cNvPicPr preferRelativeResize="0"/>
          <p:nvPr/>
        </p:nvPicPr>
        <p:blipFill rotWithShape="1">
          <a:blip r:embed="rId5">
            <a:alphaModFix/>
          </a:blip>
          <a:srcRect b="0" l="0" r="0" t="0"/>
          <a:stretch/>
        </p:blipFill>
        <p:spPr>
          <a:xfrm>
            <a:off x="8709189" y="6196177"/>
            <a:ext cx="714098" cy="615553"/>
          </a:xfrm>
          <a:prstGeom prst="rect">
            <a:avLst/>
          </a:prstGeom>
          <a:noFill/>
          <a:ln>
            <a:noFill/>
          </a:ln>
        </p:spPr>
      </p:pic>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429" name="Shape 1429"/>
        <p:cNvGrpSpPr/>
        <p:nvPr/>
      </p:nvGrpSpPr>
      <p:grpSpPr>
        <a:xfrm>
          <a:off x="0" y="0"/>
          <a:ext cx="0" cy="0"/>
          <a:chOff x="0" y="0"/>
          <a:chExt cx="0" cy="0"/>
        </a:xfrm>
      </p:grpSpPr>
      <p:sp>
        <p:nvSpPr>
          <p:cNvPr id="1430" name="Google Shape;1430;g2cb16f7632f_0_206"/>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rtl="0" algn="l">
              <a:lnSpc>
                <a:spcPct val="90000"/>
              </a:lnSpc>
              <a:spcBef>
                <a:spcPts val="0"/>
              </a:spcBef>
              <a:spcAft>
                <a:spcPts val="0"/>
              </a:spcAft>
              <a:buClr>
                <a:srgbClr val="0771BA"/>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cxnSp>
        <p:nvCxnSpPr>
          <p:cNvPr id="1431" name="Google Shape;1431;g2cb16f7632f_0_206"/>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32" name="Google Shape;1432;g2cb16f7632f_0_206"/>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433" name="Google Shape;1433;g2cb16f7632f_0_206"/>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434" name="Google Shape;1434;g2cb16f7632f_0_206"/>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435" name="Google Shape;1435;g2cb16f7632f_0_206"/>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436" name="Google Shape;1436;g2cb16f7632f_0_206"/>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1437" name="Google Shape;1437;g2cb16f7632f_0_206"/>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438" name="Google Shape;1438;g2cb16f7632f_0_206"/>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39" name="Google Shape;1439;g2cb16f7632f_0_206"/>
          <p:cNvSpPr/>
          <p:nvPr>
            <p:ph idx="2" type="pic"/>
          </p:nvPr>
        </p:nvSpPr>
        <p:spPr>
          <a:xfrm>
            <a:off x="457146" y="524736"/>
            <a:ext cx="2514600" cy="2935200"/>
          </a:xfrm>
          <a:prstGeom prst="rect">
            <a:avLst/>
          </a:prstGeom>
          <a:noFill/>
          <a:ln>
            <a:noFill/>
          </a:ln>
        </p:spPr>
      </p:sp>
      <p:sp>
        <p:nvSpPr>
          <p:cNvPr id="1440" name="Google Shape;1440;g2cb16f7632f_0_206"/>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1"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82.xml"/><Relationship Id="rId3" Type="http://schemas.openxmlformats.org/officeDocument/2006/relationships/slideLayout" Target="../slideLayouts/slideLayout83.xml"/><Relationship Id="rId4" Type="http://schemas.openxmlformats.org/officeDocument/2006/relationships/slideLayout" Target="../slideLayouts/slideLayout84.xml"/><Relationship Id="rId9" Type="http://schemas.openxmlformats.org/officeDocument/2006/relationships/theme" Target="../theme/theme10.xml"/><Relationship Id="rId5" Type="http://schemas.openxmlformats.org/officeDocument/2006/relationships/slideLayout" Target="../slideLayouts/slideLayout85.xml"/><Relationship Id="rId6" Type="http://schemas.openxmlformats.org/officeDocument/2006/relationships/slideLayout" Target="../slideLayouts/slideLayout86.xml"/><Relationship Id="rId7" Type="http://schemas.openxmlformats.org/officeDocument/2006/relationships/slideLayout" Target="../slideLayouts/slideLayout87.xml"/><Relationship Id="rId8" Type="http://schemas.openxmlformats.org/officeDocument/2006/relationships/slideLayout" Target="../slideLayouts/slideLayout88.xml"/></Relationships>
</file>

<file path=ppt/slideMasters/_rels/slideMaster11.xml.rels><?xml version="1.0" encoding="UTF-8" standalone="yes"?><Relationships xmlns="http://schemas.openxmlformats.org/package/2006/relationships"><Relationship Id="rId10" Type="http://schemas.openxmlformats.org/officeDocument/2006/relationships/theme" Target="../theme/theme9.xml"/><Relationship Id="rId1" Type="http://schemas.openxmlformats.org/officeDocument/2006/relationships/image" Target="../media/image18.png"/><Relationship Id="rId2" Type="http://schemas.openxmlformats.org/officeDocument/2006/relationships/slideLayout" Target="../slideLayouts/slideLayout89.xml"/><Relationship Id="rId3" Type="http://schemas.openxmlformats.org/officeDocument/2006/relationships/slideLayout" Target="../slideLayouts/slideLayout90.xml"/><Relationship Id="rId4" Type="http://schemas.openxmlformats.org/officeDocument/2006/relationships/slideLayout" Target="../slideLayouts/slideLayout91.xml"/><Relationship Id="rId9" Type="http://schemas.openxmlformats.org/officeDocument/2006/relationships/slideLayout" Target="../slideLayouts/slideLayout96.xml"/><Relationship Id="rId5" Type="http://schemas.openxmlformats.org/officeDocument/2006/relationships/slideLayout" Target="../slideLayouts/slideLayout92.xml"/><Relationship Id="rId6" Type="http://schemas.openxmlformats.org/officeDocument/2006/relationships/slideLayout" Target="../slideLayouts/slideLayout93.xml"/><Relationship Id="rId7" Type="http://schemas.openxmlformats.org/officeDocument/2006/relationships/slideLayout" Target="../slideLayouts/slideLayout94.xml"/><Relationship Id="rId8" Type="http://schemas.openxmlformats.org/officeDocument/2006/relationships/slideLayout" Target="../slideLayouts/slideLayout95.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theme" Target="../theme/theme4.xml"/></Relationships>
</file>

<file path=ppt/slideMasters/_rels/slideMaster4.xml.rels><?xml version="1.0" encoding="UTF-8" standalone="yes"?><Relationships xmlns="http://schemas.openxmlformats.org/package/2006/relationships"><Relationship Id="rId20" Type="http://schemas.openxmlformats.org/officeDocument/2006/relationships/theme" Target="../theme/theme3.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 Type="http://schemas.openxmlformats.org/officeDocument/2006/relationships/image" Target="../media/image18.png"/><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5" Type="http://schemas.openxmlformats.org/officeDocument/2006/relationships/slideLayout" Target="../slideLayouts/slideLayout17.xml"/><Relationship Id="rId19" Type="http://schemas.openxmlformats.org/officeDocument/2006/relationships/slideLayout" Target="../slideLayouts/slideLayout31.xml"/><Relationship Id="rId6" Type="http://schemas.openxmlformats.org/officeDocument/2006/relationships/slideLayout" Target="../slideLayouts/slideLayout18.xml"/><Relationship Id="rId18" Type="http://schemas.openxmlformats.org/officeDocument/2006/relationships/slideLayout" Target="../slideLayouts/slideLayout30.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11" Type="http://schemas.openxmlformats.org/officeDocument/2006/relationships/theme" Target="../theme/theme2.xml"/><Relationship Id="rId10" Type="http://schemas.openxmlformats.org/officeDocument/2006/relationships/slideLayout" Target="../slideLayouts/slideLayout40.xml"/><Relationship Id="rId1" Type="http://schemas.openxmlformats.org/officeDocument/2006/relationships/image" Target="../media/image18.png"/><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9" Type="http://schemas.openxmlformats.org/officeDocument/2006/relationships/slideLayout" Target="../slideLayouts/slideLayout39.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slideLayout" Target="../slideLayouts/slideLayout37.xml"/><Relationship Id="rId8"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41.xml"/><Relationship Id="rId3" Type="http://schemas.openxmlformats.org/officeDocument/2006/relationships/slideLayout" Target="../slideLayouts/slideLayout42.xml"/><Relationship Id="rId4" Type="http://schemas.openxmlformats.org/officeDocument/2006/relationships/slideLayout" Target="../slideLayouts/slideLayout43.xml"/><Relationship Id="rId5" Type="http://schemas.openxmlformats.org/officeDocument/2006/relationships/slideLayout" Target="../slideLayouts/slideLayout44.xml"/><Relationship Id="rId6" Type="http://schemas.openxmlformats.org/officeDocument/2006/relationships/theme" Target="../theme/theme8.xml"/></Relationships>
</file>

<file path=ppt/slideMasters/_rels/slideMaster7.xml.rels><?xml version="1.0" encoding="UTF-8" standalone="yes"?><Relationships xmlns="http://schemas.openxmlformats.org/package/2006/relationships"><Relationship Id="rId11" Type="http://schemas.openxmlformats.org/officeDocument/2006/relationships/theme" Target="../theme/theme11.xml"/><Relationship Id="rId10" Type="http://schemas.openxmlformats.org/officeDocument/2006/relationships/slideLayout" Target="../slideLayouts/slideLayout53.xml"/><Relationship Id="rId1" Type="http://schemas.openxmlformats.org/officeDocument/2006/relationships/image" Target="../media/image18.png"/><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9" Type="http://schemas.openxmlformats.org/officeDocument/2006/relationships/slideLayout" Target="../slideLayouts/slideLayout52.xml"/><Relationship Id="rId5" Type="http://schemas.openxmlformats.org/officeDocument/2006/relationships/slideLayout" Target="../slideLayouts/slideLayout48.xml"/><Relationship Id="rId6" Type="http://schemas.openxmlformats.org/officeDocument/2006/relationships/slideLayout" Target="../slideLayouts/slideLayout49.xml"/><Relationship Id="rId7" Type="http://schemas.openxmlformats.org/officeDocument/2006/relationships/slideLayout" Target="../slideLayouts/slideLayout50.xml"/><Relationship Id="rId8" Type="http://schemas.openxmlformats.org/officeDocument/2006/relationships/slideLayout" Target="../slideLayouts/slideLayout51.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63.xml"/><Relationship Id="rId10" Type="http://schemas.openxmlformats.org/officeDocument/2006/relationships/slideLayout" Target="../slideLayouts/slideLayout62.xml"/><Relationship Id="rId13" Type="http://schemas.openxmlformats.org/officeDocument/2006/relationships/slideLayout" Target="../slideLayouts/slideLayout65.xml"/><Relationship Id="rId12" Type="http://schemas.openxmlformats.org/officeDocument/2006/relationships/slideLayout" Target="../slideLayouts/slideLayout64.xml"/><Relationship Id="rId1" Type="http://schemas.openxmlformats.org/officeDocument/2006/relationships/image" Target="../media/image18.png"/><Relationship Id="rId2" Type="http://schemas.openxmlformats.org/officeDocument/2006/relationships/slideLayout" Target="../slideLayouts/slideLayout54.xml"/><Relationship Id="rId3" Type="http://schemas.openxmlformats.org/officeDocument/2006/relationships/slideLayout" Target="../slideLayouts/slideLayout55.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5" Type="http://schemas.openxmlformats.org/officeDocument/2006/relationships/slideLayout" Target="../slideLayouts/slideLayout67.xml"/><Relationship Id="rId14" Type="http://schemas.openxmlformats.org/officeDocument/2006/relationships/slideLayout" Target="../slideLayouts/slideLayout66.xml"/><Relationship Id="rId16" Type="http://schemas.openxmlformats.org/officeDocument/2006/relationships/theme" Target="../theme/theme12.xml"/><Relationship Id="rId5" Type="http://schemas.openxmlformats.org/officeDocument/2006/relationships/slideLayout" Target="../slideLayouts/slideLayout57.xml"/><Relationship Id="rId6" Type="http://schemas.openxmlformats.org/officeDocument/2006/relationships/slideLayout" Target="../slideLayouts/slideLayout58.xml"/><Relationship Id="rId7" Type="http://schemas.openxmlformats.org/officeDocument/2006/relationships/slideLayout" Target="../slideLayouts/slideLayout59.xml"/><Relationship Id="rId8" Type="http://schemas.openxmlformats.org/officeDocument/2006/relationships/slideLayout" Target="../slideLayouts/slideLayout60.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77.xml"/><Relationship Id="rId10" Type="http://schemas.openxmlformats.org/officeDocument/2006/relationships/slideLayout" Target="../slideLayouts/slideLayout76.xml"/><Relationship Id="rId13" Type="http://schemas.openxmlformats.org/officeDocument/2006/relationships/slideLayout" Target="../slideLayouts/slideLayout79.xml"/><Relationship Id="rId12" Type="http://schemas.openxmlformats.org/officeDocument/2006/relationships/slideLayout" Target="../slideLayouts/slideLayout78.xml"/><Relationship Id="rId1" Type="http://schemas.openxmlformats.org/officeDocument/2006/relationships/image" Target="../media/image18.png"/><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5" Type="http://schemas.openxmlformats.org/officeDocument/2006/relationships/slideLayout" Target="../slideLayouts/slideLayout81.xml"/><Relationship Id="rId14" Type="http://schemas.openxmlformats.org/officeDocument/2006/relationships/slideLayout" Target="../slideLayouts/slideLayout80.xml"/><Relationship Id="rId16" Type="http://schemas.openxmlformats.org/officeDocument/2006/relationships/theme" Target="../theme/theme5.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6"/>
          <p:cNvSpPr/>
          <p:nvPr/>
        </p:nvSpPr>
        <p:spPr>
          <a:xfrm>
            <a:off x="-12400" y="-11050"/>
            <a:ext cx="12204300" cy="1355100"/>
          </a:xfrm>
          <a:prstGeom prst="rect">
            <a:avLst/>
          </a:prstGeom>
          <a:solidFill>
            <a:srgbClr val="006FB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16" name="Shape 1216"/>
        <p:cNvGrpSpPr/>
        <p:nvPr/>
      </p:nvGrpSpPr>
      <p:grpSpPr>
        <a:xfrm>
          <a:off x="0" y="0"/>
          <a:ext cx="0" cy="0"/>
          <a:chOff x="0" y="0"/>
          <a:chExt cx="0" cy="0"/>
        </a:xfrm>
      </p:grpSpPr>
      <p:sp>
        <p:nvSpPr>
          <p:cNvPr id="1217" name="Google Shape;1217;g1dc98d3da30_0_163"/>
          <p:cNvSpPr/>
          <p:nvPr/>
        </p:nvSpPr>
        <p:spPr>
          <a:xfrm>
            <a:off x="0" y="-11086"/>
            <a:ext cx="12192000" cy="1273200"/>
          </a:xfrm>
          <a:prstGeom prst="rect">
            <a:avLst/>
          </a:prstGeom>
          <a:solidFill>
            <a:srgbClr val="A2DE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218" name="Google Shape;1218;g1dc98d3da30_0_163"/>
          <p:cNvCxnSpPr/>
          <p:nvPr/>
        </p:nvCxnSpPr>
        <p:spPr>
          <a:xfrm>
            <a:off x="-4671" y="1260844"/>
            <a:ext cx="12192000" cy="0"/>
          </a:xfrm>
          <a:prstGeom prst="straightConnector1">
            <a:avLst/>
          </a:prstGeom>
          <a:solidFill>
            <a:srgbClr val="D7E8AF"/>
          </a:solidFill>
          <a:ln cap="flat" cmpd="sng" w="76200">
            <a:solidFill>
              <a:srgbClr val="006FB6"/>
            </a:solidFill>
            <a:prstDash val="solid"/>
            <a:miter lim="800000"/>
            <a:headEnd len="sm" w="sm" type="none"/>
            <a:tailEnd len="sm" w="sm" type="none"/>
          </a:ln>
        </p:spPr>
      </p:cxnSp>
      <p:pic>
        <p:nvPicPr>
          <p:cNvPr id="1219" name="Google Shape;1219;g1dc98d3da30_0_163"/>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39" r:id="rId2"/>
    <p:sldLayoutId id="2147483740" r:id="rId3"/>
    <p:sldLayoutId id="2147483741" r:id="rId4"/>
    <p:sldLayoutId id="2147483742" r:id="rId5"/>
    <p:sldLayoutId id="2147483743" r:id="rId6"/>
    <p:sldLayoutId id="2147483744" r:id="rId7"/>
    <p:sldLayoutId id="2147483745"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39" name="Shape 1339"/>
        <p:cNvGrpSpPr/>
        <p:nvPr/>
      </p:nvGrpSpPr>
      <p:grpSpPr>
        <a:xfrm>
          <a:off x="0" y="0"/>
          <a:ext cx="0" cy="0"/>
          <a:chOff x="0" y="0"/>
          <a:chExt cx="0" cy="0"/>
        </a:xfrm>
      </p:grpSpPr>
      <p:sp>
        <p:nvSpPr>
          <p:cNvPr id="1340" name="Google Shape;1340;g2cb16f7632f_0_116"/>
          <p:cNvSpPr/>
          <p:nvPr/>
        </p:nvSpPr>
        <p:spPr>
          <a:xfrm>
            <a:off x="0" y="0"/>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341" name="Google Shape;1341;g2cb16f7632f_0_116"/>
          <p:cNvCxnSpPr/>
          <p:nvPr/>
        </p:nvCxnSpPr>
        <p:spPr>
          <a:xfrm>
            <a:off x="3536684" y="0"/>
            <a:ext cx="0" cy="6858000"/>
          </a:xfrm>
          <a:prstGeom prst="straightConnector1">
            <a:avLst/>
          </a:prstGeom>
          <a:noFill/>
          <a:ln cap="flat" cmpd="sng" w="88900">
            <a:solidFill>
              <a:srgbClr val="96C93F"/>
            </a:solidFill>
            <a:prstDash val="solid"/>
            <a:miter lim="800000"/>
            <a:headEnd len="sm" w="sm" type="none"/>
            <a:tailEnd len="sm" w="sm" type="none"/>
          </a:ln>
        </p:spPr>
      </p:cxnSp>
      <p:pic>
        <p:nvPicPr>
          <p:cNvPr id="1342" name="Google Shape;1342;g2cb16f7632f_0_116"/>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
        <p:nvSpPr>
          <p:cNvPr id="1343" name="Google Shape;1343;g2cb16f7632f_0_116"/>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4200"/>
              <a:buFont typeface="Calibri"/>
              <a:buNone/>
              <a:defRPr b="1" i="0" sz="42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 name="Shape 14"/>
        <p:cNvGrpSpPr/>
        <p:nvPr/>
      </p:nvGrpSpPr>
      <p:grpSpPr>
        <a:xfrm>
          <a:off x="0" y="0"/>
          <a:ext cx="0" cy="0"/>
          <a:chOff x="0" y="0"/>
          <a:chExt cx="0" cy="0"/>
        </a:xfrm>
      </p:grpSpPr>
      <p:sp>
        <p:nvSpPr>
          <p:cNvPr id="15" name="Google Shape;15;p28"/>
          <p:cNvSpPr/>
          <p:nvPr/>
        </p:nvSpPr>
        <p:spPr>
          <a:xfrm>
            <a:off x="0" y="-11086"/>
            <a:ext cx="12192000" cy="1273233"/>
          </a:xfrm>
          <a:prstGeom prst="rect">
            <a:avLst/>
          </a:prstGeom>
          <a:solidFill>
            <a:srgbClr val="A2DE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6" name="Google Shape;16;p28"/>
          <p:cNvCxnSpPr/>
          <p:nvPr/>
        </p:nvCxnSpPr>
        <p:spPr>
          <a:xfrm>
            <a:off x="-4671" y="1260844"/>
            <a:ext cx="12192000" cy="0"/>
          </a:xfrm>
          <a:prstGeom prst="straightConnector1">
            <a:avLst/>
          </a:prstGeom>
          <a:solidFill>
            <a:srgbClr val="D7E8AF"/>
          </a:solidFill>
          <a:ln cap="flat" cmpd="sng" w="76200">
            <a:solidFill>
              <a:srgbClr val="006FB6"/>
            </a:solidFill>
            <a:prstDash val="solid"/>
            <a:miter lim="800000"/>
            <a:headEnd len="sm" w="sm" type="none"/>
            <a:tailEnd len="sm" w="sm" type="none"/>
          </a:ln>
        </p:spPr>
      </p:cxnSp>
      <p:pic>
        <p:nvPicPr>
          <p:cNvPr id="17" name="Google Shape;17;p28"/>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1" r:id="rId2"/>
    <p:sldLayoutId id="2147483652" r:id="rId3"/>
    <p:sldLayoutId id="2147483653" r:id="rId4"/>
    <p:sldLayoutId id="2147483654" r:id="rId5"/>
    <p:sldLayoutId id="2147483655" r:id="rId6"/>
    <p:sldLayoutId id="2147483656" r:id="rId7"/>
    <p:sldLayoutId id="2147483657"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7" name="Shape 137"/>
        <p:cNvGrpSpPr/>
        <p:nvPr/>
      </p:nvGrpSpPr>
      <p:grpSpPr>
        <a:xfrm>
          <a:off x="0" y="0"/>
          <a:ext cx="0" cy="0"/>
          <a:chOff x="0" y="0"/>
          <a:chExt cx="0" cy="0"/>
        </a:xfrm>
      </p:grpSpPr>
      <p:grpSp>
        <p:nvGrpSpPr>
          <p:cNvPr id="138" name="Google Shape;138;p31"/>
          <p:cNvGrpSpPr/>
          <p:nvPr/>
        </p:nvGrpSpPr>
        <p:grpSpPr>
          <a:xfrm>
            <a:off x="0" y="5607273"/>
            <a:ext cx="12214159" cy="1252536"/>
            <a:chOff x="-33239" y="5603791"/>
            <a:chExt cx="9160619" cy="1252536"/>
          </a:xfrm>
        </p:grpSpPr>
        <p:sp>
          <p:nvSpPr>
            <p:cNvPr id="139" name="Google Shape;139;p31"/>
            <p:cNvSpPr/>
            <p:nvPr/>
          </p:nvSpPr>
          <p:spPr>
            <a:xfrm>
              <a:off x="-29914" y="5611028"/>
              <a:ext cx="9157294" cy="1245299"/>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40" name="Google Shape;140;p31"/>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141" name="Google Shape;141;p31"/>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7" name="Shape 187"/>
        <p:cNvGrpSpPr/>
        <p:nvPr/>
      </p:nvGrpSpPr>
      <p:grpSpPr>
        <a:xfrm>
          <a:off x="0" y="0"/>
          <a:ext cx="0" cy="0"/>
          <a:chOff x="0" y="0"/>
          <a:chExt cx="0" cy="0"/>
        </a:xfrm>
      </p:grpSpPr>
      <p:sp>
        <p:nvSpPr>
          <p:cNvPr id="188" name="Google Shape;188;p33"/>
          <p:cNvSpPr/>
          <p:nvPr/>
        </p:nvSpPr>
        <p:spPr>
          <a:xfrm>
            <a:off x="0" y="-11086"/>
            <a:ext cx="12192000" cy="1273233"/>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89" name="Google Shape;189;p33"/>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190" name="Google Shape;190;p33"/>
          <p:cNvSpPr txBox="1"/>
          <p:nvPr/>
        </p:nvSpPr>
        <p:spPr>
          <a:xfrm>
            <a:off x="0" y="1"/>
            <a:ext cx="12192000" cy="1257405"/>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191" name="Google Shape;191;p33"/>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3" name="Shape 483"/>
        <p:cNvGrpSpPr/>
        <p:nvPr/>
      </p:nvGrpSpPr>
      <p:grpSpPr>
        <a:xfrm>
          <a:off x="0" y="0"/>
          <a:ext cx="0" cy="0"/>
          <a:chOff x="0" y="0"/>
          <a:chExt cx="0" cy="0"/>
        </a:xfrm>
      </p:grpSpPr>
      <p:sp>
        <p:nvSpPr>
          <p:cNvPr id="484" name="Google Shape;484;p41"/>
          <p:cNvSpPr/>
          <p:nvPr/>
        </p:nvSpPr>
        <p:spPr>
          <a:xfrm>
            <a:off x="8655315" y="1"/>
            <a:ext cx="3536684"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485" name="Google Shape;485;p41"/>
          <p:cNvCxnSpPr/>
          <p:nvPr/>
        </p:nvCxnSpPr>
        <p:spPr>
          <a:xfrm>
            <a:off x="8646698"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486" name="Google Shape;486;p41"/>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87" name="Google Shape;487;p41"/>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01" name="Shape 601"/>
        <p:cNvGrpSpPr/>
        <p:nvPr/>
      </p:nvGrpSpPr>
      <p:grpSpPr>
        <a:xfrm>
          <a:off x="0" y="0"/>
          <a:ext cx="0" cy="0"/>
          <a:chOff x="0" y="0"/>
          <a:chExt cx="0" cy="0"/>
        </a:xfrm>
      </p:grpSpPr>
      <p:sp>
        <p:nvSpPr>
          <p:cNvPr id="602" name="Google Shape;602;p43"/>
          <p:cNvSpPr/>
          <p:nvPr/>
        </p:nvSpPr>
        <p:spPr>
          <a:xfrm>
            <a:off x="0" y="-11086"/>
            <a:ext cx="12192000" cy="1273233"/>
          </a:xfrm>
          <a:prstGeom prst="rect">
            <a:avLst/>
          </a:prstGeom>
          <a:solidFill>
            <a:srgbClr val="A2DE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603" name="Google Shape;603;p43"/>
          <p:cNvCxnSpPr/>
          <p:nvPr/>
        </p:nvCxnSpPr>
        <p:spPr>
          <a:xfrm>
            <a:off x="-4671" y="1260844"/>
            <a:ext cx="12192000" cy="0"/>
          </a:xfrm>
          <a:prstGeom prst="straightConnector1">
            <a:avLst/>
          </a:prstGeom>
          <a:solidFill>
            <a:srgbClr val="D7E8AF"/>
          </a:solidFill>
          <a:ln cap="flat" cmpd="sng" w="76200">
            <a:solidFill>
              <a:srgbClr val="006FB6"/>
            </a:solidFill>
            <a:prstDash val="solid"/>
            <a:miter lim="800000"/>
            <a:headEnd len="sm" w="sm" type="none"/>
            <a:tailEnd len="sm" w="sm" type="none"/>
          </a:ln>
        </p:spPr>
      </p:cxnSp>
      <p:pic>
        <p:nvPicPr>
          <p:cNvPr id="604" name="Google Shape;604;p43"/>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94" r:id="rId2"/>
    <p:sldLayoutId id="2147483695" r:id="rId3"/>
    <p:sldLayoutId id="2147483696" r:id="rId4"/>
    <p:sldLayoutId id="2147483697"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69" name="Shape 669"/>
        <p:cNvGrpSpPr/>
        <p:nvPr/>
      </p:nvGrpSpPr>
      <p:grpSpPr>
        <a:xfrm>
          <a:off x="0" y="0"/>
          <a:ext cx="0" cy="0"/>
          <a:chOff x="0" y="0"/>
          <a:chExt cx="0" cy="0"/>
        </a:xfrm>
      </p:grpSpPr>
      <p:sp>
        <p:nvSpPr>
          <p:cNvPr id="670" name="Google Shape;670;p45"/>
          <p:cNvSpPr/>
          <p:nvPr/>
        </p:nvSpPr>
        <p:spPr>
          <a:xfrm>
            <a:off x="0" y="0"/>
            <a:ext cx="3536684"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671" name="Google Shape;671;p45"/>
          <p:cNvCxnSpPr/>
          <p:nvPr/>
        </p:nvCxnSpPr>
        <p:spPr>
          <a:xfrm>
            <a:off x="3536684" y="0"/>
            <a:ext cx="0" cy="6858000"/>
          </a:xfrm>
          <a:prstGeom prst="straightConnector1">
            <a:avLst/>
          </a:prstGeom>
          <a:noFill/>
          <a:ln cap="flat" cmpd="sng" w="88900">
            <a:solidFill>
              <a:srgbClr val="96C93F"/>
            </a:solidFill>
            <a:prstDash val="solid"/>
            <a:miter lim="800000"/>
            <a:headEnd len="sm" w="sm" type="none"/>
            <a:tailEnd len="sm" w="sm" type="none"/>
          </a:ln>
        </p:spPr>
      </p:cxnSp>
      <p:pic>
        <p:nvPicPr>
          <p:cNvPr id="672" name="Google Shape;672;p45"/>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
        <p:nvSpPr>
          <p:cNvPr id="673" name="Google Shape;673;p45"/>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4200"/>
              <a:buFont typeface="Calibri"/>
              <a:buNone/>
              <a:defRPr b="1" i="0" sz="42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90" name="Shape 790"/>
        <p:cNvGrpSpPr/>
        <p:nvPr/>
      </p:nvGrpSpPr>
      <p:grpSpPr>
        <a:xfrm>
          <a:off x="0" y="0"/>
          <a:ext cx="0" cy="0"/>
          <a:chOff x="0" y="0"/>
          <a:chExt cx="0" cy="0"/>
        </a:xfrm>
      </p:grpSpPr>
      <p:sp>
        <p:nvSpPr>
          <p:cNvPr id="791" name="Google Shape;791;p51"/>
          <p:cNvSpPr/>
          <p:nvPr/>
        </p:nvSpPr>
        <p:spPr>
          <a:xfrm>
            <a:off x="0" y="-11086"/>
            <a:ext cx="12192000" cy="1273233"/>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792" name="Google Shape;792;p51"/>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793" name="Google Shape;793;p51"/>
          <p:cNvSpPr txBox="1"/>
          <p:nvPr/>
        </p:nvSpPr>
        <p:spPr>
          <a:xfrm>
            <a:off x="0" y="1"/>
            <a:ext cx="12192000" cy="1257405"/>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794" name="Google Shape;794;p51"/>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20" name="Shape 1020"/>
        <p:cNvGrpSpPr/>
        <p:nvPr/>
      </p:nvGrpSpPr>
      <p:grpSpPr>
        <a:xfrm>
          <a:off x="0" y="0"/>
          <a:ext cx="0" cy="0"/>
          <a:chOff x="0" y="0"/>
          <a:chExt cx="0" cy="0"/>
        </a:xfrm>
      </p:grpSpPr>
      <p:sp>
        <p:nvSpPr>
          <p:cNvPr id="1021" name="Google Shape;1021;p56"/>
          <p:cNvSpPr/>
          <p:nvPr/>
        </p:nvSpPr>
        <p:spPr>
          <a:xfrm>
            <a:off x="8655315" y="1"/>
            <a:ext cx="3536684"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022" name="Google Shape;1022;p56"/>
          <p:cNvCxnSpPr/>
          <p:nvPr/>
        </p:nvCxnSpPr>
        <p:spPr>
          <a:xfrm>
            <a:off x="8646698"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1023" name="Google Shape;1023;p56"/>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024" name="Google Shape;1024;p56"/>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11.xml"/><Relationship Id="rId3" Type="http://schemas.openxmlformats.org/officeDocument/2006/relationships/image" Target="../media/image8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2.xml"/><Relationship Id="rId3" Type="http://schemas.openxmlformats.org/officeDocument/2006/relationships/image" Target="../media/image8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13.xml"/><Relationship Id="rId3" Type="http://schemas.openxmlformats.org/officeDocument/2006/relationships/image" Target="../media/image88.png"/><Relationship Id="rId4" Type="http://schemas.openxmlformats.org/officeDocument/2006/relationships/image" Target="../media/image89.png"/><Relationship Id="rId5" Type="http://schemas.openxmlformats.org/officeDocument/2006/relationships/image" Target="../media/image9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14.xml"/><Relationship Id="rId3" Type="http://schemas.openxmlformats.org/officeDocument/2006/relationships/image" Target="../media/image9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notesSlide" Target="../notesSlides/notesSlide15.xml"/><Relationship Id="rId3" Type="http://schemas.openxmlformats.org/officeDocument/2006/relationships/image" Target="../media/image9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16.xml"/><Relationship Id="rId3" Type="http://schemas.openxmlformats.org/officeDocument/2006/relationships/image" Target="../media/image95.png"/><Relationship Id="rId4" Type="http://schemas.openxmlformats.org/officeDocument/2006/relationships/image" Target="../media/image9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75.jpg"/><Relationship Id="rId4" Type="http://schemas.openxmlformats.org/officeDocument/2006/relationships/image" Target="../media/image77.jpg"/><Relationship Id="rId5" Type="http://schemas.openxmlformats.org/officeDocument/2006/relationships/image" Target="../media/image96.jpg"/><Relationship Id="rId6" Type="http://schemas.openxmlformats.org/officeDocument/2006/relationships/image" Target="../media/image78.jpg"/><Relationship Id="rId7" Type="http://schemas.openxmlformats.org/officeDocument/2006/relationships/image" Target="../media/image8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86.png"/><Relationship Id="rId4" Type="http://schemas.openxmlformats.org/officeDocument/2006/relationships/image" Target="../media/image84.png"/><Relationship Id="rId5" Type="http://schemas.openxmlformats.org/officeDocument/2006/relationships/image" Target="../media/image87.png"/><Relationship Id="rId6" Type="http://schemas.openxmlformats.org/officeDocument/2006/relationships/image" Target="../media/image8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5.xml"/><Relationship Id="rId3" Type="http://schemas.openxmlformats.org/officeDocument/2006/relationships/image" Target="../media/image8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8.xml"/><Relationship Id="rId3" Type="http://schemas.openxmlformats.org/officeDocument/2006/relationships/image" Target="../media/image8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9.xml"/><Relationship Id="rId3" Type="http://schemas.openxmlformats.org/officeDocument/2006/relationships/image" Target="../media/image9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4" name="Shape 1444"/>
        <p:cNvGrpSpPr/>
        <p:nvPr/>
      </p:nvGrpSpPr>
      <p:grpSpPr>
        <a:xfrm>
          <a:off x="0" y="0"/>
          <a:ext cx="0" cy="0"/>
          <a:chOff x="0" y="0"/>
          <a:chExt cx="0" cy="0"/>
        </a:xfrm>
      </p:grpSpPr>
      <p:sp>
        <p:nvSpPr>
          <p:cNvPr id="1445" name="Google Shape;1445;p1"/>
          <p:cNvSpPr txBox="1"/>
          <p:nvPr>
            <p:ph type="title"/>
          </p:nvPr>
        </p:nvSpPr>
        <p:spPr>
          <a:xfrm>
            <a:off x="12783" y="-31960"/>
            <a:ext cx="91599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Calibri"/>
              <a:buNone/>
            </a:pPr>
            <a:r>
              <a:rPr lang="vi-VN"/>
              <a:t>Workshop guide</a:t>
            </a:r>
            <a:endParaRPr/>
          </a:p>
        </p:txBody>
      </p:sp>
      <p:sp>
        <p:nvSpPr>
          <p:cNvPr id="1446" name="Google Shape;1446;p1"/>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rgbClr val="006FB6"/>
              </a:buClr>
              <a:buSzPts val="4400"/>
              <a:buNone/>
            </a:pPr>
            <a:r>
              <a:rPr lang="vi-VN">
                <a:solidFill>
                  <a:srgbClr val="006FB6"/>
                </a:solidFill>
              </a:rPr>
              <a:t>Pause and see sounds</a:t>
            </a:r>
            <a:endParaRPr/>
          </a:p>
        </p:txBody>
      </p:sp>
      <p:sp>
        <p:nvSpPr>
          <p:cNvPr id="1447" name="Google Shape;1447;p1"/>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p>
            <a:pPr indent="0" lvl="0" marL="0" rtl="0" algn="l">
              <a:lnSpc>
                <a:spcPct val="100000"/>
              </a:lnSpc>
              <a:spcBef>
                <a:spcPts val="0"/>
              </a:spcBef>
              <a:spcAft>
                <a:spcPts val="0"/>
              </a:spcAft>
              <a:buSzPts val="3600"/>
              <a:buNone/>
            </a:pPr>
            <a:r>
              <a:rPr lang="vi-VN" sz="3900">
                <a:solidFill>
                  <a:srgbClr val="006FB6"/>
                </a:solidFill>
              </a:rPr>
              <a:t>Facilitator: </a:t>
            </a:r>
            <a:endParaRPr/>
          </a:p>
          <a:p>
            <a:pPr indent="-476250" lvl="1" marL="914400" rtl="0" algn="l">
              <a:lnSpc>
                <a:spcPct val="100000"/>
              </a:lnSpc>
              <a:spcBef>
                <a:spcPts val="0"/>
              </a:spcBef>
              <a:spcAft>
                <a:spcPts val="0"/>
              </a:spcAft>
              <a:buClr>
                <a:srgbClr val="006FB6"/>
              </a:buClr>
              <a:buSzPts val="3900"/>
              <a:buChar char="•"/>
            </a:pPr>
            <a:r>
              <a:rPr lang="vi-VN" sz="3900">
                <a:solidFill>
                  <a:srgbClr val="006FB6"/>
                </a:solidFill>
              </a:rPr>
              <a:t>Read notes to prepare. See English file. </a:t>
            </a:r>
            <a:endParaRPr/>
          </a:p>
          <a:p>
            <a:pPr indent="-476250" lvl="1" marL="914400" rtl="0" algn="l">
              <a:lnSpc>
                <a:spcPct val="100000"/>
              </a:lnSpc>
              <a:spcBef>
                <a:spcPts val="0"/>
              </a:spcBef>
              <a:spcAft>
                <a:spcPts val="0"/>
              </a:spcAft>
              <a:buClr>
                <a:srgbClr val="006FB6"/>
              </a:buClr>
              <a:buSzPts val="3900"/>
              <a:buChar char="•"/>
            </a:pPr>
            <a:r>
              <a:rPr lang="vi-VN" sz="3900">
                <a:solidFill>
                  <a:srgbClr val="006FB6"/>
                </a:solidFill>
              </a:rPr>
              <a:t>Amend slides if needed.</a:t>
            </a:r>
            <a:endParaRPr/>
          </a:p>
          <a:p>
            <a:pPr indent="-476250" lvl="1" marL="914400" rtl="0" algn="l">
              <a:lnSpc>
                <a:spcPct val="100000"/>
              </a:lnSpc>
              <a:spcBef>
                <a:spcPts val="0"/>
              </a:spcBef>
              <a:spcAft>
                <a:spcPts val="0"/>
              </a:spcAft>
              <a:buClr>
                <a:srgbClr val="006FB6"/>
              </a:buClr>
              <a:buSzPts val="3900"/>
              <a:buChar char="•"/>
            </a:pPr>
            <a:r>
              <a:rPr lang="vi-VN" sz="3900">
                <a:solidFill>
                  <a:srgbClr val="006FB6"/>
                </a:solidFill>
              </a:rPr>
              <a:t>Ready the family-facing materials.</a:t>
            </a:r>
            <a:endParaRPr/>
          </a:p>
          <a:p>
            <a:pPr indent="-476250" lvl="1" marL="914400" rtl="0" algn="l">
              <a:lnSpc>
                <a:spcPct val="100000"/>
              </a:lnSpc>
              <a:spcBef>
                <a:spcPts val="0"/>
              </a:spcBef>
              <a:spcAft>
                <a:spcPts val="0"/>
              </a:spcAft>
              <a:buClr>
                <a:srgbClr val="006FB6"/>
              </a:buClr>
              <a:buSzPts val="3900"/>
              <a:buChar char="•"/>
            </a:pPr>
            <a:r>
              <a:rPr lang="vi-VN" sz="3900">
                <a:solidFill>
                  <a:srgbClr val="006FB6"/>
                </a:solidFill>
              </a:rPr>
              <a:t>Display slide 2 as families arrive.</a:t>
            </a:r>
            <a:endParaRPr/>
          </a:p>
          <a:p>
            <a:pPr indent="0" lvl="0" marL="228600" rtl="0" algn="l">
              <a:lnSpc>
                <a:spcPct val="100000"/>
              </a:lnSpc>
              <a:spcBef>
                <a:spcPts val="1000"/>
              </a:spcBef>
              <a:spcAft>
                <a:spcPts val="0"/>
              </a:spcAft>
              <a:buClr>
                <a:srgbClr val="0771BA"/>
              </a:buClr>
              <a:buSzPts val="36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9" name="Shape 1539"/>
        <p:cNvGrpSpPr/>
        <p:nvPr/>
      </p:nvGrpSpPr>
      <p:grpSpPr>
        <a:xfrm>
          <a:off x="0" y="0"/>
          <a:ext cx="0" cy="0"/>
          <a:chOff x="0" y="0"/>
          <a:chExt cx="0" cy="0"/>
        </a:xfrm>
      </p:grpSpPr>
      <p:sp>
        <p:nvSpPr>
          <p:cNvPr id="1540" name="Google Shape;1540;p16"/>
          <p:cNvSpPr txBox="1"/>
          <p:nvPr>
            <p:ph type="title"/>
          </p:nvPr>
        </p:nvSpPr>
        <p:spPr>
          <a:xfrm>
            <a:off x="3536683" y="0"/>
            <a:ext cx="5989282"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1800"/>
              <a:buFont typeface="Arial"/>
              <a:buNone/>
            </a:pPr>
            <a:r>
              <a:rPr lang="vi-VN" sz="4000"/>
              <a:t>Ghép các âm lại với nhau</a:t>
            </a:r>
            <a:endParaRPr/>
          </a:p>
        </p:txBody>
      </p:sp>
      <p:sp>
        <p:nvSpPr>
          <p:cNvPr id="1541" name="Google Shape;1541;p16"/>
          <p:cNvSpPr txBox="1"/>
          <p:nvPr>
            <p:ph idx="1" type="body"/>
          </p:nvPr>
        </p:nvSpPr>
        <p:spPr>
          <a:xfrm>
            <a:off x="69273" y="227488"/>
            <a:ext cx="3269672" cy="839400"/>
          </a:xfrm>
          <a:prstGeom prst="rect">
            <a:avLst/>
          </a:prstGeom>
          <a:noFill/>
          <a:ln>
            <a:noFill/>
          </a:ln>
        </p:spPr>
        <p:txBody>
          <a:bodyPr anchorCtr="0" anchor="t" bIns="45700" lIns="91425" spcFirstLastPara="1" rIns="91425" wrap="square" tIns="45700">
            <a:noAutofit/>
          </a:bodyPr>
          <a:lstStyle/>
          <a:p>
            <a:pPr indent="-228600" lvl="0" marL="457200" marR="0" rtl="0" algn="ctr">
              <a:lnSpc>
                <a:spcPct val="90000"/>
              </a:lnSpc>
              <a:spcBef>
                <a:spcPts val="1000"/>
              </a:spcBef>
              <a:spcAft>
                <a:spcPts val="0"/>
              </a:spcAft>
              <a:buClr>
                <a:srgbClr val="0771BA"/>
              </a:buClr>
              <a:buSzPts val="2800"/>
              <a:buFont typeface="Arial"/>
              <a:buNone/>
            </a:pPr>
            <a:r>
              <a:rPr lang="vi-VN"/>
              <a:t>Mẹo và thủ thuật</a:t>
            </a:r>
            <a:endParaRPr/>
          </a:p>
        </p:txBody>
      </p:sp>
      <p:sp>
        <p:nvSpPr>
          <p:cNvPr id="1542" name="Google Shape;1542;p16"/>
          <p:cNvSpPr txBox="1"/>
          <p:nvPr>
            <p:ph idx="2" type="body"/>
          </p:nvPr>
        </p:nvSpPr>
        <p:spPr>
          <a:xfrm>
            <a:off x="69273" y="1343824"/>
            <a:ext cx="3338944" cy="2262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800"/>
              <a:buNone/>
            </a:pPr>
            <a:r>
              <a:t/>
            </a:r>
            <a:endParaRPr>
              <a:solidFill>
                <a:srgbClr val="006FB6"/>
              </a:solidFill>
            </a:endParaRPr>
          </a:p>
          <a:p>
            <a:pPr indent="0" lvl="0" marL="0" rtl="0" algn="ctr">
              <a:lnSpc>
                <a:spcPct val="100000"/>
              </a:lnSpc>
              <a:spcBef>
                <a:spcPts val="0"/>
              </a:spcBef>
              <a:spcAft>
                <a:spcPts val="0"/>
              </a:spcAft>
              <a:buSzPts val="2800"/>
              <a:buNone/>
            </a:pPr>
            <a:r>
              <a:rPr lang="vi-VN">
                <a:solidFill>
                  <a:srgbClr val="006FB6"/>
                </a:solidFill>
              </a:rPr>
              <a:t>Quan sát miệng cử động nhanh hơn khi ghép tất cả các âm lại với nhau.</a:t>
            </a:r>
            <a:endParaRPr/>
          </a:p>
          <a:p>
            <a:pPr indent="-368300" lvl="0" marL="571500" rtl="0" algn="ctr">
              <a:lnSpc>
                <a:spcPct val="100000"/>
              </a:lnSpc>
              <a:spcBef>
                <a:spcPts val="0"/>
              </a:spcBef>
              <a:spcAft>
                <a:spcPts val="0"/>
              </a:spcAft>
              <a:buClr>
                <a:srgbClr val="006FB6"/>
              </a:buClr>
              <a:buSzPts val="3200"/>
              <a:buNone/>
            </a:pPr>
            <a:r>
              <a:t/>
            </a:r>
            <a:endParaRPr>
              <a:solidFill>
                <a:srgbClr val="006FB6"/>
              </a:solidFill>
            </a:endParaRPr>
          </a:p>
          <a:p>
            <a:pPr indent="0" lvl="0" marL="0" rtl="0" algn="ctr">
              <a:lnSpc>
                <a:spcPct val="100000"/>
              </a:lnSpc>
              <a:spcBef>
                <a:spcPts val="0"/>
              </a:spcBef>
              <a:spcAft>
                <a:spcPts val="0"/>
              </a:spcAft>
              <a:buSzPts val="2800"/>
              <a:buNone/>
            </a:pPr>
            <a:r>
              <a:rPr lang="vi-VN">
                <a:solidFill>
                  <a:srgbClr val="006FB6"/>
                </a:solidFill>
              </a:rPr>
              <a:t>Đọc từ nhiều lần. Mỗi lần đọc trôi chảy hơn một chút.</a:t>
            </a:r>
            <a:endParaRPr/>
          </a:p>
        </p:txBody>
      </p:sp>
      <p:sp>
        <p:nvSpPr>
          <p:cNvPr id="1543" name="Google Shape;1543;p16"/>
          <p:cNvSpPr txBox="1"/>
          <p:nvPr>
            <p:ph idx="4" type="body"/>
          </p:nvPr>
        </p:nvSpPr>
        <p:spPr>
          <a:xfrm rot="-2153733">
            <a:off x="3601442" y="2268402"/>
            <a:ext cx="2813499" cy="1408948"/>
          </a:xfrm>
          <a:prstGeom prst="rect">
            <a:avLst/>
          </a:prstGeom>
          <a:noFill/>
          <a:ln>
            <a:noFill/>
          </a:ln>
        </p:spPr>
        <p:txBody>
          <a:bodyPr anchorCtr="0" anchor="t" bIns="45700" lIns="91425" spcFirstLastPara="1" rIns="91425" wrap="square" tIns="45700">
            <a:noAutofit/>
          </a:bodyPr>
          <a:lstStyle/>
          <a:p>
            <a:pPr indent="0" lvl="0" marL="22225" marR="0" rtl="0" algn="l">
              <a:lnSpc>
                <a:spcPct val="90000"/>
              </a:lnSpc>
              <a:spcBef>
                <a:spcPts val="1000"/>
              </a:spcBef>
              <a:spcAft>
                <a:spcPts val="0"/>
              </a:spcAft>
              <a:buClr>
                <a:srgbClr val="0771BA"/>
              </a:buClr>
              <a:buSzPts val="2800"/>
              <a:buFont typeface="Arial"/>
              <a:buNone/>
            </a:pPr>
            <a:r>
              <a:rPr b="1" lang="vi-VN"/>
              <a:t>Người lớn: </a:t>
            </a:r>
            <a:r>
              <a:rPr lang="vi-VN"/>
              <a:t>Giờ hãy ghép các âm lại với nhau.</a:t>
            </a:r>
            <a:endParaRPr/>
          </a:p>
        </p:txBody>
      </p:sp>
      <p:sp>
        <p:nvSpPr>
          <p:cNvPr id="1544" name="Google Shape;1544;p16"/>
          <p:cNvSpPr txBox="1"/>
          <p:nvPr>
            <p:ph idx="5" type="body"/>
          </p:nvPr>
        </p:nvSpPr>
        <p:spPr>
          <a:xfrm rot="860265">
            <a:off x="9149154" y="2419761"/>
            <a:ext cx="2693645" cy="1828793"/>
          </a:xfrm>
          <a:prstGeom prst="rect">
            <a:avLst/>
          </a:prstGeom>
          <a:noFill/>
          <a:ln>
            <a:noFill/>
          </a:ln>
        </p:spPr>
        <p:txBody>
          <a:bodyPr anchorCtr="0" anchor="t" bIns="45700" lIns="91425" spcFirstLastPara="1" rIns="91425" wrap="square" tIns="45700">
            <a:noAutofit/>
          </a:bodyPr>
          <a:lstStyle/>
          <a:p>
            <a:pPr indent="-11111" lvl="0" marL="239711" marR="0" rtl="0" algn="l">
              <a:lnSpc>
                <a:spcPct val="90000"/>
              </a:lnSpc>
              <a:spcBef>
                <a:spcPts val="1000"/>
              </a:spcBef>
              <a:spcAft>
                <a:spcPts val="0"/>
              </a:spcAft>
              <a:buClr>
                <a:srgbClr val="0771BA"/>
              </a:buClr>
              <a:buSzPts val="2800"/>
              <a:buFont typeface="Arial"/>
              <a:buNone/>
            </a:pPr>
            <a:r>
              <a:rPr b="1" lang="vi-VN">
                <a:solidFill>
                  <a:srgbClr val="006FB6"/>
                </a:solidFill>
              </a:rPr>
              <a:t>Từ= complex</a:t>
            </a:r>
            <a:endParaRPr/>
          </a:p>
          <a:p>
            <a:pPr indent="-11111" lvl="0" marL="239711" marR="0" rtl="0" algn="l">
              <a:lnSpc>
                <a:spcPct val="90000"/>
              </a:lnSpc>
              <a:spcBef>
                <a:spcPts val="1000"/>
              </a:spcBef>
              <a:spcAft>
                <a:spcPts val="0"/>
              </a:spcAft>
              <a:buClr>
                <a:srgbClr val="0771BA"/>
              </a:buClr>
              <a:buSzPts val="2800"/>
              <a:buFont typeface="Arial"/>
              <a:buNone/>
            </a:pPr>
            <a:r>
              <a:rPr b="1" lang="vi-VN">
                <a:solidFill>
                  <a:srgbClr val="006FB6"/>
                </a:solidFill>
              </a:rPr>
              <a:t>Trẻ: </a:t>
            </a:r>
            <a:r>
              <a:rPr lang="vi-VN">
                <a:solidFill>
                  <a:srgbClr val="006FB6"/>
                </a:solidFill>
              </a:rPr>
              <a:t>Com…pl…ex </a:t>
            </a:r>
            <a:endParaRPr/>
          </a:p>
          <a:p>
            <a:pPr indent="-11111" lvl="0" marL="239711" marR="0" rtl="0" algn="l">
              <a:lnSpc>
                <a:spcPct val="90000"/>
              </a:lnSpc>
              <a:spcBef>
                <a:spcPts val="1000"/>
              </a:spcBef>
              <a:spcAft>
                <a:spcPts val="0"/>
              </a:spcAft>
              <a:buClr>
                <a:srgbClr val="0771BA"/>
              </a:buClr>
              <a:buSzPts val="2800"/>
              <a:buFont typeface="Arial"/>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8" name="Shape 1548"/>
        <p:cNvGrpSpPr/>
        <p:nvPr/>
      </p:nvGrpSpPr>
      <p:grpSpPr>
        <a:xfrm>
          <a:off x="0" y="0"/>
          <a:ext cx="0" cy="0"/>
          <a:chOff x="0" y="0"/>
          <a:chExt cx="0" cy="0"/>
        </a:xfrm>
      </p:grpSpPr>
      <p:sp>
        <p:nvSpPr>
          <p:cNvPr id="1549" name="Google Shape;1549;p17"/>
          <p:cNvSpPr txBox="1"/>
          <p:nvPr>
            <p:ph type="ctrTitle"/>
          </p:nvPr>
        </p:nvSpPr>
        <p:spPr>
          <a:xfrm>
            <a:off x="820225" y="0"/>
            <a:ext cx="113718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vi-VN"/>
              <a:t>Đọc sách = trò chuyện (K-1)</a:t>
            </a:r>
            <a:endParaRPr/>
          </a:p>
        </p:txBody>
      </p:sp>
      <p:sp>
        <p:nvSpPr>
          <p:cNvPr id="1550" name="Google Shape;1550;p17"/>
          <p:cNvSpPr txBox="1"/>
          <p:nvPr>
            <p:ph idx="1"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lang="vi-VN">
                <a:solidFill>
                  <a:srgbClr val="006FB6"/>
                </a:solidFill>
              </a:rPr>
              <a:t>Quan sát cách miệng cử động khi nói ‘cat’ và ‘sat.’</a:t>
            </a:r>
            <a:endParaRPr/>
          </a:p>
        </p:txBody>
      </p:sp>
      <p:sp>
        <p:nvSpPr>
          <p:cNvPr id="1551" name="Google Shape;1551;p17"/>
          <p:cNvSpPr txBox="1"/>
          <p:nvPr>
            <p:ph idx="2" type="body"/>
          </p:nvPr>
        </p:nvSpPr>
        <p:spPr>
          <a:xfrm>
            <a:off x="3864530" y="4724938"/>
            <a:ext cx="3601141" cy="1393169"/>
          </a:xfrm>
          <a:prstGeom prst="rect">
            <a:avLst/>
          </a:prstGeom>
          <a:noFill/>
          <a:ln>
            <a:noFill/>
          </a:ln>
        </p:spPr>
        <p:txBody>
          <a:bodyPr anchorCtr="0" anchor="ctr" bIns="45700" lIns="91425" spcFirstLastPara="1" rIns="91425" wrap="square" tIns="45700">
            <a:noAutofit/>
          </a:bodyPr>
          <a:lstStyle/>
          <a:p>
            <a:pPr indent="-4763" lvl="0" marL="233363" marR="0" rtl="0" algn="l">
              <a:lnSpc>
                <a:spcPct val="90000"/>
              </a:lnSpc>
              <a:spcBef>
                <a:spcPts val="1000"/>
              </a:spcBef>
              <a:spcAft>
                <a:spcPts val="0"/>
              </a:spcAft>
              <a:buClr>
                <a:srgbClr val="0771BA"/>
              </a:buClr>
              <a:buSzPts val="2800"/>
              <a:buFont typeface="Arial"/>
              <a:buNone/>
            </a:pPr>
            <a:r>
              <a:rPr lang="vi-VN">
                <a:solidFill>
                  <a:srgbClr val="006FB6"/>
                </a:solidFill>
              </a:rPr>
              <a:t>Miệng con sẽ cử động như thế nào khi phát âm từng chữ cái này?</a:t>
            </a:r>
            <a:endParaRPr/>
          </a:p>
        </p:txBody>
      </p:sp>
      <p:sp>
        <p:nvSpPr>
          <p:cNvPr id="1552" name="Google Shape;1552;p17"/>
          <p:cNvSpPr txBox="1"/>
          <p:nvPr>
            <p:ph idx="3" type="body"/>
          </p:nvPr>
        </p:nvSpPr>
        <p:spPr>
          <a:xfrm>
            <a:off x="240914" y="1445813"/>
            <a:ext cx="3488018" cy="12364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vi-VN">
                <a:solidFill>
                  <a:srgbClr val="006FB6"/>
                </a:solidFill>
              </a:rPr>
              <a:t>Miệng con sẽ cử động như thế nào khi phát âm chữ cái này?</a:t>
            </a:r>
            <a:endParaRPr/>
          </a:p>
        </p:txBody>
      </p:sp>
      <p:sp>
        <p:nvSpPr>
          <p:cNvPr id="1553" name="Google Shape;1553;p17"/>
          <p:cNvSpPr txBox="1"/>
          <p:nvPr>
            <p:ph idx="4" type="body"/>
          </p:nvPr>
        </p:nvSpPr>
        <p:spPr>
          <a:xfrm>
            <a:off x="319505" y="4495585"/>
            <a:ext cx="2885734" cy="1393169"/>
          </a:xfrm>
          <a:prstGeom prst="rect">
            <a:avLst/>
          </a:prstGeom>
          <a:noFill/>
          <a:ln>
            <a:noFill/>
          </a:ln>
        </p:spPr>
        <p:txBody>
          <a:bodyPr anchorCtr="0" anchor="ctr" bIns="45700" lIns="91425" spcFirstLastPara="1" rIns="91425" wrap="square" tIns="45700">
            <a:noAutofit/>
          </a:bodyPr>
          <a:lstStyle/>
          <a:p>
            <a:pPr indent="0" lvl="0" marL="9525" marR="0" rtl="0" algn="l">
              <a:lnSpc>
                <a:spcPct val="90000"/>
              </a:lnSpc>
              <a:spcBef>
                <a:spcPts val="1000"/>
              </a:spcBef>
              <a:spcAft>
                <a:spcPts val="0"/>
              </a:spcAft>
              <a:buClr>
                <a:srgbClr val="0771BA"/>
              </a:buClr>
              <a:buSzPts val="2800"/>
              <a:buFont typeface="Arial"/>
              <a:buNone/>
            </a:pPr>
            <a:r>
              <a:rPr lang="vi-VN">
                <a:solidFill>
                  <a:srgbClr val="006FB6"/>
                </a:solidFill>
              </a:rPr>
              <a:t>Con nhận thấy gì khi nói những từ ‘big’ và ‘rag’?</a:t>
            </a:r>
            <a:endParaRPr/>
          </a:p>
        </p:txBody>
      </p:sp>
      <p:pic>
        <p:nvPicPr>
          <p:cNvPr id="1554" name="Google Shape;1554;p17"/>
          <p:cNvPicPr preferRelativeResize="0"/>
          <p:nvPr/>
        </p:nvPicPr>
        <p:blipFill rotWithShape="1">
          <a:blip r:embed="rId3">
            <a:alphaModFix/>
          </a:blip>
          <a:srcRect b="0" l="0" r="0" t="-1666"/>
          <a:stretch/>
        </p:blipFill>
        <p:spPr>
          <a:xfrm>
            <a:off x="240925" y="86525"/>
            <a:ext cx="678450" cy="1004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8" name="Shape 1558"/>
        <p:cNvGrpSpPr/>
        <p:nvPr/>
      </p:nvGrpSpPr>
      <p:grpSpPr>
        <a:xfrm>
          <a:off x="0" y="0"/>
          <a:ext cx="0" cy="0"/>
          <a:chOff x="0" y="0"/>
          <a:chExt cx="0" cy="0"/>
        </a:xfrm>
      </p:grpSpPr>
      <p:sp>
        <p:nvSpPr>
          <p:cNvPr id="1559" name="Google Shape;1559;p18"/>
          <p:cNvSpPr txBox="1"/>
          <p:nvPr>
            <p:ph type="ctrTitle"/>
          </p:nvPr>
        </p:nvSpPr>
        <p:spPr>
          <a:xfrm>
            <a:off x="833025" y="0"/>
            <a:ext cx="113592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vi-VN"/>
              <a:t>Đọc sách = trò chuyện (2-3)</a:t>
            </a:r>
            <a:endParaRPr/>
          </a:p>
        </p:txBody>
      </p:sp>
      <p:sp>
        <p:nvSpPr>
          <p:cNvPr id="1560" name="Google Shape;1560;p18"/>
          <p:cNvSpPr txBox="1"/>
          <p:nvPr>
            <p:ph idx="1" type="body"/>
          </p:nvPr>
        </p:nvSpPr>
        <p:spPr>
          <a:xfrm>
            <a:off x="8450575" y="3165416"/>
            <a:ext cx="3488018" cy="12364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lang="vi-VN">
                <a:solidFill>
                  <a:srgbClr val="006FB6"/>
                </a:solidFill>
              </a:rPr>
              <a:t>Hai từ này phát âm giống hay khác nhau như thế nào?</a:t>
            </a:r>
            <a:endParaRPr/>
          </a:p>
        </p:txBody>
      </p:sp>
      <p:sp>
        <p:nvSpPr>
          <p:cNvPr id="1561" name="Google Shape;1561;p18"/>
          <p:cNvSpPr txBox="1"/>
          <p:nvPr>
            <p:ph idx="2" type="body"/>
          </p:nvPr>
        </p:nvSpPr>
        <p:spPr>
          <a:xfrm>
            <a:off x="5723900" y="1561332"/>
            <a:ext cx="3906236" cy="12364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vi-VN">
                <a:solidFill>
                  <a:srgbClr val="006FB6"/>
                </a:solidFill>
              </a:rPr>
              <a:t>Miệng con sẽ cử động như thế nào khi đọc từng âm tiết trong từ này?</a:t>
            </a:r>
            <a:endParaRPr/>
          </a:p>
        </p:txBody>
      </p:sp>
      <p:sp>
        <p:nvSpPr>
          <p:cNvPr id="1562" name="Google Shape;1562;p18"/>
          <p:cNvSpPr txBox="1"/>
          <p:nvPr>
            <p:ph idx="3" type="body"/>
          </p:nvPr>
        </p:nvSpPr>
        <p:spPr>
          <a:xfrm>
            <a:off x="6003646" y="4619956"/>
            <a:ext cx="5388701" cy="139316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lang="vi-VN">
                <a:solidFill>
                  <a:srgbClr val="006FB6"/>
                </a:solidFill>
              </a:rPr>
              <a:t>Quan sát cách miệng cử động khi đọc từng âm tiết của từ này. Con có thể ghép tất cả các âm lại với nhau?</a:t>
            </a:r>
            <a:endParaRPr/>
          </a:p>
        </p:txBody>
      </p:sp>
      <p:pic>
        <p:nvPicPr>
          <p:cNvPr id="1563" name="Google Shape;1563;p18"/>
          <p:cNvPicPr preferRelativeResize="0"/>
          <p:nvPr/>
        </p:nvPicPr>
        <p:blipFill rotWithShape="1">
          <a:blip r:embed="rId3">
            <a:alphaModFix/>
          </a:blip>
          <a:srcRect b="0" l="0" r="0" t="0"/>
          <a:stretch/>
        </p:blipFill>
        <p:spPr>
          <a:xfrm>
            <a:off x="244059" y="103050"/>
            <a:ext cx="678450" cy="987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7" name="Shape 1567"/>
        <p:cNvGrpSpPr/>
        <p:nvPr/>
      </p:nvGrpSpPr>
      <p:grpSpPr>
        <a:xfrm>
          <a:off x="0" y="0"/>
          <a:ext cx="0" cy="0"/>
          <a:chOff x="0" y="0"/>
          <a:chExt cx="0" cy="0"/>
        </a:xfrm>
      </p:grpSpPr>
      <p:sp>
        <p:nvSpPr>
          <p:cNvPr id="1568" name="Google Shape;1568;g1dc98d3da30_0_14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lang="vi-VN"/>
              <a:t>Gia đình đa ngôn ngữ</a:t>
            </a:r>
            <a:endParaRPr/>
          </a:p>
        </p:txBody>
      </p:sp>
      <p:sp>
        <p:nvSpPr>
          <p:cNvPr id="1569" name="Google Shape;1569;g1dc98d3da30_0_143"/>
          <p:cNvSpPr txBox="1"/>
          <p:nvPr>
            <p:ph idx="1" type="body"/>
          </p:nvPr>
        </p:nvSpPr>
        <p:spPr>
          <a:xfrm>
            <a:off x="4588042" y="1774902"/>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200"/>
              <a:buNone/>
            </a:pPr>
            <a:r>
              <a:rPr lang="vi-VN" sz="2800"/>
              <a:t>Sử dụng hướng dẫn để xem lại dấu chấm câu được dùng bằng tiếng Anh </a:t>
            </a:r>
            <a:endParaRPr sz="2800"/>
          </a:p>
        </p:txBody>
      </p:sp>
      <p:sp>
        <p:nvSpPr>
          <p:cNvPr id="1570" name="Google Shape;1570;g1dc98d3da30_0_143"/>
          <p:cNvSpPr txBox="1"/>
          <p:nvPr>
            <p:ph idx="2" type="body"/>
          </p:nvPr>
        </p:nvSpPr>
        <p:spPr>
          <a:xfrm>
            <a:off x="4588042" y="3117303"/>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200"/>
              <a:buNone/>
            </a:pPr>
            <a:r>
              <a:rPr lang="vi-VN" sz="2800"/>
              <a:t>Chia nhỏ từng phần của những chữ để giúp phát âm những từ ngữ chưa biết. </a:t>
            </a:r>
            <a:endParaRPr sz="2800"/>
          </a:p>
        </p:txBody>
      </p:sp>
      <p:pic>
        <p:nvPicPr>
          <p:cNvPr id="1571" name="Google Shape;1571;g1dc98d3da30_0_143"/>
          <p:cNvPicPr preferRelativeResize="0"/>
          <p:nvPr/>
        </p:nvPicPr>
        <p:blipFill rotWithShape="1">
          <a:blip r:embed="rId3">
            <a:alphaModFix/>
          </a:blip>
          <a:srcRect b="0" l="0" r="0" t="0"/>
          <a:stretch/>
        </p:blipFill>
        <p:spPr>
          <a:xfrm>
            <a:off x="2193675" y="1921450"/>
            <a:ext cx="1148275" cy="762600"/>
          </a:xfrm>
          <a:prstGeom prst="rect">
            <a:avLst/>
          </a:prstGeom>
          <a:noFill/>
          <a:ln>
            <a:noFill/>
          </a:ln>
        </p:spPr>
      </p:pic>
      <p:pic>
        <p:nvPicPr>
          <p:cNvPr id="1572" name="Google Shape;1572;g1dc98d3da30_0_143"/>
          <p:cNvPicPr preferRelativeResize="0"/>
          <p:nvPr/>
        </p:nvPicPr>
        <p:blipFill rotWithShape="1">
          <a:blip r:embed="rId4">
            <a:alphaModFix/>
          </a:blip>
          <a:srcRect b="0" l="0" r="0" t="0"/>
          <a:stretch/>
        </p:blipFill>
        <p:spPr>
          <a:xfrm>
            <a:off x="1877225" y="3411788"/>
            <a:ext cx="1781175" cy="466725"/>
          </a:xfrm>
          <a:prstGeom prst="rect">
            <a:avLst/>
          </a:prstGeom>
          <a:noFill/>
          <a:ln>
            <a:noFill/>
          </a:ln>
        </p:spPr>
      </p:pic>
      <p:sp>
        <p:nvSpPr>
          <p:cNvPr id="1573" name="Google Shape;1573;g1dc98d3da30_0_143"/>
          <p:cNvSpPr txBox="1"/>
          <p:nvPr>
            <p:ph idx="2" type="body"/>
          </p:nvPr>
        </p:nvSpPr>
        <p:spPr>
          <a:xfrm>
            <a:off x="4588050" y="4459703"/>
            <a:ext cx="7205400" cy="1402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200"/>
              <a:buNone/>
            </a:pPr>
            <a:r>
              <a:rPr lang="vi-VN" sz="3200"/>
              <a:t>So sánh và tạo sự kết nối giữa ngôn ngữ chính của bạn và tiếng Anh. </a:t>
            </a:r>
            <a:endParaRPr sz="3200"/>
          </a:p>
        </p:txBody>
      </p:sp>
      <p:pic>
        <p:nvPicPr>
          <p:cNvPr id="1574" name="Google Shape;1574;g1dc98d3da30_0_143"/>
          <p:cNvPicPr preferRelativeResize="0"/>
          <p:nvPr/>
        </p:nvPicPr>
        <p:blipFill rotWithShape="1">
          <a:blip r:embed="rId5">
            <a:alphaModFix/>
          </a:blip>
          <a:srcRect b="0" l="0" r="0" t="0"/>
          <a:stretch/>
        </p:blipFill>
        <p:spPr>
          <a:xfrm>
            <a:off x="2272750" y="4744813"/>
            <a:ext cx="990125" cy="9901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8" name="Shape 1578"/>
        <p:cNvGrpSpPr/>
        <p:nvPr/>
      </p:nvGrpSpPr>
      <p:grpSpPr>
        <a:xfrm>
          <a:off x="0" y="0"/>
          <a:ext cx="0" cy="0"/>
          <a:chOff x="0" y="0"/>
          <a:chExt cx="0" cy="0"/>
        </a:xfrm>
      </p:grpSpPr>
      <p:sp>
        <p:nvSpPr>
          <p:cNvPr id="1579" name="Google Shape;1579;p1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p>
            <a:pPr indent="0" lvl="0" marL="0" marR="0" rtl="0" algn="l">
              <a:lnSpc>
                <a:spcPct val="90000"/>
              </a:lnSpc>
              <a:spcBef>
                <a:spcPts val="0"/>
              </a:spcBef>
              <a:spcAft>
                <a:spcPts val="0"/>
              </a:spcAft>
              <a:buClr>
                <a:srgbClr val="006FB6"/>
              </a:buClr>
              <a:buSzPts val="5000"/>
              <a:buFont typeface="Calibri"/>
              <a:buNone/>
            </a:pPr>
            <a:r>
              <a:rPr lang="vi-VN"/>
              <a:t>Giờ thực hành</a:t>
            </a:r>
            <a:endParaRPr/>
          </a:p>
        </p:txBody>
      </p:sp>
      <p:sp>
        <p:nvSpPr>
          <p:cNvPr id="1580" name="Google Shape;1580;p19"/>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lang="vi-VN" sz="3200"/>
              <a:t>Chọn một từ khó.</a:t>
            </a:r>
            <a:endParaRPr/>
          </a:p>
        </p:txBody>
      </p:sp>
      <p:sp>
        <p:nvSpPr>
          <p:cNvPr id="1581" name="Google Shape;1581;p19"/>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lang="vi-VN" sz="3200"/>
              <a:t>Quan sát miệng khi phát ra từng âm.</a:t>
            </a:r>
            <a:endParaRPr/>
          </a:p>
        </p:txBody>
      </p:sp>
      <p:sp>
        <p:nvSpPr>
          <p:cNvPr id="1582" name="Google Shape;1582;p19"/>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lang="vi-VN" sz="3200"/>
              <a:t>Ghép lại thành từ.</a:t>
            </a:r>
            <a:endParaRPr/>
          </a:p>
        </p:txBody>
      </p:sp>
      <p:sp>
        <p:nvSpPr>
          <p:cNvPr id="1583" name="Google Shape;1583;p19"/>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vi-VN" sz="6475"/>
              <a:t>1</a:t>
            </a:r>
            <a:endParaRPr/>
          </a:p>
        </p:txBody>
      </p:sp>
      <p:sp>
        <p:nvSpPr>
          <p:cNvPr id="1584" name="Google Shape;1584;p19"/>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vi-VN" sz="6475"/>
              <a:t>3</a:t>
            </a:r>
            <a:endParaRPr/>
          </a:p>
        </p:txBody>
      </p:sp>
      <p:sp>
        <p:nvSpPr>
          <p:cNvPr id="1585" name="Google Shape;1585;p19"/>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vi-VN" sz="6475"/>
              <a:t>2</a:t>
            </a:r>
            <a:endParaRPr/>
          </a:p>
        </p:txBody>
      </p:sp>
      <p:sp>
        <p:nvSpPr>
          <p:cNvPr id="1586" name="Google Shape;1586;p19"/>
          <p:cNvSpPr txBox="1"/>
          <p:nvPr>
            <p:ph idx="13"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p>
            <a:pPr indent="-12700" lvl="0" marL="241300" rtl="0" algn="l">
              <a:lnSpc>
                <a:spcPct val="100000"/>
              </a:lnSpc>
              <a:spcBef>
                <a:spcPts val="0"/>
              </a:spcBef>
              <a:spcAft>
                <a:spcPts val="0"/>
              </a:spcAft>
              <a:buSzPts val="3400"/>
              <a:buNone/>
            </a:pPr>
            <a:r>
              <a:rPr lang="vi-VN" sz="3000"/>
              <a:t>Gọi cô nhé nếu con có câu hỏi nào!</a:t>
            </a:r>
            <a:endParaRPr/>
          </a:p>
        </p:txBody>
      </p:sp>
      <p:sp>
        <p:nvSpPr>
          <p:cNvPr id="1587" name="Google Shape;1587;p19"/>
          <p:cNvSpPr/>
          <p:nvPr>
            <p:ph idx="9" type="pic"/>
          </p:nvPr>
        </p:nvSpPr>
        <p:spPr>
          <a:xfrm>
            <a:off x="7967502" y="1420398"/>
            <a:ext cx="3962100" cy="3122700"/>
          </a:xfrm>
          <a:prstGeom prst="rect">
            <a:avLst/>
          </a:prstGeom>
          <a:noFill/>
          <a:ln>
            <a:noFill/>
          </a:ln>
        </p:spPr>
      </p:sp>
      <p:pic>
        <p:nvPicPr>
          <p:cNvPr id="1588" name="Google Shape;1588;p19"/>
          <p:cNvPicPr preferRelativeResize="0"/>
          <p:nvPr/>
        </p:nvPicPr>
        <p:blipFill rotWithShape="1">
          <a:blip r:embed="rId3">
            <a:alphaModFix/>
          </a:blip>
          <a:srcRect b="0" l="7548" r="7537" t="0"/>
          <a:stretch/>
        </p:blipFill>
        <p:spPr>
          <a:xfrm>
            <a:off x="7967502" y="1420398"/>
            <a:ext cx="3962194" cy="312271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2" name="Shape 1592"/>
        <p:cNvGrpSpPr/>
        <p:nvPr/>
      </p:nvGrpSpPr>
      <p:grpSpPr>
        <a:xfrm>
          <a:off x="0" y="0"/>
          <a:ext cx="0" cy="0"/>
          <a:chOff x="0" y="0"/>
          <a:chExt cx="0" cy="0"/>
        </a:xfrm>
      </p:grpSpPr>
      <p:sp>
        <p:nvSpPr>
          <p:cNvPr id="1593" name="Google Shape;1593;g2cb16f7632f_0_109"/>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4200"/>
              <a:buFont typeface="Calibri"/>
              <a:buNone/>
            </a:pPr>
            <a:r>
              <a:rPr lang="vi-VN"/>
              <a:t>Suy Ngẫm  </a:t>
            </a:r>
            <a:endParaRPr/>
          </a:p>
        </p:txBody>
      </p:sp>
      <p:sp>
        <p:nvSpPr>
          <p:cNvPr id="1594" name="Google Shape;1594;g2cb16f7632f_0_109"/>
          <p:cNvSpPr txBox="1"/>
          <p:nvPr>
            <p:ph idx="1" type="body"/>
          </p:nvPr>
        </p:nvSpPr>
        <p:spPr>
          <a:xfrm>
            <a:off x="3961854" y="1383385"/>
            <a:ext cx="7773000" cy="3905700"/>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2400"/>
              </a:spcBef>
              <a:spcAft>
                <a:spcPts val="0"/>
              </a:spcAft>
              <a:buClr>
                <a:srgbClr val="006FB6"/>
              </a:buClr>
              <a:buSzPts val="3400"/>
              <a:buChar char="•"/>
            </a:pPr>
            <a:r>
              <a:rPr lang="vi-VN"/>
              <a:t>Quý vị có câu hỏi nào về các mẹo đọc không?</a:t>
            </a:r>
            <a:endParaRPr/>
          </a:p>
          <a:p>
            <a:pPr indent="-457200" lvl="0" marL="457200" rtl="0" algn="l">
              <a:lnSpc>
                <a:spcPct val="100000"/>
              </a:lnSpc>
              <a:spcBef>
                <a:spcPts val="2400"/>
              </a:spcBef>
              <a:spcAft>
                <a:spcPts val="0"/>
              </a:spcAft>
              <a:buClr>
                <a:srgbClr val="006FB6"/>
              </a:buClr>
              <a:buSzPts val="3400"/>
              <a:buChar char="•"/>
            </a:pPr>
            <a:r>
              <a:rPr lang="vi-VN"/>
              <a:t>Quay lại và trao đổi với con quý vị: Chúng ta đã sẵn sàng để thử để mẹo đọc này ở nhà chưa?</a:t>
            </a:r>
            <a:endParaRPr/>
          </a:p>
          <a:p>
            <a:pPr indent="-457200" lvl="0" marL="457200" rtl="0" algn="l">
              <a:lnSpc>
                <a:spcPct val="100000"/>
              </a:lnSpc>
              <a:spcBef>
                <a:spcPts val="2400"/>
              </a:spcBef>
              <a:spcAft>
                <a:spcPts val="0"/>
              </a:spcAft>
              <a:buClr>
                <a:srgbClr val="006FB6"/>
              </a:buClr>
              <a:buSzPts val="3400"/>
              <a:buChar char="•"/>
            </a:pPr>
            <a:r>
              <a:rPr lang="vi-VN"/>
              <a:t>Hãy chia sẻ cách quý vị có thể sử dụng mẹo đọc này ở nhà.</a:t>
            </a:r>
            <a:endParaRPr/>
          </a:p>
        </p:txBody>
      </p:sp>
      <p:sp>
        <p:nvSpPr>
          <p:cNvPr id="1595" name="Google Shape;1595;g2cb16f7632f_0_109"/>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6FB6"/>
              </a:buClr>
              <a:buSzPts val="2100"/>
              <a:buFont typeface="Noto Sans Symbols"/>
              <a:buNone/>
            </a:pPr>
            <a:r>
              <a:rPr lang="vi-VN"/>
              <a:t>Câu hỏi của quý vị sẽ giúp ích cho những người khác trong phòng!</a:t>
            </a:r>
            <a:endParaRPr/>
          </a:p>
        </p:txBody>
      </p:sp>
      <p:pic>
        <p:nvPicPr>
          <p:cNvPr descr="A close up of a logo&#10;&#10;Description automatically generated" id="1596" name="Google Shape;1596;g2cb16f7632f_0_109"/>
          <p:cNvPicPr preferRelativeResize="0"/>
          <p:nvPr>
            <p:ph idx="2" type="pic"/>
          </p:nvPr>
        </p:nvPicPr>
        <p:blipFill rotWithShape="1">
          <a:blip r:embed="rId3">
            <a:alphaModFix/>
          </a:blip>
          <a:srcRect b="0" l="6933" r="6933" t="0"/>
          <a:stretch/>
        </p:blipFill>
        <p:spPr>
          <a:xfrm>
            <a:off x="457146" y="524736"/>
            <a:ext cx="2514599" cy="2935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0" name="Shape 1600"/>
        <p:cNvGrpSpPr/>
        <p:nvPr/>
      </p:nvGrpSpPr>
      <p:grpSpPr>
        <a:xfrm>
          <a:off x="0" y="0"/>
          <a:ext cx="0" cy="0"/>
          <a:chOff x="0" y="0"/>
          <a:chExt cx="0" cy="0"/>
        </a:xfrm>
      </p:grpSpPr>
      <p:sp>
        <p:nvSpPr>
          <p:cNvPr id="1601" name="Google Shape;1601;p24"/>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SzPts val="5000"/>
              <a:buNone/>
            </a:pPr>
            <a:r>
              <a:rPr lang="vi-VN"/>
              <a:t>Xin hãy đóng góp ý kiến</a:t>
            </a:r>
            <a:endParaRPr/>
          </a:p>
        </p:txBody>
      </p:sp>
      <p:pic>
        <p:nvPicPr>
          <p:cNvPr id="1602" name="Google Shape;1602;p24"/>
          <p:cNvPicPr preferRelativeResize="0"/>
          <p:nvPr>
            <p:ph idx="2" type="pic"/>
          </p:nvPr>
        </p:nvPicPr>
        <p:blipFill rotWithShape="1">
          <a:blip r:embed="rId3">
            <a:alphaModFix/>
          </a:blip>
          <a:srcRect b="-4522" l="274" r="274" t="-7982"/>
          <a:stretch/>
        </p:blipFill>
        <p:spPr>
          <a:xfrm>
            <a:off x="8953152" y="1444919"/>
            <a:ext cx="2916936" cy="2596896"/>
          </a:xfrm>
          <a:prstGeom prst="rect">
            <a:avLst/>
          </a:prstGeom>
          <a:noFill/>
          <a:ln>
            <a:noFill/>
          </a:ln>
        </p:spPr>
      </p:pic>
      <p:sp>
        <p:nvSpPr>
          <p:cNvPr id="1603" name="Google Shape;1603;p24"/>
          <p:cNvSpPr txBox="1"/>
          <p:nvPr>
            <p:ph idx="1" type="body"/>
          </p:nvPr>
        </p:nvSpPr>
        <p:spPr>
          <a:xfrm>
            <a:off x="9163051" y="4074693"/>
            <a:ext cx="2497138" cy="2368897"/>
          </a:xfrm>
          <a:prstGeom prst="rect">
            <a:avLst/>
          </a:prstGeom>
          <a:noFill/>
          <a:ln>
            <a:noFill/>
          </a:ln>
        </p:spPr>
        <p:txBody>
          <a:bodyPr anchorCtr="0" anchor="t" bIns="45700" lIns="91425" spcFirstLastPara="1" rIns="91425" wrap="square" tIns="45700">
            <a:noAutofit/>
          </a:bodyPr>
          <a:lstStyle/>
          <a:p>
            <a:pPr indent="0" lvl="0" marL="57150" rtl="0" algn="l">
              <a:lnSpc>
                <a:spcPct val="90000"/>
              </a:lnSpc>
              <a:spcBef>
                <a:spcPts val="1000"/>
              </a:spcBef>
              <a:spcAft>
                <a:spcPts val="0"/>
              </a:spcAft>
              <a:buSzPts val="2700"/>
              <a:buNone/>
            </a:pPr>
            <a:r>
              <a:rPr lang="vi-VN" sz="2400"/>
              <a:t>Nhận xét của quý vị sẽ giúp cho thời gian chúng ta cùng học tập càng hữu ích hơn!</a:t>
            </a:r>
            <a:endParaRPr/>
          </a:p>
          <a:p>
            <a:pPr indent="0" lvl="0" marL="57150" rtl="0" algn="l">
              <a:lnSpc>
                <a:spcPct val="90000"/>
              </a:lnSpc>
              <a:spcBef>
                <a:spcPts val="1000"/>
              </a:spcBef>
              <a:spcAft>
                <a:spcPts val="0"/>
              </a:spcAft>
              <a:buSzPts val="2700"/>
              <a:buNone/>
            </a:pPr>
            <a:r>
              <a:t/>
            </a:r>
            <a:endParaRPr sz="2400"/>
          </a:p>
          <a:p>
            <a:pPr indent="0" lvl="0" marL="57150" marR="0" rtl="0" algn="l">
              <a:lnSpc>
                <a:spcPct val="90000"/>
              </a:lnSpc>
              <a:spcBef>
                <a:spcPts val="1000"/>
              </a:spcBef>
              <a:spcAft>
                <a:spcPts val="0"/>
              </a:spcAft>
              <a:buClr>
                <a:srgbClr val="006FB6"/>
              </a:buClr>
              <a:buSzPts val="2700"/>
              <a:buFont typeface="Noto Sans Symbols"/>
              <a:buNone/>
            </a:pPr>
            <a:r>
              <a:t/>
            </a:r>
            <a:endParaRPr sz="2400"/>
          </a:p>
        </p:txBody>
      </p:sp>
      <p:pic>
        <p:nvPicPr>
          <p:cNvPr descr="A picture containing person, indoor, blue&#10;&#10;Description automatically generated" id="1604" name="Google Shape;1604;p24"/>
          <p:cNvPicPr preferRelativeResize="0"/>
          <p:nvPr>
            <p:ph idx="3" type="pic"/>
          </p:nvPr>
        </p:nvPicPr>
        <p:blipFill rotWithShape="1">
          <a:blip r:embed="rId4">
            <a:alphaModFix/>
          </a:blip>
          <a:srcRect b="0" l="21828" r="21827" t="0"/>
          <a:stretch/>
        </p:blipFill>
        <p:spPr>
          <a:xfrm rot="5400000">
            <a:off x="2258219" y="1096169"/>
            <a:ext cx="3849688" cy="5124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1" name="Shape 1451"/>
        <p:cNvGrpSpPr/>
        <p:nvPr/>
      </p:nvGrpSpPr>
      <p:grpSpPr>
        <a:xfrm>
          <a:off x="0" y="0"/>
          <a:ext cx="0" cy="0"/>
          <a:chOff x="0" y="0"/>
          <a:chExt cx="0" cy="0"/>
        </a:xfrm>
      </p:grpSpPr>
      <p:sp>
        <p:nvSpPr>
          <p:cNvPr id="1452" name="Google Shape;1452;p4"/>
          <p:cNvSpPr txBox="1"/>
          <p:nvPr>
            <p:ph type="title"/>
          </p:nvPr>
        </p:nvSpPr>
        <p:spPr>
          <a:xfrm>
            <a:off x="-8" y="5994664"/>
            <a:ext cx="9156300" cy="559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6FB6"/>
              </a:buClr>
              <a:buSzPts val="4400"/>
              <a:buFont typeface="Arial"/>
              <a:buNone/>
            </a:pPr>
            <a:r>
              <a:rPr lang="vi-VN" sz="4400"/>
              <a:t>Tạm dừng và xem các âm</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6" name="Shape 1456"/>
        <p:cNvGrpSpPr/>
        <p:nvPr/>
      </p:nvGrpSpPr>
      <p:grpSpPr>
        <a:xfrm>
          <a:off x="0" y="0"/>
          <a:ext cx="0" cy="0"/>
          <a:chOff x="0" y="0"/>
          <a:chExt cx="0" cy="0"/>
        </a:xfrm>
      </p:grpSpPr>
      <p:sp>
        <p:nvSpPr>
          <p:cNvPr id="1457" name="Google Shape;1457;p5"/>
          <p:cNvSpPr txBox="1"/>
          <p:nvPr>
            <p:ph idx="1" type="body"/>
          </p:nvPr>
        </p:nvSpPr>
        <p:spPr>
          <a:xfrm>
            <a:off x="1660583" y="1489802"/>
            <a:ext cx="3394016" cy="105568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000"/>
              <a:buNone/>
            </a:pPr>
            <a:r>
              <a:rPr lang="vi-VN" sz="3200"/>
              <a:t>Chào mừng</a:t>
            </a:r>
            <a:endParaRPr/>
          </a:p>
        </p:txBody>
      </p:sp>
      <p:sp>
        <p:nvSpPr>
          <p:cNvPr id="1458" name="Google Shape;1458;p5"/>
          <p:cNvSpPr txBox="1"/>
          <p:nvPr>
            <p:ph idx="3" type="body"/>
          </p:nvPr>
        </p:nvSpPr>
        <p:spPr>
          <a:xfrm>
            <a:off x="1660583" y="2653440"/>
            <a:ext cx="4207782" cy="1055685"/>
          </a:xfrm>
          <a:prstGeom prst="rect">
            <a:avLst/>
          </a:prstGeom>
          <a:noFill/>
          <a:ln>
            <a:noFill/>
          </a:ln>
        </p:spPr>
        <p:txBody>
          <a:bodyPr anchorCtr="0" anchor="ctr" bIns="45700" lIns="91425" spcFirstLastPara="1" rIns="91425" wrap="square" tIns="45700">
            <a:noAutofit/>
          </a:bodyPr>
          <a:lstStyle/>
          <a:p>
            <a:pPr indent="-30480" lvl="0" marL="30480" rtl="0" algn="l">
              <a:lnSpc>
                <a:spcPct val="100000"/>
              </a:lnSpc>
              <a:spcBef>
                <a:spcPts val="1000"/>
              </a:spcBef>
              <a:spcAft>
                <a:spcPts val="0"/>
              </a:spcAft>
              <a:buSzPts val="3000"/>
              <a:buNone/>
            </a:pPr>
            <a:r>
              <a:rPr lang="vi-VN" sz="3200"/>
              <a:t>Hướng dẫn cách đọc</a:t>
            </a:r>
            <a:endParaRPr/>
          </a:p>
        </p:txBody>
      </p:sp>
      <p:sp>
        <p:nvSpPr>
          <p:cNvPr id="1459" name="Google Shape;1459;p5"/>
          <p:cNvSpPr txBox="1"/>
          <p:nvPr>
            <p:ph idx="4" type="body"/>
          </p:nvPr>
        </p:nvSpPr>
        <p:spPr>
          <a:xfrm>
            <a:off x="1660583" y="3817079"/>
            <a:ext cx="3394016" cy="1055685"/>
          </a:xfrm>
          <a:prstGeom prst="rect">
            <a:avLst/>
          </a:prstGeom>
          <a:noFill/>
          <a:ln>
            <a:noFill/>
          </a:ln>
        </p:spPr>
        <p:txBody>
          <a:bodyPr anchorCtr="0" anchor="ctr" bIns="45700" lIns="91425" spcFirstLastPara="1" rIns="91425" wrap="square" tIns="45700">
            <a:normAutofit/>
          </a:bodyPr>
          <a:lstStyle/>
          <a:p>
            <a:pPr indent="-60960" lvl="0" marL="60960" rtl="0" algn="l">
              <a:lnSpc>
                <a:spcPct val="100000"/>
              </a:lnSpc>
              <a:spcBef>
                <a:spcPts val="1000"/>
              </a:spcBef>
              <a:spcAft>
                <a:spcPts val="0"/>
              </a:spcAft>
              <a:buSzPts val="3000"/>
              <a:buNone/>
            </a:pPr>
            <a:r>
              <a:rPr lang="vi-VN" sz="3200"/>
              <a:t>Giờ thực hành</a:t>
            </a:r>
            <a:endParaRPr/>
          </a:p>
        </p:txBody>
      </p:sp>
      <p:sp>
        <p:nvSpPr>
          <p:cNvPr id="1460" name="Google Shape;1460;p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lang="vi-VN"/>
              <a:t>Chương trình buổi học</a:t>
            </a:r>
            <a:endParaRPr/>
          </a:p>
        </p:txBody>
      </p:sp>
      <p:sp>
        <p:nvSpPr>
          <p:cNvPr id="1461" name="Google Shape;1461;p5"/>
          <p:cNvSpPr txBox="1"/>
          <p:nvPr>
            <p:ph idx="5" type="body"/>
          </p:nvPr>
        </p:nvSpPr>
        <p:spPr>
          <a:xfrm>
            <a:off x="1660583" y="4992079"/>
            <a:ext cx="4356507" cy="1055685"/>
          </a:xfrm>
          <a:prstGeom prst="rect">
            <a:avLst/>
          </a:prstGeom>
          <a:noFill/>
          <a:ln>
            <a:noFill/>
          </a:ln>
        </p:spPr>
        <p:txBody>
          <a:bodyPr anchorCtr="0" anchor="ctr" bIns="45700" lIns="91425" spcFirstLastPara="1" rIns="91425" wrap="square" tIns="45700">
            <a:normAutofit/>
          </a:bodyPr>
          <a:lstStyle/>
          <a:p>
            <a:pPr indent="-12700" lvl="0" marL="12700" rtl="0" algn="l">
              <a:lnSpc>
                <a:spcPct val="100000"/>
              </a:lnSpc>
              <a:spcBef>
                <a:spcPts val="1000"/>
              </a:spcBef>
              <a:spcAft>
                <a:spcPts val="0"/>
              </a:spcAft>
              <a:buSzPts val="3000"/>
              <a:buNone/>
            </a:pPr>
            <a:r>
              <a:rPr lang="vi-VN" sz="3200"/>
              <a:t>Suy ngẫm &amp; cập nhật</a:t>
            </a:r>
            <a:endParaRPr/>
          </a:p>
        </p:txBody>
      </p:sp>
      <p:pic>
        <p:nvPicPr>
          <p:cNvPr id="1462" name="Google Shape;1462;p5"/>
          <p:cNvPicPr preferRelativeResize="0"/>
          <p:nvPr>
            <p:ph idx="6" type="body"/>
          </p:nvPr>
        </p:nvPicPr>
        <p:blipFill rotWithShape="1">
          <a:blip r:embed="rId3">
            <a:alphaModFix/>
          </a:blip>
          <a:srcRect b="0" l="0" r="0" t="0"/>
          <a:stretch/>
        </p:blipFill>
        <p:spPr>
          <a:xfrm>
            <a:off x="912540" y="1504823"/>
            <a:ext cx="573024" cy="908304"/>
          </a:xfrm>
          <a:prstGeom prst="rect">
            <a:avLst/>
          </a:prstGeom>
          <a:noFill/>
          <a:ln>
            <a:noFill/>
          </a:ln>
        </p:spPr>
      </p:pic>
      <p:pic>
        <p:nvPicPr>
          <p:cNvPr id="1463" name="Google Shape;1463;p5"/>
          <p:cNvPicPr preferRelativeResize="0"/>
          <p:nvPr>
            <p:ph idx="7" type="body"/>
          </p:nvPr>
        </p:nvPicPr>
        <p:blipFill rotWithShape="1">
          <a:blip r:embed="rId4">
            <a:alphaModFix/>
          </a:blip>
          <a:srcRect b="0" l="0" r="0" t="0"/>
          <a:stretch/>
        </p:blipFill>
        <p:spPr>
          <a:xfrm>
            <a:off x="693738" y="2821020"/>
            <a:ext cx="758825" cy="710260"/>
          </a:xfrm>
          <a:prstGeom prst="rect">
            <a:avLst/>
          </a:prstGeom>
          <a:noFill/>
          <a:ln>
            <a:noFill/>
          </a:ln>
        </p:spPr>
      </p:pic>
      <p:pic>
        <p:nvPicPr>
          <p:cNvPr id="1464" name="Google Shape;1464;p5"/>
          <p:cNvPicPr preferRelativeResize="0"/>
          <p:nvPr>
            <p:ph idx="8" type="body"/>
          </p:nvPr>
        </p:nvPicPr>
        <p:blipFill rotWithShape="1">
          <a:blip r:embed="rId5">
            <a:alphaModFix/>
          </a:blip>
          <a:srcRect b="0" l="0" r="0" t="0"/>
          <a:stretch/>
        </p:blipFill>
        <p:spPr>
          <a:xfrm>
            <a:off x="676611" y="3936650"/>
            <a:ext cx="793077" cy="714375"/>
          </a:xfrm>
          <a:prstGeom prst="rect">
            <a:avLst/>
          </a:prstGeom>
          <a:noFill/>
          <a:ln>
            <a:noFill/>
          </a:ln>
        </p:spPr>
      </p:pic>
      <p:pic>
        <p:nvPicPr>
          <p:cNvPr id="1465" name="Google Shape;1465;p5"/>
          <p:cNvPicPr preferRelativeResize="0"/>
          <p:nvPr>
            <p:ph idx="9" type="body"/>
          </p:nvPr>
        </p:nvPicPr>
        <p:blipFill rotWithShape="1">
          <a:blip r:embed="rId6">
            <a:alphaModFix/>
          </a:blip>
          <a:srcRect b="0" l="0" r="0" t="0"/>
          <a:stretch/>
        </p:blipFill>
        <p:spPr>
          <a:xfrm>
            <a:off x="743965" y="5088376"/>
            <a:ext cx="658368" cy="719328"/>
          </a:xfrm>
          <a:prstGeom prst="rect">
            <a:avLst/>
          </a:prstGeom>
          <a:noFill/>
          <a:ln>
            <a:noFill/>
          </a:ln>
        </p:spPr>
      </p:pic>
      <p:pic>
        <p:nvPicPr>
          <p:cNvPr descr="A group of people posing for the camera&#10;&#10;Description automatically generated" id="1466" name="Google Shape;1466;p5"/>
          <p:cNvPicPr preferRelativeResize="0"/>
          <p:nvPr>
            <p:ph idx="2" type="pic"/>
          </p:nvPr>
        </p:nvPicPr>
        <p:blipFill rotWithShape="1">
          <a:blip r:embed="rId7">
            <a:alphaModFix/>
          </a:blip>
          <a:srcRect b="61" l="0" r="0" t="65"/>
          <a:stretch/>
        </p:blipFill>
        <p:spPr>
          <a:xfrm>
            <a:off x="6174911" y="1558066"/>
            <a:ext cx="5394325" cy="4518025"/>
          </a:xfrm>
          <a:prstGeom prst="rect">
            <a:avLst/>
          </a:prstGeom>
          <a:noFill/>
          <a:ln cap="flat" cmpd="sng" w="19050">
            <a:solidFill>
              <a:srgbClr val="666666"/>
            </a:solidFill>
            <a:prstDash val="solid"/>
            <a:round/>
            <a:headEnd len="sm" w="sm" type="none"/>
            <a:tailEnd len="sm" w="sm" type="none"/>
          </a:ln>
        </p:spPr>
      </p:pic>
      <p:sp>
        <p:nvSpPr>
          <p:cNvPr id="1467" name="Google Shape;1467;p5"/>
          <p:cNvSpPr txBox="1"/>
          <p:nvPr/>
        </p:nvSpPr>
        <p:spPr>
          <a:xfrm>
            <a:off x="9677400" y="3352800"/>
            <a:ext cx="1671918" cy="1077218"/>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vi-VN" sz="1600" u="none" cap="none" strike="noStrike">
                <a:solidFill>
                  <a:srgbClr val="F85D08"/>
                </a:solidFill>
                <a:latin typeface="Arial"/>
                <a:ea typeface="Arial"/>
                <a:cs typeface="Arial"/>
                <a:sym typeface="Arial"/>
              </a:rPr>
              <a:t>"Mình đã học </a:t>
            </a:r>
            <a:endParaRPr/>
          </a:p>
          <a:p>
            <a:pPr indent="0" lvl="0" marL="0" marR="0" rtl="0" algn="l">
              <a:lnSpc>
                <a:spcPct val="100000"/>
              </a:lnSpc>
              <a:spcBef>
                <a:spcPts val="0"/>
              </a:spcBef>
              <a:spcAft>
                <a:spcPts val="0"/>
              </a:spcAft>
              <a:buClr>
                <a:srgbClr val="000000"/>
              </a:buClr>
              <a:buSzPts val="1600"/>
              <a:buFont typeface="Arial"/>
              <a:buNone/>
            </a:pPr>
            <a:r>
              <a:rPr b="0" i="0" lang="vi-VN" sz="1600" u="none" cap="none" strike="noStrike">
                <a:solidFill>
                  <a:srgbClr val="F85D08"/>
                </a:solidFill>
                <a:latin typeface="Arial"/>
                <a:ea typeface="Arial"/>
                <a:cs typeface="Arial"/>
                <a:sym typeface="Arial"/>
              </a:rPr>
              <a:t>được cách thêm vào những chữ khó!"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1" name="Shape 1471"/>
        <p:cNvGrpSpPr/>
        <p:nvPr/>
      </p:nvGrpSpPr>
      <p:grpSpPr>
        <a:xfrm>
          <a:off x="0" y="0"/>
          <a:ext cx="0" cy="0"/>
          <a:chOff x="0" y="0"/>
          <a:chExt cx="0" cy="0"/>
        </a:xfrm>
      </p:grpSpPr>
      <p:sp>
        <p:nvSpPr>
          <p:cNvPr id="1472" name="Google Shape;1472;p6"/>
          <p:cNvSpPr txBox="1"/>
          <p:nvPr>
            <p:ph idx="1" type="body"/>
          </p:nvPr>
        </p:nvSpPr>
        <p:spPr>
          <a:xfrm>
            <a:off x="4588042" y="1489802"/>
            <a:ext cx="7205373" cy="1055685"/>
          </a:xfrm>
          <a:prstGeom prst="rect">
            <a:avLst/>
          </a:prstGeom>
          <a:noFill/>
          <a:ln>
            <a:noFill/>
          </a:ln>
        </p:spPr>
        <p:txBody>
          <a:bodyPr anchorCtr="0" anchor="ctr" bIns="45700" lIns="91425" spcFirstLastPara="1" rIns="91425" wrap="square" tIns="45700">
            <a:normAutofit/>
          </a:bodyPr>
          <a:lstStyle/>
          <a:p>
            <a:pPr indent="-12700" lvl="0" marL="12700" rtl="0" algn="l">
              <a:lnSpc>
                <a:spcPct val="100000"/>
              </a:lnSpc>
              <a:spcBef>
                <a:spcPts val="1000"/>
              </a:spcBef>
              <a:spcAft>
                <a:spcPts val="0"/>
              </a:spcAft>
              <a:buSzPts val="3000"/>
              <a:buNone/>
            </a:pPr>
            <a:r>
              <a:t/>
            </a:r>
            <a:endParaRPr/>
          </a:p>
        </p:txBody>
      </p:sp>
      <p:sp>
        <p:nvSpPr>
          <p:cNvPr id="1473" name="Google Shape;1473;p6"/>
          <p:cNvSpPr txBox="1"/>
          <p:nvPr>
            <p:ph idx="2" type="body"/>
          </p:nvPr>
        </p:nvSpPr>
        <p:spPr>
          <a:xfrm>
            <a:off x="4588042" y="2653440"/>
            <a:ext cx="7205373" cy="105568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000"/>
              <a:buNone/>
            </a:pPr>
            <a:r>
              <a:t/>
            </a:r>
            <a:endParaRPr/>
          </a:p>
        </p:txBody>
      </p:sp>
      <p:sp>
        <p:nvSpPr>
          <p:cNvPr id="1474" name="Google Shape;1474;p6"/>
          <p:cNvSpPr txBox="1"/>
          <p:nvPr>
            <p:ph idx="3" type="body"/>
          </p:nvPr>
        </p:nvSpPr>
        <p:spPr>
          <a:xfrm>
            <a:off x="4588042" y="3817079"/>
            <a:ext cx="7205373" cy="105568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000"/>
              <a:buNone/>
            </a:pPr>
            <a:r>
              <a:t/>
            </a:r>
            <a:endParaRPr/>
          </a:p>
        </p:txBody>
      </p:sp>
      <p:sp>
        <p:nvSpPr>
          <p:cNvPr id="1475" name="Google Shape;1475;p6"/>
          <p:cNvSpPr txBox="1"/>
          <p:nvPr>
            <p:ph idx="4" type="body"/>
          </p:nvPr>
        </p:nvSpPr>
        <p:spPr>
          <a:xfrm>
            <a:off x="4588042" y="4992079"/>
            <a:ext cx="7205373" cy="105568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000"/>
              <a:buNone/>
            </a:pPr>
            <a:r>
              <a:t/>
            </a:r>
            <a:endParaRPr/>
          </a:p>
        </p:txBody>
      </p:sp>
      <p:sp>
        <p:nvSpPr>
          <p:cNvPr id="1476" name="Google Shape;1476;p6"/>
          <p:cNvSpPr txBox="1"/>
          <p:nvPr>
            <p:ph idx="5" type="body"/>
          </p:nvPr>
        </p:nvSpPr>
        <p:spPr>
          <a:xfrm>
            <a:off x="1044438" y="1502511"/>
            <a:ext cx="3435300" cy="1043100"/>
          </a:xfrm>
          <a:prstGeom prst="rect">
            <a:avLst/>
          </a:prstGeom>
          <a:noFill/>
          <a:ln>
            <a:noFill/>
          </a:ln>
        </p:spPr>
        <p:txBody>
          <a:bodyPr anchorCtr="0" anchor="ctr" bIns="45700" lIns="91425" spcFirstLastPara="1" rIns="91425" wrap="square" tIns="45700">
            <a:noAutofit/>
          </a:bodyPr>
          <a:lstStyle/>
          <a:p>
            <a:pPr indent="-12700" lvl="0" marL="12700" rtl="0" algn="l">
              <a:lnSpc>
                <a:spcPct val="100000"/>
              </a:lnSpc>
              <a:spcBef>
                <a:spcPts val="1000"/>
              </a:spcBef>
              <a:spcAft>
                <a:spcPts val="0"/>
              </a:spcAft>
              <a:buSzPts val="4000"/>
              <a:buNone/>
            </a:pPr>
            <a:r>
              <a:rPr lang="vi-VN" sz="3200"/>
              <a:t>Chuẩn bị.</a:t>
            </a:r>
            <a:endParaRPr/>
          </a:p>
        </p:txBody>
      </p:sp>
      <p:sp>
        <p:nvSpPr>
          <p:cNvPr id="1477" name="Google Shape;1477;p6"/>
          <p:cNvSpPr txBox="1"/>
          <p:nvPr>
            <p:ph idx="6" type="body"/>
          </p:nvPr>
        </p:nvSpPr>
        <p:spPr>
          <a:xfrm>
            <a:off x="1046485" y="2653440"/>
            <a:ext cx="3433200" cy="1043100"/>
          </a:xfrm>
          <a:prstGeom prst="rect">
            <a:avLst/>
          </a:prstGeom>
          <a:noFill/>
          <a:ln>
            <a:noFill/>
          </a:ln>
        </p:spPr>
        <p:txBody>
          <a:bodyPr anchorCtr="0" anchor="ctr" bIns="45700" lIns="91425" spcFirstLastPara="1" rIns="91425" wrap="square" tIns="45700">
            <a:noAutofit/>
          </a:bodyPr>
          <a:lstStyle/>
          <a:p>
            <a:pPr indent="-12700" lvl="0" marL="12700" rtl="0" algn="l">
              <a:lnSpc>
                <a:spcPct val="100000"/>
              </a:lnSpc>
              <a:spcBef>
                <a:spcPts val="1000"/>
              </a:spcBef>
              <a:spcAft>
                <a:spcPts val="0"/>
              </a:spcAft>
              <a:buSzPts val="4000"/>
              <a:buNone/>
            </a:pPr>
            <a:r>
              <a:rPr lang="vi-VN" sz="3200"/>
              <a:t>Có mặt.</a:t>
            </a:r>
            <a:endParaRPr/>
          </a:p>
        </p:txBody>
      </p:sp>
      <p:sp>
        <p:nvSpPr>
          <p:cNvPr id="1478" name="Google Shape;1478;p6"/>
          <p:cNvSpPr txBox="1"/>
          <p:nvPr>
            <p:ph idx="7" type="body"/>
          </p:nvPr>
        </p:nvSpPr>
        <p:spPr>
          <a:xfrm>
            <a:off x="1044439" y="3804369"/>
            <a:ext cx="3433200" cy="1043100"/>
          </a:xfrm>
          <a:prstGeom prst="rect">
            <a:avLst/>
          </a:prstGeom>
          <a:noFill/>
          <a:ln>
            <a:noFill/>
          </a:ln>
        </p:spPr>
        <p:txBody>
          <a:bodyPr anchorCtr="0" anchor="ctr" bIns="45700" lIns="91425" spcFirstLastPara="1" rIns="91425" wrap="square" tIns="45700">
            <a:noAutofit/>
          </a:bodyPr>
          <a:lstStyle/>
          <a:p>
            <a:pPr indent="-12700" lvl="0" marL="12700" rtl="0" algn="l">
              <a:lnSpc>
                <a:spcPct val="100000"/>
              </a:lnSpc>
              <a:spcBef>
                <a:spcPts val="1000"/>
              </a:spcBef>
              <a:spcAft>
                <a:spcPts val="0"/>
              </a:spcAft>
              <a:buSzPts val="4000"/>
              <a:buNone/>
            </a:pPr>
            <a:r>
              <a:rPr lang="vi-VN" sz="3200"/>
              <a:t>Hãy tỏ ra lịch sự</a:t>
            </a:r>
            <a:endParaRPr/>
          </a:p>
        </p:txBody>
      </p:sp>
      <p:sp>
        <p:nvSpPr>
          <p:cNvPr id="1479" name="Google Shape;1479;p6"/>
          <p:cNvSpPr txBox="1"/>
          <p:nvPr>
            <p:ph idx="8" type="body"/>
          </p:nvPr>
        </p:nvSpPr>
        <p:spPr>
          <a:xfrm>
            <a:off x="1044438" y="4959551"/>
            <a:ext cx="3433200" cy="1043100"/>
          </a:xfrm>
          <a:prstGeom prst="rect">
            <a:avLst/>
          </a:prstGeom>
          <a:noFill/>
          <a:ln>
            <a:noFill/>
          </a:ln>
        </p:spPr>
        <p:txBody>
          <a:bodyPr anchorCtr="0" anchor="ctr" bIns="45700" lIns="91425" spcFirstLastPara="1" rIns="91425" wrap="square" tIns="45700">
            <a:noAutofit/>
          </a:bodyPr>
          <a:lstStyle/>
          <a:p>
            <a:pPr indent="-12700" lvl="0" marL="12700" marR="5080" rtl="0" algn="l">
              <a:lnSpc>
                <a:spcPct val="100625"/>
              </a:lnSpc>
              <a:spcBef>
                <a:spcPts val="1000"/>
              </a:spcBef>
              <a:spcAft>
                <a:spcPts val="0"/>
              </a:spcAft>
              <a:buSzPts val="4000"/>
              <a:buNone/>
            </a:pPr>
            <a:r>
              <a:rPr lang="vi-VN" sz="3200"/>
              <a:t>Hỏi những thắc mắc.</a:t>
            </a:r>
            <a:endParaRPr/>
          </a:p>
        </p:txBody>
      </p:sp>
      <p:sp>
        <p:nvSpPr>
          <p:cNvPr id="1480" name="Google Shape;1480;p6"/>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lang="vi-VN"/>
              <a:t>Hướng dẫn buổi học</a:t>
            </a:r>
            <a:endParaRPr/>
          </a:p>
        </p:txBody>
      </p:sp>
      <p:pic>
        <p:nvPicPr>
          <p:cNvPr descr="Icon&#10;&#10;Description automatically generated" id="1481" name="Google Shape;1481;p6"/>
          <p:cNvPicPr preferRelativeResize="0"/>
          <p:nvPr/>
        </p:nvPicPr>
        <p:blipFill rotWithShape="1">
          <a:blip r:embed="rId3">
            <a:alphaModFix/>
          </a:blip>
          <a:srcRect b="0" l="0" r="0" t="0"/>
          <a:stretch/>
        </p:blipFill>
        <p:spPr>
          <a:xfrm>
            <a:off x="350915" y="1601936"/>
            <a:ext cx="585197" cy="831415"/>
          </a:xfrm>
          <a:prstGeom prst="rect">
            <a:avLst/>
          </a:prstGeom>
          <a:noFill/>
          <a:ln>
            <a:noFill/>
          </a:ln>
        </p:spPr>
      </p:pic>
      <p:pic>
        <p:nvPicPr>
          <p:cNvPr descr="Icon&#10;&#10;Description automatically generated" id="1482" name="Google Shape;1482;p6"/>
          <p:cNvPicPr preferRelativeResize="0"/>
          <p:nvPr/>
        </p:nvPicPr>
        <p:blipFill rotWithShape="1">
          <a:blip r:embed="rId4">
            <a:alphaModFix/>
          </a:blip>
          <a:srcRect b="0" l="0" r="0" t="0"/>
          <a:stretch/>
        </p:blipFill>
        <p:spPr>
          <a:xfrm>
            <a:off x="350915" y="5188440"/>
            <a:ext cx="585197" cy="585197"/>
          </a:xfrm>
          <a:prstGeom prst="rect">
            <a:avLst/>
          </a:prstGeom>
          <a:noFill/>
          <a:ln>
            <a:noFill/>
          </a:ln>
        </p:spPr>
      </p:pic>
      <p:pic>
        <p:nvPicPr>
          <p:cNvPr descr="Icon&#10;&#10;Description automatically generated" id="1483" name="Google Shape;1483;p6"/>
          <p:cNvPicPr preferRelativeResize="0"/>
          <p:nvPr/>
        </p:nvPicPr>
        <p:blipFill rotWithShape="1">
          <a:blip r:embed="rId5">
            <a:alphaModFix/>
          </a:blip>
          <a:srcRect b="0" l="0" r="0" t="0"/>
          <a:stretch/>
        </p:blipFill>
        <p:spPr>
          <a:xfrm>
            <a:off x="350915" y="4116743"/>
            <a:ext cx="585197" cy="418227"/>
          </a:xfrm>
          <a:prstGeom prst="rect">
            <a:avLst/>
          </a:prstGeom>
          <a:noFill/>
          <a:ln>
            <a:noFill/>
          </a:ln>
        </p:spPr>
      </p:pic>
      <p:pic>
        <p:nvPicPr>
          <p:cNvPr descr="Icon&#10;&#10;Description automatically generated" id="1484" name="Google Shape;1484;p6"/>
          <p:cNvPicPr preferRelativeResize="0"/>
          <p:nvPr/>
        </p:nvPicPr>
        <p:blipFill rotWithShape="1">
          <a:blip r:embed="rId6">
            <a:alphaModFix/>
          </a:blip>
          <a:srcRect b="0" l="0" r="0" t="0"/>
          <a:stretch/>
        </p:blipFill>
        <p:spPr>
          <a:xfrm>
            <a:off x="478779" y="2796891"/>
            <a:ext cx="329468" cy="66638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8" name="Shape 1488"/>
        <p:cNvGrpSpPr/>
        <p:nvPr/>
      </p:nvGrpSpPr>
      <p:grpSpPr>
        <a:xfrm>
          <a:off x="0" y="0"/>
          <a:ext cx="0" cy="0"/>
          <a:chOff x="0" y="0"/>
          <a:chExt cx="0" cy="0"/>
        </a:xfrm>
      </p:grpSpPr>
      <p:sp>
        <p:nvSpPr>
          <p:cNvPr id="1489" name="Google Shape;1489;p11"/>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p>
            <a:pPr indent="0" lvl="0" marL="0" rtl="0" algn="l">
              <a:lnSpc>
                <a:spcPct val="100000"/>
              </a:lnSpc>
              <a:spcBef>
                <a:spcPts val="0"/>
              </a:spcBef>
              <a:spcAft>
                <a:spcPts val="0"/>
              </a:spcAft>
              <a:buClr>
                <a:srgbClr val="006FB6"/>
              </a:buClr>
              <a:buSzPts val="5000"/>
              <a:buFont typeface="Calibri"/>
              <a:buNone/>
            </a:pPr>
            <a:r>
              <a:rPr lang="vi-VN">
                <a:solidFill>
                  <a:srgbClr val="006FB6"/>
                </a:solidFill>
              </a:rPr>
              <a:t>Tạm dừng và xem các âm</a:t>
            </a:r>
            <a:endParaRPr/>
          </a:p>
        </p:txBody>
      </p:sp>
      <p:sp>
        <p:nvSpPr>
          <p:cNvPr id="1490" name="Google Shape;1490;p11"/>
          <p:cNvSpPr txBox="1"/>
          <p:nvPr>
            <p:ph idx="1" type="body"/>
          </p:nvPr>
        </p:nvSpPr>
        <p:spPr>
          <a:xfrm>
            <a:off x="9222900" y="4748864"/>
            <a:ext cx="2497200" cy="2132400"/>
          </a:xfrm>
          <a:prstGeom prst="rect">
            <a:avLst/>
          </a:prstGeom>
          <a:noFill/>
          <a:ln>
            <a:noFill/>
          </a:ln>
        </p:spPr>
        <p:txBody>
          <a:bodyPr anchorCtr="0" anchor="t" bIns="45700" lIns="91425" spcFirstLastPara="1" rIns="91425" wrap="square" tIns="45700">
            <a:spAutoFit/>
          </a:bodyPr>
          <a:lstStyle/>
          <a:p>
            <a:pPr indent="0" lvl="0" marL="0" rtl="0" algn="ctr">
              <a:lnSpc>
                <a:spcPct val="90000"/>
              </a:lnSpc>
              <a:spcBef>
                <a:spcPts val="0"/>
              </a:spcBef>
              <a:spcAft>
                <a:spcPts val="0"/>
              </a:spcAft>
              <a:buClr>
                <a:srgbClr val="006FB6"/>
              </a:buClr>
              <a:buSzPts val="2100"/>
              <a:buNone/>
            </a:pPr>
            <a:r>
              <a:rPr lang="vi-VN"/>
              <a:t>Mối liên hệ giữa bộ não/cơ thể rất quan trọng để đọc.</a:t>
            </a:r>
            <a:endParaRPr/>
          </a:p>
          <a:p>
            <a:pPr indent="0" lvl="0" marL="0" rtl="0" algn="ctr">
              <a:lnSpc>
                <a:spcPct val="90000"/>
              </a:lnSpc>
              <a:spcBef>
                <a:spcPts val="1000"/>
              </a:spcBef>
              <a:spcAft>
                <a:spcPts val="0"/>
              </a:spcAft>
              <a:buClr>
                <a:srgbClr val="006FB6"/>
              </a:buClr>
              <a:buSzPts val="1950"/>
              <a:buNone/>
            </a:pPr>
            <a:r>
              <a:t/>
            </a:r>
            <a:endParaRPr sz="2600">
              <a:solidFill>
                <a:srgbClr val="006FB6"/>
              </a:solidFill>
            </a:endParaRPr>
          </a:p>
        </p:txBody>
      </p:sp>
      <p:pic>
        <p:nvPicPr>
          <p:cNvPr id="1491" name="Google Shape;1491;p11"/>
          <p:cNvPicPr preferRelativeResize="0"/>
          <p:nvPr>
            <p:ph idx="2" type="pic"/>
          </p:nvPr>
        </p:nvPicPr>
        <p:blipFill rotWithShape="1">
          <a:blip r:embed="rId3">
            <a:alphaModFix/>
          </a:blip>
          <a:srcRect b="0" l="0" r="0" t="0"/>
          <a:stretch/>
        </p:blipFill>
        <p:spPr>
          <a:xfrm>
            <a:off x="9282749" y="1129180"/>
            <a:ext cx="2377500" cy="3482008"/>
          </a:xfrm>
          <a:prstGeom prst="rect">
            <a:avLst/>
          </a:prstGeom>
          <a:noFill/>
          <a:ln>
            <a:noFill/>
          </a:ln>
        </p:spPr>
      </p:pic>
      <p:sp>
        <p:nvSpPr>
          <p:cNvPr id="1492" name="Google Shape;1492;p11"/>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vi-VN"/>
              <a:t>2</a:t>
            </a:r>
            <a:endParaRPr/>
          </a:p>
        </p:txBody>
      </p:sp>
      <p:sp>
        <p:nvSpPr>
          <p:cNvPr id="1493" name="Google Shape;1493;p11"/>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vi-VN"/>
              <a:t>3</a:t>
            </a:r>
            <a:endParaRPr/>
          </a:p>
        </p:txBody>
      </p:sp>
      <p:sp>
        <p:nvSpPr>
          <p:cNvPr id="1494" name="Google Shape;1494;p11"/>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vi-VN"/>
              <a:t>Chọn một từ khó.</a:t>
            </a:r>
            <a:endParaRPr/>
          </a:p>
        </p:txBody>
      </p:sp>
      <p:sp>
        <p:nvSpPr>
          <p:cNvPr id="1495" name="Google Shape;1495;p11"/>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vi-VN"/>
              <a:t>Quan sát miệng khi phát ra từng âm.</a:t>
            </a:r>
            <a:endParaRPr/>
          </a:p>
        </p:txBody>
      </p:sp>
      <p:sp>
        <p:nvSpPr>
          <p:cNvPr id="1496" name="Google Shape;1496;p11"/>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vi-VN"/>
              <a:t>Ghép lại thành từ. </a:t>
            </a:r>
            <a:endParaRPr/>
          </a:p>
        </p:txBody>
      </p:sp>
      <p:sp>
        <p:nvSpPr>
          <p:cNvPr id="1497" name="Google Shape;1497;p11"/>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t/>
            </a:r>
            <a:endParaRPr/>
          </a:p>
        </p:txBody>
      </p:sp>
      <p:sp>
        <p:nvSpPr>
          <p:cNvPr id="1498" name="Google Shape;1498;p11"/>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vi-VN"/>
              <a:t>1</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2" name="Shape 1502"/>
        <p:cNvGrpSpPr/>
        <p:nvPr/>
      </p:nvGrpSpPr>
      <p:grpSpPr>
        <a:xfrm>
          <a:off x="0" y="0"/>
          <a:ext cx="0" cy="0"/>
          <a:chOff x="0" y="0"/>
          <a:chExt cx="0" cy="0"/>
        </a:xfrm>
      </p:grpSpPr>
      <p:sp>
        <p:nvSpPr>
          <p:cNvPr id="1503" name="Google Shape;1503;p12"/>
          <p:cNvSpPr txBox="1"/>
          <p:nvPr>
            <p:ph idx="1" type="body"/>
          </p:nvPr>
        </p:nvSpPr>
        <p:spPr>
          <a:xfrm>
            <a:off x="4525700" y="1502500"/>
            <a:ext cx="7205400" cy="1610700"/>
          </a:xfrm>
          <a:prstGeom prst="rect">
            <a:avLst/>
          </a:prstGeom>
          <a:noFill/>
          <a:ln>
            <a:noFill/>
          </a:ln>
        </p:spPr>
        <p:txBody>
          <a:bodyPr anchorCtr="0" anchor="ctr" bIns="45700" lIns="91425" spcFirstLastPara="1" rIns="91425" wrap="square" tIns="45700">
            <a:normAutofit/>
          </a:bodyPr>
          <a:lstStyle/>
          <a:p>
            <a:pPr indent="0" lvl="0" marL="0" rtl="0" algn="l">
              <a:lnSpc>
                <a:spcPct val="105000"/>
              </a:lnSpc>
              <a:spcBef>
                <a:spcPts val="1200"/>
              </a:spcBef>
              <a:spcAft>
                <a:spcPts val="1200"/>
              </a:spcAft>
              <a:buSzPts val="825"/>
              <a:buNone/>
            </a:pPr>
            <a:r>
              <a:rPr lang="vi-VN" sz="2200"/>
              <a:t>Sử dụng nguyên âm dài khi đọc chính nguyên âm đó (a, e, i, o, u). Điều này thường xảy ra khi chữ cái cuối cùng của từ là "e" giống như trong các từ lake, scene, kite, rode, cute, huge</a:t>
            </a:r>
            <a:endParaRPr sz="3000"/>
          </a:p>
        </p:txBody>
      </p:sp>
      <p:sp>
        <p:nvSpPr>
          <p:cNvPr id="1504" name="Google Shape;1504;p12"/>
          <p:cNvSpPr txBox="1"/>
          <p:nvPr>
            <p:ph idx="3" type="body"/>
          </p:nvPr>
        </p:nvSpPr>
        <p:spPr>
          <a:xfrm>
            <a:off x="4520438" y="3047949"/>
            <a:ext cx="7403400" cy="17052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1200"/>
              </a:spcBef>
              <a:spcAft>
                <a:spcPts val="1200"/>
              </a:spcAft>
              <a:buSzPts val="825"/>
              <a:buNone/>
            </a:pPr>
            <a:r>
              <a:rPr lang="vi-VN" sz="2200"/>
              <a:t>Các nguyên âm ngắn sẽ khác nhau đối với mỗi nguyên âm (a, e, i, o, u) và nói nhanh hơn hoặc “bị cắt bỏ”. Điều này xảy ra khi từ kết thúc bằng một phụ âm như trong cat, well, trip, cot, cut, pass, cuff</a:t>
            </a:r>
            <a:endParaRPr sz="3000"/>
          </a:p>
        </p:txBody>
      </p:sp>
      <p:sp>
        <p:nvSpPr>
          <p:cNvPr id="1505" name="Google Shape;1505;p12"/>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rPr b="1" lang="vi-VN"/>
              <a:t>Nguyên âm dài</a:t>
            </a:r>
            <a:endParaRPr/>
          </a:p>
        </p:txBody>
      </p:sp>
      <p:sp>
        <p:nvSpPr>
          <p:cNvPr id="1506" name="Google Shape;1506;p12"/>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rPr b="1" lang="vi-VN"/>
              <a:t>Nguyên âm ngắn</a:t>
            </a:r>
            <a:endParaRPr/>
          </a:p>
          <a:p>
            <a:pPr indent="0" lvl="0" marL="0" rtl="0" algn="l">
              <a:lnSpc>
                <a:spcPct val="90000"/>
              </a:lnSpc>
              <a:spcBef>
                <a:spcPts val="1000"/>
              </a:spcBef>
              <a:spcAft>
                <a:spcPts val="0"/>
              </a:spcAft>
              <a:buSzPts val="4000"/>
              <a:buNone/>
            </a:pPr>
            <a:r>
              <a:t/>
            </a:r>
            <a:endParaRPr/>
          </a:p>
        </p:txBody>
      </p:sp>
      <p:sp>
        <p:nvSpPr>
          <p:cNvPr id="1507" name="Google Shape;1507;p1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lang="vi-VN" sz="4000"/>
              <a:t>Kiểm tra thuật ngữ về khả năng đọc viết</a:t>
            </a:r>
            <a:endParaRPr/>
          </a:p>
        </p:txBody>
      </p:sp>
      <p:sp>
        <p:nvSpPr>
          <p:cNvPr id="1508" name="Google Shape;1508;p12"/>
          <p:cNvSpPr txBox="1"/>
          <p:nvPr/>
        </p:nvSpPr>
        <p:spPr>
          <a:xfrm>
            <a:off x="4525700" y="4753150"/>
            <a:ext cx="7268100" cy="169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lang="vi-VN" sz="2200">
                <a:solidFill>
                  <a:srgbClr val="006FB6"/>
                </a:solidFill>
                <a:latin typeface="Calibri"/>
                <a:ea typeface="Calibri"/>
                <a:cs typeface="Calibri"/>
                <a:sym typeface="Calibri"/>
              </a:rPr>
              <a:t>Các dạng nguyên âm ngắn và dài và cách viết của chúng sẽ nâng cao từ các quy tắc đánh vần chữ cái đơn giản đến phức tạp hơn khi các từ dài hơn (có nhiều âm tiết hơn) và phức tạp hơn.</a:t>
            </a:r>
            <a:endParaRPr sz="2200">
              <a:solidFill>
                <a:srgbClr val="006FB6"/>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2" name="Shape 1512"/>
        <p:cNvGrpSpPr/>
        <p:nvPr/>
      </p:nvGrpSpPr>
      <p:grpSpPr>
        <a:xfrm>
          <a:off x="0" y="0"/>
          <a:ext cx="0" cy="0"/>
          <a:chOff x="0" y="0"/>
          <a:chExt cx="0" cy="0"/>
        </a:xfrm>
      </p:grpSpPr>
      <p:sp>
        <p:nvSpPr>
          <p:cNvPr id="1513" name="Google Shape;1513;p13"/>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1800"/>
              <a:buFont typeface="Arial"/>
              <a:buNone/>
            </a:pPr>
            <a:r>
              <a:rPr lang="vi-VN"/>
              <a:t>Tạm dừng trước một từ khó </a:t>
            </a:r>
            <a:endParaRPr/>
          </a:p>
        </p:txBody>
      </p:sp>
      <p:sp>
        <p:nvSpPr>
          <p:cNvPr id="1514" name="Google Shape;1514;p13"/>
          <p:cNvSpPr txBox="1"/>
          <p:nvPr>
            <p:ph idx="1" type="body"/>
          </p:nvPr>
        </p:nvSpPr>
        <p:spPr>
          <a:xfrm>
            <a:off x="138545" y="227488"/>
            <a:ext cx="3200400" cy="839400"/>
          </a:xfrm>
          <a:prstGeom prst="rect">
            <a:avLst/>
          </a:prstGeom>
          <a:noFill/>
          <a:ln>
            <a:noFill/>
          </a:ln>
        </p:spPr>
        <p:txBody>
          <a:bodyPr anchorCtr="0" anchor="t" bIns="45700" lIns="91425" spcFirstLastPara="1" rIns="91425" wrap="square" tIns="45700">
            <a:noAutofit/>
          </a:bodyPr>
          <a:lstStyle/>
          <a:p>
            <a:pPr indent="-228600" lvl="0" marL="457200" marR="0" rtl="0" algn="ctr">
              <a:lnSpc>
                <a:spcPct val="90000"/>
              </a:lnSpc>
              <a:spcBef>
                <a:spcPts val="1000"/>
              </a:spcBef>
              <a:spcAft>
                <a:spcPts val="0"/>
              </a:spcAft>
              <a:buClr>
                <a:srgbClr val="0771BA"/>
              </a:buClr>
              <a:buSzPts val="2800"/>
              <a:buFont typeface="Arial"/>
              <a:buNone/>
            </a:pPr>
            <a:r>
              <a:rPr lang="vi-VN"/>
              <a:t>Mẹo và thủ thuật</a:t>
            </a:r>
            <a:endParaRPr/>
          </a:p>
        </p:txBody>
      </p:sp>
      <p:sp>
        <p:nvSpPr>
          <p:cNvPr id="1515" name="Google Shape;1515;p13"/>
          <p:cNvSpPr txBox="1"/>
          <p:nvPr>
            <p:ph idx="2" type="body"/>
          </p:nvPr>
        </p:nvSpPr>
        <p:spPr>
          <a:xfrm>
            <a:off x="0" y="1066899"/>
            <a:ext cx="3338946" cy="2262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800"/>
              <a:buNone/>
            </a:pPr>
            <a:r>
              <a:rPr lang="vi-VN">
                <a:solidFill>
                  <a:srgbClr val="006FB6"/>
                </a:solidFill>
              </a:rPr>
              <a:t>Chọn một từ mà:</a:t>
            </a:r>
            <a:endParaRPr/>
          </a:p>
          <a:p>
            <a:pPr indent="-571500" lvl="0" marL="571500" rtl="0" algn="l">
              <a:lnSpc>
                <a:spcPct val="100000"/>
              </a:lnSpc>
              <a:spcBef>
                <a:spcPts val="0"/>
              </a:spcBef>
              <a:spcAft>
                <a:spcPts val="0"/>
              </a:spcAft>
              <a:buClr>
                <a:srgbClr val="006FB6"/>
              </a:buClr>
              <a:buSzPts val="3200"/>
              <a:buChar char="•"/>
            </a:pPr>
            <a:r>
              <a:rPr lang="vi-VN">
                <a:solidFill>
                  <a:srgbClr val="006FB6"/>
                </a:solidFill>
              </a:rPr>
              <a:t>Trẻ đang đọc sai âm.</a:t>
            </a:r>
            <a:endParaRPr/>
          </a:p>
          <a:p>
            <a:pPr indent="-571500" lvl="0" marL="571500" rtl="0" algn="l">
              <a:lnSpc>
                <a:spcPct val="100000"/>
              </a:lnSpc>
              <a:spcBef>
                <a:spcPts val="0"/>
              </a:spcBef>
              <a:spcAft>
                <a:spcPts val="0"/>
              </a:spcAft>
              <a:buClr>
                <a:srgbClr val="006FB6"/>
              </a:buClr>
              <a:buSzPts val="3200"/>
              <a:buChar char="•"/>
            </a:pPr>
            <a:r>
              <a:rPr lang="vi-VN">
                <a:solidFill>
                  <a:srgbClr val="006FB6"/>
                </a:solidFill>
              </a:rPr>
              <a:t>Trẻ có nhiều khả năng gặp lại.</a:t>
            </a:r>
            <a:endParaRPr/>
          </a:p>
          <a:p>
            <a:pPr indent="-571500" lvl="0" marL="571500" rtl="0" algn="l">
              <a:lnSpc>
                <a:spcPct val="100000"/>
              </a:lnSpc>
              <a:spcBef>
                <a:spcPts val="0"/>
              </a:spcBef>
              <a:spcAft>
                <a:spcPts val="0"/>
              </a:spcAft>
              <a:buClr>
                <a:srgbClr val="006FB6"/>
              </a:buClr>
              <a:buSzPts val="3200"/>
              <a:buChar char="•"/>
            </a:pPr>
            <a:r>
              <a:rPr lang="vi-VN">
                <a:solidFill>
                  <a:srgbClr val="006FB6"/>
                </a:solidFill>
              </a:rPr>
              <a:t>Có một vài âm phù hợp với các chữ cái. </a:t>
            </a:r>
            <a:endParaRPr/>
          </a:p>
          <a:p>
            <a:pPr indent="-228600" lvl="0" marL="457200" marR="0" rtl="0" algn="l">
              <a:lnSpc>
                <a:spcPct val="90000"/>
              </a:lnSpc>
              <a:spcBef>
                <a:spcPts val="1000"/>
              </a:spcBef>
              <a:spcAft>
                <a:spcPts val="0"/>
              </a:spcAft>
              <a:buClr>
                <a:srgbClr val="0771BA"/>
              </a:buClr>
              <a:buSzPts val="2800"/>
              <a:buFont typeface="Arial"/>
              <a:buNone/>
            </a:pPr>
            <a:r>
              <a:t/>
            </a:r>
            <a:endParaRPr/>
          </a:p>
        </p:txBody>
      </p:sp>
      <p:sp>
        <p:nvSpPr>
          <p:cNvPr id="1516" name="Google Shape;1516;p13"/>
          <p:cNvSpPr txBox="1"/>
          <p:nvPr>
            <p:ph idx="4" type="body"/>
          </p:nvPr>
        </p:nvSpPr>
        <p:spPr>
          <a:xfrm rot="-2153668">
            <a:off x="3486828" y="2076810"/>
            <a:ext cx="2792457" cy="1408948"/>
          </a:xfrm>
          <a:prstGeom prst="rect">
            <a:avLst/>
          </a:prstGeom>
          <a:noFill/>
          <a:ln>
            <a:noFill/>
          </a:ln>
        </p:spPr>
        <p:txBody>
          <a:bodyPr anchorCtr="0" anchor="t" bIns="45700" lIns="91425" spcFirstLastPara="1" rIns="91425" wrap="square" tIns="45700">
            <a:noAutofit/>
          </a:bodyPr>
          <a:lstStyle/>
          <a:p>
            <a:pPr indent="-11111" lvl="0" marL="239711" marR="0" rtl="0" algn="l">
              <a:lnSpc>
                <a:spcPct val="90000"/>
              </a:lnSpc>
              <a:spcBef>
                <a:spcPts val="1000"/>
              </a:spcBef>
              <a:spcAft>
                <a:spcPts val="0"/>
              </a:spcAft>
              <a:buClr>
                <a:srgbClr val="0771BA"/>
              </a:buClr>
              <a:buSzPts val="2800"/>
              <a:buFont typeface="Arial"/>
              <a:buNone/>
            </a:pPr>
            <a:r>
              <a:rPr b="1" lang="vi-VN"/>
              <a:t>Người lớn: </a:t>
            </a:r>
            <a:r>
              <a:rPr lang="vi-VN">
                <a:solidFill>
                  <a:srgbClr val="006FB6"/>
                </a:solidFill>
              </a:rPr>
              <a:t>Hừm… đây là một từ khó đấy.</a:t>
            </a:r>
            <a:endParaRPr/>
          </a:p>
          <a:p>
            <a:pPr indent="-11111" lvl="0" marL="239711" marR="0" rtl="0" algn="l">
              <a:lnSpc>
                <a:spcPct val="90000"/>
              </a:lnSpc>
              <a:spcBef>
                <a:spcPts val="1000"/>
              </a:spcBef>
              <a:spcAft>
                <a:spcPts val="0"/>
              </a:spcAft>
              <a:buClr>
                <a:srgbClr val="0771BA"/>
              </a:buClr>
              <a:buSzPts val="2800"/>
              <a:buFont typeface="Arial"/>
              <a:buNone/>
            </a:pPr>
            <a:r>
              <a:t/>
            </a:r>
            <a:endParaRPr/>
          </a:p>
        </p:txBody>
      </p:sp>
      <p:sp>
        <p:nvSpPr>
          <p:cNvPr id="1517" name="Google Shape;1517;p13"/>
          <p:cNvSpPr txBox="1"/>
          <p:nvPr>
            <p:ph idx="5" type="body"/>
          </p:nvPr>
        </p:nvSpPr>
        <p:spPr>
          <a:xfrm rot="860265">
            <a:off x="9148804" y="2422538"/>
            <a:ext cx="2716073" cy="1828793"/>
          </a:xfrm>
          <a:prstGeom prst="rect">
            <a:avLst/>
          </a:prstGeom>
          <a:noFill/>
          <a:ln>
            <a:noFill/>
          </a:ln>
        </p:spPr>
        <p:txBody>
          <a:bodyPr anchorCtr="0" anchor="t" bIns="45700" lIns="91425" spcFirstLastPara="1" rIns="91425" wrap="square" tIns="45700">
            <a:noAutofit/>
          </a:bodyPr>
          <a:lstStyle/>
          <a:p>
            <a:pPr indent="-11111" lvl="0" marL="239711" marR="0" rtl="0" algn="l">
              <a:lnSpc>
                <a:spcPct val="90000"/>
              </a:lnSpc>
              <a:spcBef>
                <a:spcPts val="1000"/>
              </a:spcBef>
              <a:spcAft>
                <a:spcPts val="0"/>
              </a:spcAft>
              <a:buClr>
                <a:srgbClr val="0771BA"/>
              </a:buClr>
              <a:buSzPts val="2800"/>
              <a:buFont typeface="Arial"/>
              <a:buNone/>
            </a:pPr>
            <a:r>
              <a:rPr b="1" lang="vi-VN">
                <a:solidFill>
                  <a:srgbClr val="006FB6"/>
                </a:solidFill>
              </a:rPr>
              <a:t>Từ= complex</a:t>
            </a:r>
            <a:endParaRPr/>
          </a:p>
          <a:p>
            <a:pPr indent="-11111" lvl="0" marL="239711" marR="0" rtl="0" algn="l">
              <a:lnSpc>
                <a:spcPct val="90000"/>
              </a:lnSpc>
              <a:spcBef>
                <a:spcPts val="1000"/>
              </a:spcBef>
              <a:spcAft>
                <a:spcPts val="0"/>
              </a:spcAft>
              <a:buClr>
                <a:srgbClr val="0771BA"/>
              </a:buClr>
              <a:buSzPts val="2800"/>
              <a:buFont typeface="Arial"/>
              <a:buNone/>
            </a:pPr>
            <a:r>
              <a:rPr b="1" lang="vi-VN">
                <a:solidFill>
                  <a:srgbClr val="006FB6"/>
                </a:solidFill>
              </a:rPr>
              <a:t>Trẻ: </a:t>
            </a:r>
            <a:r>
              <a:rPr lang="vi-VN">
                <a:solidFill>
                  <a:srgbClr val="006FB6"/>
                </a:solidFill>
              </a:rPr>
              <a:t>C…oom…b... </a:t>
            </a:r>
            <a:endParaRPr/>
          </a:p>
          <a:p>
            <a:pPr indent="-11111" lvl="0" marL="239711" marR="0" rtl="0" algn="l">
              <a:lnSpc>
                <a:spcPct val="90000"/>
              </a:lnSpc>
              <a:spcBef>
                <a:spcPts val="1000"/>
              </a:spcBef>
              <a:spcAft>
                <a:spcPts val="0"/>
              </a:spcAft>
              <a:buClr>
                <a:srgbClr val="0771BA"/>
              </a:buClr>
              <a:buSzPts val="2800"/>
              <a:buFont typeface="Arial"/>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1" name="Shape 1521"/>
        <p:cNvGrpSpPr/>
        <p:nvPr/>
      </p:nvGrpSpPr>
      <p:grpSpPr>
        <a:xfrm>
          <a:off x="0" y="0"/>
          <a:ext cx="0" cy="0"/>
          <a:chOff x="0" y="0"/>
          <a:chExt cx="0" cy="0"/>
        </a:xfrm>
      </p:grpSpPr>
      <p:sp>
        <p:nvSpPr>
          <p:cNvPr id="1522" name="Google Shape;1522;p14"/>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1800"/>
              <a:buNone/>
            </a:pPr>
            <a:r>
              <a:rPr lang="vi-VN"/>
              <a:t>Quan sát miệng khi phát ra từng âm</a:t>
            </a:r>
            <a:endParaRPr/>
          </a:p>
        </p:txBody>
      </p:sp>
      <p:sp>
        <p:nvSpPr>
          <p:cNvPr id="1523" name="Google Shape;1523;p14"/>
          <p:cNvSpPr txBox="1"/>
          <p:nvPr>
            <p:ph idx="1" type="body"/>
          </p:nvPr>
        </p:nvSpPr>
        <p:spPr>
          <a:xfrm>
            <a:off x="257516" y="3992563"/>
            <a:ext cx="3088500" cy="22623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1000"/>
              </a:spcBef>
              <a:spcAft>
                <a:spcPts val="0"/>
              </a:spcAft>
              <a:buSzPts val="2800"/>
              <a:buNone/>
            </a:pPr>
            <a:r>
              <a:rPr lang="vi-VN">
                <a:solidFill>
                  <a:srgbClr val="006FB6"/>
                </a:solidFill>
              </a:rPr>
              <a:t>Các âm này trông thấy và cảm nhận khác nhau ra sao?</a:t>
            </a:r>
            <a:endParaRPr/>
          </a:p>
          <a:p>
            <a:pPr indent="-228600" lvl="0" marL="457200" marR="0" rtl="0" algn="l">
              <a:lnSpc>
                <a:spcPct val="90000"/>
              </a:lnSpc>
              <a:spcBef>
                <a:spcPts val="1000"/>
              </a:spcBef>
              <a:spcAft>
                <a:spcPts val="0"/>
              </a:spcAft>
              <a:buClr>
                <a:srgbClr val="0771BA"/>
              </a:buClr>
              <a:buSzPts val="2800"/>
              <a:buFont typeface="Arial"/>
              <a:buNone/>
            </a:pPr>
            <a:r>
              <a:t/>
            </a:r>
            <a:endParaRPr/>
          </a:p>
        </p:txBody>
      </p:sp>
      <p:sp>
        <p:nvSpPr>
          <p:cNvPr id="1524" name="Google Shape;1524;p14"/>
          <p:cNvSpPr txBox="1"/>
          <p:nvPr>
            <p:ph idx="2" type="body"/>
          </p:nvPr>
        </p:nvSpPr>
        <p:spPr>
          <a:xfrm>
            <a:off x="7434148" y="1818827"/>
            <a:ext cx="4500300" cy="4154400"/>
          </a:xfrm>
          <a:prstGeom prst="rect">
            <a:avLst/>
          </a:prstGeom>
          <a:noFill/>
          <a:ln>
            <a:noFill/>
          </a:ln>
        </p:spPr>
        <p:txBody>
          <a:bodyPr anchorCtr="0" anchor="t" bIns="45700" lIns="91425" spcFirstLastPara="1" rIns="91425" wrap="square" tIns="45700">
            <a:noAutofit/>
          </a:bodyPr>
          <a:lstStyle/>
          <a:p>
            <a:pPr indent="0" lvl="0" marL="50800" rtl="0" algn="ctr">
              <a:lnSpc>
                <a:spcPct val="90000"/>
              </a:lnSpc>
              <a:spcBef>
                <a:spcPts val="1000"/>
              </a:spcBef>
              <a:spcAft>
                <a:spcPts val="0"/>
              </a:spcAft>
              <a:buSzPts val="2800"/>
              <a:buNone/>
            </a:pPr>
            <a:r>
              <a:rPr b="1" lang="vi-VN" sz="4400"/>
              <a:t>A E I O U</a:t>
            </a:r>
            <a:endParaRPr/>
          </a:p>
          <a:p>
            <a:pPr indent="0" lvl="0" marL="50800" rtl="0" algn="ctr">
              <a:lnSpc>
                <a:spcPct val="90000"/>
              </a:lnSpc>
              <a:spcBef>
                <a:spcPts val="1000"/>
              </a:spcBef>
              <a:spcAft>
                <a:spcPts val="0"/>
              </a:spcAft>
              <a:buSzPts val="2800"/>
              <a:buNone/>
            </a:pPr>
            <a:r>
              <a:t/>
            </a:r>
            <a:endParaRPr b="1" sz="3200"/>
          </a:p>
          <a:p>
            <a:pPr indent="0" lvl="0" marL="50800" rtl="0" algn="ctr">
              <a:lnSpc>
                <a:spcPct val="90000"/>
              </a:lnSpc>
              <a:spcBef>
                <a:spcPts val="1000"/>
              </a:spcBef>
              <a:spcAft>
                <a:spcPts val="0"/>
              </a:spcAft>
              <a:buSzPts val="2800"/>
              <a:buNone/>
            </a:pPr>
            <a:r>
              <a:rPr b="1" lang="vi-VN" sz="4400"/>
              <a:t>G/J</a:t>
            </a:r>
            <a:endParaRPr/>
          </a:p>
          <a:p>
            <a:pPr indent="0" lvl="0" marL="50800" rtl="0" algn="ctr">
              <a:lnSpc>
                <a:spcPct val="90000"/>
              </a:lnSpc>
              <a:spcBef>
                <a:spcPts val="1000"/>
              </a:spcBef>
              <a:spcAft>
                <a:spcPts val="0"/>
              </a:spcAft>
              <a:buSzPts val="2800"/>
              <a:buNone/>
            </a:pPr>
            <a:r>
              <a:rPr b="1" lang="vi-VN" sz="4400"/>
              <a:t>T/K</a:t>
            </a:r>
            <a:endParaRPr/>
          </a:p>
          <a:p>
            <a:pPr indent="0" lvl="0" marL="50800" rtl="0" algn="ctr">
              <a:lnSpc>
                <a:spcPct val="90000"/>
              </a:lnSpc>
              <a:spcBef>
                <a:spcPts val="1000"/>
              </a:spcBef>
              <a:spcAft>
                <a:spcPts val="0"/>
              </a:spcAft>
              <a:buSzPts val="2800"/>
              <a:buNone/>
            </a:pPr>
            <a:r>
              <a:rPr b="1" lang="vi-VN" sz="4400"/>
              <a:t>P/B</a:t>
            </a:r>
            <a:endParaRPr/>
          </a:p>
          <a:p>
            <a:pPr indent="0" lvl="0" marL="50800" rtl="0" algn="ctr">
              <a:lnSpc>
                <a:spcPct val="90000"/>
              </a:lnSpc>
              <a:spcBef>
                <a:spcPts val="1000"/>
              </a:spcBef>
              <a:spcAft>
                <a:spcPts val="0"/>
              </a:spcAft>
              <a:buSzPts val="2800"/>
              <a:buNone/>
            </a:pPr>
            <a:r>
              <a:rPr b="1" lang="vi-VN" sz="4400"/>
              <a:t>F/V</a:t>
            </a:r>
            <a:endParaRPr/>
          </a:p>
        </p:txBody>
      </p:sp>
      <p:pic>
        <p:nvPicPr>
          <p:cNvPr descr="A close up of a logo&#10;&#10;Description automatically generated" id="1525" name="Google Shape;1525;p14"/>
          <p:cNvPicPr preferRelativeResize="0"/>
          <p:nvPr>
            <p:ph idx="3" type="pic"/>
          </p:nvPr>
        </p:nvPicPr>
        <p:blipFill rotWithShape="1">
          <a:blip r:embed="rId3">
            <a:alphaModFix/>
          </a:blip>
          <a:srcRect b="0" l="7161" r="7169" t="0"/>
          <a:stretch/>
        </p:blipFill>
        <p:spPr>
          <a:xfrm>
            <a:off x="457146" y="1057339"/>
            <a:ext cx="2514600" cy="2935224"/>
          </a:xfrm>
          <a:prstGeom prst="rect">
            <a:avLst/>
          </a:prstGeom>
          <a:noFill/>
          <a:ln>
            <a:noFill/>
          </a:ln>
        </p:spPr>
      </p:pic>
      <p:sp>
        <p:nvSpPr>
          <p:cNvPr id="1526" name="Google Shape;1526;p14"/>
          <p:cNvSpPr txBox="1"/>
          <p:nvPr>
            <p:ph idx="4" type="body"/>
          </p:nvPr>
        </p:nvSpPr>
        <p:spPr>
          <a:xfrm>
            <a:off x="3715400" y="1818827"/>
            <a:ext cx="4386878" cy="41544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90000"/>
              </a:lnSpc>
              <a:spcBef>
                <a:spcPts val="1000"/>
              </a:spcBef>
              <a:spcAft>
                <a:spcPts val="0"/>
              </a:spcAft>
              <a:buClr>
                <a:srgbClr val="006FB6"/>
              </a:buClr>
              <a:buSzPts val="2800"/>
              <a:buChar char="•"/>
            </a:pPr>
            <a:r>
              <a:rPr lang="vi-VN" sz="3600"/>
              <a:t>Nguyên âm ngắn</a:t>
            </a:r>
            <a:endParaRPr/>
          </a:p>
          <a:p>
            <a:pPr indent="-406400" lvl="0" marL="457200" marR="0" rtl="0" algn="l">
              <a:lnSpc>
                <a:spcPct val="90000"/>
              </a:lnSpc>
              <a:spcBef>
                <a:spcPts val="1000"/>
              </a:spcBef>
              <a:spcAft>
                <a:spcPts val="0"/>
              </a:spcAft>
              <a:buClr>
                <a:srgbClr val="006FB6"/>
              </a:buClr>
              <a:buSzPts val="2800"/>
              <a:buChar char="•"/>
            </a:pPr>
            <a:r>
              <a:rPr lang="vi-VN" sz="3600"/>
              <a:t>Nguyên âm dài </a:t>
            </a:r>
            <a:endParaRPr/>
          </a:p>
          <a:p>
            <a:pPr indent="0" lvl="0" marL="50800" rtl="0" algn="l">
              <a:lnSpc>
                <a:spcPct val="90000"/>
              </a:lnSpc>
              <a:spcBef>
                <a:spcPts val="1000"/>
              </a:spcBef>
              <a:spcAft>
                <a:spcPts val="0"/>
              </a:spcAft>
              <a:buSzPts val="2800"/>
              <a:buNone/>
            </a:pPr>
            <a:r>
              <a:t/>
            </a:r>
            <a:endParaRPr sz="3600"/>
          </a:p>
          <a:p>
            <a:pPr indent="-406400" lvl="0" marL="457200" marR="0" rtl="0" algn="l">
              <a:lnSpc>
                <a:spcPct val="90000"/>
              </a:lnSpc>
              <a:spcBef>
                <a:spcPts val="1000"/>
              </a:spcBef>
              <a:spcAft>
                <a:spcPts val="0"/>
              </a:spcAft>
              <a:buClr>
                <a:srgbClr val="006FB6"/>
              </a:buClr>
              <a:buSzPts val="2800"/>
              <a:buChar char="•"/>
            </a:pPr>
            <a:r>
              <a:rPr lang="vi-VN" sz="3600"/>
              <a:t>Âm thường bị nhầm lẫn</a:t>
            </a:r>
            <a:endParaRPr/>
          </a:p>
        </p:txBody>
      </p:sp>
      <p:sp>
        <p:nvSpPr>
          <p:cNvPr id="1527" name="Google Shape;1527;p14"/>
          <p:cNvSpPr txBox="1"/>
          <p:nvPr>
            <p:ph idx="5" type="body"/>
          </p:nvPr>
        </p:nvSpPr>
        <p:spPr>
          <a:xfrm>
            <a:off x="257516" y="90800"/>
            <a:ext cx="3088500" cy="785100"/>
          </a:xfrm>
          <a:prstGeom prst="rect">
            <a:avLst/>
          </a:prstGeom>
          <a:noFill/>
          <a:ln>
            <a:noFill/>
          </a:ln>
        </p:spPr>
        <p:txBody>
          <a:bodyPr anchorCtr="0" anchor="t" bIns="45700" lIns="91425" spcFirstLastPara="1" rIns="91425" wrap="square" tIns="45700">
            <a:noAutofit/>
          </a:bodyPr>
          <a:lstStyle/>
          <a:p>
            <a:pPr indent="0" lvl="0" marL="50800" marR="0" rtl="0" algn="l">
              <a:lnSpc>
                <a:spcPct val="90000"/>
              </a:lnSpc>
              <a:spcBef>
                <a:spcPts val="1000"/>
              </a:spcBef>
              <a:spcAft>
                <a:spcPts val="0"/>
              </a:spcAft>
              <a:buClr>
                <a:srgbClr val="0771BA"/>
              </a:buClr>
              <a:buSzPts val="2800"/>
              <a:buFont typeface="Arial"/>
              <a:buNone/>
            </a:pPr>
            <a:r>
              <a:t/>
            </a:r>
            <a:endParaRPr b="1"/>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1" name="Shape 1531"/>
        <p:cNvGrpSpPr/>
        <p:nvPr/>
      </p:nvGrpSpPr>
      <p:grpSpPr>
        <a:xfrm>
          <a:off x="0" y="0"/>
          <a:ext cx="0" cy="0"/>
          <a:chOff x="0" y="0"/>
          <a:chExt cx="0" cy="0"/>
        </a:xfrm>
      </p:grpSpPr>
      <p:sp>
        <p:nvSpPr>
          <p:cNvPr id="1532" name="Google Shape;1532;p15"/>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771BA"/>
              </a:buClr>
              <a:buSzPts val="1800"/>
              <a:buNone/>
            </a:pPr>
            <a:r>
              <a:rPr lang="vi-VN" sz="4800">
                <a:solidFill>
                  <a:srgbClr val="006FB6"/>
                </a:solidFill>
              </a:rPr>
              <a:t>Thực hành quan sát miệng</a:t>
            </a:r>
            <a:endParaRPr/>
          </a:p>
        </p:txBody>
      </p:sp>
      <p:sp>
        <p:nvSpPr>
          <p:cNvPr id="1533" name="Google Shape;1533;p15"/>
          <p:cNvSpPr txBox="1"/>
          <p:nvPr>
            <p:ph idx="1" type="body"/>
          </p:nvPr>
        </p:nvSpPr>
        <p:spPr>
          <a:xfrm>
            <a:off x="500204" y="1587499"/>
            <a:ext cx="7520700" cy="4364100"/>
          </a:xfrm>
          <a:prstGeom prst="rect">
            <a:avLst/>
          </a:prstGeom>
          <a:noFill/>
          <a:ln>
            <a:noFill/>
          </a:ln>
        </p:spPr>
        <p:txBody>
          <a:bodyPr anchorCtr="0" anchor="t" bIns="45700" lIns="91425" spcFirstLastPara="1" rIns="91425" wrap="square" tIns="45700">
            <a:noAutofit/>
          </a:bodyPr>
          <a:lstStyle/>
          <a:p>
            <a:pPr indent="-571500" lvl="0" marL="800100" rtl="0" algn="l">
              <a:lnSpc>
                <a:spcPct val="90000"/>
              </a:lnSpc>
              <a:spcBef>
                <a:spcPts val="1000"/>
              </a:spcBef>
              <a:spcAft>
                <a:spcPts val="0"/>
              </a:spcAft>
              <a:buSzPts val="4000"/>
              <a:buFont typeface="Calibri"/>
              <a:buChar char="•"/>
            </a:pPr>
            <a:r>
              <a:rPr lang="vi-VN">
                <a:latin typeface="Calibri"/>
                <a:ea typeface="Calibri"/>
                <a:cs typeface="Calibri"/>
                <a:sym typeface="Calibri"/>
              </a:rPr>
              <a:t>shop / ship</a:t>
            </a:r>
            <a:endParaRPr>
              <a:latin typeface="Calibri"/>
              <a:ea typeface="Calibri"/>
              <a:cs typeface="Calibri"/>
              <a:sym typeface="Calibri"/>
            </a:endParaRPr>
          </a:p>
          <a:p>
            <a:pPr indent="-571500" lvl="0" marL="800100" rtl="0" algn="l">
              <a:lnSpc>
                <a:spcPct val="90000"/>
              </a:lnSpc>
              <a:spcBef>
                <a:spcPts val="1000"/>
              </a:spcBef>
              <a:spcAft>
                <a:spcPts val="0"/>
              </a:spcAft>
              <a:buSzPts val="4000"/>
              <a:buFont typeface="Calibri"/>
              <a:buChar char="•"/>
            </a:pPr>
            <a:r>
              <a:rPr lang="vi-VN">
                <a:latin typeface="Calibri"/>
                <a:ea typeface="Calibri"/>
                <a:cs typeface="Calibri"/>
                <a:sym typeface="Calibri"/>
              </a:rPr>
              <a:t>check / coat</a:t>
            </a:r>
            <a:endParaRPr>
              <a:latin typeface="Calibri"/>
              <a:ea typeface="Calibri"/>
              <a:cs typeface="Calibri"/>
              <a:sym typeface="Calibri"/>
            </a:endParaRPr>
          </a:p>
          <a:p>
            <a:pPr indent="-571500" lvl="0" marL="800100" rtl="0" algn="l">
              <a:lnSpc>
                <a:spcPct val="90000"/>
              </a:lnSpc>
              <a:spcBef>
                <a:spcPts val="1000"/>
              </a:spcBef>
              <a:spcAft>
                <a:spcPts val="0"/>
              </a:spcAft>
              <a:buSzPts val="4000"/>
              <a:buFont typeface="Calibri"/>
              <a:buChar char="•"/>
            </a:pPr>
            <a:r>
              <a:rPr lang="vi-VN">
                <a:latin typeface="Calibri"/>
                <a:ea typeface="Calibri"/>
                <a:cs typeface="Calibri"/>
                <a:sym typeface="Calibri"/>
              </a:rPr>
              <a:t>volley / folly</a:t>
            </a:r>
            <a:endParaRPr>
              <a:latin typeface="Calibri"/>
              <a:ea typeface="Calibri"/>
              <a:cs typeface="Calibri"/>
              <a:sym typeface="Calibri"/>
            </a:endParaRPr>
          </a:p>
          <a:p>
            <a:pPr indent="-571500" lvl="0" marL="800100" rtl="0" algn="l">
              <a:lnSpc>
                <a:spcPct val="90000"/>
              </a:lnSpc>
              <a:spcBef>
                <a:spcPts val="1000"/>
              </a:spcBef>
              <a:spcAft>
                <a:spcPts val="0"/>
              </a:spcAft>
              <a:buSzPts val="4000"/>
              <a:buFont typeface="Calibri"/>
              <a:buChar char="•"/>
            </a:pPr>
            <a:r>
              <a:rPr lang="vi-VN">
                <a:latin typeface="Calibri"/>
                <a:ea typeface="Calibri"/>
                <a:cs typeface="Calibri"/>
                <a:sym typeface="Calibri"/>
              </a:rPr>
              <a:t>peck / book</a:t>
            </a:r>
            <a:endParaRPr>
              <a:latin typeface="Calibri"/>
              <a:ea typeface="Calibri"/>
              <a:cs typeface="Calibri"/>
              <a:sym typeface="Calibri"/>
            </a:endParaRPr>
          </a:p>
          <a:p>
            <a:pPr indent="-571500" lvl="0" marL="800100" rtl="0" algn="l">
              <a:lnSpc>
                <a:spcPct val="90000"/>
              </a:lnSpc>
              <a:spcBef>
                <a:spcPts val="1000"/>
              </a:spcBef>
              <a:spcAft>
                <a:spcPts val="0"/>
              </a:spcAft>
              <a:buSzPts val="4000"/>
              <a:buFont typeface="Calibri"/>
              <a:buChar char="•"/>
            </a:pPr>
            <a:r>
              <a:rPr lang="vi-VN">
                <a:latin typeface="Calibri"/>
                <a:ea typeface="Calibri"/>
                <a:cs typeface="Calibri"/>
                <a:sym typeface="Calibri"/>
              </a:rPr>
              <a:t>jig / gig</a:t>
            </a:r>
            <a:endParaRPr>
              <a:latin typeface="Calibri"/>
              <a:ea typeface="Calibri"/>
              <a:cs typeface="Calibri"/>
              <a:sym typeface="Calibri"/>
            </a:endParaRPr>
          </a:p>
          <a:p>
            <a:pPr indent="-571500" lvl="0" marL="800100" rtl="0" algn="l">
              <a:lnSpc>
                <a:spcPct val="90000"/>
              </a:lnSpc>
              <a:spcBef>
                <a:spcPts val="1000"/>
              </a:spcBef>
              <a:spcAft>
                <a:spcPts val="0"/>
              </a:spcAft>
              <a:buSzPts val="4000"/>
              <a:buFont typeface="Calibri"/>
              <a:buChar char="•"/>
            </a:pPr>
            <a:r>
              <a:rPr lang="vi-VN">
                <a:latin typeface="Calibri"/>
                <a:ea typeface="Calibri"/>
                <a:cs typeface="Calibri"/>
                <a:sym typeface="Calibri"/>
              </a:rPr>
              <a:t>lean / let</a:t>
            </a:r>
            <a:endParaRPr>
              <a:latin typeface="Calibri"/>
              <a:ea typeface="Calibri"/>
              <a:cs typeface="Calibri"/>
              <a:sym typeface="Calibri"/>
            </a:endParaRPr>
          </a:p>
          <a:p>
            <a:pPr indent="-11111" lvl="0" marL="239711" marR="0" rtl="0" algn="l">
              <a:lnSpc>
                <a:spcPct val="90000"/>
              </a:lnSpc>
              <a:spcBef>
                <a:spcPts val="1000"/>
              </a:spcBef>
              <a:spcAft>
                <a:spcPts val="0"/>
              </a:spcAft>
              <a:buClr>
                <a:srgbClr val="006FB6"/>
              </a:buClr>
              <a:buSzPts val="4000"/>
              <a:buFont typeface="Arial"/>
              <a:buNone/>
            </a:pPr>
            <a:r>
              <a:rPr lang="vi-VN">
                <a:latin typeface="Calibri"/>
                <a:ea typeface="Calibri"/>
                <a:cs typeface="Calibri"/>
                <a:sym typeface="Calibri"/>
              </a:rPr>
              <a:t> </a:t>
            </a:r>
            <a:endParaRPr>
              <a:latin typeface="Calibri"/>
              <a:ea typeface="Calibri"/>
              <a:cs typeface="Calibri"/>
              <a:sym typeface="Calibri"/>
            </a:endParaRPr>
          </a:p>
          <a:p>
            <a:pPr indent="-11111" lvl="0" marL="239711" marR="0" rtl="0" algn="l">
              <a:lnSpc>
                <a:spcPct val="90000"/>
              </a:lnSpc>
              <a:spcBef>
                <a:spcPts val="1000"/>
              </a:spcBef>
              <a:spcAft>
                <a:spcPts val="0"/>
              </a:spcAft>
              <a:buClr>
                <a:srgbClr val="006FB6"/>
              </a:buClr>
              <a:buSzPts val="4000"/>
              <a:buFont typeface="Arial"/>
              <a:buNone/>
            </a:pPr>
            <a:r>
              <a:t/>
            </a:r>
            <a:endParaRPr>
              <a:latin typeface="Calibri"/>
              <a:ea typeface="Calibri"/>
              <a:cs typeface="Calibri"/>
              <a:sym typeface="Calibri"/>
            </a:endParaRPr>
          </a:p>
          <a:p>
            <a:pPr indent="-11111" lvl="0" marL="239711" marR="0" rtl="0" algn="l">
              <a:lnSpc>
                <a:spcPct val="90000"/>
              </a:lnSpc>
              <a:spcBef>
                <a:spcPts val="1000"/>
              </a:spcBef>
              <a:spcAft>
                <a:spcPts val="0"/>
              </a:spcAft>
              <a:buClr>
                <a:srgbClr val="006FB6"/>
              </a:buClr>
              <a:buSzPts val="4000"/>
              <a:buFont typeface="Arial"/>
              <a:buNone/>
            </a:pPr>
            <a:r>
              <a:t/>
            </a:r>
            <a:endParaRPr b="1">
              <a:latin typeface="Calibri"/>
              <a:ea typeface="Calibri"/>
              <a:cs typeface="Calibri"/>
              <a:sym typeface="Calibri"/>
            </a:endParaRPr>
          </a:p>
          <a:p>
            <a:pPr indent="-11111" lvl="0" marL="239711" marR="0" rtl="0" algn="l">
              <a:lnSpc>
                <a:spcPct val="90000"/>
              </a:lnSpc>
              <a:spcBef>
                <a:spcPts val="1000"/>
              </a:spcBef>
              <a:spcAft>
                <a:spcPts val="0"/>
              </a:spcAft>
              <a:buClr>
                <a:srgbClr val="006FB6"/>
              </a:buClr>
              <a:buSzPts val="4000"/>
              <a:buFont typeface="Arial"/>
              <a:buNone/>
            </a:pPr>
            <a:r>
              <a:t/>
            </a:r>
            <a:endParaRPr b="1">
              <a:latin typeface="Calibri"/>
              <a:ea typeface="Calibri"/>
              <a:cs typeface="Calibri"/>
              <a:sym typeface="Calibri"/>
            </a:endParaRPr>
          </a:p>
          <a:p>
            <a:pPr indent="-11111" lvl="0" marL="239711" marR="0" rtl="0" algn="l">
              <a:lnSpc>
                <a:spcPct val="90000"/>
              </a:lnSpc>
              <a:spcBef>
                <a:spcPts val="1000"/>
              </a:spcBef>
              <a:spcAft>
                <a:spcPts val="0"/>
              </a:spcAft>
              <a:buClr>
                <a:srgbClr val="006FB6"/>
              </a:buClr>
              <a:buSzPts val="4000"/>
              <a:buFont typeface="Arial"/>
              <a:buNone/>
            </a:pPr>
            <a:r>
              <a:t/>
            </a:r>
            <a:endParaRPr b="1">
              <a:latin typeface="Calibri"/>
              <a:ea typeface="Calibri"/>
              <a:cs typeface="Calibri"/>
              <a:sym typeface="Calibri"/>
            </a:endParaRPr>
          </a:p>
          <a:p>
            <a:pPr indent="-11111" lvl="0" marL="239711" marR="0" rtl="0" algn="l">
              <a:lnSpc>
                <a:spcPct val="90000"/>
              </a:lnSpc>
              <a:spcBef>
                <a:spcPts val="1000"/>
              </a:spcBef>
              <a:spcAft>
                <a:spcPts val="0"/>
              </a:spcAft>
              <a:buClr>
                <a:srgbClr val="006FB6"/>
              </a:buClr>
              <a:buSzPts val="4000"/>
              <a:buFont typeface="Arial"/>
              <a:buNone/>
            </a:pPr>
            <a:r>
              <a:t/>
            </a:r>
            <a:endParaRPr>
              <a:latin typeface="Calibri"/>
              <a:ea typeface="Calibri"/>
              <a:cs typeface="Calibri"/>
              <a:sym typeface="Calibri"/>
            </a:endParaRPr>
          </a:p>
        </p:txBody>
      </p:sp>
      <p:sp>
        <p:nvSpPr>
          <p:cNvPr id="1534" name="Google Shape;1534;p15"/>
          <p:cNvSpPr txBox="1"/>
          <p:nvPr>
            <p:ph idx="2" type="body"/>
          </p:nvPr>
        </p:nvSpPr>
        <p:spPr>
          <a:xfrm>
            <a:off x="9161888" y="3769549"/>
            <a:ext cx="2497200" cy="25113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1000"/>
              </a:spcBef>
              <a:spcAft>
                <a:spcPts val="0"/>
              </a:spcAft>
              <a:buClr>
                <a:srgbClr val="006FB6"/>
              </a:buClr>
              <a:buSzPts val="1650"/>
              <a:buFont typeface="Noto Sans Symbols"/>
              <a:buNone/>
            </a:pPr>
            <a:r>
              <a:rPr lang="vi-VN" sz="2800">
                <a:latin typeface="Calibri"/>
                <a:ea typeface="Calibri"/>
                <a:cs typeface="Calibri"/>
                <a:sym typeface="Calibri"/>
              </a:rPr>
              <a:t>Con thấy gì? Mô tả cách miệng sẽ cử động.</a:t>
            </a:r>
            <a:endParaRPr>
              <a:latin typeface="Calibri"/>
              <a:ea typeface="Calibri"/>
              <a:cs typeface="Calibri"/>
              <a:sym typeface="Calibri"/>
            </a:endParaRPr>
          </a:p>
        </p:txBody>
      </p:sp>
      <p:pic>
        <p:nvPicPr>
          <p:cNvPr descr="A picture containing person, child, laptop, indoor&#10;&#10;Description generated with very high confidence" id="1535" name="Google Shape;1535;p15"/>
          <p:cNvPicPr preferRelativeResize="0"/>
          <p:nvPr/>
        </p:nvPicPr>
        <p:blipFill rotWithShape="1">
          <a:blip r:embed="rId3">
            <a:alphaModFix/>
          </a:blip>
          <a:srcRect b="0" l="0" r="0" t="0"/>
          <a:stretch/>
        </p:blipFill>
        <p:spPr>
          <a:xfrm>
            <a:off x="8917845" y="1376888"/>
            <a:ext cx="2985288" cy="2241567"/>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xmlns:r="http://schemas.openxmlformats.org/officeDocument/2006/relationships"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1_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2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Denise D'Amaddio</dc:creator>
</cp:coreProperties>
</file>