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5" r:id="rId4"/>
    <p:sldMasterId id="2147483746" r:id="rId5"/>
    <p:sldMasterId id="2147483747" r:id="rId6"/>
    <p:sldMasterId id="2147483748" r:id="rId7"/>
    <p:sldMasterId id="2147483749" r:id="rId8"/>
    <p:sldMasterId id="2147483750" r:id="rId9"/>
    <p:sldMasterId id="2147483751" r:id="rId10"/>
    <p:sldMasterId id="2147483752" r:id="rId11"/>
    <p:sldMasterId id="2147483753" r:id="rId12"/>
    <p:sldMasterId id="2147483754" r:id="rId13"/>
    <p:sldMasterId id="2147483755"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2" name="Google Shape;1452;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1:notes"/>
          <p:cNvSpPr/>
          <p:nvPr>
            <p:ph idx="2" type="sldImg"/>
          </p:nvPr>
        </p:nvSpPr>
        <p:spPr>
          <a:xfrm>
            <a:off x="3533775" y="115888"/>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7" name="Google Shape;1547;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56" name="Google Shape;1556;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66" name="Google Shape;1566;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14:notes"/>
          <p:cNvSpPr/>
          <p:nvPr>
            <p:ph idx="2" type="sldImg"/>
          </p:nvPr>
        </p:nvSpPr>
        <p:spPr>
          <a:xfrm>
            <a:off x="128588" y="104775"/>
            <a:ext cx="2079600" cy="117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5" name="Google Shape;1575;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6" name="Google Shape;1586;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00" name="Google Shape;1600;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p17: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08" name="Google Shape;1608;p17: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59" name="Google Shape;1459;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64" name="Google Shape;1464;p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79" name="Google Shape;1479;p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496" name="Google Shape;1496;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0" name="Google Shape;1510;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8: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0" name="Google Shape;1520;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9: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9" name="Google Shape;1529;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10: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9" name="Google Shape;1539;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0.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30.jp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34.jp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3.jp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34.jp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jp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37.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37.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30.jp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34.jp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3.jp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2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9.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37.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2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8.jp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12" name="Shape 112"/>
        <p:cNvGrpSpPr/>
        <p:nvPr/>
      </p:nvGrpSpPr>
      <p:grpSpPr>
        <a:xfrm>
          <a:off x="0" y="0"/>
          <a:ext cx="0" cy="0"/>
          <a:chOff x="0" y="0"/>
          <a:chExt cx="0" cy="0"/>
        </a:xfrm>
      </p:grpSpPr>
      <p:pic>
        <p:nvPicPr>
          <p:cNvPr id="113" name="Google Shape;113;p1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4" name="Google Shape;114;p1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5" name="Google Shape;115;p1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6" name="Google Shape;116;p13"/>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7" name="Google Shape;117;p13"/>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8" name="Google Shape;118;p1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9" name="Google Shape;119;p1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0" name="Google Shape;120;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1" name="Google Shape;121;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2" name="Google Shape;122;p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1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13"/>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1">
    <p:spTree>
      <p:nvGrpSpPr>
        <p:cNvPr id="125" name="Shape 125"/>
        <p:cNvGrpSpPr/>
        <p:nvPr/>
      </p:nvGrpSpPr>
      <p:grpSpPr>
        <a:xfrm>
          <a:off x="0" y="0"/>
          <a:ext cx="0" cy="0"/>
          <a:chOff x="0" y="0"/>
          <a:chExt cx="0" cy="0"/>
        </a:xfrm>
      </p:grpSpPr>
      <p:sp>
        <p:nvSpPr>
          <p:cNvPr id="126" name="Google Shape;126;p14"/>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4"/>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4"/>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1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0" name="Google Shape;130;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1" name="Google Shape;131;p1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2" name="Google Shape;132;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3" name="Google Shape;133;p1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 name="Google Shape;134;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 name="Google Shape;136;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7" name="Google Shape;137;p1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8" name="Google Shape;138;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9" name="Google Shape;139;p14"/>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4"/>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1" name="Google Shape;141;p14"/>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42" name="Shape 142"/>
        <p:cNvGrpSpPr/>
        <p:nvPr/>
      </p:nvGrpSpPr>
      <p:grpSpPr>
        <a:xfrm>
          <a:off x="0" y="0"/>
          <a:ext cx="0" cy="0"/>
          <a:chOff x="0" y="0"/>
          <a:chExt cx="0" cy="0"/>
        </a:xfrm>
      </p:grpSpPr>
      <p:sp>
        <p:nvSpPr>
          <p:cNvPr id="143" name="Google Shape;143;p1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4" name="Google Shape;144;p1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15"/>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1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47" name="Google Shape;147;p1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8" name="Google Shape;148;p1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9" name="Google Shape;149;p1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0" name="Google Shape;150;p1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1" name="Google Shape;151;p1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2" name="Google Shape;152;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3" name="Google Shape;153;p1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54" name="Google Shape;154;p1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55" name="Shape 155"/>
        <p:cNvGrpSpPr/>
        <p:nvPr/>
      </p:nvGrpSpPr>
      <p:grpSpPr>
        <a:xfrm>
          <a:off x="0" y="0"/>
          <a:ext cx="0" cy="0"/>
          <a:chOff x="0" y="0"/>
          <a:chExt cx="0" cy="0"/>
        </a:xfrm>
      </p:grpSpPr>
      <p:pic>
        <p:nvPicPr>
          <p:cNvPr id="156" name="Google Shape;156;p1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57" name="Google Shape;157;p1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8" name="Google Shape;158;p1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9" name="Google Shape;159;p1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60" name="Google Shape;160;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61" name="Google Shape;161;p1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62" name="Google Shape;162;p1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63" name="Google Shape;163;p1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64" name="Google Shape;164;p1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65" name="Google Shape;165;p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6" name="Google Shape;166;p16"/>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16"/>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16"/>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16"/>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16"/>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16"/>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16"/>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16"/>
          <p:cNvSpPr/>
          <p:nvPr>
            <p:ph idx="9" type="pic"/>
          </p:nvPr>
        </p:nvSpPr>
        <p:spPr>
          <a:xfrm>
            <a:off x="7967502" y="1420398"/>
            <a:ext cx="3962194" cy="3122713"/>
          </a:xfrm>
          <a:prstGeom prst="rect">
            <a:avLst/>
          </a:prstGeom>
          <a:noFill/>
          <a:ln>
            <a:noFill/>
          </a:ln>
        </p:spPr>
      </p:sp>
      <p:sp>
        <p:nvSpPr>
          <p:cNvPr id="175" name="Google Shape;175;p16"/>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6" name="Google Shape;176;p16"/>
          <p:cNvPicPr preferRelativeResize="0"/>
          <p:nvPr/>
        </p:nvPicPr>
        <p:blipFill rotWithShape="1">
          <a:blip r:embed="rId6">
            <a:alphaModFix/>
          </a:blip>
          <a:srcRect b="0" l="0" r="0" t="0"/>
          <a:stretch/>
        </p:blipFill>
        <p:spPr>
          <a:xfrm>
            <a:off x="5314535" y="4975017"/>
            <a:ext cx="982993" cy="1105646"/>
          </a:xfrm>
          <a:prstGeom prst="rect">
            <a:avLst/>
          </a:prstGeom>
          <a:noFill/>
          <a:ln>
            <a:noFill/>
          </a:ln>
        </p:spPr>
      </p:pic>
      <p:sp>
        <p:nvSpPr>
          <p:cNvPr id="177" name="Google Shape;177;p16"/>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8" name="Shape 178"/>
        <p:cNvGrpSpPr/>
        <p:nvPr/>
      </p:nvGrpSpPr>
      <p:grpSpPr>
        <a:xfrm>
          <a:off x="0" y="0"/>
          <a:ext cx="0" cy="0"/>
          <a:chOff x="0" y="0"/>
          <a:chExt cx="0" cy="0"/>
        </a:xfrm>
      </p:grpSpPr>
      <p:sp>
        <p:nvSpPr>
          <p:cNvPr id="179" name="Google Shape;179;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17"/>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8" name="Google Shape;188;p1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89" name="Google Shape;189;p1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1" name="Google Shape;191;p1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3" name="Google Shape;193;p1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94" name="Google Shape;194;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5" name="Google Shape;195;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6" name="Google Shape;196;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97" name="Shape 197"/>
        <p:cNvGrpSpPr/>
        <p:nvPr/>
      </p:nvGrpSpPr>
      <p:grpSpPr>
        <a:xfrm>
          <a:off x="0" y="0"/>
          <a:ext cx="0" cy="0"/>
          <a:chOff x="0" y="0"/>
          <a:chExt cx="0" cy="0"/>
        </a:xfrm>
      </p:grpSpPr>
      <p:sp>
        <p:nvSpPr>
          <p:cNvPr id="198" name="Google Shape;198;p1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99" name="Google Shape;199;p1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 name="Google Shape;201;p1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2" name="Google Shape;202;p1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3" name="Google Shape;203;p1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04" name="Google Shape;204;p1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6" name="Google Shape;206;p1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8" name="Google Shape;208;p1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9" name="Google Shape;209;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0" name="Google Shape;210;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1" name="Google Shape;211;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2" name="Google Shape;212;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3" name="Google Shape;213;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4" name="Google Shape;214;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15" name="Shape 215"/>
        <p:cNvGrpSpPr/>
        <p:nvPr/>
      </p:nvGrpSpPr>
      <p:grpSpPr>
        <a:xfrm>
          <a:off x="0" y="0"/>
          <a:ext cx="0" cy="0"/>
          <a:chOff x="0" y="0"/>
          <a:chExt cx="0" cy="0"/>
        </a:xfrm>
      </p:grpSpPr>
      <p:sp>
        <p:nvSpPr>
          <p:cNvPr id="216" name="Google Shape;216;p1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217" name="Google Shape;217;p1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0" name="Google Shape;220;p1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1" name="Google Shape;221;p1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22" name="Google Shape;222;p1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24" name="Google Shape;224;p1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6" name="Google Shape;226;p1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27" name="Google Shape;227;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8" name="Google Shape;228;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9" name="Google Shape;229;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30" name="Google Shape;230;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1" name="Google Shape;231;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2" name="Google Shape;232;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3" name="Shape 233"/>
        <p:cNvGrpSpPr/>
        <p:nvPr/>
      </p:nvGrpSpPr>
      <p:grpSpPr>
        <a:xfrm>
          <a:off x="0" y="0"/>
          <a:ext cx="0" cy="0"/>
          <a:chOff x="0" y="0"/>
          <a:chExt cx="0" cy="0"/>
        </a:xfrm>
      </p:grpSpPr>
      <p:sp>
        <p:nvSpPr>
          <p:cNvPr id="234" name="Google Shape;234;p2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2" name="Google Shape;242;p2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3" name="Google Shape;243;p2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244" name="Google Shape;244;p2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46" name="Google Shape;246;p2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8" name="Google Shape;248;p2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49" name="Google Shape;249;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0" name="Google Shape;250;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1" name="Google Shape;251;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252" name="Shape 252"/>
        <p:cNvGrpSpPr/>
        <p:nvPr/>
      </p:nvGrpSpPr>
      <p:grpSpPr>
        <a:xfrm>
          <a:off x="0" y="0"/>
          <a:ext cx="0" cy="0"/>
          <a:chOff x="0" y="0"/>
          <a:chExt cx="0" cy="0"/>
        </a:xfrm>
      </p:grpSpPr>
      <p:pic>
        <p:nvPicPr>
          <p:cNvPr id="253" name="Google Shape;253;p2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54" name="Google Shape;254;p2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55" name="Google Shape;255;p2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56" name="Google Shape;256;p2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57" name="Google Shape;257;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8" name="Google Shape;258;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9" name="Google Shape;259;p2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0" name="Google Shape;260;p2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61" name="Google Shape;261;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2" name="Google Shape;262;p2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3" name="Google Shape;263;p2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0" name="Google Shape;270;p2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1" name="Google Shape;271;p21"/>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72" name="Shape 272"/>
        <p:cNvGrpSpPr/>
        <p:nvPr/>
      </p:nvGrpSpPr>
      <p:grpSpPr>
        <a:xfrm>
          <a:off x="0" y="0"/>
          <a:ext cx="0" cy="0"/>
          <a:chOff x="0" y="0"/>
          <a:chExt cx="0" cy="0"/>
        </a:xfrm>
      </p:grpSpPr>
      <p:pic>
        <p:nvPicPr>
          <p:cNvPr id="273" name="Google Shape;273;p2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74" name="Google Shape;274;p2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75" name="Google Shape;275;p2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76" name="Google Shape;276;p2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77" name="Google Shape;277;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8" name="Google Shape;278;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9" name="Google Shape;279;p2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0" name="Google Shape;280;p2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81" name="Google Shape;281;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2" name="Google Shape;282;p2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3" name="Google Shape;283;p2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1" name="Google Shape;291;p22"/>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2" name="Google Shape;292;p22"/>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293" name="Google Shape;293;p22"/>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 name="Google Shape;295;p22"/>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6" name="Shape 296"/>
        <p:cNvGrpSpPr/>
        <p:nvPr/>
      </p:nvGrpSpPr>
      <p:grpSpPr>
        <a:xfrm>
          <a:off x="0" y="0"/>
          <a:ext cx="0" cy="0"/>
          <a:chOff x="0" y="0"/>
          <a:chExt cx="0" cy="0"/>
        </a:xfrm>
      </p:grpSpPr>
      <p:pic>
        <p:nvPicPr>
          <p:cNvPr id="297" name="Google Shape;297;p2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98" name="Google Shape;298;p2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99" name="Google Shape;299;p2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01" name="Google Shape;301;p2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02" name="Google Shape;302;p2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03" name="Google Shape;303;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4" name="Google Shape;304;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5" name="Google Shape;305;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6" name="Google Shape;306;p2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7" name="Google Shape;307;p23"/>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8" name="Google Shape;308;p23"/>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9" name="Shape 309"/>
        <p:cNvGrpSpPr/>
        <p:nvPr/>
      </p:nvGrpSpPr>
      <p:grpSpPr>
        <a:xfrm>
          <a:off x="0" y="0"/>
          <a:ext cx="0" cy="0"/>
          <a:chOff x="0" y="0"/>
          <a:chExt cx="0" cy="0"/>
        </a:xfrm>
      </p:grpSpPr>
      <p:pic>
        <p:nvPicPr>
          <p:cNvPr id="310" name="Google Shape;310;p2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11" name="Google Shape;311;p2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12" name="Google Shape;312;p2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13" name="Google Shape;313;p2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14" name="Google Shape;314;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5" name="Google Shape;315;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6" name="Google Shape;316;p2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17" name="Google Shape;317;p2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18" name="Google Shape;318;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9" name="Google Shape;319;p2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0" name="Google Shape;320;p24"/>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24"/>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2" name="Shape 322"/>
        <p:cNvGrpSpPr/>
        <p:nvPr/>
      </p:nvGrpSpPr>
      <p:grpSpPr>
        <a:xfrm>
          <a:off x="0" y="0"/>
          <a:ext cx="0" cy="0"/>
          <a:chOff x="0" y="0"/>
          <a:chExt cx="0" cy="0"/>
        </a:xfrm>
      </p:grpSpPr>
      <p:pic>
        <p:nvPicPr>
          <p:cNvPr id="323" name="Google Shape;323;p2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24" name="Google Shape;324;p2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25" name="Google Shape;325;p2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6" name="Google Shape;326;p2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7" name="Google Shape;327;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8" name="Google Shape;328;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9" name="Google Shape;329;p2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30" name="Google Shape;330;p2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31" name="Google Shape;331;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2" name="Google Shape;332;p2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3" name="Google Shape;333;p25"/>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9" name="Google Shape;339;p25"/>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40" name="Shape 340"/>
        <p:cNvGrpSpPr/>
        <p:nvPr/>
      </p:nvGrpSpPr>
      <p:grpSpPr>
        <a:xfrm>
          <a:off x="0" y="0"/>
          <a:ext cx="0" cy="0"/>
          <a:chOff x="0" y="0"/>
          <a:chExt cx="0" cy="0"/>
        </a:xfrm>
      </p:grpSpPr>
      <p:pic>
        <p:nvPicPr>
          <p:cNvPr id="341" name="Google Shape;341;p2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42" name="Google Shape;342;p2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3" name="Google Shape;343;p2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44" name="Google Shape;344;p2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45" name="Google Shape;345;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6" name="Google Shape;346;p2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47" name="Google Shape;347;p2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8" name="Google Shape;348;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9" name="Google Shape;349;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50" name="Google Shape;350;p2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1" name="Google Shape;351;p26"/>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2" name="Shape 352"/>
        <p:cNvGrpSpPr/>
        <p:nvPr/>
      </p:nvGrpSpPr>
      <p:grpSpPr>
        <a:xfrm>
          <a:off x="0" y="0"/>
          <a:ext cx="0" cy="0"/>
          <a:chOff x="0" y="0"/>
          <a:chExt cx="0" cy="0"/>
        </a:xfrm>
      </p:grpSpPr>
      <p:pic>
        <p:nvPicPr>
          <p:cNvPr id="353" name="Google Shape;353;p2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354" name="Google Shape;354;p2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55" name="Google Shape;355;p2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56" name="Google Shape;356;p2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357" name="Google Shape;357;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8" name="Google Shape;358;p2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59" name="Google Shape;359;p2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60" name="Google Shape;360;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1" name="Google Shape;361;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2" name="Google Shape;362;p2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3" name="Google Shape;363;p2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4" name="Google Shape;364;p2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5" name="Shape 365"/>
        <p:cNvGrpSpPr/>
        <p:nvPr/>
      </p:nvGrpSpPr>
      <p:grpSpPr>
        <a:xfrm>
          <a:off x="0" y="0"/>
          <a:ext cx="0" cy="0"/>
          <a:chOff x="0" y="0"/>
          <a:chExt cx="0" cy="0"/>
        </a:xfrm>
      </p:grpSpPr>
      <p:sp>
        <p:nvSpPr>
          <p:cNvPr id="366" name="Google Shape;366;p28"/>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367" name="Google Shape;367;p28"/>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8" name="Google Shape;368;p2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3" name="Shape 373"/>
        <p:cNvGrpSpPr/>
        <p:nvPr/>
      </p:nvGrpSpPr>
      <p:grpSpPr>
        <a:xfrm>
          <a:off x="0" y="0"/>
          <a:ext cx="0" cy="0"/>
          <a:chOff x="0" y="0"/>
          <a:chExt cx="0" cy="0"/>
        </a:xfrm>
      </p:grpSpPr>
      <p:sp>
        <p:nvSpPr>
          <p:cNvPr id="374" name="Google Shape;374;p3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2" name="Google Shape;382;p3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3" name="Google Shape;383;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84" name="Google Shape;384;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6" name="Google Shape;386;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8" name="Google Shape;388;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89" name="Google Shape;389;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90" name="Google Shape;390;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1" name="Google Shape;391;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92" name="Shape 392"/>
        <p:cNvGrpSpPr/>
        <p:nvPr/>
      </p:nvGrpSpPr>
      <p:grpSpPr>
        <a:xfrm>
          <a:off x="0" y="0"/>
          <a:ext cx="0" cy="0"/>
          <a:chOff x="0" y="0"/>
          <a:chExt cx="0" cy="0"/>
        </a:xfrm>
      </p:grpSpPr>
      <p:sp>
        <p:nvSpPr>
          <p:cNvPr id="393" name="Google Shape;393;p3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394" name="Google Shape;394;p3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3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6" name="Google Shape;396;p3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7" name="Google Shape;397;p3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98" name="Google Shape;398;p3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99" name="Google Shape;399;p3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00" name="Google Shape;400;p3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01" name="Google Shape;401;p3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2" name="Google Shape;402;p3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3" name="Google Shape;403;p3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04" name="Google Shape;404;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5" name="Google Shape;405;p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06" name="Google Shape;406;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07" name="Google Shape;407;p3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08" name="Google Shape;408;p3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9" name="Google Shape;409;p3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10" name="Shape 410"/>
        <p:cNvGrpSpPr/>
        <p:nvPr/>
      </p:nvGrpSpPr>
      <p:grpSpPr>
        <a:xfrm>
          <a:off x="0" y="0"/>
          <a:ext cx="0" cy="0"/>
          <a:chOff x="0" y="0"/>
          <a:chExt cx="0" cy="0"/>
        </a:xfrm>
      </p:grpSpPr>
      <p:sp>
        <p:nvSpPr>
          <p:cNvPr id="411" name="Google Shape;411;p3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3" name="Google Shape;413;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4" name="Google Shape;414;p32"/>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5" name="Google Shape;415;p3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16" name="Google Shape;416;p3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8" name="Google Shape;418;p3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20" name="Google Shape;420;p3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21" name="Google Shape;421;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2" name="Google Shape;422;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3" name="Google Shape;423;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24" name="Google Shape;424;p3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25" name="Google Shape;425;p3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26" name="Google Shape;426;p3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27" name="Google Shape;427;p32"/>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8" name="Shape 428"/>
        <p:cNvGrpSpPr/>
        <p:nvPr/>
      </p:nvGrpSpPr>
      <p:grpSpPr>
        <a:xfrm>
          <a:off x="0" y="0"/>
          <a:ext cx="0" cy="0"/>
          <a:chOff x="0" y="0"/>
          <a:chExt cx="0" cy="0"/>
        </a:xfrm>
      </p:grpSpPr>
      <p:sp>
        <p:nvSpPr>
          <p:cNvPr id="429" name="Google Shape;429;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0" name="Google Shape;430;p3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431" name="Google Shape;431;p33"/>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432" name="Google Shape;432;p3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3" name="Google Shape;433;p3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5" name="Google Shape;435;p3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6" name="Google Shape;436;p3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437" name="Google Shape;437;p33"/>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8" name="Google Shape;438;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9" name="Google Shape;439;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0" name="Google Shape;440;p33"/>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1" name="Google Shape;441;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2" name="Google Shape;442;p33"/>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p33"/>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33"/>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48" name="Shape 448"/>
        <p:cNvGrpSpPr/>
        <p:nvPr/>
      </p:nvGrpSpPr>
      <p:grpSpPr>
        <a:xfrm>
          <a:off x="0" y="0"/>
          <a:ext cx="0" cy="0"/>
          <a:chOff x="0" y="0"/>
          <a:chExt cx="0" cy="0"/>
        </a:xfrm>
      </p:grpSpPr>
      <p:pic>
        <p:nvPicPr>
          <p:cNvPr id="449" name="Google Shape;449;p34"/>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50" name="Google Shape;450;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51" name="Google Shape;451;p34"/>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452" name="Google Shape;452;p3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3" name="Google Shape;453;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4" name="Google Shape;454;p3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5" name="Google Shape;455;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6" name="Google Shape;456;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57" name="Google Shape;457;p3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58" name="Google Shape;458;p3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9" name="Google Shape;459;p34"/>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60" name="Google Shape;460;p3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61" name="Google Shape;461;p34"/>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p34"/>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3" name="Google Shape;463;p34"/>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34"/>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5" name="Google Shape;465;p34"/>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6" name="Shape 466"/>
        <p:cNvGrpSpPr/>
        <p:nvPr/>
      </p:nvGrpSpPr>
      <p:grpSpPr>
        <a:xfrm>
          <a:off x="0" y="0"/>
          <a:ext cx="0" cy="0"/>
          <a:chOff x="0" y="0"/>
          <a:chExt cx="0" cy="0"/>
        </a:xfrm>
      </p:grpSpPr>
      <p:sp>
        <p:nvSpPr>
          <p:cNvPr id="467" name="Google Shape;467;p35"/>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8" name="Google Shape;468;p35"/>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70" name="Google Shape;470;p35"/>
          <p:cNvGrpSpPr/>
          <p:nvPr/>
        </p:nvGrpSpPr>
        <p:grpSpPr>
          <a:xfrm>
            <a:off x="0" y="5607273"/>
            <a:ext cx="12196432" cy="83414"/>
            <a:chOff x="-33239" y="5603791"/>
            <a:chExt cx="9147324" cy="83414"/>
          </a:xfrm>
        </p:grpSpPr>
        <p:cxnSp>
          <p:nvCxnSpPr>
            <p:cNvPr id="471" name="Google Shape;471;p3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72" name="Google Shape;472;p3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literacy terms">
    <p:spTree>
      <p:nvGrpSpPr>
        <p:cNvPr id="473" name="Shape 473"/>
        <p:cNvGrpSpPr/>
        <p:nvPr/>
      </p:nvGrpSpPr>
      <p:grpSpPr>
        <a:xfrm>
          <a:off x="0" y="0"/>
          <a:ext cx="0" cy="0"/>
          <a:chOff x="0" y="0"/>
          <a:chExt cx="0" cy="0"/>
        </a:xfrm>
      </p:grpSpPr>
      <p:sp>
        <p:nvSpPr>
          <p:cNvPr id="474" name="Google Shape;474;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75" name="Google Shape;475;p3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6" name="Google Shape;476;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7" name="Google Shape;477;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8" name="Google Shape;478;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9" name="Google Shape;479;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80" name="Google Shape;480;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81" name="Google Shape;481;p3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2" name="Google Shape;482;p3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83" name="Google Shape;483;p3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84" name="Google Shape;484;p3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3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3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3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8" name="Google Shape;488;p3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9" name="Google Shape;489;p3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0" name="Google Shape;490;p3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1" name="Google Shape;491;p3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7" name="Shape 497"/>
        <p:cNvGrpSpPr/>
        <p:nvPr/>
      </p:nvGrpSpPr>
      <p:grpSpPr>
        <a:xfrm>
          <a:off x="0" y="0"/>
          <a:ext cx="0" cy="0"/>
          <a:chOff x="0" y="0"/>
          <a:chExt cx="0" cy="0"/>
        </a:xfrm>
      </p:grpSpPr>
      <p:sp>
        <p:nvSpPr>
          <p:cNvPr id="498" name="Google Shape;498;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9" name="Google Shape;499;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00" name="Google Shape;500;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1" name="Google Shape;501;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2" name="Google Shape;502;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3" name="Google Shape;503;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4" name="Google Shape;504;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5" name="Google Shape;505;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6" name="Google Shape;506;p38"/>
          <p:cNvSpPr/>
          <p:nvPr>
            <p:ph idx="2" type="pic"/>
          </p:nvPr>
        </p:nvSpPr>
        <p:spPr>
          <a:xfrm>
            <a:off x="9282749" y="1283634"/>
            <a:ext cx="2377440" cy="3172968"/>
          </a:xfrm>
          <a:prstGeom prst="rect">
            <a:avLst/>
          </a:prstGeom>
          <a:noFill/>
          <a:ln>
            <a:noFill/>
          </a:ln>
        </p:spPr>
      </p:sp>
      <p:sp>
        <p:nvSpPr>
          <p:cNvPr id="507" name="Google Shape;507;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8" name="Google Shape;508;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1" name="Google Shape;511;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5" name="Google Shape;515;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6" name="Shape 516"/>
        <p:cNvGrpSpPr/>
        <p:nvPr/>
      </p:nvGrpSpPr>
      <p:grpSpPr>
        <a:xfrm>
          <a:off x="0" y="0"/>
          <a:ext cx="0" cy="0"/>
          <a:chOff x="0" y="0"/>
          <a:chExt cx="0" cy="0"/>
        </a:xfrm>
      </p:grpSpPr>
      <p:sp>
        <p:nvSpPr>
          <p:cNvPr id="517" name="Google Shape;517;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8" name="Google Shape;518;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9" name="Google Shape;519;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20" name="Google Shape;520;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2" name="Google Shape;522;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3" name="Google Shape;523;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4" name="Google Shape;524;p39"/>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525" name="Google Shape;525;p39"/>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12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12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6" name="Google Shape;526;p39"/>
          <p:cNvSpPr txBox="1"/>
          <p:nvPr>
            <p:ph idx="2" type="body"/>
          </p:nvPr>
        </p:nvSpPr>
        <p:spPr>
          <a:xfrm>
            <a:off x="9163051" y="490888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7" name="Google Shape;527;p39"/>
          <p:cNvSpPr txBox="1"/>
          <p:nvPr>
            <p:ph idx="3" type="body"/>
          </p:nvPr>
        </p:nvSpPr>
        <p:spPr>
          <a:xfrm>
            <a:off x="9222900" y="1587499"/>
            <a:ext cx="2377500" cy="317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6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8" name="Shape 528"/>
        <p:cNvGrpSpPr/>
        <p:nvPr/>
      </p:nvGrpSpPr>
      <p:grpSpPr>
        <a:xfrm>
          <a:off x="0" y="0"/>
          <a:ext cx="0" cy="0"/>
          <a:chOff x="0" y="0"/>
          <a:chExt cx="0" cy="0"/>
        </a:xfrm>
      </p:grpSpPr>
      <p:sp>
        <p:nvSpPr>
          <p:cNvPr id="529" name="Google Shape;529;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0" name="Google Shape;530;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4" name="Google Shape;534;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6" name="Google Shape;536;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7" name="Google Shape;537;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p:nvPr>
            <p:ph idx="2" type="pic"/>
          </p:nvPr>
        </p:nvSpPr>
        <p:spPr>
          <a:xfrm>
            <a:off x="8832388" y="1251284"/>
            <a:ext cx="3251581" cy="2498913"/>
          </a:xfrm>
          <a:prstGeom prst="rect">
            <a:avLst/>
          </a:prstGeom>
          <a:noFill/>
          <a:ln>
            <a:noFill/>
          </a:ln>
        </p:spPr>
      </p:sp>
      <p:sp>
        <p:nvSpPr>
          <p:cNvPr id="539" name="Google Shape;539;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40" name="Shape 540"/>
        <p:cNvGrpSpPr/>
        <p:nvPr/>
      </p:nvGrpSpPr>
      <p:grpSpPr>
        <a:xfrm>
          <a:off x="0" y="0"/>
          <a:ext cx="0" cy="0"/>
          <a:chOff x="0" y="0"/>
          <a:chExt cx="0" cy="0"/>
        </a:xfrm>
      </p:grpSpPr>
      <p:sp>
        <p:nvSpPr>
          <p:cNvPr id="541" name="Google Shape;541;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2" name="Google Shape;542;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3" name="Google Shape;543;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4" name="Google Shape;544;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5" name="Google Shape;545;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6" name="Google Shape;546;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7" name="Google Shape;547;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48" name="Google Shape;548;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49" name="Google Shape;549;p41"/>
          <p:cNvSpPr/>
          <p:nvPr>
            <p:ph idx="2" type="pic"/>
          </p:nvPr>
        </p:nvSpPr>
        <p:spPr>
          <a:xfrm>
            <a:off x="9209369" y="1251283"/>
            <a:ext cx="2404501" cy="2950013"/>
          </a:xfrm>
          <a:prstGeom prst="rect">
            <a:avLst/>
          </a:prstGeom>
          <a:noFill/>
          <a:ln>
            <a:noFill/>
          </a:ln>
        </p:spPr>
      </p:sp>
      <p:sp>
        <p:nvSpPr>
          <p:cNvPr id="550" name="Google Shape;550;p41"/>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41"/>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53" name="Shape 553"/>
        <p:cNvGrpSpPr/>
        <p:nvPr/>
      </p:nvGrpSpPr>
      <p:grpSpPr>
        <a:xfrm>
          <a:off x="0" y="0"/>
          <a:ext cx="0" cy="0"/>
          <a:chOff x="0" y="0"/>
          <a:chExt cx="0" cy="0"/>
        </a:xfrm>
      </p:grpSpPr>
      <p:sp>
        <p:nvSpPr>
          <p:cNvPr id="554" name="Google Shape;554;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42"/>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2"/>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2"/>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8" name="Google Shape;558;p42"/>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9" name="Shape 559"/>
        <p:cNvGrpSpPr/>
        <p:nvPr/>
      </p:nvGrpSpPr>
      <p:grpSpPr>
        <a:xfrm>
          <a:off x="0" y="0"/>
          <a:ext cx="0" cy="0"/>
          <a:chOff x="0" y="0"/>
          <a:chExt cx="0" cy="0"/>
        </a:xfrm>
      </p:grpSpPr>
      <p:sp>
        <p:nvSpPr>
          <p:cNvPr id="560" name="Google Shape;560;p4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561" name="Shape 561"/>
        <p:cNvGrpSpPr/>
        <p:nvPr/>
      </p:nvGrpSpPr>
      <p:grpSpPr>
        <a:xfrm>
          <a:off x="0" y="0"/>
          <a:ext cx="0" cy="0"/>
          <a:chOff x="0" y="0"/>
          <a:chExt cx="0" cy="0"/>
        </a:xfrm>
      </p:grpSpPr>
      <p:sp>
        <p:nvSpPr>
          <p:cNvPr id="562" name="Google Shape;562;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3" name="Google Shape;563;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64" name="Google Shape;564;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65" name="Google Shape;565;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66" name="Google Shape;566;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67" name="Google Shape;567;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8" name="Google Shape;568;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9" name="Google Shape;569;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70" name="Google Shape;570;p44"/>
          <p:cNvSpPr/>
          <p:nvPr>
            <p:ph idx="2" type="pic"/>
          </p:nvPr>
        </p:nvSpPr>
        <p:spPr>
          <a:xfrm>
            <a:off x="8916576" y="1661249"/>
            <a:ext cx="2990088" cy="2715768"/>
          </a:xfrm>
          <a:prstGeom prst="rect">
            <a:avLst/>
          </a:prstGeom>
          <a:noFill/>
          <a:ln>
            <a:noFill/>
          </a:ln>
        </p:spPr>
      </p:sp>
      <p:sp>
        <p:nvSpPr>
          <p:cNvPr id="571" name="Google Shape;571;p44"/>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2" name="Google Shape;572;p44"/>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4"/>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4" name="Google Shape;574;p44"/>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575" name="Shape 575"/>
        <p:cNvGrpSpPr/>
        <p:nvPr/>
      </p:nvGrpSpPr>
      <p:grpSpPr>
        <a:xfrm>
          <a:off x="0" y="0"/>
          <a:ext cx="0" cy="0"/>
          <a:chOff x="0" y="0"/>
          <a:chExt cx="0" cy="0"/>
        </a:xfrm>
      </p:grpSpPr>
      <p:sp>
        <p:nvSpPr>
          <p:cNvPr id="576" name="Google Shape;576;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7" name="Google Shape;577;p4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8" name="Google Shape;578;p4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9" name="Google Shape;579;p4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80" name="Google Shape;580;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81" name="Google Shape;581;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2" name="Google Shape;582;p4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3" name="Google Shape;583;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4" name="Google Shape;584;p45"/>
          <p:cNvSpPr/>
          <p:nvPr>
            <p:ph idx="2" type="pic"/>
          </p:nvPr>
        </p:nvSpPr>
        <p:spPr>
          <a:xfrm>
            <a:off x="9093038" y="1058781"/>
            <a:ext cx="2715768" cy="2715768"/>
          </a:xfrm>
          <a:prstGeom prst="rect">
            <a:avLst/>
          </a:prstGeom>
          <a:noFill/>
          <a:ln>
            <a:noFill/>
          </a:ln>
        </p:spPr>
      </p:sp>
      <p:sp>
        <p:nvSpPr>
          <p:cNvPr id="585" name="Google Shape;585;p45"/>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45"/>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45"/>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8" name="Google Shape;588;p45"/>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45"/>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45"/>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45"/>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592" name="Shape 592"/>
        <p:cNvGrpSpPr/>
        <p:nvPr/>
      </p:nvGrpSpPr>
      <p:grpSpPr>
        <a:xfrm>
          <a:off x="0" y="0"/>
          <a:ext cx="0" cy="0"/>
          <a:chOff x="0" y="0"/>
          <a:chExt cx="0" cy="0"/>
        </a:xfrm>
      </p:grpSpPr>
      <p:sp>
        <p:nvSpPr>
          <p:cNvPr id="593" name="Google Shape;593;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4" name="Google Shape;594;p46"/>
          <p:cNvSpPr/>
          <p:nvPr>
            <p:ph idx="2" type="pic"/>
          </p:nvPr>
        </p:nvSpPr>
        <p:spPr>
          <a:xfrm>
            <a:off x="9510134" y="1431036"/>
            <a:ext cx="1965960" cy="3995928"/>
          </a:xfrm>
          <a:prstGeom prst="rect">
            <a:avLst/>
          </a:prstGeom>
          <a:noFill/>
          <a:ln>
            <a:noFill/>
          </a:ln>
        </p:spPr>
      </p:sp>
      <p:cxnSp>
        <p:nvCxnSpPr>
          <p:cNvPr id="595" name="Google Shape;595;p4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6" name="Google Shape;596;p4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7" name="Google Shape;597;p4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8" name="Google Shape;598;p4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9" name="Google Shape;599;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0" name="Google Shape;600;p4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01" name="Google Shape;601;p4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2" name="Google Shape;602;p46"/>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46"/>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46"/>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5" name="Google Shape;605;p46"/>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6" name="Google Shape;606;p46"/>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6"/>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46"/>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9" name="Google Shape;609;p46"/>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14" name="Shape 614"/>
        <p:cNvGrpSpPr/>
        <p:nvPr/>
      </p:nvGrpSpPr>
      <p:grpSpPr>
        <a:xfrm>
          <a:off x="0" y="0"/>
          <a:ext cx="0" cy="0"/>
          <a:chOff x="0" y="0"/>
          <a:chExt cx="0" cy="0"/>
        </a:xfrm>
      </p:grpSpPr>
      <p:sp>
        <p:nvSpPr>
          <p:cNvPr id="615" name="Google Shape;615;p4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16" name="Google Shape;616;p4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17" name="Google Shape;617;p4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8" name="Google Shape;618;p4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19" name="Google Shape;619;p4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20" name="Google Shape;620;p4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22" name="Google Shape;622;p4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23" name="Google Shape;623;p4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25" name="Google Shape;625;p4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6" name="Google Shape;626;p4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7" name="Google Shape;627;p4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8" name="Google Shape;628;p4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29" name="Google Shape;629;p4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30" name="Google Shape;630;p4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31" name="Google Shape;631;p4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32" name="Google Shape;632;p4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33" name="Shape 633"/>
        <p:cNvGrpSpPr/>
        <p:nvPr/>
      </p:nvGrpSpPr>
      <p:grpSpPr>
        <a:xfrm>
          <a:off x="0" y="0"/>
          <a:ext cx="0" cy="0"/>
          <a:chOff x="0" y="0"/>
          <a:chExt cx="0" cy="0"/>
        </a:xfrm>
      </p:grpSpPr>
      <p:sp>
        <p:nvSpPr>
          <p:cNvPr id="634" name="Google Shape;634;p4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35" name="Google Shape;635;p4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636" name="Google Shape;636;p49"/>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637" name="Google Shape;637;p4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8" name="Google Shape;638;p4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9" name="Google Shape;639;p4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40" name="Google Shape;640;p4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1" name="Google Shape;641;p4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642" name="Google Shape;642;p49"/>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43" name="Google Shape;643;p49"/>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45" name="Google Shape;645;p49"/>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46" name="Google Shape;646;p49"/>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47" name="Google Shape;647;p49"/>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8" name="Google Shape;648;p49"/>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9" name="Google Shape;649;p49"/>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53" name="Shape 653"/>
        <p:cNvGrpSpPr/>
        <p:nvPr/>
      </p:nvGrpSpPr>
      <p:grpSpPr>
        <a:xfrm>
          <a:off x="0" y="0"/>
          <a:ext cx="0" cy="0"/>
          <a:chOff x="0" y="0"/>
          <a:chExt cx="0" cy="0"/>
        </a:xfrm>
      </p:grpSpPr>
      <p:pic>
        <p:nvPicPr>
          <p:cNvPr id="654" name="Google Shape;654;p50"/>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55" name="Google Shape;655;p5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56" name="Google Shape;656;p50"/>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657" name="Google Shape;657;p5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8" name="Google Shape;658;p5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59" name="Google Shape;659;p5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0" name="Google Shape;660;p5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1" name="Google Shape;661;p5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2" name="Google Shape;662;p5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63" name="Google Shape;663;p5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64" name="Google Shape;664;p50"/>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65" name="Google Shape;665;p5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66" name="Google Shape;666;p50"/>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7" name="Google Shape;667;p50"/>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8" name="Google Shape;668;p5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9" name="Google Shape;669;p50"/>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71" name="Shape 671"/>
        <p:cNvGrpSpPr/>
        <p:nvPr/>
      </p:nvGrpSpPr>
      <p:grpSpPr>
        <a:xfrm>
          <a:off x="0" y="0"/>
          <a:ext cx="0" cy="0"/>
          <a:chOff x="0" y="0"/>
          <a:chExt cx="0" cy="0"/>
        </a:xfrm>
      </p:grpSpPr>
      <p:sp>
        <p:nvSpPr>
          <p:cNvPr id="672" name="Google Shape;672;p51"/>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3" name="Google Shape;673;p5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675" name="Google Shape;675;p51"/>
          <p:cNvGrpSpPr/>
          <p:nvPr/>
        </p:nvGrpSpPr>
        <p:grpSpPr>
          <a:xfrm>
            <a:off x="0" y="5607273"/>
            <a:ext cx="12196432" cy="83414"/>
            <a:chOff x="-33239" y="5603791"/>
            <a:chExt cx="9147324" cy="83414"/>
          </a:xfrm>
        </p:grpSpPr>
        <p:cxnSp>
          <p:nvCxnSpPr>
            <p:cNvPr id="676" name="Google Shape;676;p51"/>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677" name="Google Shape;677;p51"/>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683" name="Shape 683"/>
        <p:cNvGrpSpPr/>
        <p:nvPr/>
      </p:nvGrpSpPr>
      <p:grpSpPr>
        <a:xfrm>
          <a:off x="0" y="0"/>
          <a:ext cx="0" cy="0"/>
          <a:chOff x="0" y="0"/>
          <a:chExt cx="0" cy="0"/>
        </a:xfrm>
      </p:grpSpPr>
      <p:sp>
        <p:nvSpPr>
          <p:cNvPr id="684" name="Google Shape;684;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Font typeface="Calibri"/>
              <a:buNone/>
              <a:defRPr>
                <a:latin typeface="Calibri"/>
                <a:ea typeface="Calibri"/>
                <a:cs typeface="Calibri"/>
                <a:sym typeface="Calibri"/>
              </a:defRPr>
            </a:lvl2pPr>
            <a:lvl3pPr lvl="2" algn="l">
              <a:lnSpc>
                <a:spcPct val="100000"/>
              </a:lnSpc>
              <a:spcBef>
                <a:spcPts val="0"/>
              </a:spcBef>
              <a:spcAft>
                <a:spcPts val="0"/>
              </a:spcAft>
              <a:buSzPts val="1400"/>
              <a:buFont typeface="Calibri"/>
              <a:buNone/>
              <a:defRPr>
                <a:latin typeface="Calibri"/>
                <a:ea typeface="Calibri"/>
                <a:cs typeface="Calibri"/>
                <a:sym typeface="Calibri"/>
              </a:defRPr>
            </a:lvl3pPr>
            <a:lvl4pPr lvl="3" algn="l">
              <a:lnSpc>
                <a:spcPct val="100000"/>
              </a:lnSpc>
              <a:spcBef>
                <a:spcPts val="0"/>
              </a:spcBef>
              <a:spcAft>
                <a:spcPts val="0"/>
              </a:spcAft>
              <a:buSzPts val="1400"/>
              <a:buFont typeface="Calibri"/>
              <a:buNone/>
              <a:defRPr>
                <a:latin typeface="Calibri"/>
                <a:ea typeface="Calibri"/>
                <a:cs typeface="Calibri"/>
                <a:sym typeface="Calibri"/>
              </a:defRPr>
            </a:lvl4pPr>
            <a:lvl5pPr lvl="4" algn="l">
              <a:lnSpc>
                <a:spcPct val="100000"/>
              </a:lnSpc>
              <a:spcBef>
                <a:spcPts val="0"/>
              </a:spcBef>
              <a:spcAft>
                <a:spcPts val="0"/>
              </a:spcAft>
              <a:buSzPts val="1400"/>
              <a:buFont typeface="Calibri"/>
              <a:buNone/>
              <a:defRPr>
                <a:latin typeface="Calibri"/>
                <a:ea typeface="Calibri"/>
                <a:cs typeface="Calibri"/>
                <a:sym typeface="Calibri"/>
              </a:defRPr>
            </a:lvl5pPr>
            <a:lvl6pPr lvl="5" algn="l">
              <a:lnSpc>
                <a:spcPct val="100000"/>
              </a:lnSpc>
              <a:spcBef>
                <a:spcPts val="0"/>
              </a:spcBef>
              <a:spcAft>
                <a:spcPts val="0"/>
              </a:spcAft>
              <a:buSzPts val="1400"/>
              <a:buFont typeface="Calibri"/>
              <a:buNone/>
              <a:defRPr>
                <a:latin typeface="Calibri"/>
                <a:ea typeface="Calibri"/>
                <a:cs typeface="Calibri"/>
                <a:sym typeface="Calibri"/>
              </a:defRPr>
            </a:lvl6pPr>
            <a:lvl7pPr lvl="6" algn="l">
              <a:lnSpc>
                <a:spcPct val="100000"/>
              </a:lnSpc>
              <a:spcBef>
                <a:spcPts val="0"/>
              </a:spcBef>
              <a:spcAft>
                <a:spcPts val="0"/>
              </a:spcAft>
              <a:buSzPts val="1400"/>
              <a:buFont typeface="Calibri"/>
              <a:buNone/>
              <a:defRPr>
                <a:latin typeface="Calibri"/>
                <a:ea typeface="Calibri"/>
                <a:cs typeface="Calibri"/>
                <a:sym typeface="Calibri"/>
              </a:defRPr>
            </a:lvl7pPr>
            <a:lvl8pPr lvl="7" algn="l">
              <a:lnSpc>
                <a:spcPct val="100000"/>
              </a:lnSpc>
              <a:spcBef>
                <a:spcPts val="0"/>
              </a:spcBef>
              <a:spcAft>
                <a:spcPts val="0"/>
              </a:spcAft>
              <a:buSzPts val="1400"/>
              <a:buFont typeface="Calibri"/>
              <a:buNone/>
              <a:defRPr>
                <a:latin typeface="Calibri"/>
                <a:ea typeface="Calibri"/>
                <a:cs typeface="Calibri"/>
                <a:sym typeface="Calibri"/>
              </a:defRPr>
            </a:lvl8pPr>
            <a:lvl9pPr lvl="8" algn="l">
              <a:lnSpc>
                <a:spcPct val="100000"/>
              </a:lnSpc>
              <a:spcBef>
                <a:spcPts val="0"/>
              </a:spcBef>
              <a:spcAft>
                <a:spcPts val="0"/>
              </a:spcAft>
              <a:buSzPts val="1400"/>
              <a:buFont typeface="Calibri"/>
              <a:buNone/>
              <a:defRPr>
                <a:latin typeface="Calibri"/>
                <a:ea typeface="Calibri"/>
                <a:cs typeface="Calibri"/>
                <a:sym typeface="Calibri"/>
              </a:defRPr>
            </a:lvl9pPr>
          </a:lstStyle>
          <a:p/>
        </p:txBody>
      </p:sp>
      <p:sp>
        <p:nvSpPr>
          <p:cNvPr id="685" name="Google Shape;685;p53"/>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6" name="Google Shape;686;p53"/>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7" name="Google Shape;687;p53"/>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88" name="Google Shape;688;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9" name="Google Shape;689;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0" name="Google Shape;690;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1" name="Google Shape;691;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2" name="Google Shape;692;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3" name="Google Shape;693;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4" name="Google Shape;694;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695" name="Google Shape;695;p5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96" name="Google Shape;696;p5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97" name="Google Shape;697;p5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8" name="Google Shape;698;p53"/>
          <p:cNvSpPr txBox="1"/>
          <p:nvPr>
            <p:ph idx="4"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99" name="Google Shape;699;p53"/>
          <p:cNvSpPr txBox="1"/>
          <p:nvPr>
            <p:ph idx="5"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700" name="Shape 700"/>
        <p:cNvGrpSpPr/>
        <p:nvPr/>
      </p:nvGrpSpPr>
      <p:grpSpPr>
        <a:xfrm>
          <a:off x="0" y="0"/>
          <a:ext cx="0" cy="0"/>
          <a:chOff x="0" y="0"/>
          <a:chExt cx="0" cy="0"/>
        </a:xfrm>
      </p:grpSpPr>
      <p:sp>
        <p:nvSpPr>
          <p:cNvPr id="701" name="Google Shape;701;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2" name="Google Shape;702;p54"/>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03" name="Google Shape;703;p54"/>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704" name="Google Shape;704;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5" name="Google Shape;705;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06" name="Google Shape;706;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7" name="Google Shape;707;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8" name="Google Shape;708;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9" name="Google Shape;709;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0" name="Google Shape;710;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11" name="Google Shape;711;p54"/>
          <p:cNvSpPr/>
          <p:nvPr>
            <p:ph idx="3" type="pic"/>
          </p:nvPr>
        </p:nvSpPr>
        <p:spPr>
          <a:xfrm>
            <a:off x="457146" y="1057339"/>
            <a:ext cx="2514600" cy="2935200"/>
          </a:xfrm>
          <a:prstGeom prst="rect">
            <a:avLst/>
          </a:prstGeom>
          <a:noFill/>
          <a:ln>
            <a:noFill/>
          </a:ln>
        </p:spPr>
      </p:sp>
      <p:sp>
        <p:nvSpPr>
          <p:cNvPr id="712" name="Google Shape;712;p54"/>
          <p:cNvSpPr txBox="1"/>
          <p:nvPr>
            <p:ph idx="4" type="body"/>
          </p:nvPr>
        </p:nvSpPr>
        <p:spPr>
          <a:xfrm>
            <a:off x="3715400" y="1818827"/>
            <a:ext cx="36789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713" name="Google Shape;713;p54"/>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14" name="Shape 714"/>
        <p:cNvGrpSpPr/>
        <p:nvPr/>
      </p:nvGrpSpPr>
      <p:grpSpPr>
        <a:xfrm>
          <a:off x="0" y="0"/>
          <a:ext cx="0" cy="0"/>
          <a:chOff x="0" y="0"/>
          <a:chExt cx="0" cy="0"/>
        </a:xfrm>
      </p:grpSpPr>
      <p:sp>
        <p:nvSpPr>
          <p:cNvPr id="715" name="Google Shape;715;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6" name="Google Shape;716;p55"/>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5"/>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8" name="Google Shape;718;p5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9" name="Google Shape;719;p5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0" name="Google Shape;720;p5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1" name="Google Shape;721;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2" name="Google Shape;722;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3" name="Google Shape;723;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4" name="Google Shape;724;p5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25" name="Google Shape;725;p55"/>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26" name="Google Shape;726;p55"/>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7" name="Google Shape;727;p55"/>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8" name="Google Shape;728;p55"/>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31" name="Shape 731"/>
        <p:cNvGrpSpPr/>
        <p:nvPr/>
      </p:nvGrpSpPr>
      <p:grpSpPr>
        <a:xfrm>
          <a:off x="0" y="0"/>
          <a:ext cx="0" cy="0"/>
          <a:chOff x="0" y="0"/>
          <a:chExt cx="0" cy="0"/>
        </a:xfrm>
      </p:grpSpPr>
      <p:sp>
        <p:nvSpPr>
          <p:cNvPr id="732" name="Google Shape;732;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3" name="Google Shape;733;p56"/>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56"/>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56"/>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36" name="Google Shape;736;p5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7" name="Google Shape;737;p5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38" name="Google Shape;738;p5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9" name="Google Shape;739;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0" name="Google Shape;740;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1" name="Google Shape;741;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2" name="Google Shape;742;p5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43" name="Google Shape;743;p56"/>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6"/>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5" name="Google Shape;745;p56"/>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6"/>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7" name="Shape 747"/>
        <p:cNvGrpSpPr/>
        <p:nvPr/>
      </p:nvGrpSpPr>
      <p:grpSpPr>
        <a:xfrm>
          <a:off x="0" y="0"/>
          <a:ext cx="0" cy="0"/>
          <a:chOff x="0" y="0"/>
          <a:chExt cx="0" cy="0"/>
        </a:xfrm>
      </p:grpSpPr>
      <p:sp>
        <p:nvSpPr>
          <p:cNvPr id="748" name="Google Shape;748;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9" name="Google Shape;749;p5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p5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p5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53" name="Google Shape;753;p5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4" name="Google Shape;754;p5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5" name="Google Shape;755;p5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6" name="Google Shape;756;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7" name="Google Shape;757;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8" name="Google Shape;758;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9" name="Google Shape;759;p5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60" name="Shape 760"/>
        <p:cNvGrpSpPr/>
        <p:nvPr/>
      </p:nvGrpSpPr>
      <p:grpSpPr>
        <a:xfrm>
          <a:off x="0" y="0"/>
          <a:ext cx="0" cy="0"/>
          <a:chOff x="0" y="0"/>
          <a:chExt cx="0" cy="0"/>
        </a:xfrm>
      </p:grpSpPr>
      <p:sp>
        <p:nvSpPr>
          <p:cNvPr id="761" name="Google Shape;761;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62" name="Google Shape;762;p5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63" name="Google Shape;763;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4" name="Google Shape;764;p5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5" name="Google Shape;765;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6" name="Google Shape;766;p5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67" name="Google Shape;767;p5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8" name="Google Shape;768;p5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9" name="Shape 769"/>
        <p:cNvGrpSpPr/>
        <p:nvPr/>
      </p:nvGrpSpPr>
      <p:grpSpPr>
        <a:xfrm>
          <a:off x="0" y="0"/>
          <a:ext cx="0" cy="0"/>
          <a:chOff x="0" y="0"/>
          <a:chExt cx="0" cy="0"/>
        </a:xfrm>
      </p:grpSpPr>
      <p:sp>
        <p:nvSpPr>
          <p:cNvPr id="770" name="Google Shape;770;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1" name="Google Shape;771;p5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2" name="Google Shape;772;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3" name="Google Shape;773;p5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4" name="Google Shape;774;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5" name="Google Shape;775;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6" name="Google Shape;776;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7" name="Google Shape;777;p5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8" name="Shape 778"/>
        <p:cNvGrpSpPr/>
        <p:nvPr/>
      </p:nvGrpSpPr>
      <p:grpSpPr>
        <a:xfrm>
          <a:off x="0" y="0"/>
          <a:ext cx="0" cy="0"/>
          <a:chOff x="0" y="0"/>
          <a:chExt cx="0" cy="0"/>
        </a:xfrm>
      </p:grpSpPr>
      <p:sp>
        <p:nvSpPr>
          <p:cNvPr id="779" name="Google Shape;779;p6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0" name="Google Shape;780;p6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81" name="Google Shape;781;p6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2" name="Google Shape;782;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83" name="Google Shape;783;p6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84" name="Google Shape;784;p6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5" name="Google Shape;785;p6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6" name="Google Shape;786;p6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87" name="Shape 787"/>
        <p:cNvGrpSpPr/>
        <p:nvPr/>
      </p:nvGrpSpPr>
      <p:grpSpPr>
        <a:xfrm>
          <a:off x="0" y="0"/>
          <a:ext cx="0" cy="0"/>
          <a:chOff x="0" y="0"/>
          <a:chExt cx="0" cy="0"/>
        </a:xfrm>
      </p:grpSpPr>
      <p:sp>
        <p:nvSpPr>
          <p:cNvPr id="788" name="Google Shape;788;p6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9" name="Google Shape;789;p6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90" name="Google Shape;790;p6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91" name="Google Shape;791;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92" name="Google Shape;792;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93" name="Google Shape;793;p6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94" name="Google Shape;794;p6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95" name="Google Shape;795;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96" name="Google Shape;796;p6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61"/>
          <p:cNvSpPr/>
          <p:nvPr>
            <p:ph idx="2" type="pic"/>
          </p:nvPr>
        </p:nvSpPr>
        <p:spPr>
          <a:xfrm>
            <a:off x="457146" y="524736"/>
            <a:ext cx="2514600" cy="2935224"/>
          </a:xfrm>
          <a:prstGeom prst="rect">
            <a:avLst/>
          </a:prstGeom>
          <a:noFill/>
          <a:ln>
            <a:noFill/>
          </a:ln>
        </p:spPr>
      </p:sp>
      <p:sp>
        <p:nvSpPr>
          <p:cNvPr id="798" name="Google Shape;798;p6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803" name="Shape 803"/>
        <p:cNvGrpSpPr/>
        <p:nvPr/>
      </p:nvGrpSpPr>
      <p:grpSpPr>
        <a:xfrm>
          <a:off x="0" y="0"/>
          <a:ext cx="0" cy="0"/>
          <a:chOff x="0" y="0"/>
          <a:chExt cx="0" cy="0"/>
        </a:xfrm>
      </p:grpSpPr>
      <p:sp>
        <p:nvSpPr>
          <p:cNvPr id="804" name="Google Shape;804;p6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05" name="Google Shape;805;p6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06" name="Google Shape;806;p6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7" name="Google Shape;807;p6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8" name="Google Shape;808;p6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9" name="Google Shape;809;p6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0" name="Google Shape;810;p6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11" name="Google Shape;811;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2" name="Google Shape;812;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3" name="Google Shape;813;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14" name="Google Shape;814;p6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5" name="Google Shape;815;p6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6" name="Google Shape;816;p6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7" name="Google Shape;817;p6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8" name="Google Shape;818;p6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19" name="Google Shape;819;p6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0" name="Google Shape;820;p6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21" name="Google Shape;821;p6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22" name="Shape 822"/>
        <p:cNvGrpSpPr/>
        <p:nvPr/>
      </p:nvGrpSpPr>
      <p:grpSpPr>
        <a:xfrm>
          <a:off x="0" y="0"/>
          <a:ext cx="0" cy="0"/>
          <a:chOff x="0" y="0"/>
          <a:chExt cx="0" cy="0"/>
        </a:xfrm>
      </p:grpSpPr>
      <p:sp>
        <p:nvSpPr>
          <p:cNvPr id="823" name="Google Shape;823;p6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824" name="Google Shape;824;p6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6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6" name="Google Shape;826;p6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7" name="Google Shape;827;p6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8" name="Google Shape;828;p6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29" name="Google Shape;829;p6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0" name="Google Shape;830;p6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1" name="Google Shape;831;p6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2" name="Google Shape;832;p6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33" name="Google Shape;833;p6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34" name="Google Shape;834;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5" name="Google Shape;835;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6" name="Google Shape;836;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37" name="Google Shape;837;p6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38" name="Google Shape;838;p6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39" name="Google Shape;839;p6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840" name="Shape 840"/>
        <p:cNvGrpSpPr/>
        <p:nvPr/>
      </p:nvGrpSpPr>
      <p:grpSpPr>
        <a:xfrm>
          <a:off x="0" y="0"/>
          <a:ext cx="0" cy="0"/>
          <a:chOff x="0" y="0"/>
          <a:chExt cx="0" cy="0"/>
        </a:xfrm>
      </p:grpSpPr>
      <p:sp>
        <p:nvSpPr>
          <p:cNvPr id="841" name="Google Shape;841;p6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4" name="Google Shape;844;p6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5" name="Google Shape;845;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46" name="Google Shape;846;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47" name="Google Shape;847;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48" name="Google Shape;848;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49" name="Google Shape;849;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0" name="Google Shape;850;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1" name="Google Shape;851;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2" name="Google Shape;852;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3" name="Google Shape;853;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54" name="Google Shape;854;p6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55" name="Google Shape;855;p6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56" name="Google Shape;856;p6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857" name="Google Shape;857;p6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58" name="Shape 858"/>
        <p:cNvGrpSpPr/>
        <p:nvPr/>
      </p:nvGrpSpPr>
      <p:grpSpPr>
        <a:xfrm>
          <a:off x="0" y="0"/>
          <a:ext cx="0" cy="0"/>
          <a:chOff x="0" y="0"/>
          <a:chExt cx="0" cy="0"/>
        </a:xfrm>
      </p:grpSpPr>
      <p:sp>
        <p:nvSpPr>
          <p:cNvPr id="859" name="Google Shape;859;p6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0" name="Google Shape;860;p6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8" name="Google Shape;868;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9" name="Google Shape;869;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0" name="Google Shape;870;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1" name="Google Shape;871;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2" name="Google Shape;872;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73" name="Google Shape;873;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4" name="Google Shape;874;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5" name="Google Shape;875;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6" name="Google Shape;876;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77" name="Shape 877"/>
        <p:cNvGrpSpPr/>
        <p:nvPr/>
      </p:nvGrpSpPr>
      <p:grpSpPr>
        <a:xfrm>
          <a:off x="0" y="0"/>
          <a:ext cx="0" cy="0"/>
          <a:chOff x="0" y="0"/>
          <a:chExt cx="0" cy="0"/>
        </a:xfrm>
      </p:grpSpPr>
      <p:sp>
        <p:nvSpPr>
          <p:cNvPr id="878" name="Google Shape;878;p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9" name="Google Shape;879;p6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880" name="Google Shape;880;p67"/>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881" name="Google Shape;881;p6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2" name="Google Shape;882;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6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4" name="Google Shape;884;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5" name="Google Shape;885;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886" name="Google Shape;886;p67"/>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87" name="Google Shape;887;p6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888" name="Google Shape;888;p6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889" name="Google Shape;889;p67"/>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890" name="Google Shape;890;p6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891" name="Google Shape;891;p67"/>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2" name="Google Shape;892;p67"/>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3" name="Google Shape;893;p67"/>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p67"/>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5" name="Google Shape;895;p67"/>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6" name="Google Shape;896;p67"/>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897" name="Shape 897"/>
        <p:cNvGrpSpPr/>
        <p:nvPr/>
      </p:nvGrpSpPr>
      <p:grpSpPr>
        <a:xfrm>
          <a:off x="0" y="0"/>
          <a:ext cx="0" cy="0"/>
          <a:chOff x="0" y="0"/>
          <a:chExt cx="0" cy="0"/>
        </a:xfrm>
      </p:grpSpPr>
      <p:pic>
        <p:nvPicPr>
          <p:cNvPr id="898" name="Google Shape;898;p68"/>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899" name="Google Shape;899;p6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00" name="Google Shape;900;p68"/>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901" name="Google Shape;901;p6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2" name="Google Shape;902;p6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3" name="Google Shape;903;p6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4" name="Google Shape;904;p6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5" name="Google Shape;905;p6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06" name="Google Shape;906;p68"/>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07" name="Google Shape;907;p68"/>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08" name="Google Shape;908;p68"/>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09" name="Google Shape;909;p68"/>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10" name="Google Shape;910;p68"/>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1" name="Google Shape;911;p68"/>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2" name="Google Shape;912;p68"/>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68"/>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68"/>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15" name="Shape 915"/>
        <p:cNvGrpSpPr/>
        <p:nvPr/>
      </p:nvGrpSpPr>
      <p:grpSpPr>
        <a:xfrm>
          <a:off x="0" y="0"/>
          <a:ext cx="0" cy="0"/>
          <a:chOff x="0" y="0"/>
          <a:chExt cx="0" cy="0"/>
        </a:xfrm>
      </p:grpSpPr>
      <p:sp>
        <p:nvSpPr>
          <p:cNvPr id="916" name="Google Shape;916;p69"/>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7" name="Google Shape;917;p69"/>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69"/>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19" name="Google Shape;919;p69"/>
          <p:cNvGrpSpPr/>
          <p:nvPr/>
        </p:nvGrpSpPr>
        <p:grpSpPr>
          <a:xfrm>
            <a:off x="1" y="5607273"/>
            <a:ext cx="12196128" cy="83414"/>
            <a:chOff x="-33239" y="5603791"/>
            <a:chExt cx="9147325" cy="83414"/>
          </a:xfrm>
        </p:grpSpPr>
        <p:cxnSp>
          <p:nvCxnSpPr>
            <p:cNvPr id="920" name="Google Shape;920;p69"/>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921" name="Google Shape;921;p69"/>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927" name="Shape 927"/>
        <p:cNvGrpSpPr/>
        <p:nvPr/>
      </p:nvGrpSpPr>
      <p:grpSpPr>
        <a:xfrm>
          <a:off x="0" y="0"/>
          <a:ext cx="0" cy="0"/>
          <a:chOff x="0" y="0"/>
          <a:chExt cx="0" cy="0"/>
        </a:xfrm>
      </p:grpSpPr>
      <p:pic>
        <p:nvPicPr>
          <p:cNvPr id="928" name="Google Shape;928;p7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9" name="Google Shape;929;p7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0" name="Google Shape;930;p7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1" name="Google Shape;931;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2" name="Google Shape;932;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3" name="Google Shape;933;p7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4" name="Google Shape;934;p7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5" name="Google Shape;935;p7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6" name="Google Shape;936;p7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37" name="Google Shape;937;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8" name="Google Shape;938;p7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1" name="Google Shape;941;p7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2" name="Google Shape;942;p7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5" name="Google Shape;945;p7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1"/>
          <p:cNvSpPr/>
          <p:nvPr>
            <p:ph idx="9" type="pic"/>
          </p:nvPr>
        </p:nvSpPr>
        <p:spPr>
          <a:xfrm>
            <a:off x="7967502" y="1420398"/>
            <a:ext cx="3962194" cy="3122713"/>
          </a:xfrm>
          <a:prstGeom prst="rect">
            <a:avLst/>
          </a:prstGeom>
          <a:noFill/>
          <a:ln>
            <a:noFill/>
          </a:ln>
        </p:spPr>
      </p:sp>
      <p:sp>
        <p:nvSpPr>
          <p:cNvPr id="947" name="Google Shape;947;p71"/>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948" name="Shape 948"/>
        <p:cNvGrpSpPr/>
        <p:nvPr/>
      </p:nvGrpSpPr>
      <p:grpSpPr>
        <a:xfrm>
          <a:off x="0" y="0"/>
          <a:ext cx="0" cy="0"/>
          <a:chOff x="0" y="0"/>
          <a:chExt cx="0" cy="0"/>
        </a:xfrm>
      </p:grpSpPr>
      <p:sp>
        <p:nvSpPr>
          <p:cNvPr id="949" name="Google Shape;949;p7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0" name="Google Shape;950;p72"/>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1" name="Google Shape;951;p72"/>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52" name="Google Shape;952;p7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3" name="Google Shape;953;p7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4" name="Google Shape;954;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5" name="Google Shape;955;p7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56" name="Google Shape;956;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7" name="Google Shape;957;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8" name="Google Shape;958;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9" name="Google Shape;959;p7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60" name="Google Shape;960;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61" name="Shape 961"/>
        <p:cNvGrpSpPr/>
        <p:nvPr/>
      </p:nvGrpSpPr>
      <p:grpSpPr>
        <a:xfrm>
          <a:off x="0" y="0"/>
          <a:ext cx="0" cy="0"/>
          <a:chOff x="0" y="0"/>
          <a:chExt cx="0" cy="0"/>
        </a:xfrm>
      </p:grpSpPr>
      <p:sp>
        <p:nvSpPr>
          <p:cNvPr id="962" name="Google Shape;962;p73"/>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3"/>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3"/>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3"/>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3"/>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3"/>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73"/>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9" name="Google Shape;969;p73"/>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71" name="Google Shape;971;p7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72" name="Google Shape;972;p7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3" name="Google Shape;973;p7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4" name="Google Shape;974;p7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5" name="Google Shape;975;p7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6" name="Google Shape;976;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7" name="Google Shape;977;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8" name="Google Shape;978;p7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9" name="Google Shape;979;p7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80" name="Shape 980"/>
        <p:cNvGrpSpPr/>
        <p:nvPr/>
      </p:nvGrpSpPr>
      <p:grpSpPr>
        <a:xfrm>
          <a:off x="0" y="0"/>
          <a:ext cx="0" cy="0"/>
          <a:chOff x="0" y="0"/>
          <a:chExt cx="0" cy="0"/>
        </a:xfrm>
      </p:grpSpPr>
      <p:sp>
        <p:nvSpPr>
          <p:cNvPr id="981" name="Google Shape;981;p7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82" name="Google Shape;982;p7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3" name="Google Shape;983;p7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5" name="Google Shape;985;p7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6" name="Google Shape;986;p7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87" name="Google Shape;987;p7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8" name="Google Shape;988;p7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9" name="Google Shape;989;p7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0" name="Google Shape;990;p7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1" name="Google Shape;991;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2" name="Google Shape;992;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3" name="Google Shape;993;p7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94" name="Google Shape;994;p7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95" name="Google Shape;995;p7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96" name="Google Shape;996;p7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97" name="Google Shape;997;p7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98" name="Shape 998"/>
        <p:cNvGrpSpPr/>
        <p:nvPr/>
      </p:nvGrpSpPr>
      <p:grpSpPr>
        <a:xfrm>
          <a:off x="0" y="0"/>
          <a:ext cx="0" cy="0"/>
          <a:chOff x="0" y="0"/>
          <a:chExt cx="0" cy="0"/>
        </a:xfrm>
      </p:grpSpPr>
      <p:sp>
        <p:nvSpPr>
          <p:cNvPr id="999" name="Google Shape;999;p75"/>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000" name="Google Shape;1000;p7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5"/>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2" name="Google Shape;1002;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3" name="Google Shape;1003;p75"/>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04" name="Google Shape;1004;p7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05" name="Google Shape;1005;p7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6" name="Google Shape;1006;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8" name="Google Shape;1008;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9" name="Google Shape;1009;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10" name="Google Shape;1010;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11" name="Google Shape;1011;p7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12" name="Google Shape;1012;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013" name="Google Shape;1013;p7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014" name="Google Shape;1014;p7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015" name="Google Shape;1015;p7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016" name="Shape 1016"/>
        <p:cNvGrpSpPr/>
        <p:nvPr/>
      </p:nvGrpSpPr>
      <p:grpSpPr>
        <a:xfrm>
          <a:off x="0" y="0"/>
          <a:ext cx="0" cy="0"/>
          <a:chOff x="0" y="0"/>
          <a:chExt cx="0" cy="0"/>
        </a:xfrm>
      </p:grpSpPr>
      <p:sp>
        <p:nvSpPr>
          <p:cNvPr id="1017" name="Google Shape;1017;p7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0" name="Google Shape;1020;p7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1" name="Google Shape;1021;p76"/>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2" name="Google Shape;1022;p76"/>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3" name="Google Shape;1023;p76"/>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4" name="Google Shape;1024;p76"/>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5" name="Google Shape;1025;p7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26" name="Google Shape;1026;p7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27" name="Google Shape;1027;p7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8" name="Google Shape;1028;p7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9" name="Google Shape;1029;p7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0" name="Google Shape;1030;p7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1" name="Google Shape;1031;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2" name="Google Shape;1032;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3" name="Google Shape;1033;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34" name="Google Shape;1034;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035" name="Shape 1035"/>
        <p:cNvGrpSpPr/>
        <p:nvPr/>
      </p:nvGrpSpPr>
      <p:grpSpPr>
        <a:xfrm>
          <a:off x="0" y="0"/>
          <a:ext cx="0" cy="0"/>
          <a:chOff x="0" y="0"/>
          <a:chExt cx="0" cy="0"/>
        </a:xfrm>
      </p:grpSpPr>
      <p:pic>
        <p:nvPicPr>
          <p:cNvPr id="1036" name="Google Shape;1036;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7" name="Google Shape;1037;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8" name="Google Shape;1038;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9" name="Google Shape;1039;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0" name="Google Shape;1040;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1" name="Google Shape;1041;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42" name="Google Shape;1042;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3" name="Google Shape;1043;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44" name="Google Shape;1044;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5" name="Google Shape;1045;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6" name="Google Shape;1046;p77"/>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7" name="Google Shape;1047;p7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8" name="Google Shape;1048;p77"/>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9" name="Google Shape;1049;p7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0" name="Google Shape;1050;p7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1" name="Google Shape;1051;p77"/>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7"/>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54" name="Google Shape;1054;p77"/>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055" name="Shape 1055"/>
        <p:cNvGrpSpPr/>
        <p:nvPr/>
      </p:nvGrpSpPr>
      <p:grpSpPr>
        <a:xfrm>
          <a:off x="0" y="0"/>
          <a:ext cx="0" cy="0"/>
          <a:chOff x="0" y="0"/>
          <a:chExt cx="0" cy="0"/>
        </a:xfrm>
      </p:grpSpPr>
      <p:pic>
        <p:nvPicPr>
          <p:cNvPr id="1056" name="Google Shape;1056;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57" name="Google Shape;1057;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8" name="Google Shape;1058;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9" name="Google Shape;1059;p7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0" name="Google Shape;1060;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1" name="Google Shape;1061;p7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62" name="Google Shape;1062;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3" name="Google Shape;1063;p7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4" name="Google Shape;1064;p7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65" name="Google Shape;106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6" name="Google Shape;1066;p7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7" name="Google Shape;1067;p7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8" name="Google Shape;1068;p7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9" name="Google Shape;1069;p7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0" name="Google Shape;1070;p7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1" name="Google Shape;1071;p7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2" name="Google Shape;1072;p7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3" name="Google Shape;1073;p7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4" name="Google Shape;1074;p78"/>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75" name="Google Shape;1075;p78"/>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76" name="Google Shape;1076;p78"/>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7" name="Google Shape;1077;p78"/>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8" name="Google Shape;1078;p78"/>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7" name="Google Shape;77;p1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79" name="Shape 1079"/>
        <p:cNvGrpSpPr/>
        <p:nvPr/>
      </p:nvGrpSpPr>
      <p:grpSpPr>
        <a:xfrm>
          <a:off x="0" y="0"/>
          <a:ext cx="0" cy="0"/>
          <a:chOff x="0" y="0"/>
          <a:chExt cx="0" cy="0"/>
        </a:xfrm>
      </p:grpSpPr>
      <p:pic>
        <p:nvPicPr>
          <p:cNvPr id="1080" name="Google Shape;1080;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81" name="Google Shape;1081;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2" name="Google Shape;1082;p7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3" name="Google Shape;1083;p7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4" name="Google Shape;1084;p7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5" name="Google Shape;1085;p7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6" name="Google Shape;1086;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87" name="Google Shape;1087;p7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88" name="Google Shape;1088;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9" name="Google Shape;1089;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0" name="Google Shape;1090;p79"/>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1" name="Google Shape;1091;p79"/>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92" name="Shape 1092"/>
        <p:cNvGrpSpPr/>
        <p:nvPr/>
      </p:nvGrpSpPr>
      <p:grpSpPr>
        <a:xfrm>
          <a:off x="0" y="0"/>
          <a:ext cx="0" cy="0"/>
          <a:chOff x="0" y="0"/>
          <a:chExt cx="0" cy="0"/>
        </a:xfrm>
      </p:grpSpPr>
      <p:pic>
        <p:nvPicPr>
          <p:cNvPr id="1093" name="Google Shape;1093;p8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94" name="Google Shape;1094;p8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95" name="Google Shape;1095;p8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96" name="Google Shape;1096;p8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97" name="Google Shape;1097;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8" name="Google Shape;1098;p8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99" name="Google Shape;1099;p8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0" name="Google Shape;1100;p8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01" name="Google Shape;1101;p8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02" name="Google Shape;1102;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3" name="Google Shape;1103;p80"/>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80"/>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105" name="Shape 1105"/>
        <p:cNvGrpSpPr/>
        <p:nvPr/>
      </p:nvGrpSpPr>
      <p:grpSpPr>
        <a:xfrm>
          <a:off x="0" y="0"/>
          <a:ext cx="0" cy="0"/>
          <a:chOff x="0" y="0"/>
          <a:chExt cx="0" cy="0"/>
        </a:xfrm>
      </p:grpSpPr>
      <p:pic>
        <p:nvPicPr>
          <p:cNvPr id="1106" name="Google Shape;1106;p8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07" name="Google Shape;1107;p8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08" name="Google Shape;1108;p8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09" name="Google Shape;1109;p8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10" name="Google Shape;1110;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1" name="Google Shape;1111;p8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12" name="Google Shape;1112;p8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13" name="Google Shape;1113;p8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14" name="Google Shape;1114;p8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15" name="Google Shape;1115;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6" name="Google Shape;1116;p81"/>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7" name="Google Shape;1117;p81"/>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8" name="Google Shape;1118;p81"/>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9" name="Google Shape;1119;p81"/>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0" name="Google Shape;1120;p81"/>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1" name="Google Shape;1121;p81"/>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p81"/>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23" name="Shape 1123"/>
        <p:cNvGrpSpPr/>
        <p:nvPr/>
      </p:nvGrpSpPr>
      <p:grpSpPr>
        <a:xfrm>
          <a:off x="0" y="0"/>
          <a:ext cx="0" cy="0"/>
          <a:chOff x="0" y="0"/>
          <a:chExt cx="0" cy="0"/>
        </a:xfrm>
      </p:grpSpPr>
      <p:pic>
        <p:nvPicPr>
          <p:cNvPr id="1124" name="Google Shape;1124;p8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25" name="Google Shape;1125;p8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26" name="Google Shape;1126;p8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27" name="Google Shape;1127;p82"/>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28" name="Google Shape;1128;p8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29" name="Google Shape;1129;p8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0" name="Google Shape;1130;p8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31" name="Google Shape;1131;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32" name="Google Shape;1132;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3" name="Google Shape;1133;p8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4" name="Google Shape;1134;p82"/>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35" name="Shape 1135"/>
        <p:cNvGrpSpPr/>
        <p:nvPr/>
      </p:nvGrpSpPr>
      <p:grpSpPr>
        <a:xfrm>
          <a:off x="0" y="0"/>
          <a:ext cx="0" cy="0"/>
          <a:chOff x="0" y="0"/>
          <a:chExt cx="0" cy="0"/>
        </a:xfrm>
      </p:grpSpPr>
      <p:pic>
        <p:nvPicPr>
          <p:cNvPr id="1136" name="Google Shape;1136;p8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137" name="Google Shape;1137;p8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38" name="Google Shape;1138;p8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39" name="Google Shape;1139;p83"/>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140" name="Google Shape;1140;p83"/>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41" name="Google Shape;1141;p8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142" name="Google Shape;1142;p8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143" name="Google Shape;1143;p8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44" name="Google Shape;1144;p8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45" name="Google Shape;1145;p8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6" name="Google Shape;1146;p8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148" name="Shape 1148"/>
        <p:cNvGrpSpPr/>
        <p:nvPr/>
      </p:nvGrpSpPr>
      <p:grpSpPr>
        <a:xfrm>
          <a:off x="0" y="0"/>
          <a:ext cx="0" cy="0"/>
          <a:chOff x="0" y="0"/>
          <a:chExt cx="0" cy="0"/>
        </a:xfrm>
      </p:grpSpPr>
      <p:sp>
        <p:nvSpPr>
          <p:cNvPr id="1149" name="Google Shape;1149;p84"/>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150" name="Google Shape;1150;p84"/>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1" name="Google Shape;1151;p8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57" name="Shape 1157"/>
        <p:cNvGrpSpPr/>
        <p:nvPr/>
      </p:nvGrpSpPr>
      <p:grpSpPr>
        <a:xfrm>
          <a:off x="0" y="0"/>
          <a:ext cx="0" cy="0"/>
          <a:chOff x="0" y="0"/>
          <a:chExt cx="0" cy="0"/>
        </a:xfrm>
      </p:grpSpPr>
      <p:sp>
        <p:nvSpPr>
          <p:cNvPr id="1158" name="Google Shape;1158;p8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59" name="Google Shape;1159;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0" name="Google Shape;1160;p8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61" name="Google Shape;1161;p8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2" name="Google Shape;1162;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63" name="Google Shape;1163;p8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64" name="Google Shape;1164;p8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65" name="Google Shape;1165;p8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66" name="Google Shape;1166;p8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7" name="Google Shape;1167;p86"/>
          <p:cNvSpPr/>
          <p:nvPr>
            <p:ph idx="2" type="pic"/>
          </p:nvPr>
        </p:nvSpPr>
        <p:spPr>
          <a:xfrm>
            <a:off x="457146" y="524736"/>
            <a:ext cx="2514600" cy="2935200"/>
          </a:xfrm>
          <a:prstGeom prst="rect">
            <a:avLst/>
          </a:prstGeom>
          <a:noFill/>
          <a:ln>
            <a:noFill/>
          </a:ln>
        </p:spPr>
      </p:sp>
      <p:sp>
        <p:nvSpPr>
          <p:cNvPr id="1168" name="Google Shape;1168;p8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69" name="Shape 1169"/>
        <p:cNvGrpSpPr/>
        <p:nvPr/>
      </p:nvGrpSpPr>
      <p:grpSpPr>
        <a:xfrm>
          <a:off x="0" y="0"/>
          <a:ext cx="0" cy="0"/>
          <a:chOff x="0" y="0"/>
          <a:chExt cx="0" cy="0"/>
        </a:xfrm>
      </p:grpSpPr>
      <p:sp>
        <p:nvSpPr>
          <p:cNvPr id="1170" name="Google Shape;1170;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1" name="Google Shape;1171;p87"/>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2" name="Google Shape;1172;p87"/>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73" name="Google Shape;1173;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4" name="Google Shape;1174;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5" name="Google Shape;1175;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6" name="Google Shape;1176;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7" name="Google Shape;1177;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8" name="Google Shape;1178;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9" name="Google Shape;1179;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80" name="Google Shape;1180;p87"/>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81" name="Google Shape;1181;p87"/>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2" name="Google Shape;1182;p87"/>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3" name="Google Shape;1183;p87"/>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4" name="Google Shape;1184;p87"/>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86" name="Shape 1186"/>
        <p:cNvGrpSpPr/>
        <p:nvPr/>
      </p:nvGrpSpPr>
      <p:grpSpPr>
        <a:xfrm>
          <a:off x="0" y="0"/>
          <a:ext cx="0" cy="0"/>
          <a:chOff x="0" y="0"/>
          <a:chExt cx="0" cy="0"/>
        </a:xfrm>
      </p:grpSpPr>
      <p:sp>
        <p:nvSpPr>
          <p:cNvPr id="1187" name="Google Shape;1187;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8" name="Google Shape;1188;p88"/>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9" name="Google Shape;1189;p88"/>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8"/>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91" name="Google Shape;1191;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2" name="Google Shape;1192;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93" name="Google Shape;1193;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4" name="Google Shape;1194;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95" name="Google Shape;1195;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96" name="Google Shape;1196;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97" name="Google Shape;1197;p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98" name="Google Shape;1198;p88"/>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9" name="Google Shape;1199;p88"/>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0" name="Google Shape;1200;p88"/>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1" name="Google Shape;1201;p88"/>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02" name="Shape 1202"/>
        <p:cNvGrpSpPr/>
        <p:nvPr/>
      </p:nvGrpSpPr>
      <p:grpSpPr>
        <a:xfrm>
          <a:off x="0" y="0"/>
          <a:ext cx="0" cy="0"/>
          <a:chOff x="0" y="0"/>
          <a:chExt cx="0" cy="0"/>
        </a:xfrm>
      </p:grpSpPr>
      <p:sp>
        <p:nvSpPr>
          <p:cNvPr id="1203" name="Google Shape;1203;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4" name="Google Shape;1204;p89"/>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89"/>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89"/>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89"/>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8" name="Google Shape;1208;p8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9" name="Google Shape;1209;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0" name="Google Shape;1210;p8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1" name="Google Shape;1211;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12" name="Google Shape;1212;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13" name="Google Shape;1213;p8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14" name="Google Shape;1214;p8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15" name="Shape 1215"/>
        <p:cNvGrpSpPr/>
        <p:nvPr/>
      </p:nvGrpSpPr>
      <p:grpSpPr>
        <a:xfrm>
          <a:off x="0" y="0"/>
          <a:ext cx="0" cy="0"/>
          <a:chOff x="0" y="0"/>
          <a:chExt cx="0" cy="0"/>
        </a:xfrm>
      </p:grpSpPr>
      <p:sp>
        <p:nvSpPr>
          <p:cNvPr id="1216" name="Google Shape;1216;p9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7" name="Google Shape;1217;p90"/>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218" name="Google Shape;1218;p9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9" name="Google Shape;1219;p9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0" name="Google Shape;1220;p9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1" name="Google Shape;1221;p90"/>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222" name="Google Shape;1222;p90"/>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23" name="Google Shape;1223;p90"/>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24" name="Shape 1224"/>
        <p:cNvGrpSpPr/>
        <p:nvPr/>
      </p:nvGrpSpPr>
      <p:grpSpPr>
        <a:xfrm>
          <a:off x="0" y="0"/>
          <a:ext cx="0" cy="0"/>
          <a:chOff x="0" y="0"/>
          <a:chExt cx="0" cy="0"/>
        </a:xfrm>
      </p:grpSpPr>
      <p:sp>
        <p:nvSpPr>
          <p:cNvPr id="1225" name="Google Shape;1225;p9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6" name="Google Shape;1226;p9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7" name="Google Shape;1227;p9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8" name="Google Shape;1228;p9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9" name="Google Shape;1229;p9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230" name="Google Shape;1230;p9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231" name="Google Shape;1231;p9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232" name="Google Shape;1232;p9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33" name="Shape 1233"/>
        <p:cNvGrpSpPr/>
        <p:nvPr/>
      </p:nvGrpSpPr>
      <p:grpSpPr>
        <a:xfrm>
          <a:off x="0" y="0"/>
          <a:ext cx="0" cy="0"/>
          <a:chOff x="0" y="0"/>
          <a:chExt cx="0" cy="0"/>
        </a:xfrm>
      </p:grpSpPr>
      <p:sp>
        <p:nvSpPr>
          <p:cNvPr id="1234" name="Google Shape;1234;p9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5" name="Google Shape;1235;p9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6" name="Google Shape;1236;p9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37" name="Google Shape;1237;p9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238" name="Google Shape;1238;p92"/>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239" name="Google Shape;1239;p9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40" name="Google Shape;1240;p9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41" name="Google Shape;1241;p92"/>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42" name="Shape 1242"/>
        <p:cNvGrpSpPr/>
        <p:nvPr/>
      </p:nvGrpSpPr>
      <p:grpSpPr>
        <a:xfrm>
          <a:off x="0" y="0"/>
          <a:ext cx="0" cy="0"/>
          <a:chOff x="0" y="0"/>
          <a:chExt cx="0" cy="0"/>
        </a:xfrm>
      </p:grpSpPr>
      <p:sp>
        <p:nvSpPr>
          <p:cNvPr id="1243" name="Google Shape;1243;p9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4" name="Google Shape;1244;p9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5" name="Google Shape;1245;p9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46" name="Google Shape;1246;p9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247" name="Google Shape;1247;p9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248" name="Google Shape;1248;p9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249" name="Google Shape;1249;p9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250" name="Google Shape;1250;p9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251" name="Google Shape;1251;p9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2" name="Google Shape;1252;p93"/>
          <p:cNvSpPr/>
          <p:nvPr>
            <p:ph idx="2" type="pic"/>
          </p:nvPr>
        </p:nvSpPr>
        <p:spPr>
          <a:xfrm>
            <a:off x="457146" y="524736"/>
            <a:ext cx="2514600" cy="2935200"/>
          </a:xfrm>
          <a:prstGeom prst="rect">
            <a:avLst/>
          </a:prstGeom>
          <a:noFill/>
          <a:ln>
            <a:noFill/>
          </a:ln>
        </p:spPr>
      </p:sp>
      <p:sp>
        <p:nvSpPr>
          <p:cNvPr id="1253" name="Google Shape;1253;p9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3_Content with Caption">
    <p:spTree>
      <p:nvGrpSpPr>
        <p:cNvPr id="1259" name="Shape 1259"/>
        <p:cNvGrpSpPr/>
        <p:nvPr/>
      </p:nvGrpSpPr>
      <p:grpSpPr>
        <a:xfrm>
          <a:off x="0" y="0"/>
          <a:ext cx="0" cy="0"/>
          <a:chOff x="0" y="0"/>
          <a:chExt cx="0" cy="0"/>
        </a:xfrm>
      </p:grpSpPr>
      <p:sp>
        <p:nvSpPr>
          <p:cNvPr id="1260" name="Google Shape;1260;p9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1" name="Google Shape;1261;p95"/>
          <p:cNvSpPr/>
          <p:nvPr>
            <p:ph idx="2" type="pic"/>
          </p:nvPr>
        </p:nvSpPr>
        <p:spPr>
          <a:xfrm>
            <a:off x="8953152" y="1444919"/>
            <a:ext cx="2916936" cy="2596896"/>
          </a:xfrm>
          <a:prstGeom prst="rect">
            <a:avLst/>
          </a:prstGeom>
          <a:noFill/>
          <a:ln>
            <a:noFill/>
          </a:ln>
        </p:spPr>
      </p:sp>
      <p:sp>
        <p:nvSpPr>
          <p:cNvPr id="1262" name="Google Shape;1262;p95"/>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63" name="Google Shape;1263;p9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64" name="Google Shape;1264;p9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65" name="Google Shape;1265;p9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66" name="Google Shape;1266;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7" name="Google Shape;1267;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8" name="Google Shape;1268;p9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269" name="Google Shape;1269;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70" name="Google Shape;1270;p95"/>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71" name="Shape 1271"/>
        <p:cNvGrpSpPr/>
        <p:nvPr/>
      </p:nvGrpSpPr>
      <p:grpSpPr>
        <a:xfrm>
          <a:off x="0" y="0"/>
          <a:ext cx="0" cy="0"/>
          <a:chOff x="0" y="0"/>
          <a:chExt cx="0" cy="0"/>
        </a:xfrm>
      </p:grpSpPr>
      <p:sp>
        <p:nvSpPr>
          <p:cNvPr id="1272" name="Google Shape;1272;p9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73" name="Google Shape;1273;p9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74" name="Google Shape;1274;p9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75" name="Google Shape;1275;p9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76" name="Google Shape;1276;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77" name="Google Shape;1277;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8" name="Google Shape;1278;p9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279" name="Google Shape;1279;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0" name="Google Shape;1280;p96"/>
          <p:cNvSpPr/>
          <p:nvPr>
            <p:ph idx="2" type="pic"/>
          </p:nvPr>
        </p:nvSpPr>
        <p:spPr>
          <a:xfrm>
            <a:off x="9093038" y="1058781"/>
            <a:ext cx="2715768" cy="2715768"/>
          </a:xfrm>
          <a:prstGeom prst="rect">
            <a:avLst/>
          </a:prstGeom>
          <a:noFill/>
          <a:ln>
            <a:noFill/>
          </a:ln>
        </p:spPr>
      </p:sp>
      <p:sp>
        <p:nvSpPr>
          <p:cNvPr id="1281" name="Google Shape;1281;p96"/>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2" name="Google Shape;1282;p96"/>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3" name="Google Shape;1283;p96"/>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p96"/>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5" name="Google Shape;1285;p96"/>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6" name="Google Shape;1286;p96"/>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7" name="Google Shape;1287;p96"/>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88" name="Shape 1288"/>
        <p:cNvGrpSpPr/>
        <p:nvPr/>
      </p:nvGrpSpPr>
      <p:grpSpPr>
        <a:xfrm>
          <a:off x="0" y="0"/>
          <a:ext cx="0" cy="0"/>
          <a:chOff x="0" y="0"/>
          <a:chExt cx="0" cy="0"/>
        </a:xfrm>
      </p:grpSpPr>
      <p:sp>
        <p:nvSpPr>
          <p:cNvPr id="1289" name="Google Shape;1289;p97"/>
          <p:cNvSpPr/>
          <p:nvPr>
            <p:ph idx="2" type="pic"/>
          </p:nvPr>
        </p:nvSpPr>
        <p:spPr>
          <a:xfrm>
            <a:off x="9810967" y="1562916"/>
            <a:ext cx="1152144" cy="1143000"/>
          </a:xfrm>
          <a:prstGeom prst="rect">
            <a:avLst/>
          </a:prstGeom>
          <a:noFill/>
          <a:ln>
            <a:noFill/>
          </a:ln>
        </p:spPr>
      </p:sp>
      <p:sp>
        <p:nvSpPr>
          <p:cNvPr id="1290" name="Google Shape;1290;p97"/>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1" name="Google Shape;1291;p97"/>
          <p:cNvSpPr/>
          <p:nvPr>
            <p:ph idx="3" type="pic"/>
          </p:nvPr>
        </p:nvSpPr>
        <p:spPr>
          <a:xfrm>
            <a:off x="9757009" y="3260706"/>
            <a:ext cx="1216152" cy="987552"/>
          </a:xfrm>
          <a:prstGeom prst="rect">
            <a:avLst/>
          </a:prstGeom>
          <a:noFill/>
          <a:ln>
            <a:noFill/>
          </a:ln>
        </p:spPr>
      </p:sp>
      <p:sp>
        <p:nvSpPr>
          <p:cNvPr id="1292" name="Google Shape;1292;p97"/>
          <p:cNvSpPr/>
          <p:nvPr>
            <p:ph idx="4" type="pic"/>
          </p:nvPr>
        </p:nvSpPr>
        <p:spPr>
          <a:xfrm>
            <a:off x="9810967" y="4777725"/>
            <a:ext cx="1143000" cy="1143000"/>
          </a:xfrm>
          <a:prstGeom prst="rect">
            <a:avLst/>
          </a:prstGeom>
          <a:noFill/>
          <a:ln>
            <a:noFill/>
          </a:ln>
        </p:spPr>
      </p:sp>
      <p:cxnSp>
        <p:nvCxnSpPr>
          <p:cNvPr id="1293" name="Google Shape;1293;p9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94" name="Google Shape;1294;p9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95" name="Google Shape;1295;p9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296" name="Google Shape;1296;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97" name="Google Shape;1297;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8" name="Google Shape;1298;p9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299" name="Google Shape;1299;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00" name="Google Shape;1300;p9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301" name="Shape 1301"/>
        <p:cNvGrpSpPr/>
        <p:nvPr/>
      </p:nvGrpSpPr>
      <p:grpSpPr>
        <a:xfrm>
          <a:off x="0" y="0"/>
          <a:ext cx="0" cy="0"/>
          <a:chOff x="0" y="0"/>
          <a:chExt cx="0" cy="0"/>
        </a:xfrm>
      </p:grpSpPr>
      <p:sp>
        <p:nvSpPr>
          <p:cNvPr id="1302" name="Google Shape;1302;p9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03" name="Google Shape;1303;p98"/>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1304" name="Google Shape;1304;p98"/>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05" name="Google Shape;1305;p9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06" name="Google Shape;1306;p9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07" name="Google Shape;1307;p98"/>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308" name="Google Shape;1308;p98"/>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09" name="Google Shape;1309;p98"/>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310" name="Google Shape;1310;p98"/>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8"/>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8"/>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98"/>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4" name="Google Shape;1314;p98"/>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2_Reading tip introduction">
    <p:spTree>
      <p:nvGrpSpPr>
        <p:cNvPr id="1315" name="Shape 1315"/>
        <p:cNvGrpSpPr/>
        <p:nvPr/>
      </p:nvGrpSpPr>
      <p:grpSpPr>
        <a:xfrm>
          <a:off x="0" y="0"/>
          <a:ext cx="0" cy="0"/>
          <a:chOff x="0" y="0"/>
          <a:chExt cx="0" cy="0"/>
        </a:xfrm>
      </p:grpSpPr>
      <p:sp>
        <p:nvSpPr>
          <p:cNvPr id="1316" name="Google Shape;1316;p9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7" name="Google Shape;1317;p9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18" name="Google Shape;1318;p9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19" name="Google Shape;1319;p9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20" name="Google Shape;1320;p9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21" name="Google Shape;1321;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2" name="Google Shape;1322;p9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23" name="Google Shape;1323;p9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24" name="Google Shape;1324;p99"/>
          <p:cNvSpPr/>
          <p:nvPr>
            <p:ph idx="2" type="pic"/>
          </p:nvPr>
        </p:nvSpPr>
        <p:spPr>
          <a:xfrm>
            <a:off x="9282749" y="1283634"/>
            <a:ext cx="2377440" cy="3172968"/>
          </a:xfrm>
          <a:prstGeom prst="rect">
            <a:avLst/>
          </a:prstGeom>
          <a:noFill/>
          <a:ln>
            <a:noFill/>
          </a:ln>
        </p:spPr>
      </p:sp>
      <p:sp>
        <p:nvSpPr>
          <p:cNvPr id="1325" name="Google Shape;1325;p99"/>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99"/>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7" name="Google Shape;1327;p99"/>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8" name="Google Shape;1328;p99"/>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9" name="Google Shape;1329;p99"/>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0" name="Google Shape;1330;p99"/>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1" name="Google Shape;1331;p99"/>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2" name="Google Shape;1332;p99"/>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33" name="Google Shape;1333;p99"/>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2_Reading tip with wider picture">
    <p:spTree>
      <p:nvGrpSpPr>
        <p:cNvPr id="1334" name="Shape 1334"/>
        <p:cNvGrpSpPr/>
        <p:nvPr/>
      </p:nvGrpSpPr>
      <p:grpSpPr>
        <a:xfrm>
          <a:off x="0" y="0"/>
          <a:ext cx="0" cy="0"/>
          <a:chOff x="0" y="0"/>
          <a:chExt cx="0" cy="0"/>
        </a:xfrm>
      </p:grpSpPr>
      <p:sp>
        <p:nvSpPr>
          <p:cNvPr id="1335" name="Google Shape;1335;p10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6" name="Google Shape;1336;p10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37" name="Google Shape;1337;p10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38" name="Google Shape;1338;p10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39" name="Google Shape;1339;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40" name="Google Shape;1340;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1" name="Google Shape;1341;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2" name="Google Shape;1342;p10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43" name="Google Shape;1343;p10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0"/>
          <p:cNvSpPr/>
          <p:nvPr>
            <p:ph idx="2" type="pic"/>
          </p:nvPr>
        </p:nvSpPr>
        <p:spPr>
          <a:xfrm>
            <a:off x="8832388" y="1251284"/>
            <a:ext cx="3251581" cy="2498913"/>
          </a:xfrm>
          <a:prstGeom prst="rect">
            <a:avLst/>
          </a:prstGeom>
          <a:noFill/>
          <a:ln>
            <a:noFill/>
          </a:ln>
        </p:spPr>
      </p:sp>
      <p:sp>
        <p:nvSpPr>
          <p:cNvPr id="1345" name="Google Shape;1345;p10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98" name="Shape 98"/>
        <p:cNvGrpSpPr/>
        <p:nvPr/>
      </p:nvGrpSpPr>
      <p:grpSpPr>
        <a:xfrm>
          <a:off x="0" y="0"/>
          <a:ext cx="0" cy="0"/>
          <a:chOff x="0" y="0"/>
          <a:chExt cx="0" cy="0"/>
        </a:xfrm>
      </p:grpSpPr>
      <p:sp>
        <p:nvSpPr>
          <p:cNvPr id="99" name="Google Shape;99;p1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0" name="Google Shape;100;p1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01" name="Google Shape;101;p12"/>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 name="Google Shape;102;p1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 name="Google Shape;103;p1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 name="Google Shape;104;p1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 name="Google Shape;105;p1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 name="Google Shape;106;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 name="Google Shape;107;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 name="Google Shape;108;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9" name="Google Shape;109;p12"/>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12"/>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11" name="Google Shape;111;p12"/>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46" name="Shape 1346"/>
        <p:cNvGrpSpPr/>
        <p:nvPr/>
      </p:nvGrpSpPr>
      <p:grpSpPr>
        <a:xfrm>
          <a:off x="0" y="0"/>
          <a:ext cx="0" cy="0"/>
          <a:chOff x="0" y="0"/>
          <a:chExt cx="0" cy="0"/>
        </a:xfrm>
      </p:grpSpPr>
      <p:sp>
        <p:nvSpPr>
          <p:cNvPr id="1347" name="Google Shape;1347;p10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48" name="Google Shape;1348;p10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49" name="Google Shape;1349;p10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50" name="Google Shape;1350;p10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51" name="Google Shape;1351;p10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52" name="Google Shape;1352;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3" name="Google Shape;1353;p10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54" name="Google Shape;1354;p10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55" name="Google Shape;1355;p101"/>
          <p:cNvSpPr/>
          <p:nvPr>
            <p:ph idx="2" type="pic"/>
          </p:nvPr>
        </p:nvSpPr>
        <p:spPr>
          <a:xfrm>
            <a:off x="9209369" y="1251283"/>
            <a:ext cx="2404501" cy="2950013"/>
          </a:xfrm>
          <a:prstGeom prst="rect">
            <a:avLst/>
          </a:prstGeom>
          <a:noFill/>
          <a:ln>
            <a:noFill/>
          </a:ln>
        </p:spPr>
      </p:sp>
      <p:sp>
        <p:nvSpPr>
          <p:cNvPr id="1356" name="Google Shape;1356;p101"/>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1"/>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1"/>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59" name="Shape 1359"/>
        <p:cNvGrpSpPr/>
        <p:nvPr/>
      </p:nvGrpSpPr>
      <p:grpSpPr>
        <a:xfrm>
          <a:off x="0" y="0"/>
          <a:ext cx="0" cy="0"/>
          <a:chOff x="0" y="0"/>
          <a:chExt cx="0" cy="0"/>
        </a:xfrm>
      </p:grpSpPr>
      <p:sp>
        <p:nvSpPr>
          <p:cNvPr id="1360" name="Google Shape;1360;p10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1" name="Google Shape;1361;p102"/>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2"/>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102"/>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4" name="Google Shape;1364;p102"/>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65" name="Shape 1365"/>
        <p:cNvGrpSpPr/>
        <p:nvPr/>
      </p:nvGrpSpPr>
      <p:grpSpPr>
        <a:xfrm>
          <a:off x="0" y="0"/>
          <a:ext cx="0" cy="0"/>
          <a:chOff x="0" y="0"/>
          <a:chExt cx="0" cy="0"/>
        </a:xfrm>
      </p:grpSpPr>
      <p:sp>
        <p:nvSpPr>
          <p:cNvPr id="1366" name="Google Shape;1366;p10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67" name="Shape 1367"/>
        <p:cNvGrpSpPr/>
        <p:nvPr/>
      </p:nvGrpSpPr>
      <p:grpSpPr>
        <a:xfrm>
          <a:off x="0" y="0"/>
          <a:ext cx="0" cy="0"/>
          <a:chOff x="0" y="0"/>
          <a:chExt cx="0" cy="0"/>
        </a:xfrm>
      </p:grpSpPr>
      <p:sp>
        <p:nvSpPr>
          <p:cNvPr id="1368" name="Google Shape;1368;p10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69" name="Google Shape;1369;p10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70" name="Google Shape;1370;p10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1371" name="Google Shape;1371;p10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72" name="Google Shape;1372;p10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73" name="Google Shape;1373;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4" name="Google Shape;1374;p10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75" name="Google Shape;1375;p10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1376" name="Google Shape;1376;p104"/>
          <p:cNvSpPr/>
          <p:nvPr>
            <p:ph idx="2" type="pic"/>
          </p:nvPr>
        </p:nvSpPr>
        <p:spPr>
          <a:xfrm>
            <a:off x="8916576" y="1661249"/>
            <a:ext cx="2990088" cy="2715768"/>
          </a:xfrm>
          <a:prstGeom prst="rect">
            <a:avLst/>
          </a:prstGeom>
          <a:noFill/>
          <a:ln>
            <a:noFill/>
          </a:ln>
        </p:spPr>
      </p:sp>
      <p:sp>
        <p:nvSpPr>
          <p:cNvPr id="1377" name="Google Shape;1377;p104"/>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8" name="Google Shape;1378;p104"/>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p104"/>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0" name="Google Shape;1380;p104"/>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81" name="Shape 1381"/>
        <p:cNvGrpSpPr/>
        <p:nvPr/>
      </p:nvGrpSpPr>
      <p:grpSpPr>
        <a:xfrm>
          <a:off x="0" y="0"/>
          <a:ext cx="0" cy="0"/>
          <a:chOff x="0" y="0"/>
          <a:chExt cx="0" cy="0"/>
        </a:xfrm>
      </p:grpSpPr>
      <p:sp>
        <p:nvSpPr>
          <p:cNvPr id="1382" name="Google Shape;1382;p10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3" name="Google Shape;1383;p10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84" name="Google Shape;1384;p10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85" name="Google Shape;1385;p10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386" name="Google Shape;1386;p10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87" name="Google Shape;1387;p10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88" name="Google Shape;1388;p10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389" name="Google Shape;1389;p10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90" name="Google Shape;1390;p105"/>
          <p:cNvSpPr/>
          <p:nvPr>
            <p:ph idx="2" type="pic"/>
          </p:nvPr>
        </p:nvSpPr>
        <p:spPr>
          <a:xfrm>
            <a:off x="9093038" y="1058781"/>
            <a:ext cx="2715768" cy="2715768"/>
          </a:xfrm>
          <a:prstGeom prst="rect">
            <a:avLst/>
          </a:prstGeom>
          <a:noFill/>
          <a:ln>
            <a:noFill/>
          </a:ln>
        </p:spPr>
      </p:sp>
      <p:sp>
        <p:nvSpPr>
          <p:cNvPr id="1391" name="Google Shape;1391;p105"/>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2" name="Google Shape;1392;p105"/>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3" name="Google Shape;1393;p105"/>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p105"/>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p105"/>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5"/>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5"/>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98" name="Shape 1398"/>
        <p:cNvGrpSpPr/>
        <p:nvPr/>
      </p:nvGrpSpPr>
      <p:grpSpPr>
        <a:xfrm>
          <a:off x="0" y="0"/>
          <a:ext cx="0" cy="0"/>
          <a:chOff x="0" y="0"/>
          <a:chExt cx="0" cy="0"/>
        </a:xfrm>
      </p:grpSpPr>
      <p:sp>
        <p:nvSpPr>
          <p:cNvPr id="1399" name="Google Shape;1399;p10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0" name="Google Shape;1400;p106"/>
          <p:cNvSpPr/>
          <p:nvPr>
            <p:ph idx="2" type="pic"/>
          </p:nvPr>
        </p:nvSpPr>
        <p:spPr>
          <a:xfrm>
            <a:off x="9510134" y="1431036"/>
            <a:ext cx="1965960" cy="3995928"/>
          </a:xfrm>
          <a:prstGeom prst="rect">
            <a:avLst/>
          </a:prstGeom>
          <a:noFill/>
          <a:ln>
            <a:noFill/>
          </a:ln>
        </p:spPr>
      </p:sp>
      <p:cxnSp>
        <p:nvCxnSpPr>
          <p:cNvPr id="1401" name="Google Shape;1401;p10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02" name="Google Shape;1402;p10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03" name="Google Shape;1403;p10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1404" name="Google Shape;1404;p10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05" name="Google Shape;1405;p10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6" name="Google Shape;1406;p10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1407" name="Google Shape;1407;p10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08" name="Google Shape;1408;p106"/>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9" name="Google Shape;1409;p106"/>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0" name="Google Shape;1410;p106"/>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1" name="Google Shape;1411;p106"/>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2" name="Google Shape;1412;p106"/>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3" name="Google Shape;1413;p106"/>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6"/>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5" name="Google Shape;1415;p106"/>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1416" name="Shape 1416"/>
        <p:cNvGrpSpPr/>
        <p:nvPr/>
      </p:nvGrpSpPr>
      <p:grpSpPr>
        <a:xfrm>
          <a:off x="0" y="0"/>
          <a:ext cx="0" cy="0"/>
          <a:chOff x="0" y="0"/>
          <a:chExt cx="0" cy="0"/>
        </a:xfrm>
      </p:grpSpPr>
      <p:cxnSp>
        <p:nvCxnSpPr>
          <p:cNvPr id="1417" name="Google Shape;1417;p107"/>
          <p:cNvCxnSpPr/>
          <p:nvPr/>
        </p:nvCxnSpPr>
        <p:spPr>
          <a:xfrm flipH="1">
            <a:off x="3075901" y="3537140"/>
            <a:ext cx="2604900" cy="1443300"/>
          </a:xfrm>
          <a:prstGeom prst="straightConnector1">
            <a:avLst/>
          </a:prstGeom>
          <a:noFill/>
          <a:ln cap="flat" cmpd="sng" w="19050">
            <a:solidFill>
              <a:schemeClr val="dk1"/>
            </a:solidFill>
            <a:prstDash val="solid"/>
            <a:miter lim="800000"/>
            <a:headEnd len="sm" w="sm" type="none"/>
            <a:tailEnd len="sm" w="sm" type="none"/>
          </a:ln>
        </p:spPr>
      </p:cxnSp>
      <p:cxnSp>
        <p:nvCxnSpPr>
          <p:cNvPr id="1418" name="Google Shape;1418;p107"/>
          <p:cNvCxnSpPr/>
          <p:nvPr/>
        </p:nvCxnSpPr>
        <p:spPr>
          <a:xfrm>
            <a:off x="5700643" y="3537141"/>
            <a:ext cx="1046400" cy="411600"/>
          </a:xfrm>
          <a:prstGeom prst="straightConnector1">
            <a:avLst/>
          </a:prstGeom>
          <a:noFill/>
          <a:ln cap="flat" cmpd="sng" w="19050">
            <a:solidFill>
              <a:schemeClr val="dk1"/>
            </a:solidFill>
            <a:prstDash val="solid"/>
            <a:miter lim="800000"/>
            <a:headEnd len="sm" w="sm" type="none"/>
            <a:tailEnd len="sm" w="sm" type="none"/>
          </a:ln>
        </p:spPr>
      </p:cxnSp>
      <p:sp>
        <p:nvSpPr>
          <p:cNvPr id="1419" name="Google Shape;1419;p10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20" name="Google Shape;1420;p10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21" name="Google Shape;1421;p10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2" name="Google Shape;1422;p10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23" name="Google Shape;1423;p10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24" name="Google Shape;1424;p10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5" name="Google Shape;1425;p10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26" name="Google Shape;1426;p10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27" name="Google Shape;1427;p107"/>
          <p:cNvSpPr txBox="1"/>
          <p:nvPr>
            <p:ph idx="1" type="body"/>
          </p:nvPr>
        </p:nvSpPr>
        <p:spPr>
          <a:xfrm>
            <a:off x="500204" y="1587499"/>
            <a:ext cx="23874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28" name="Google Shape;1428;p107"/>
          <p:cNvSpPr/>
          <p:nvPr>
            <p:ph idx="2" type="pic"/>
          </p:nvPr>
        </p:nvSpPr>
        <p:spPr>
          <a:xfrm>
            <a:off x="8885583" y="1586830"/>
            <a:ext cx="3041400" cy="2786400"/>
          </a:xfrm>
          <a:prstGeom prst="rect">
            <a:avLst/>
          </a:prstGeom>
          <a:noFill/>
          <a:ln>
            <a:noFill/>
          </a:ln>
        </p:spPr>
      </p:sp>
      <p:sp>
        <p:nvSpPr>
          <p:cNvPr id="1429" name="Google Shape;1429;p107"/>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0" name="Google Shape;1430;p107"/>
          <p:cNvSpPr/>
          <p:nvPr/>
        </p:nvSpPr>
        <p:spPr>
          <a:xfrm>
            <a:off x="1296684" y="4871689"/>
            <a:ext cx="41607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431" name="Google Shape;1431;p107"/>
          <p:cNvSpPr/>
          <p:nvPr/>
        </p:nvSpPr>
        <p:spPr>
          <a:xfrm>
            <a:off x="3056495" y="3893077"/>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07"/>
          <p:cNvSpPr/>
          <p:nvPr/>
        </p:nvSpPr>
        <p:spPr>
          <a:xfrm>
            <a:off x="4677392" y="2716041"/>
            <a:ext cx="25596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07"/>
          <p:cNvSpPr/>
          <p:nvPr/>
        </p:nvSpPr>
        <p:spPr>
          <a:xfrm>
            <a:off x="6145890" y="3924976"/>
            <a:ext cx="2343900" cy="770100"/>
          </a:xfrm>
          <a:prstGeom prst="rect">
            <a:avLst/>
          </a:prstGeom>
          <a:solidFill>
            <a:srgbClr val="96C93E"/>
          </a:solidFill>
          <a:ln cap="flat" cmpd="sng" w="9525">
            <a:solidFill>
              <a:srgbClr val="98B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6FB6"/>
              </a:solidFill>
              <a:latin typeface="Arial"/>
              <a:ea typeface="Arial"/>
              <a:cs typeface="Arial"/>
              <a:sym typeface="Arial"/>
            </a:endParaRPr>
          </a:p>
        </p:txBody>
      </p:sp>
      <p:sp>
        <p:nvSpPr>
          <p:cNvPr id="1434" name="Google Shape;1434;p107"/>
          <p:cNvSpPr txBox="1"/>
          <p:nvPr>
            <p:ph idx="4" type="body"/>
          </p:nvPr>
        </p:nvSpPr>
        <p:spPr>
          <a:xfrm>
            <a:off x="4677392" y="2778801"/>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5" name="Google Shape;1435;p107"/>
          <p:cNvSpPr txBox="1"/>
          <p:nvPr>
            <p:ph idx="5" type="body"/>
          </p:nvPr>
        </p:nvSpPr>
        <p:spPr>
          <a:xfrm>
            <a:off x="3068857" y="4004175"/>
            <a:ext cx="25596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6" name="Google Shape;1436;p107"/>
          <p:cNvSpPr txBox="1"/>
          <p:nvPr>
            <p:ph idx="6" type="body"/>
          </p:nvPr>
        </p:nvSpPr>
        <p:spPr>
          <a:xfrm>
            <a:off x="6157153" y="4000707"/>
            <a:ext cx="23325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37" name="Google Shape;1437;p107"/>
          <p:cNvSpPr txBox="1"/>
          <p:nvPr>
            <p:ph idx="7" type="body"/>
          </p:nvPr>
        </p:nvSpPr>
        <p:spPr>
          <a:xfrm>
            <a:off x="1413084" y="4967115"/>
            <a:ext cx="3941100" cy="5793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0" i="0" sz="2800" u="none" cap="none" strike="noStrike">
                <a:solidFill>
                  <a:schemeClr val="dk1"/>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2_Reading tip 1">
    <p:spTree>
      <p:nvGrpSpPr>
        <p:cNvPr id="1438" name="Shape 1438"/>
        <p:cNvGrpSpPr/>
        <p:nvPr/>
      </p:nvGrpSpPr>
      <p:grpSpPr>
        <a:xfrm>
          <a:off x="0" y="0"/>
          <a:ext cx="0" cy="0"/>
          <a:chOff x="0" y="0"/>
          <a:chExt cx="0" cy="0"/>
        </a:xfrm>
      </p:grpSpPr>
      <p:sp>
        <p:nvSpPr>
          <p:cNvPr id="1439" name="Google Shape;1439;p10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40" name="Google Shape;1440;p10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41" name="Google Shape;1441;p10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42" name="Google Shape;1442;p10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43" name="Google Shape;1443;p10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44" name="Google Shape;1444;p10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45" name="Google Shape;1445;p10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46" name="Google Shape;1446;p10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47" name="Google Shape;1447;p10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48" name="Google Shape;1448;p108"/>
          <p:cNvSpPr/>
          <p:nvPr>
            <p:ph idx="2" type="pic"/>
          </p:nvPr>
        </p:nvSpPr>
        <p:spPr>
          <a:xfrm>
            <a:off x="8885583" y="1586830"/>
            <a:ext cx="3041400" cy="2786400"/>
          </a:xfrm>
          <a:prstGeom prst="rect">
            <a:avLst/>
          </a:prstGeom>
          <a:noFill/>
          <a:ln>
            <a:noFill/>
          </a:ln>
        </p:spPr>
      </p:sp>
      <p:sp>
        <p:nvSpPr>
          <p:cNvPr id="1449" name="Google Shape;1449;p108"/>
          <p:cNvSpPr txBox="1"/>
          <p:nvPr>
            <p:ph idx="3" type="body"/>
          </p:nvPr>
        </p:nvSpPr>
        <p:spPr>
          <a:xfrm>
            <a:off x="9157700" y="4600069"/>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9.xml"/></Relationships>
</file>

<file path=ppt/slideMasters/_rels/slideMaster10.xml.rels><?xml version="1.0" encoding="UTF-8" standalone="yes"?><Relationships xmlns="http://schemas.openxmlformats.org/package/2006/relationships"><Relationship Id="rId10" Type="http://schemas.openxmlformats.org/officeDocument/2006/relationships/theme" Target="../theme/theme12.xml"/><Relationship Id="rId1" Type="http://schemas.openxmlformats.org/officeDocument/2006/relationships/image" Target="../media/image3.pn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93.xml"/><Relationship Id="rId10" Type="http://schemas.openxmlformats.org/officeDocument/2006/relationships/slideLayout" Target="../slideLayouts/slideLayout92.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 Type="http://schemas.openxmlformats.org/officeDocument/2006/relationships/image" Target="../media/image3.png"/><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6" Type="http://schemas.openxmlformats.org/officeDocument/2006/relationships/theme" Target="../theme/theme3.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8.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6.xml"/><Relationship Id="rId10" Type="http://schemas.openxmlformats.org/officeDocument/2006/relationships/slideLayout" Target="../slideLayouts/slideLayout41.xml"/><Relationship Id="rId1" Type="http://schemas.openxmlformats.org/officeDocument/2006/relationships/image" Target="../media/image3.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10.xml"/><Relationship Id="rId10" Type="http://schemas.openxmlformats.org/officeDocument/2006/relationships/slideLayout" Target="../slideLayouts/slideLayout54.xml"/><Relationship Id="rId1" Type="http://schemas.openxmlformats.org/officeDocument/2006/relationships/image" Target="../media/image3.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theme" Target="../theme/theme4.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 Type="http://schemas.openxmlformats.org/officeDocument/2006/relationships/image" Target="../media/image3.png"/><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6" Type="http://schemas.openxmlformats.org/officeDocument/2006/relationships/theme" Target="../theme/theme11.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2" name="Shape 1152"/>
        <p:cNvGrpSpPr/>
        <p:nvPr/>
      </p:nvGrpSpPr>
      <p:grpSpPr>
        <a:xfrm>
          <a:off x="0" y="0"/>
          <a:ext cx="0" cy="0"/>
          <a:chOff x="0" y="0"/>
          <a:chExt cx="0" cy="0"/>
        </a:xfrm>
      </p:grpSpPr>
      <p:sp>
        <p:nvSpPr>
          <p:cNvPr id="1153" name="Google Shape;1153;p85"/>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54" name="Google Shape;1154;p85"/>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55" name="Google Shape;1155;p8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56" name="Google Shape;1156;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4" name="Shape 1254"/>
        <p:cNvGrpSpPr/>
        <p:nvPr/>
      </p:nvGrpSpPr>
      <p:grpSpPr>
        <a:xfrm>
          <a:off x="0" y="0"/>
          <a:ext cx="0" cy="0"/>
          <a:chOff x="0" y="0"/>
          <a:chExt cx="0" cy="0"/>
        </a:xfrm>
      </p:grpSpPr>
      <p:sp>
        <p:nvSpPr>
          <p:cNvPr id="1255" name="Google Shape;1255;p94"/>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56" name="Google Shape;1256;p94"/>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57" name="Google Shape;1257;p9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58" name="Google Shape;1258;p94"/>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29"/>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1" name="Google Shape;371;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2" name="Google Shape;372;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sp>
        <p:nvSpPr>
          <p:cNvPr id="493" name="Google Shape;493;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4" name="Google Shape;494;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5" name="Google Shape;495;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6" name="Google Shape;496;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0" name="Shape 610"/>
        <p:cNvGrpSpPr/>
        <p:nvPr/>
      </p:nvGrpSpPr>
      <p:grpSpPr>
        <a:xfrm>
          <a:off x="0" y="0"/>
          <a:ext cx="0" cy="0"/>
          <a:chOff x="0" y="0"/>
          <a:chExt cx="0" cy="0"/>
        </a:xfrm>
      </p:grpSpPr>
      <p:sp>
        <p:nvSpPr>
          <p:cNvPr id="611" name="Google Shape;611;p47"/>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12" name="Google Shape;612;p47"/>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13" name="Google Shape;613;p47"/>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2"/>
    <p:sldLayoutId id="2147483690" r:id="rId3"/>
    <p:sldLayoutId id="2147483691" r:id="rId4"/>
    <p:sldLayoutId id="214748369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8" name="Shape 678"/>
        <p:cNvGrpSpPr/>
        <p:nvPr/>
      </p:nvGrpSpPr>
      <p:grpSpPr>
        <a:xfrm>
          <a:off x="0" y="0"/>
          <a:ext cx="0" cy="0"/>
          <a:chOff x="0" y="0"/>
          <a:chExt cx="0" cy="0"/>
        </a:xfrm>
      </p:grpSpPr>
      <p:sp>
        <p:nvSpPr>
          <p:cNvPr id="679" name="Google Shape;679;p52"/>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80" name="Google Shape;680;p5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81" name="Google Shape;681;p5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82" name="Google Shape;682;p5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9" name="Shape 799"/>
        <p:cNvGrpSpPr/>
        <p:nvPr/>
      </p:nvGrpSpPr>
      <p:grpSpPr>
        <a:xfrm>
          <a:off x="0" y="0"/>
          <a:ext cx="0" cy="0"/>
          <a:chOff x="0" y="0"/>
          <a:chExt cx="0" cy="0"/>
        </a:xfrm>
      </p:grpSpPr>
      <p:sp>
        <p:nvSpPr>
          <p:cNvPr id="800" name="Google Shape;800;p62"/>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01" name="Google Shape;801;p62"/>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802" name="Google Shape;802;p6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2" name="Shape 922"/>
        <p:cNvGrpSpPr/>
        <p:nvPr/>
      </p:nvGrpSpPr>
      <p:grpSpPr>
        <a:xfrm>
          <a:off x="0" y="0"/>
          <a:ext cx="0" cy="0"/>
          <a:chOff x="0" y="0"/>
          <a:chExt cx="0" cy="0"/>
        </a:xfrm>
      </p:grpSpPr>
      <p:sp>
        <p:nvSpPr>
          <p:cNvPr id="923" name="Google Shape;923;p7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924" name="Google Shape;924;p7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925" name="Google Shape;925;p7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926" name="Google Shape;926;p7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2.xml"/><Relationship Id="rId3"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3.xml"/><Relationship Id="rId3" Type="http://schemas.openxmlformats.org/officeDocument/2006/relationships/image" Target="../media/image54.png"/><Relationship Id="rId4" Type="http://schemas.openxmlformats.org/officeDocument/2006/relationships/image" Target="../media/image56.png"/><Relationship Id="rId5"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4.xml"/><Relationship Id="rId3" Type="http://schemas.openxmlformats.org/officeDocument/2006/relationships/image" Target="../media/image5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5.xml"/><Relationship Id="rId3"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5.jpg"/><Relationship Id="rId4" Type="http://schemas.openxmlformats.org/officeDocument/2006/relationships/image" Target="../media/image49.jpg"/><Relationship Id="rId5" Type="http://schemas.openxmlformats.org/officeDocument/2006/relationships/image" Target="../media/image42.jpg"/><Relationship Id="rId6" Type="http://schemas.openxmlformats.org/officeDocument/2006/relationships/image" Target="../media/image47.jpg"/><Relationship Id="rId7"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6.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 Id="rId3"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5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09"/>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
              <a:t>Workshop guide</a:t>
            </a:r>
            <a:endParaRPr/>
          </a:p>
        </p:txBody>
      </p:sp>
      <p:sp>
        <p:nvSpPr>
          <p:cNvPr id="1455" name="Google Shape;1455;p10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
                <a:solidFill>
                  <a:srgbClr val="006FB6"/>
                </a:solidFill>
              </a:rPr>
              <a:t>Pause and see sounds</a:t>
            </a:r>
            <a:endParaRPr/>
          </a:p>
        </p:txBody>
      </p:sp>
      <p:sp>
        <p:nvSpPr>
          <p:cNvPr id="1456" name="Google Shape;1456;p10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SzPts val="3600"/>
              <a:buNone/>
            </a:pPr>
            <a:r>
              <a:rPr lang="en" sz="3900">
                <a:solidFill>
                  <a:srgbClr val="006FB6"/>
                </a:solidFill>
              </a:rPr>
              <a:t>Facilitator: </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Read notes to prepare. See English file. </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Amend slides if needed.</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Ready the family-facing materials.</a:t>
            </a:r>
            <a:endParaRPr/>
          </a:p>
          <a:p>
            <a:pPr indent="-476250" lvl="1" marL="914400" rtl="0" algn="l">
              <a:lnSpc>
                <a:spcPct val="100000"/>
              </a:lnSpc>
              <a:spcBef>
                <a:spcPts val="0"/>
              </a:spcBef>
              <a:spcAft>
                <a:spcPts val="0"/>
              </a:spcAft>
              <a:buClr>
                <a:srgbClr val="006FB6"/>
              </a:buClr>
              <a:buSzPts val="3900"/>
              <a:buChar char="•"/>
            </a:pPr>
            <a:r>
              <a:rPr lang="en" sz="39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18"/>
          <p:cNvSpPr txBox="1"/>
          <p:nvPr>
            <p:ph type="title"/>
          </p:nvPr>
        </p:nvSpPr>
        <p:spPr>
          <a:xfrm>
            <a:off x="3536683" y="0"/>
            <a:ext cx="5989282"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 sz="4000"/>
              <a:t>Ghép các âm lại với nhau</a:t>
            </a:r>
            <a:endParaRPr/>
          </a:p>
        </p:txBody>
      </p:sp>
      <p:sp>
        <p:nvSpPr>
          <p:cNvPr id="1550" name="Google Shape;1550;p118"/>
          <p:cNvSpPr txBox="1"/>
          <p:nvPr>
            <p:ph idx="1" type="body"/>
          </p:nvPr>
        </p:nvSpPr>
        <p:spPr>
          <a:xfrm>
            <a:off x="69273" y="227488"/>
            <a:ext cx="3269672"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
              <a:t>Mẹo và thủ thuật</a:t>
            </a:r>
            <a:endParaRPr/>
          </a:p>
        </p:txBody>
      </p:sp>
      <p:sp>
        <p:nvSpPr>
          <p:cNvPr id="1551" name="Google Shape;1551;p118"/>
          <p:cNvSpPr txBox="1"/>
          <p:nvPr>
            <p:ph idx="2" type="body"/>
          </p:nvPr>
        </p:nvSpPr>
        <p:spPr>
          <a:xfrm>
            <a:off x="69273" y="1343824"/>
            <a:ext cx="3338944"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a:solidFill>
                <a:srgbClr val="006FB6"/>
              </a:solidFill>
            </a:endParaRPr>
          </a:p>
          <a:p>
            <a:pPr indent="0" lvl="0" marL="0" rtl="0" algn="ctr">
              <a:lnSpc>
                <a:spcPct val="100000"/>
              </a:lnSpc>
              <a:spcBef>
                <a:spcPts val="0"/>
              </a:spcBef>
              <a:spcAft>
                <a:spcPts val="0"/>
              </a:spcAft>
              <a:buSzPts val="2800"/>
              <a:buNone/>
            </a:pPr>
            <a:r>
              <a:rPr lang="en">
                <a:solidFill>
                  <a:srgbClr val="006FB6"/>
                </a:solidFill>
              </a:rPr>
              <a:t>Quan sát miệng cử động nhanh hơn khi ghép tất cả các âm lại với nhau.</a:t>
            </a:r>
            <a:endParaRPr/>
          </a:p>
          <a:p>
            <a:pPr indent="-368300" lvl="0" marL="571500" rtl="0" algn="ctr">
              <a:lnSpc>
                <a:spcPct val="100000"/>
              </a:lnSpc>
              <a:spcBef>
                <a:spcPts val="0"/>
              </a:spcBef>
              <a:spcAft>
                <a:spcPts val="0"/>
              </a:spcAft>
              <a:buClr>
                <a:srgbClr val="006FB6"/>
              </a:buClr>
              <a:buSzPts val="3200"/>
              <a:buNone/>
            </a:pPr>
            <a:r>
              <a:t/>
            </a:r>
            <a:endParaRPr>
              <a:solidFill>
                <a:srgbClr val="006FB6"/>
              </a:solidFill>
            </a:endParaRPr>
          </a:p>
          <a:p>
            <a:pPr indent="0" lvl="0" marL="0" rtl="0" algn="ctr">
              <a:lnSpc>
                <a:spcPct val="100000"/>
              </a:lnSpc>
              <a:spcBef>
                <a:spcPts val="0"/>
              </a:spcBef>
              <a:spcAft>
                <a:spcPts val="0"/>
              </a:spcAft>
              <a:buSzPts val="2800"/>
              <a:buNone/>
            </a:pPr>
            <a:r>
              <a:rPr lang="en">
                <a:solidFill>
                  <a:srgbClr val="006FB6"/>
                </a:solidFill>
              </a:rPr>
              <a:t>Đọc từ nhiều lần. Mỗi lần đọc trôi chảy hơn một chút.</a:t>
            </a:r>
            <a:endParaRPr/>
          </a:p>
        </p:txBody>
      </p:sp>
      <p:sp>
        <p:nvSpPr>
          <p:cNvPr id="1552" name="Google Shape;1552;p118"/>
          <p:cNvSpPr txBox="1"/>
          <p:nvPr>
            <p:ph idx="4" type="body"/>
          </p:nvPr>
        </p:nvSpPr>
        <p:spPr>
          <a:xfrm rot="-2153733">
            <a:off x="3601442" y="2268402"/>
            <a:ext cx="2813499" cy="1408948"/>
          </a:xfrm>
          <a:prstGeom prst="rect">
            <a:avLst/>
          </a:prstGeom>
          <a:noFill/>
          <a:ln>
            <a:noFill/>
          </a:ln>
        </p:spPr>
        <p:txBody>
          <a:bodyPr anchorCtr="0" anchor="t" bIns="45700" lIns="91425" spcFirstLastPara="1" rIns="91425" wrap="square" tIns="45700">
            <a:noAutofit/>
          </a:bodyPr>
          <a:lstStyle/>
          <a:p>
            <a:pPr indent="0" lvl="0" marL="22225" marR="0" rtl="0" algn="l">
              <a:lnSpc>
                <a:spcPct val="90000"/>
              </a:lnSpc>
              <a:spcBef>
                <a:spcPts val="1000"/>
              </a:spcBef>
              <a:spcAft>
                <a:spcPts val="0"/>
              </a:spcAft>
              <a:buClr>
                <a:srgbClr val="0771BA"/>
              </a:buClr>
              <a:buSzPts val="2800"/>
              <a:buFont typeface="Arial"/>
              <a:buNone/>
            </a:pPr>
            <a:r>
              <a:rPr b="1" lang="en"/>
              <a:t>Người lớn: </a:t>
            </a:r>
            <a:r>
              <a:rPr lang="en"/>
              <a:t>Giờ hãy ghép các âm lại với nhau.</a:t>
            </a:r>
            <a:endParaRPr/>
          </a:p>
        </p:txBody>
      </p:sp>
      <p:sp>
        <p:nvSpPr>
          <p:cNvPr id="1553" name="Google Shape;1553;p118"/>
          <p:cNvSpPr txBox="1"/>
          <p:nvPr>
            <p:ph idx="5" type="body"/>
          </p:nvPr>
        </p:nvSpPr>
        <p:spPr>
          <a:xfrm rot="860265">
            <a:off x="9149154" y="2419761"/>
            <a:ext cx="2693645" cy="1828793"/>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
                <a:solidFill>
                  <a:srgbClr val="006FB6"/>
                </a:solidFill>
              </a:rPr>
              <a:t>Từ= complex</a:t>
            </a:r>
            <a:endParaRPr/>
          </a:p>
          <a:p>
            <a:pPr indent="-11110" lvl="0" marL="239711" marR="0" rtl="0" algn="l">
              <a:lnSpc>
                <a:spcPct val="90000"/>
              </a:lnSpc>
              <a:spcBef>
                <a:spcPts val="1000"/>
              </a:spcBef>
              <a:spcAft>
                <a:spcPts val="0"/>
              </a:spcAft>
              <a:buClr>
                <a:srgbClr val="0771BA"/>
              </a:buClr>
              <a:buSzPts val="2800"/>
              <a:buFont typeface="Arial"/>
              <a:buNone/>
            </a:pPr>
            <a:r>
              <a:rPr b="1" lang="en">
                <a:solidFill>
                  <a:srgbClr val="006FB6"/>
                </a:solidFill>
              </a:rPr>
              <a:t>Trẻ: </a:t>
            </a:r>
            <a:r>
              <a:rPr lang="en">
                <a:solidFill>
                  <a:srgbClr val="006FB6"/>
                </a:solidFill>
              </a:rPr>
              <a:t>Com…pl…ex </a:t>
            </a:r>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119"/>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
              <a:t>Đọc sách = trò chuyện (K-1)</a:t>
            </a:r>
            <a:endParaRPr/>
          </a:p>
        </p:txBody>
      </p:sp>
      <p:sp>
        <p:nvSpPr>
          <p:cNvPr id="1559" name="Google Shape;1559;p119"/>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
                <a:solidFill>
                  <a:srgbClr val="006FB6"/>
                </a:solidFill>
              </a:rPr>
              <a:t>Quan sát cách miệng cử động khi nói ‘cat’ và ‘sat.’</a:t>
            </a:r>
            <a:endParaRPr/>
          </a:p>
        </p:txBody>
      </p:sp>
      <p:sp>
        <p:nvSpPr>
          <p:cNvPr id="1560" name="Google Shape;1560;p119"/>
          <p:cNvSpPr txBox="1"/>
          <p:nvPr>
            <p:ph idx="2" type="body"/>
          </p:nvPr>
        </p:nvSpPr>
        <p:spPr>
          <a:xfrm>
            <a:off x="3864530" y="4724938"/>
            <a:ext cx="360114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
                <a:solidFill>
                  <a:srgbClr val="006FB6"/>
                </a:solidFill>
              </a:rPr>
              <a:t>Miệng con sẽ cử động như thế nào khi phát âm từng chữ cái này?</a:t>
            </a:r>
            <a:endParaRPr/>
          </a:p>
        </p:txBody>
      </p:sp>
      <p:sp>
        <p:nvSpPr>
          <p:cNvPr id="1561" name="Google Shape;1561;p119"/>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
                <a:solidFill>
                  <a:srgbClr val="006FB6"/>
                </a:solidFill>
              </a:rPr>
              <a:t>Miệng con sẽ cử động như thế nào khi phát âm chữ cái này?</a:t>
            </a:r>
            <a:endParaRPr/>
          </a:p>
        </p:txBody>
      </p:sp>
      <p:sp>
        <p:nvSpPr>
          <p:cNvPr id="1562" name="Google Shape;1562;p119"/>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
                <a:solidFill>
                  <a:srgbClr val="006FB6"/>
                </a:solidFill>
              </a:rPr>
              <a:t>Con nhận thấy gì khi nói những từ ‘big’ và ‘rag’?</a:t>
            </a:r>
            <a:endParaRPr/>
          </a:p>
        </p:txBody>
      </p:sp>
      <p:pic>
        <p:nvPicPr>
          <p:cNvPr id="1563" name="Google Shape;1563;p119"/>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120"/>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
              <a:t>Đọc sách = trò chuyện (2-3)</a:t>
            </a:r>
            <a:endParaRPr/>
          </a:p>
        </p:txBody>
      </p:sp>
      <p:sp>
        <p:nvSpPr>
          <p:cNvPr id="1569" name="Google Shape;1569;p120"/>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
                <a:solidFill>
                  <a:srgbClr val="006FB6"/>
                </a:solidFill>
              </a:rPr>
              <a:t>Hai từ này phát âm giống hay khác nhau như thế nào?</a:t>
            </a:r>
            <a:endParaRPr/>
          </a:p>
        </p:txBody>
      </p:sp>
      <p:sp>
        <p:nvSpPr>
          <p:cNvPr id="1570" name="Google Shape;1570;p120"/>
          <p:cNvSpPr txBox="1"/>
          <p:nvPr>
            <p:ph idx="2" type="body"/>
          </p:nvPr>
        </p:nvSpPr>
        <p:spPr>
          <a:xfrm>
            <a:off x="5723900" y="1561332"/>
            <a:ext cx="3906236"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
                <a:solidFill>
                  <a:srgbClr val="006FB6"/>
                </a:solidFill>
              </a:rPr>
              <a:t>Miệng con sẽ cử động như thế nào khi đọc từng âm tiết trong từ này?</a:t>
            </a:r>
            <a:endParaRPr/>
          </a:p>
        </p:txBody>
      </p:sp>
      <p:sp>
        <p:nvSpPr>
          <p:cNvPr id="1571" name="Google Shape;1571;p120"/>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
                <a:solidFill>
                  <a:srgbClr val="006FB6"/>
                </a:solidFill>
              </a:rPr>
              <a:t>Quan sát cách miệng cử động khi đọc từng âm tiết của từ này. Con có thể ghép tất cả các âm lại với nhau?</a:t>
            </a:r>
            <a:endParaRPr/>
          </a:p>
        </p:txBody>
      </p:sp>
      <p:pic>
        <p:nvPicPr>
          <p:cNvPr id="1572" name="Google Shape;1572;p120"/>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1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a:t>Gia đình đa ngôn ngữ</a:t>
            </a:r>
            <a:endParaRPr/>
          </a:p>
        </p:txBody>
      </p:sp>
      <p:sp>
        <p:nvSpPr>
          <p:cNvPr id="1578" name="Google Shape;1578;p121"/>
          <p:cNvSpPr txBox="1"/>
          <p:nvPr>
            <p:ph idx="1" type="body"/>
          </p:nvPr>
        </p:nvSpPr>
        <p:spPr>
          <a:xfrm>
            <a:off x="4588042" y="17749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 sz="2800"/>
              <a:t>Sử dụng hướng dẫn để xem lại dấu chấm câu được dùng bằng tiếng Anh </a:t>
            </a:r>
            <a:endParaRPr sz="2800"/>
          </a:p>
        </p:txBody>
      </p:sp>
      <p:sp>
        <p:nvSpPr>
          <p:cNvPr id="1579" name="Google Shape;1579;p121"/>
          <p:cNvSpPr txBox="1"/>
          <p:nvPr>
            <p:ph idx="2" type="body"/>
          </p:nvPr>
        </p:nvSpPr>
        <p:spPr>
          <a:xfrm>
            <a:off x="4588042" y="3117303"/>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 sz="2800"/>
              <a:t>Chia nhỏ từng phần của những chữ để giúp phát âm những từ ngữ chưa biết. </a:t>
            </a:r>
            <a:endParaRPr sz="2800"/>
          </a:p>
        </p:txBody>
      </p:sp>
      <p:pic>
        <p:nvPicPr>
          <p:cNvPr id="1580" name="Google Shape;1580;p121"/>
          <p:cNvPicPr preferRelativeResize="0"/>
          <p:nvPr/>
        </p:nvPicPr>
        <p:blipFill rotWithShape="1">
          <a:blip r:embed="rId3">
            <a:alphaModFix/>
          </a:blip>
          <a:srcRect b="0" l="0" r="0" t="0"/>
          <a:stretch/>
        </p:blipFill>
        <p:spPr>
          <a:xfrm>
            <a:off x="2193675" y="1921450"/>
            <a:ext cx="1148275" cy="762600"/>
          </a:xfrm>
          <a:prstGeom prst="rect">
            <a:avLst/>
          </a:prstGeom>
          <a:noFill/>
          <a:ln>
            <a:noFill/>
          </a:ln>
        </p:spPr>
      </p:pic>
      <p:pic>
        <p:nvPicPr>
          <p:cNvPr id="1581" name="Google Shape;1581;p121"/>
          <p:cNvPicPr preferRelativeResize="0"/>
          <p:nvPr/>
        </p:nvPicPr>
        <p:blipFill rotWithShape="1">
          <a:blip r:embed="rId4">
            <a:alphaModFix/>
          </a:blip>
          <a:srcRect b="0" l="0" r="0" t="0"/>
          <a:stretch/>
        </p:blipFill>
        <p:spPr>
          <a:xfrm>
            <a:off x="1877225" y="3411788"/>
            <a:ext cx="1781175" cy="466725"/>
          </a:xfrm>
          <a:prstGeom prst="rect">
            <a:avLst/>
          </a:prstGeom>
          <a:noFill/>
          <a:ln>
            <a:noFill/>
          </a:ln>
        </p:spPr>
      </p:pic>
      <p:sp>
        <p:nvSpPr>
          <p:cNvPr id="1582" name="Google Shape;1582;p121"/>
          <p:cNvSpPr txBox="1"/>
          <p:nvPr>
            <p:ph idx="2" type="body"/>
          </p:nvPr>
        </p:nvSpPr>
        <p:spPr>
          <a:xfrm>
            <a:off x="4588050" y="4459703"/>
            <a:ext cx="7205400" cy="1402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 sz="3200"/>
              <a:t>So sánh và tạo sự kết nối giữa ngôn ngữ chính của bạn và tiếng Anh. </a:t>
            </a:r>
            <a:endParaRPr sz="3200"/>
          </a:p>
        </p:txBody>
      </p:sp>
      <p:pic>
        <p:nvPicPr>
          <p:cNvPr id="1583" name="Google Shape;1583;p121"/>
          <p:cNvPicPr preferRelativeResize="0"/>
          <p:nvPr/>
        </p:nvPicPr>
        <p:blipFill rotWithShape="1">
          <a:blip r:embed="rId5">
            <a:alphaModFix/>
          </a:blip>
          <a:srcRect b="0" l="0" r="0" t="0"/>
          <a:stretch/>
        </p:blipFill>
        <p:spPr>
          <a:xfrm>
            <a:off x="2272750" y="4744813"/>
            <a:ext cx="990125" cy="99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12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
              <a:t>Giờ thực hành</a:t>
            </a:r>
            <a:endParaRPr/>
          </a:p>
        </p:txBody>
      </p:sp>
      <p:sp>
        <p:nvSpPr>
          <p:cNvPr id="1589" name="Google Shape;1589;p1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 sz="3200"/>
              <a:t>Chọn một từ khó.</a:t>
            </a:r>
            <a:endParaRPr/>
          </a:p>
        </p:txBody>
      </p:sp>
      <p:sp>
        <p:nvSpPr>
          <p:cNvPr id="1590" name="Google Shape;1590;p12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 sz="3200"/>
              <a:t>Quan sát miệng khi phát ra từng âm.</a:t>
            </a:r>
            <a:endParaRPr/>
          </a:p>
        </p:txBody>
      </p:sp>
      <p:sp>
        <p:nvSpPr>
          <p:cNvPr id="1591" name="Google Shape;1591;p12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 sz="3200"/>
              <a:t>Ghép lại thành từ.</a:t>
            </a:r>
            <a:endParaRPr/>
          </a:p>
        </p:txBody>
      </p:sp>
      <p:sp>
        <p:nvSpPr>
          <p:cNvPr id="1592" name="Google Shape;1592;p12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 sz="6475"/>
              <a:t>1</a:t>
            </a:r>
            <a:endParaRPr/>
          </a:p>
        </p:txBody>
      </p:sp>
      <p:sp>
        <p:nvSpPr>
          <p:cNvPr id="1593" name="Google Shape;1593;p12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 sz="6475"/>
              <a:t>3</a:t>
            </a:r>
            <a:endParaRPr/>
          </a:p>
        </p:txBody>
      </p:sp>
      <p:sp>
        <p:nvSpPr>
          <p:cNvPr id="1594" name="Google Shape;1594;p12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 sz="6475"/>
              <a:t>2</a:t>
            </a:r>
            <a:endParaRPr/>
          </a:p>
        </p:txBody>
      </p:sp>
      <p:sp>
        <p:nvSpPr>
          <p:cNvPr id="1595" name="Google Shape;1595;p122"/>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 sz="3000"/>
              <a:t>Gọi cô nhé nếu con có câu hỏi nào!</a:t>
            </a:r>
            <a:endParaRPr/>
          </a:p>
        </p:txBody>
      </p:sp>
      <p:sp>
        <p:nvSpPr>
          <p:cNvPr id="1596" name="Google Shape;1596;p122"/>
          <p:cNvSpPr/>
          <p:nvPr>
            <p:ph idx="9" type="pic"/>
          </p:nvPr>
        </p:nvSpPr>
        <p:spPr>
          <a:xfrm>
            <a:off x="7967502" y="1420398"/>
            <a:ext cx="3962100" cy="3122700"/>
          </a:xfrm>
          <a:prstGeom prst="rect">
            <a:avLst/>
          </a:prstGeom>
          <a:noFill/>
          <a:ln>
            <a:noFill/>
          </a:ln>
        </p:spPr>
      </p:sp>
      <p:pic>
        <p:nvPicPr>
          <p:cNvPr id="1597" name="Google Shape;1597;p122"/>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1" name="Shape 1601"/>
        <p:cNvGrpSpPr/>
        <p:nvPr/>
      </p:nvGrpSpPr>
      <p:grpSpPr>
        <a:xfrm>
          <a:off x="0" y="0"/>
          <a:ext cx="0" cy="0"/>
          <a:chOff x="0" y="0"/>
          <a:chExt cx="0" cy="0"/>
        </a:xfrm>
      </p:grpSpPr>
      <p:sp>
        <p:nvSpPr>
          <p:cNvPr id="1602" name="Google Shape;1602;p12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
              <a:t>Suy Ngẫm  </a:t>
            </a:r>
            <a:endParaRPr/>
          </a:p>
        </p:txBody>
      </p:sp>
      <p:sp>
        <p:nvSpPr>
          <p:cNvPr id="1603" name="Google Shape;1603;p123"/>
          <p:cNvSpPr txBox="1"/>
          <p:nvPr>
            <p:ph idx="1" type="body"/>
          </p:nvPr>
        </p:nvSpPr>
        <p:spPr>
          <a:xfrm>
            <a:off x="3961854" y="1383385"/>
            <a:ext cx="7773000" cy="39057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Char char="•"/>
            </a:pPr>
            <a:r>
              <a:rPr lang="en"/>
              <a:t>Quý vị có câu hỏi nào về các mẹo đọc không?</a:t>
            </a:r>
            <a:endParaRPr/>
          </a:p>
          <a:p>
            <a:pPr indent="-457200" lvl="0" marL="457200" rtl="0" algn="l">
              <a:lnSpc>
                <a:spcPct val="100000"/>
              </a:lnSpc>
              <a:spcBef>
                <a:spcPts val="2400"/>
              </a:spcBef>
              <a:spcAft>
                <a:spcPts val="0"/>
              </a:spcAft>
              <a:buClr>
                <a:srgbClr val="006FB6"/>
              </a:buClr>
              <a:buSzPts val="3400"/>
              <a:buChar char="•"/>
            </a:pPr>
            <a:r>
              <a:rPr lang="en"/>
              <a:t>Quay lại và trao đổi với con quý vị: Chúng ta đã sẵn sàng để thử để mẹo đọc này ở nhà chưa?</a:t>
            </a:r>
            <a:endParaRPr/>
          </a:p>
          <a:p>
            <a:pPr indent="-457200" lvl="0" marL="457200" rtl="0" algn="l">
              <a:lnSpc>
                <a:spcPct val="100000"/>
              </a:lnSpc>
              <a:spcBef>
                <a:spcPts val="2400"/>
              </a:spcBef>
              <a:spcAft>
                <a:spcPts val="0"/>
              </a:spcAft>
              <a:buClr>
                <a:srgbClr val="006FB6"/>
              </a:buClr>
              <a:buSzPts val="3400"/>
              <a:buChar char="•"/>
            </a:pPr>
            <a:r>
              <a:rPr lang="en"/>
              <a:t>Hãy chia sẻ cách quý vị có thể sử dụng mẹo đọc này ở nhà.</a:t>
            </a:r>
            <a:endParaRPr/>
          </a:p>
        </p:txBody>
      </p:sp>
      <p:sp>
        <p:nvSpPr>
          <p:cNvPr id="1604" name="Google Shape;1604;p12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
              <a:t>Câu hỏi của quý vị sẽ giúp ích cho những người khác trong phòng!</a:t>
            </a:r>
            <a:endParaRPr/>
          </a:p>
        </p:txBody>
      </p:sp>
      <p:pic>
        <p:nvPicPr>
          <p:cNvPr descr="A close up of a logo&#10;&#10;Description automatically generated" id="1605" name="Google Shape;1605;p123"/>
          <p:cNvPicPr preferRelativeResize="0"/>
          <p:nvPr>
            <p:ph idx="2" type="pic"/>
          </p:nvPr>
        </p:nvPicPr>
        <p:blipFill rotWithShape="1">
          <a:blip r:embed="rId3">
            <a:alphaModFix/>
          </a:blip>
          <a:srcRect b="0" l="6933"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p12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SzPts val="5000"/>
              <a:buNone/>
            </a:pPr>
            <a:r>
              <a:rPr lang="en"/>
              <a:t>Xin hãy đóng góp ý kiến</a:t>
            </a:r>
            <a:endParaRPr/>
          </a:p>
        </p:txBody>
      </p:sp>
      <p:pic>
        <p:nvPicPr>
          <p:cNvPr id="1611" name="Google Shape;1611;p124"/>
          <p:cNvPicPr preferRelativeResize="0"/>
          <p:nvPr>
            <p:ph idx="2" type="pic"/>
          </p:nvPr>
        </p:nvPicPr>
        <p:blipFill rotWithShape="1">
          <a:blip r:embed="rId3">
            <a:alphaModFix/>
          </a:blip>
          <a:srcRect b="-4522" l="274" r="274" t="-7982"/>
          <a:stretch/>
        </p:blipFill>
        <p:spPr>
          <a:xfrm>
            <a:off x="8953152" y="1444919"/>
            <a:ext cx="2916936" cy="2596896"/>
          </a:xfrm>
          <a:prstGeom prst="rect">
            <a:avLst/>
          </a:prstGeom>
          <a:noFill/>
          <a:ln>
            <a:noFill/>
          </a:ln>
        </p:spPr>
      </p:pic>
      <p:sp>
        <p:nvSpPr>
          <p:cNvPr id="1612" name="Google Shape;1612;p12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1000"/>
              </a:spcBef>
              <a:spcAft>
                <a:spcPts val="0"/>
              </a:spcAft>
              <a:buSzPts val="2700"/>
              <a:buNone/>
            </a:pPr>
            <a:r>
              <a:rPr lang="en" sz="2400"/>
              <a:t>Nhận xét của quý vị sẽ giúp cho thời gian chúng ta cùng học tập càng hữu ích hơn!</a:t>
            </a:r>
            <a:endParaRPr/>
          </a:p>
          <a:p>
            <a:pPr indent="0" lvl="0" marL="57150" rtl="0" algn="l">
              <a:lnSpc>
                <a:spcPct val="90000"/>
              </a:lnSpc>
              <a:spcBef>
                <a:spcPts val="1000"/>
              </a:spcBef>
              <a:spcAft>
                <a:spcPts val="0"/>
              </a:spcAft>
              <a:buSzPts val="2700"/>
              <a:buNone/>
            </a:pPr>
            <a:r>
              <a:t/>
            </a:r>
            <a:endParaRPr sz="2400"/>
          </a:p>
          <a:p>
            <a:pPr indent="0" lvl="0" marL="57150" marR="0" rtl="0" algn="l">
              <a:lnSpc>
                <a:spcPct val="90000"/>
              </a:lnSpc>
              <a:spcBef>
                <a:spcPts val="1000"/>
              </a:spcBef>
              <a:spcAft>
                <a:spcPts val="0"/>
              </a:spcAft>
              <a:buClr>
                <a:srgbClr val="006FB6"/>
              </a:buClr>
              <a:buSzPts val="2700"/>
              <a:buFont typeface="Noto Sans Symbols"/>
              <a:buNone/>
            </a:pPr>
            <a:r>
              <a:t/>
            </a:r>
            <a:endParaRPr sz="2400"/>
          </a:p>
        </p:txBody>
      </p:sp>
      <p:pic>
        <p:nvPicPr>
          <p:cNvPr descr="A picture containing person, indoor, blue&#10;&#10;Description automatically generated" id="1613" name="Google Shape;1613;p124"/>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110"/>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 sz="4400"/>
              <a:t>Tạm dừng và xem các âm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111"/>
          <p:cNvSpPr txBox="1"/>
          <p:nvPr>
            <p:ph idx="1" type="body"/>
          </p:nvPr>
        </p:nvSpPr>
        <p:spPr>
          <a:xfrm>
            <a:off x="1660583" y="1489802"/>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rPr lang="en" sz="3200"/>
              <a:t>Chào mừng</a:t>
            </a:r>
            <a:endParaRPr/>
          </a:p>
        </p:txBody>
      </p:sp>
      <p:sp>
        <p:nvSpPr>
          <p:cNvPr id="1467" name="Google Shape;1467;p111"/>
          <p:cNvSpPr txBox="1"/>
          <p:nvPr>
            <p:ph idx="3" type="body"/>
          </p:nvPr>
        </p:nvSpPr>
        <p:spPr>
          <a:xfrm>
            <a:off x="1660583" y="2653440"/>
            <a:ext cx="4207782" cy="1055685"/>
          </a:xfrm>
          <a:prstGeom prst="rect">
            <a:avLst/>
          </a:prstGeom>
          <a:noFill/>
          <a:ln>
            <a:noFill/>
          </a:ln>
        </p:spPr>
        <p:txBody>
          <a:bodyPr anchorCtr="0" anchor="ctr" bIns="45700" lIns="91425" spcFirstLastPara="1" rIns="91425" wrap="square" tIns="45700">
            <a:noAutofit/>
          </a:bodyPr>
          <a:lstStyle/>
          <a:p>
            <a:pPr indent="-30480" lvl="0" marL="30480" rtl="0" algn="l">
              <a:lnSpc>
                <a:spcPct val="100000"/>
              </a:lnSpc>
              <a:spcBef>
                <a:spcPts val="1000"/>
              </a:spcBef>
              <a:spcAft>
                <a:spcPts val="0"/>
              </a:spcAft>
              <a:buSzPts val="3000"/>
              <a:buNone/>
            </a:pPr>
            <a:r>
              <a:rPr lang="en" sz="3200"/>
              <a:t>Hướng dẫn cách đọc</a:t>
            </a:r>
            <a:endParaRPr/>
          </a:p>
        </p:txBody>
      </p:sp>
      <p:sp>
        <p:nvSpPr>
          <p:cNvPr id="1468" name="Google Shape;1468;p111"/>
          <p:cNvSpPr txBox="1"/>
          <p:nvPr>
            <p:ph idx="4" type="body"/>
          </p:nvPr>
        </p:nvSpPr>
        <p:spPr>
          <a:xfrm>
            <a:off x="1660583" y="3817079"/>
            <a:ext cx="3394016" cy="1055685"/>
          </a:xfrm>
          <a:prstGeom prst="rect">
            <a:avLst/>
          </a:prstGeom>
          <a:noFill/>
          <a:ln>
            <a:noFill/>
          </a:ln>
        </p:spPr>
        <p:txBody>
          <a:bodyPr anchorCtr="0" anchor="ctr" bIns="45700" lIns="91425" spcFirstLastPara="1" rIns="91425" wrap="square" tIns="45700">
            <a:normAutofit/>
          </a:bodyPr>
          <a:lstStyle/>
          <a:p>
            <a:pPr indent="-60960" lvl="0" marL="60960" rtl="0" algn="l">
              <a:lnSpc>
                <a:spcPct val="100000"/>
              </a:lnSpc>
              <a:spcBef>
                <a:spcPts val="1000"/>
              </a:spcBef>
              <a:spcAft>
                <a:spcPts val="0"/>
              </a:spcAft>
              <a:buSzPts val="3000"/>
              <a:buNone/>
            </a:pPr>
            <a:r>
              <a:rPr lang="en" sz="3200"/>
              <a:t>Giờ thực hành</a:t>
            </a:r>
            <a:endParaRPr/>
          </a:p>
        </p:txBody>
      </p:sp>
      <p:sp>
        <p:nvSpPr>
          <p:cNvPr id="1469" name="Google Shape;1469;p11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a:t>Chương trình buổi học</a:t>
            </a:r>
            <a:endParaRPr/>
          </a:p>
        </p:txBody>
      </p:sp>
      <p:sp>
        <p:nvSpPr>
          <p:cNvPr id="1470" name="Google Shape;1470;p111"/>
          <p:cNvSpPr txBox="1"/>
          <p:nvPr>
            <p:ph idx="5" type="body"/>
          </p:nvPr>
        </p:nvSpPr>
        <p:spPr>
          <a:xfrm>
            <a:off x="1660583" y="4992079"/>
            <a:ext cx="4356507"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rPr lang="en" sz="3200"/>
              <a:t>Suy ngẫm &amp; cập nhật</a:t>
            </a:r>
            <a:endParaRPr/>
          </a:p>
        </p:txBody>
      </p:sp>
      <p:pic>
        <p:nvPicPr>
          <p:cNvPr id="1471" name="Google Shape;1471;p111"/>
          <p:cNvPicPr preferRelativeResize="0"/>
          <p:nvPr>
            <p:ph idx="6" type="body"/>
          </p:nvPr>
        </p:nvPicPr>
        <p:blipFill rotWithShape="1">
          <a:blip r:embed="rId3">
            <a:alphaModFix/>
          </a:blip>
          <a:srcRect b="0" l="0" r="0" t="0"/>
          <a:stretch/>
        </p:blipFill>
        <p:spPr>
          <a:xfrm>
            <a:off x="912540" y="1504823"/>
            <a:ext cx="573024" cy="908304"/>
          </a:xfrm>
          <a:prstGeom prst="rect">
            <a:avLst/>
          </a:prstGeom>
          <a:noFill/>
          <a:ln>
            <a:noFill/>
          </a:ln>
        </p:spPr>
      </p:pic>
      <p:pic>
        <p:nvPicPr>
          <p:cNvPr id="1472" name="Google Shape;1472;p111"/>
          <p:cNvPicPr preferRelativeResize="0"/>
          <p:nvPr>
            <p:ph idx="7" type="body"/>
          </p:nvPr>
        </p:nvPicPr>
        <p:blipFill rotWithShape="1">
          <a:blip r:embed="rId4">
            <a:alphaModFix/>
          </a:blip>
          <a:srcRect b="0" l="0" r="0" t="0"/>
          <a:stretch/>
        </p:blipFill>
        <p:spPr>
          <a:xfrm>
            <a:off x="693738" y="2821020"/>
            <a:ext cx="758825" cy="710260"/>
          </a:xfrm>
          <a:prstGeom prst="rect">
            <a:avLst/>
          </a:prstGeom>
          <a:noFill/>
          <a:ln>
            <a:noFill/>
          </a:ln>
        </p:spPr>
      </p:pic>
      <p:pic>
        <p:nvPicPr>
          <p:cNvPr id="1473" name="Google Shape;1473;p111"/>
          <p:cNvPicPr preferRelativeResize="0"/>
          <p:nvPr>
            <p:ph idx="8" type="body"/>
          </p:nvPr>
        </p:nvPicPr>
        <p:blipFill rotWithShape="1">
          <a:blip r:embed="rId5">
            <a:alphaModFix/>
          </a:blip>
          <a:srcRect b="0" l="0" r="0" t="0"/>
          <a:stretch/>
        </p:blipFill>
        <p:spPr>
          <a:xfrm>
            <a:off x="676611" y="3936650"/>
            <a:ext cx="793077" cy="714375"/>
          </a:xfrm>
          <a:prstGeom prst="rect">
            <a:avLst/>
          </a:prstGeom>
          <a:noFill/>
          <a:ln>
            <a:noFill/>
          </a:ln>
        </p:spPr>
      </p:pic>
      <p:pic>
        <p:nvPicPr>
          <p:cNvPr id="1474" name="Google Shape;1474;p111"/>
          <p:cNvPicPr preferRelativeResize="0"/>
          <p:nvPr>
            <p:ph idx="9" type="body"/>
          </p:nvPr>
        </p:nvPicPr>
        <p:blipFill rotWithShape="1">
          <a:blip r:embed="rId6">
            <a:alphaModFix/>
          </a:blip>
          <a:srcRect b="0" l="0" r="0" t="0"/>
          <a:stretch/>
        </p:blipFill>
        <p:spPr>
          <a:xfrm>
            <a:off x="743965" y="5088376"/>
            <a:ext cx="658368" cy="719328"/>
          </a:xfrm>
          <a:prstGeom prst="rect">
            <a:avLst/>
          </a:prstGeom>
          <a:noFill/>
          <a:ln>
            <a:noFill/>
          </a:ln>
        </p:spPr>
      </p:pic>
      <p:pic>
        <p:nvPicPr>
          <p:cNvPr descr="A group of people posing for the camera&#10;&#10;Description automatically generated" id="1475" name="Google Shape;1475;p111"/>
          <p:cNvPicPr preferRelativeResize="0"/>
          <p:nvPr>
            <p:ph idx="2" type="pic"/>
          </p:nvPr>
        </p:nvPicPr>
        <p:blipFill rotWithShape="1">
          <a:blip r:embed="rId7">
            <a:alphaModFix/>
          </a:blip>
          <a:srcRect b="61" l="0" r="0" t="65"/>
          <a:stretch/>
        </p:blipFill>
        <p:spPr>
          <a:xfrm>
            <a:off x="6174911" y="1558066"/>
            <a:ext cx="5394325" cy="4518025"/>
          </a:xfrm>
          <a:prstGeom prst="rect">
            <a:avLst/>
          </a:prstGeom>
          <a:noFill/>
          <a:ln cap="flat" cmpd="sng" w="19050">
            <a:solidFill>
              <a:srgbClr val="666666"/>
            </a:solidFill>
            <a:prstDash val="solid"/>
            <a:round/>
            <a:headEnd len="sm" w="sm" type="none"/>
            <a:tailEnd len="sm" w="sm" type="none"/>
          </a:ln>
        </p:spPr>
      </p:pic>
      <p:sp>
        <p:nvSpPr>
          <p:cNvPr id="1476" name="Google Shape;1476;p111"/>
          <p:cNvSpPr txBox="1"/>
          <p:nvPr/>
        </p:nvSpPr>
        <p:spPr>
          <a:xfrm>
            <a:off x="9677400" y="3352800"/>
            <a:ext cx="1671918" cy="10772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85D08"/>
                </a:solidFill>
                <a:latin typeface="Arial"/>
                <a:ea typeface="Arial"/>
                <a:cs typeface="Arial"/>
                <a:sym typeface="Arial"/>
              </a:rPr>
              <a:t>"Mình đã học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85D08"/>
                </a:solidFill>
                <a:latin typeface="Arial"/>
                <a:ea typeface="Arial"/>
                <a:cs typeface="Arial"/>
                <a:sym typeface="Arial"/>
              </a:rPr>
              <a:t>được cách thêm vào những chữ khó!"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1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p>
            <a:pPr indent="-12700" lvl="0" marL="12700" rtl="0" algn="l">
              <a:lnSpc>
                <a:spcPct val="100000"/>
              </a:lnSpc>
              <a:spcBef>
                <a:spcPts val="1000"/>
              </a:spcBef>
              <a:spcAft>
                <a:spcPts val="0"/>
              </a:spcAft>
              <a:buSzPts val="3000"/>
              <a:buNone/>
            </a:pPr>
            <a:r>
              <a:t/>
            </a:r>
            <a:endParaRPr/>
          </a:p>
        </p:txBody>
      </p:sp>
      <p:sp>
        <p:nvSpPr>
          <p:cNvPr id="1482" name="Google Shape;1482;p11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83" name="Google Shape;1483;p11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84" name="Google Shape;1484;p11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00"/>
              <a:buNone/>
            </a:pPr>
            <a:r>
              <a:t/>
            </a:r>
            <a:endParaRPr/>
          </a:p>
        </p:txBody>
      </p:sp>
      <p:sp>
        <p:nvSpPr>
          <p:cNvPr id="1485" name="Google Shape;1485;p112"/>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en" sz="3200"/>
              <a:t>Chuẩn bị.</a:t>
            </a:r>
            <a:endParaRPr/>
          </a:p>
        </p:txBody>
      </p:sp>
      <p:sp>
        <p:nvSpPr>
          <p:cNvPr id="1486" name="Google Shape;1486;p112"/>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en" sz="3200"/>
              <a:t>Có mặt.</a:t>
            </a:r>
            <a:endParaRPr/>
          </a:p>
        </p:txBody>
      </p:sp>
      <p:sp>
        <p:nvSpPr>
          <p:cNvPr id="1487" name="Google Shape;1487;p112"/>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12700" lvl="0" marL="12700" rtl="0" algn="l">
              <a:lnSpc>
                <a:spcPct val="100000"/>
              </a:lnSpc>
              <a:spcBef>
                <a:spcPts val="1000"/>
              </a:spcBef>
              <a:spcAft>
                <a:spcPts val="0"/>
              </a:spcAft>
              <a:buSzPts val="4000"/>
              <a:buNone/>
            </a:pPr>
            <a:r>
              <a:rPr lang="en" sz="3200"/>
              <a:t>Hãy tỏ ra lịch sự</a:t>
            </a:r>
            <a:endParaRPr/>
          </a:p>
        </p:txBody>
      </p:sp>
      <p:sp>
        <p:nvSpPr>
          <p:cNvPr id="1488" name="Google Shape;1488;p112"/>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12700" lvl="0" marL="12700" marR="5080" rtl="0" algn="l">
              <a:lnSpc>
                <a:spcPct val="100625"/>
              </a:lnSpc>
              <a:spcBef>
                <a:spcPts val="1000"/>
              </a:spcBef>
              <a:spcAft>
                <a:spcPts val="0"/>
              </a:spcAft>
              <a:buSzPts val="4000"/>
              <a:buNone/>
            </a:pPr>
            <a:r>
              <a:rPr lang="en" sz="3200"/>
              <a:t>Hỏi những thắc mắc.</a:t>
            </a:r>
            <a:endParaRPr/>
          </a:p>
        </p:txBody>
      </p:sp>
      <p:sp>
        <p:nvSpPr>
          <p:cNvPr id="1489" name="Google Shape;1489;p11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a:t>Hướng dẫn buổi học</a:t>
            </a:r>
            <a:endParaRPr/>
          </a:p>
        </p:txBody>
      </p:sp>
      <p:pic>
        <p:nvPicPr>
          <p:cNvPr descr="Icon&#10;&#10;Description automatically generated" id="1490" name="Google Shape;1490;p112"/>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91" name="Google Shape;1491;p112"/>
          <p:cNvPicPr preferRelativeResize="0"/>
          <p:nvPr/>
        </p:nvPicPr>
        <p:blipFill rotWithShape="1">
          <a:blip r:embed="rId4">
            <a:alphaModFix/>
          </a:blip>
          <a:srcRect b="0" l="0" r="0" t="0"/>
          <a:stretch/>
        </p:blipFill>
        <p:spPr>
          <a:xfrm>
            <a:off x="350915" y="5188440"/>
            <a:ext cx="585197" cy="585197"/>
          </a:xfrm>
          <a:prstGeom prst="rect">
            <a:avLst/>
          </a:prstGeom>
          <a:noFill/>
          <a:ln>
            <a:noFill/>
          </a:ln>
        </p:spPr>
      </p:pic>
      <p:pic>
        <p:nvPicPr>
          <p:cNvPr descr="Icon&#10;&#10;Description automatically generated" id="1492" name="Google Shape;1492;p112"/>
          <p:cNvPicPr preferRelativeResize="0"/>
          <p:nvPr/>
        </p:nvPicPr>
        <p:blipFill rotWithShape="1">
          <a:blip r:embed="rId5">
            <a:alphaModFix/>
          </a:blip>
          <a:srcRect b="0" l="0" r="0" t="0"/>
          <a:stretch/>
        </p:blipFill>
        <p:spPr>
          <a:xfrm>
            <a:off x="350915" y="4116743"/>
            <a:ext cx="585197" cy="418227"/>
          </a:xfrm>
          <a:prstGeom prst="rect">
            <a:avLst/>
          </a:prstGeom>
          <a:noFill/>
          <a:ln>
            <a:noFill/>
          </a:ln>
        </p:spPr>
      </p:pic>
      <p:pic>
        <p:nvPicPr>
          <p:cNvPr descr="Icon&#10;&#10;Description automatically generated" id="1493" name="Google Shape;1493;p112"/>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11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
                <a:solidFill>
                  <a:srgbClr val="006FB6"/>
                </a:solidFill>
              </a:rPr>
              <a:t>Tạm dừng và xem các âm</a:t>
            </a:r>
            <a:endParaRPr/>
          </a:p>
        </p:txBody>
      </p:sp>
      <p:sp>
        <p:nvSpPr>
          <p:cNvPr id="1499" name="Google Shape;1499;p113"/>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
              <a:t>Mối liên hệ giữa bộ não/cơ thể rất quan trọng để đọc.</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500" name="Google Shape;1500;p113"/>
          <p:cNvPicPr preferRelativeResize="0"/>
          <p:nvPr>
            <p:ph idx="2" type="pic"/>
          </p:nvPr>
        </p:nvPicPr>
        <p:blipFill rotWithShape="1">
          <a:blip r:embed="rId3">
            <a:alphaModFix/>
          </a:blip>
          <a:srcRect b="0" l="0" r="0" t="0"/>
          <a:stretch/>
        </p:blipFill>
        <p:spPr>
          <a:xfrm>
            <a:off x="9282749" y="1129180"/>
            <a:ext cx="2377500" cy="3482008"/>
          </a:xfrm>
          <a:prstGeom prst="rect">
            <a:avLst/>
          </a:prstGeom>
          <a:noFill/>
          <a:ln>
            <a:noFill/>
          </a:ln>
        </p:spPr>
      </p:pic>
      <p:sp>
        <p:nvSpPr>
          <p:cNvPr id="1501" name="Google Shape;1501;p11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
              <a:t>2</a:t>
            </a:r>
            <a:endParaRPr/>
          </a:p>
        </p:txBody>
      </p:sp>
      <p:sp>
        <p:nvSpPr>
          <p:cNvPr id="1502" name="Google Shape;1502;p11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
              <a:t>3</a:t>
            </a:r>
            <a:endParaRPr/>
          </a:p>
        </p:txBody>
      </p:sp>
      <p:sp>
        <p:nvSpPr>
          <p:cNvPr id="1503" name="Google Shape;1503;p11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Chọn một từ khó.</a:t>
            </a:r>
            <a:endParaRPr/>
          </a:p>
        </p:txBody>
      </p:sp>
      <p:sp>
        <p:nvSpPr>
          <p:cNvPr id="1504" name="Google Shape;1504;p11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Quan sát miệng khi phát ra từng âm.</a:t>
            </a:r>
            <a:endParaRPr/>
          </a:p>
        </p:txBody>
      </p:sp>
      <p:sp>
        <p:nvSpPr>
          <p:cNvPr id="1505" name="Google Shape;1505;p11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Ghép lại thành từ. </a:t>
            </a:r>
            <a:endParaRPr/>
          </a:p>
        </p:txBody>
      </p:sp>
      <p:sp>
        <p:nvSpPr>
          <p:cNvPr id="1506" name="Google Shape;1506;p11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507" name="Google Shape;1507;p11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4"/>
          <p:cNvSpPr txBox="1"/>
          <p:nvPr>
            <p:ph idx="1" type="body"/>
          </p:nvPr>
        </p:nvSpPr>
        <p:spPr>
          <a:xfrm>
            <a:off x="4525700" y="1502500"/>
            <a:ext cx="7205400" cy="1610700"/>
          </a:xfrm>
          <a:prstGeom prst="rect">
            <a:avLst/>
          </a:prstGeom>
          <a:noFill/>
          <a:ln>
            <a:noFill/>
          </a:ln>
        </p:spPr>
        <p:txBody>
          <a:bodyPr anchorCtr="0" anchor="ctr" bIns="45700" lIns="91425" spcFirstLastPara="1" rIns="91425" wrap="square" tIns="45700">
            <a:normAutofit/>
          </a:bodyPr>
          <a:lstStyle/>
          <a:p>
            <a:pPr indent="0" lvl="0" marL="0" rtl="0" algn="l">
              <a:lnSpc>
                <a:spcPct val="105000"/>
              </a:lnSpc>
              <a:spcBef>
                <a:spcPts val="1200"/>
              </a:spcBef>
              <a:spcAft>
                <a:spcPts val="1200"/>
              </a:spcAft>
              <a:buSzPts val="825"/>
              <a:buNone/>
            </a:pPr>
            <a:r>
              <a:rPr lang="en" sz="2200"/>
              <a:t>Sử dụng nguyên âm dài khi đọc chính nguyên âm đó (a, e, i, o, u). Điều này thường xảy ra khi chữ cái cuối cùng của từ là "e" giống như trong các từ lake, scene, kite, rode, cute, huge</a:t>
            </a:r>
            <a:endParaRPr sz="3000"/>
          </a:p>
        </p:txBody>
      </p:sp>
      <p:sp>
        <p:nvSpPr>
          <p:cNvPr id="1513" name="Google Shape;1513;p114"/>
          <p:cNvSpPr txBox="1"/>
          <p:nvPr>
            <p:ph idx="3" type="body"/>
          </p:nvPr>
        </p:nvSpPr>
        <p:spPr>
          <a:xfrm>
            <a:off x="4520438" y="3047949"/>
            <a:ext cx="7403400" cy="1705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SzPts val="825"/>
              <a:buNone/>
            </a:pPr>
            <a:r>
              <a:rPr lang="en" sz="2200"/>
              <a:t>Các nguyên âm ngắn sẽ khác nhau đối với mỗi nguyên âm (a, e, i, o, u) và nói nhanh hơn hoặc “bị cắt bỏ”. Điều này xảy ra khi từ kết thúc bằng một phụ âm như trong cat, well, trip, cot, cut, pass, cuff</a:t>
            </a:r>
            <a:endParaRPr sz="3000"/>
          </a:p>
        </p:txBody>
      </p:sp>
      <p:sp>
        <p:nvSpPr>
          <p:cNvPr id="1514" name="Google Shape;1514;p114"/>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
              <a:t>Nguyên âm dài</a:t>
            </a:r>
            <a:endParaRPr/>
          </a:p>
        </p:txBody>
      </p:sp>
      <p:sp>
        <p:nvSpPr>
          <p:cNvPr id="1515" name="Google Shape;1515;p114"/>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
              <a:t>Nguyên âm ngắn</a:t>
            </a:r>
            <a:endParaRPr/>
          </a:p>
          <a:p>
            <a:pPr indent="0" lvl="0" marL="0" rtl="0" algn="l">
              <a:lnSpc>
                <a:spcPct val="90000"/>
              </a:lnSpc>
              <a:spcBef>
                <a:spcPts val="1000"/>
              </a:spcBef>
              <a:spcAft>
                <a:spcPts val="0"/>
              </a:spcAft>
              <a:buSzPts val="4000"/>
              <a:buNone/>
            </a:pPr>
            <a:r>
              <a:t/>
            </a:r>
            <a:endParaRPr/>
          </a:p>
        </p:txBody>
      </p:sp>
      <p:sp>
        <p:nvSpPr>
          <p:cNvPr id="1516" name="Google Shape;1516;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 sz="4000"/>
              <a:t>Kiểm tra thuật ngữ về khả năng đọc viết</a:t>
            </a:r>
            <a:endParaRPr/>
          </a:p>
        </p:txBody>
      </p:sp>
      <p:sp>
        <p:nvSpPr>
          <p:cNvPr id="1517" name="Google Shape;1517;p114"/>
          <p:cNvSpPr txBox="1"/>
          <p:nvPr/>
        </p:nvSpPr>
        <p:spPr>
          <a:xfrm>
            <a:off x="4525700" y="4753150"/>
            <a:ext cx="7268100" cy="169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200"/>
              <a:buFont typeface="Arial"/>
              <a:buNone/>
            </a:pPr>
            <a:r>
              <a:rPr b="0" i="0" lang="en" sz="2200" u="none" cap="none" strike="noStrike">
                <a:solidFill>
                  <a:srgbClr val="006FB6"/>
                </a:solidFill>
                <a:latin typeface="Calibri"/>
                <a:ea typeface="Calibri"/>
                <a:cs typeface="Calibri"/>
                <a:sym typeface="Calibri"/>
              </a:rPr>
              <a:t>Các dạng nguyên âm ngắn và dài và cách viết của chúng sẽ nâng cao từ các quy tắc đánh vần chữ cái đơn giản đến phức tạp hơn khi các từ dài hơn (có nhiều âm tiết hơn) và phức tạp hơn.</a:t>
            </a:r>
            <a:endParaRPr b="0" i="0" sz="2200" u="none" cap="none" strike="noStrike">
              <a:solidFill>
                <a:srgbClr val="006FB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
              <a:t>Tạm dừng trước một từ khó </a:t>
            </a:r>
            <a:endParaRPr/>
          </a:p>
        </p:txBody>
      </p:sp>
      <p:sp>
        <p:nvSpPr>
          <p:cNvPr id="1523" name="Google Shape;1523;p115"/>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
              <a:t>Mẹo và thủ thuật</a:t>
            </a:r>
            <a:endParaRPr/>
          </a:p>
        </p:txBody>
      </p:sp>
      <p:sp>
        <p:nvSpPr>
          <p:cNvPr id="1524" name="Google Shape;1524;p115"/>
          <p:cNvSpPr txBox="1"/>
          <p:nvPr>
            <p:ph idx="2" type="body"/>
          </p:nvPr>
        </p:nvSpPr>
        <p:spPr>
          <a:xfrm>
            <a:off x="0" y="1066899"/>
            <a:ext cx="3338946" cy="226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
                <a:solidFill>
                  <a:srgbClr val="006FB6"/>
                </a:solidFill>
              </a:rPr>
              <a:t>Chọn một từ mà:</a:t>
            </a:r>
            <a:endParaRPr/>
          </a:p>
          <a:p>
            <a:pPr indent="-571500" lvl="0" marL="571500" rtl="0" algn="l">
              <a:lnSpc>
                <a:spcPct val="100000"/>
              </a:lnSpc>
              <a:spcBef>
                <a:spcPts val="0"/>
              </a:spcBef>
              <a:spcAft>
                <a:spcPts val="0"/>
              </a:spcAft>
              <a:buClr>
                <a:srgbClr val="006FB6"/>
              </a:buClr>
              <a:buSzPts val="3200"/>
              <a:buChar char="•"/>
            </a:pPr>
            <a:r>
              <a:rPr lang="en">
                <a:solidFill>
                  <a:srgbClr val="006FB6"/>
                </a:solidFill>
              </a:rPr>
              <a:t>Trẻ đang đọc sai âm.</a:t>
            </a:r>
            <a:endParaRPr/>
          </a:p>
          <a:p>
            <a:pPr indent="-571500" lvl="0" marL="571500" rtl="0" algn="l">
              <a:lnSpc>
                <a:spcPct val="100000"/>
              </a:lnSpc>
              <a:spcBef>
                <a:spcPts val="0"/>
              </a:spcBef>
              <a:spcAft>
                <a:spcPts val="0"/>
              </a:spcAft>
              <a:buClr>
                <a:srgbClr val="006FB6"/>
              </a:buClr>
              <a:buSzPts val="3200"/>
              <a:buChar char="•"/>
            </a:pPr>
            <a:r>
              <a:rPr lang="en">
                <a:solidFill>
                  <a:srgbClr val="006FB6"/>
                </a:solidFill>
              </a:rPr>
              <a:t>Trẻ có nhiều khả năng gặp lại.</a:t>
            </a:r>
            <a:endParaRPr/>
          </a:p>
          <a:p>
            <a:pPr indent="-571500" lvl="0" marL="571500" rtl="0" algn="l">
              <a:lnSpc>
                <a:spcPct val="100000"/>
              </a:lnSpc>
              <a:spcBef>
                <a:spcPts val="0"/>
              </a:spcBef>
              <a:spcAft>
                <a:spcPts val="0"/>
              </a:spcAft>
              <a:buClr>
                <a:srgbClr val="006FB6"/>
              </a:buClr>
              <a:buSzPts val="3200"/>
              <a:buChar char="•"/>
            </a:pPr>
            <a:r>
              <a:rPr lang="en">
                <a:solidFill>
                  <a:srgbClr val="006FB6"/>
                </a:solidFill>
              </a:rPr>
              <a:t>Có một vài âm phù hợp với các chữ cái. </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25" name="Google Shape;1525;p115"/>
          <p:cNvSpPr txBox="1"/>
          <p:nvPr>
            <p:ph idx="4" type="body"/>
          </p:nvPr>
        </p:nvSpPr>
        <p:spPr>
          <a:xfrm rot="-2153668">
            <a:off x="3486828" y="2076810"/>
            <a:ext cx="2792457" cy="1408948"/>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
              <a:t>Người lớn: </a:t>
            </a:r>
            <a:r>
              <a:rPr lang="en">
                <a:solidFill>
                  <a:srgbClr val="006FB6"/>
                </a:solidFill>
              </a:rPr>
              <a:t>Hừm… đây là một từ khó đấy.</a:t>
            </a:r>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
        <p:nvSpPr>
          <p:cNvPr id="1526" name="Google Shape;1526;p115"/>
          <p:cNvSpPr txBox="1"/>
          <p:nvPr>
            <p:ph idx="5" type="body"/>
          </p:nvPr>
        </p:nvSpPr>
        <p:spPr>
          <a:xfrm rot="860265">
            <a:off x="9148804" y="2422538"/>
            <a:ext cx="2716073" cy="1828793"/>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
                <a:solidFill>
                  <a:srgbClr val="006FB6"/>
                </a:solidFill>
              </a:rPr>
              <a:t>Từ= complex</a:t>
            </a:r>
            <a:endParaRPr/>
          </a:p>
          <a:p>
            <a:pPr indent="-11110" lvl="0" marL="239711" marR="0" rtl="0" algn="l">
              <a:lnSpc>
                <a:spcPct val="90000"/>
              </a:lnSpc>
              <a:spcBef>
                <a:spcPts val="1000"/>
              </a:spcBef>
              <a:spcAft>
                <a:spcPts val="0"/>
              </a:spcAft>
              <a:buClr>
                <a:srgbClr val="0771BA"/>
              </a:buClr>
              <a:buSzPts val="2800"/>
              <a:buFont typeface="Arial"/>
              <a:buNone/>
            </a:pPr>
            <a:r>
              <a:rPr b="1" lang="en">
                <a:solidFill>
                  <a:srgbClr val="006FB6"/>
                </a:solidFill>
              </a:rPr>
              <a:t>Trẻ: </a:t>
            </a:r>
            <a:r>
              <a:rPr lang="en">
                <a:solidFill>
                  <a:srgbClr val="006FB6"/>
                </a:solidFill>
              </a:rPr>
              <a:t>C…oom…b... </a:t>
            </a:r>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
              <a:t>Quan sát miệng khi phát ra từng âm</a:t>
            </a:r>
            <a:endParaRPr/>
          </a:p>
        </p:txBody>
      </p:sp>
      <p:sp>
        <p:nvSpPr>
          <p:cNvPr id="1532" name="Google Shape;1532;p116"/>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SzPts val="2800"/>
              <a:buNone/>
            </a:pPr>
            <a:r>
              <a:rPr lang="en">
                <a:solidFill>
                  <a:srgbClr val="006FB6"/>
                </a:solidFill>
              </a:rPr>
              <a:t>Các âm này trông thấy và cảm nhận khác nhau ra sao?</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33" name="Google Shape;1533;p116"/>
          <p:cNvSpPr txBox="1"/>
          <p:nvPr>
            <p:ph idx="2" type="body"/>
          </p:nvPr>
        </p:nvSpPr>
        <p:spPr>
          <a:xfrm>
            <a:off x="7434148" y="1818827"/>
            <a:ext cx="4500300" cy="41544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 sz="4400"/>
              <a:t>A E I O U</a:t>
            </a:r>
            <a:endParaRPr/>
          </a:p>
          <a:p>
            <a:pPr indent="0" lvl="0" marL="50800" rtl="0" algn="ctr">
              <a:lnSpc>
                <a:spcPct val="90000"/>
              </a:lnSpc>
              <a:spcBef>
                <a:spcPts val="1000"/>
              </a:spcBef>
              <a:spcAft>
                <a:spcPts val="0"/>
              </a:spcAft>
              <a:buSzPts val="2800"/>
              <a:buNone/>
            </a:pPr>
            <a:r>
              <a:t/>
            </a:r>
            <a:endParaRPr b="1" sz="3200"/>
          </a:p>
          <a:p>
            <a:pPr indent="0" lvl="0" marL="50800" rtl="0" algn="ctr">
              <a:lnSpc>
                <a:spcPct val="90000"/>
              </a:lnSpc>
              <a:spcBef>
                <a:spcPts val="1000"/>
              </a:spcBef>
              <a:spcAft>
                <a:spcPts val="0"/>
              </a:spcAft>
              <a:buSzPts val="2800"/>
              <a:buNone/>
            </a:pPr>
            <a:r>
              <a:rPr b="1" lang="en" sz="4400"/>
              <a:t>G/J</a:t>
            </a:r>
            <a:endParaRPr/>
          </a:p>
          <a:p>
            <a:pPr indent="0" lvl="0" marL="50800" rtl="0" algn="ctr">
              <a:lnSpc>
                <a:spcPct val="90000"/>
              </a:lnSpc>
              <a:spcBef>
                <a:spcPts val="1000"/>
              </a:spcBef>
              <a:spcAft>
                <a:spcPts val="0"/>
              </a:spcAft>
              <a:buSzPts val="2800"/>
              <a:buNone/>
            </a:pPr>
            <a:r>
              <a:rPr b="1" lang="en" sz="4400"/>
              <a:t>T/K</a:t>
            </a:r>
            <a:endParaRPr/>
          </a:p>
          <a:p>
            <a:pPr indent="0" lvl="0" marL="50800" rtl="0" algn="ctr">
              <a:lnSpc>
                <a:spcPct val="90000"/>
              </a:lnSpc>
              <a:spcBef>
                <a:spcPts val="1000"/>
              </a:spcBef>
              <a:spcAft>
                <a:spcPts val="0"/>
              </a:spcAft>
              <a:buSzPts val="2800"/>
              <a:buNone/>
            </a:pPr>
            <a:r>
              <a:rPr b="1" lang="en" sz="4400"/>
              <a:t>P/B</a:t>
            </a:r>
            <a:endParaRPr/>
          </a:p>
          <a:p>
            <a:pPr indent="0" lvl="0" marL="50800" rtl="0" algn="ctr">
              <a:lnSpc>
                <a:spcPct val="90000"/>
              </a:lnSpc>
              <a:spcBef>
                <a:spcPts val="1000"/>
              </a:spcBef>
              <a:spcAft>
                <a:spcPts val="0"/>
              </a:spcAft>
              <a:buSzPts val="2800"/>
              <a:buNone/>
            </a:pPr>
            <a:r>
              <a:rPr b="1" lang="en" sz="4400"/>
              <a:t>F/V</a:t>
            </a:r>
            <a:endParaRPr/>
          </a:p>
        </p:txBody>
      </p:sp>
      <p:pic>
        <p:nvPicPr>
          <p:cNvPr descr="A close up of a logo&#10;&#10;Description automatically generated" id="1534" name="Google Shape;1534;p116"/>
          <p:cNvPicPr preferRelativeResize="0"/>
          <p:nvPr>
            <p:ph idx="3" type="pic"/>
          </p:nvPr>
        </p:nvPicPr>
        <p:blipFill rotWithShape="1">
          <a:blip r:embed="rId3">
            <a:alphaModFix/>
          </a:blip>
          <a:srcRect b="0" l="7161" r="7169" t="0"/>
          <a:stretch/>
        </p:blipFill>
        <p:spPr>
          <a:xfrm>
            <a:off x="457146" y="1057339"/>
            <a:ext cx="2514600" cy="2935224"/>
          </a:xfrm>
          <a:prstGeom prst="rect">
            <a:avLst/>
          </a:prstGeom>
          <a:noFill/>
          <a:ln>
            <a:noFill/>
          </a:ln>
        </p:spPr>
      </p:pic>
      <p:sp>
        <p:nvSpPr>
          <p:cNvPr id="1535" name="Google Shape;1535;p116"/>
          <p:cNvSpPr txBox="1"/>
          <p:nvPr>
            <p:ph idx="4" type="body"/>
          </p:nvPr>
        </p:nvSpPr>
        <p:spPr>
          <a:xfrm>
            <a:off x="3715400" y="1818827"/>
            <a:ext cx="4386878" cy="41544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06FB6"/>
              </a:buClr>
              <a:buSzPts val="2800"/>
              <a:buChar char="•"/>
            </a:pPr>
            <a:r>
              <a:rPr lang="en" sz="3600"/>
              <a:t>Nguyên âm ngắn</a:t>
            </a:r>
            <a:endParaRPr/>
          </a:p>
          <a:p>
            <a:pPr indent="-406400" lvl="0" marL="457200" marR="0" rtl="0" algn="l">
              <a:lnSpc>
                <a:spcPct val="90000"/>
              </a:lnSpc>
              <a:spcBef>
                <a:spcPts val="1000"/>
              </a:spcBef>
              <a:spcAft>
                <a:spcPts val="0"/>
              </a:spcAft>
              <a:buClr>
                <a:srgbClr val="006FB6"/>
              </a:buClr>
              <a:buSzPts val="2800"/>
              <a:buChar char="•"/>
            </a:pPr>
            <a:r>
              <a:rPr lang="en" sz="3600"/>
              <a:t>Nguyên âm dài </a:t>
            </a:r>
            <a:endParaRPr/>
          </a:p>
          <a:p>
            <a:pPr indent="0" lvl="0" marL="50800" rtl="0" algn="l">
              <a:lnSpc>
                <a:spcPct val="90000"/>
              </a:lnSpc>
              <a:spcBef>
                <a:spcPts val="1000"/>
              </a:spcBef>
              <a:spcAft>
                <a:spcPts val="0"/>
              </a:spcAft>
              <a:buSzPts val="2800"/>
              <a:buNone/>
            </a:pPr>
            <a:r>
              <a:t/>
            </a:r>
            <a:endParaRPr sz="3600"/>
          </a:p>
          <a:p>
            <a:pPr indent="-406400" lvl="0" marL="457200" marR="0" rtl="0" algn="l">
              <a:lnSpc>
                <a:spcPct val="90000"/>
              </a:lnSpc>
              <a:spcBef>
                <a:spcPts val="1000"/>
              </a:spcBef>
              <a:spcAft>
                <a:spcPts val="0"/>
              </a:spcAft>
              <a:buClr>
                <a:srgbClr val="006FB6"/>
              </a:buClr>
              <a:buSzPts val="2800"/>
              <a:buChar char="•"/>
            </a:pPr>
            <a:r>
              <a:rPr lang="en" sz="3600"/>
              <a:t>Âm thường bị nhầm lẫn</a:t>
            </a:r>
            <a:endParaRPr/>
          </a:p>
        </p:txBody>
      </p:sp>
      <p:sp>
        <p:nvSpPr>
          <p:cNvPr id="1536" name="Google Shape;1536;p116"/>
          <p:cNvSpPr txBox="1"/>
          <p:nvPr>
            <p:ph idx="5" type="body"/>
          </p:nvPr>
        </p:nvSpPr>
        <p:spPr>
          <a:xfrm>
            <a:off x="257516" y="90800"/>
            <a:ext cx="3088500" cy="785100"/>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rgbClr val="0771BA"/>
              </a:buClr>
              <a:buSzPts val="2800"/>
              <a:buFont typeface="Arial"/>
              <a:buNone/>
            </a:pPr>
            <a:r>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11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None/>
            </a:pPr>
            <a:r>
              <a:rPr lang="en" sz="4800">
                <a:solidFill>
                  <a:srgbClr val="006FB6"/>
                </a:solidFill>
              </a:rPr>
              <a:t>Thực hành quan sát miệng</a:t>
            </a:r>
            <a:endParaRPr/>
          </a:p>
        </p:txBody>
      </p:sp>
      <p:sp>
        <p:nvSpPr>
          <p:cNvPr id="1542" name="Google Shape;1542;p117"/>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p>
            <a:pPr indent="-571500" lvl="0" marL="800100" rtl="0" algn="l">
              <a:lnSpc>
                <a:spcPct val="90000"/>
              </a:lnSpc>
              <a:spcBef>
                <a:spcPts val="1000"/>
              </a:spcBef>
              <a:spcAft>
                <a:spcPts val="0"/>
              </a:spcAft>
              <a:buSzPts val="4000"/>
              <a:buFont typeface="Calibri"/>
              <a:buChar char="•"/>
            </a:pPr>
            <a:r>
              <a:rPr lang="en">
                <a:latin typeface="Calibri"/>
                <a:ea typeface="Calibri"/>
                <a:cs typeface="Calibri"/>
                <a:sym typeface="Calibri"/>
              </a:rPr>
              <a:t>shop / ship</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
                <a:latin typeface="Calibri"/>
                <a:ea typeface="Calibri"/>
                <a:cs typeface="Calibri"/>
                <a:sym typeface="Calibri"/>
              </a:rPr>
              <a:t>check / coat</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
                <a:latin typeface="Calibri"/>
                <a:ea typeface="Calibri"/>
                <a:cs typeface="Calibri"/>
                <a:sym typeface="Calibri"/>
              </a:rPr>
              <a:t>volley / folly</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
                <a:latin typeface="Calibri"/>
                <a:ea typeface="Calibri"/>
                <a:cs typeface="Calibri"/>
                <a:sym typeface="Calibri"/>
              </a:rPr>
              <a:t>peck / book</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
                <a:latin typeface="Calibri"/>
                <a:ea typeface="Calibri"/>
                <a:cs typeface="Calibri"/>
                <a:sym typeface="Calibri"/>
              </a:rPr>
              <a:t>jig / gig</a:t>
            </a:r>
            <a:endParaRPr>
              <a:latin typeface="Calibri"/>
              <a:ea typeface="Calibri"/>
              <a:cs typeface="Calibri"/>
              <a:sym typeface="Calibri"/>
            </a:endParaRPr>
          </a:p>
          <a:p>
            <a:pPr indent="-571500" lvl="0" marL="800100" rtl="0" algn="l">
              <a:lnSpc>
                <a:spcPct val="90000"/>
              </a:lnSpc>
              <a:spcBef>
                <a:spcPts val="1000"/>
              </a:spcBef>
              <a:spcAft>
                <a:spcPts val="0"/>
              </a:spcAft>
              <a:buSzPts val="4000"/>
              <a:buFont typeface="Calibri"/>
              <a:buChar char="•"/>
            </a:pPr>
            <a:r>
              <a:rPr lang="en">
                <a:latin typeface="Calibri"/>
                <a:ea typeface="Calibri"/>
                <a:cs typeface="Calibri"/>
                <a:sym typeface="Calibri"/>
              </a:rPr>
              <a:t>lean / let</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rPr lang="en">
                <a:latin typeface="Calibri"/>
                <a:ea typeface="Calibri"/>
                <a:cs typeface="Calibri"/>
                <a:sym typeface="Calibri"/>
              </a:rPr>
              <a:t> </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b="1">
              <a:latin typeface="Calibri"/>
              <a:ea typeface="Calibri"/>
              <a:cs typeface="Calibri"/>
              <a:sym typeface="Calibri"/>
            </a:endParaRPr>
          </a:p>
          <a:p>
            <a:pPr indent="-11110" lvl="0" marL="239711" marR="0" rtl="0" algn="l">
              <a:lnSpc>
                <a:spcPct val="90000"/>
              </a:lnSpc>
              <a:spcBef>
                <a:spcPts val="1000"/>
              </a:spcBef>
              <a:spcAft>
                <a:spcPts val="0"/>
              </a:spcAft>
              <a:buClr>
                <a:srgbClr val="006FB6"/>
              </a:buClr>
              <a:buSzPts val="4000"/>
              <a:buFont typeface="Arial"/>
              <a:buNone/>
            </a:pPr>
            <a:r>
              <a:t/>
            </a:r>
            <a:endParaRPr>
              <a:latin typeface="Calibri"/>
              <a:ea typeface="Calibri"/>
              <a:cs typeface="Calibri"/>
              <a:sym typeface="Calibri"/>
            </a:endParaRPr>
          </a:p>
        </p:txBody>
      </p:sp>
      <p:sp>
        <p:nvSpPr>
          <p:cNvPr id="1543" name="Google Shape;1543;p117"/>
          <p:cNvSpPr txBox="1"/>
          <p:nvPr>
            <p:ph idx="2" type="body"/>
          </p:nvPr>
        </p:nvSpPr>
        <p:spPr>
          <a:xfrm>
            <a:off x="9161888" y="3769549"/>
            <a:ext cx="2497200" cy="2511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1650"/>
              <a:buFont typeface="Noto Sans Symbols"/>
              <a:buNone/>
            </a:pPr>
            <a:r>
              <a:rPr lang="en" sz="2800">
                <a:latin typeface="Calibri"/>
                <a:ea typeface="Calibri"/>
                <a:cs typeface="Calibri"/>
                <a:sym typeface="Calibri"/>
              </a:rPr>
              <a:t>Con thấy gì? Mô tả cách miệng sẽ cử động.</a:t>
            </a:r>
            <a:endParaRPr>
              <a:latin typeface="Calibri"/>
              <a:ea typeface="Calibri"/>
              <a:cs typeface="Calibri"/>
              <a:sym typeface="Calibri"/>
            </a:endParaRPr>
          </a:p>
        </p:txBody>
      </p:sp>
      <p:pic>
        <p:nvPicPr>
          <p:cNvPr descr="A picture containing person, child, laptop, indoor&#10;&#10;Description generated with very high confidence" id="1544" name="Google Shape;1544;p117"/>
          <p:cNvPicPr preferRelativeResize="0"/>
          <p:nvPr/>
        </p:nvPicPr>
        <p:blipFill rotWithShape="1">
          <a:blip r:embed="rId3">
            <a:alphaModFix/>
          </a:blip>
          <a:srcRect b="0" l="0" r="0" t="0"/>
          <a:stretch/>
        </p:blipFill>
        <p:spPr>
          <a:xfrm>
            <a:off x="8917845" y="1376888"/>
            <a:ext cx="2985288" cy="2241567"/>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