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8" r:id="rId3"/>
    <p:sldMasterId id="2147483664" r:id="rId4"/>
    <p:sldMasterId id="2147483683" r:id="rId5"/>
    <p:sldMasterId id="2147483693" r:id="rId6"/>
    <p:sldMasterId id="2147483698" r:id="rId7"/>
    <p:sldMasterId id="2147483708" r:id="rId8"/>
    <p:sldMasterId id="2147483723" r:id="rId9"/>
    <p:sldMasterId id="2147483738" r:id="rId10"/>
    <p:sldMasterId id="2147483746" r:id="rId11"/>
  </p:sldMasterIdLst>
  <p:notesMasterIdLst>
    <p:notesMasterId r:id="rId29"/>
  </p:notesMasterIdLst>
  <p:sldIdLst>
    <p:sldId id="256" r:id="rId12"/>
    <p:sldId id="257" r:id="rId13"/>
    <p:sldId id="258" r:id="rId14"/>
    <p:sldId id="272"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XxxvllCOJ9BtmaOKR5Zso0GQu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43" name="Google Shape;1443;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15: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0" name="Google Shape;1530;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p16: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8" name="Google Shape;1538;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47" name="Google Shape;1547;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57" name="Google Shape;1557;p1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dc98d3da30_0_143:notes"/>
          <p:cNvSpPr>
            <a:spLocks noGrp="1" noRot="1" noChangeAspect="1"/>
          </p:cNvSpPr>
          <p:nvPr>
            <p:ph type="sldImg" idx="2"/>
          </p:nvPr>
        </p:nvSpPr>
        <p:spPr>
          <a:xfrm>
            <a:off x="128588" y="104775"/>
            <a:ext cx="2079600" cy="117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6" name="Google Shape;1566;g1dc98d3da30_0_14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19: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7" name="Google Shape;1577;p19: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2cb16f7632f_0_10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91" name="Google Shape;1591;g2cb16f7632f_0_10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99" name="Google Shape;1599;p2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50" name="Google Shape;1450;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55" name="Google Shape;1455;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70" name="Google Shape;1470;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87" name="Google Shape;1487;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1" name="Google Shape;1501;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13: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1" name="Google Shape;1511;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14: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0" name="Google Shape;1520;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1.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5.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24.pn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24.png"/><Relationship Id="rId4"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22.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7"/>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7"/>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51"/>
        <p:cNvGrpSpPr/>
        <p:nvPr/>
      </p:nvGrpSpPr>
      <p:grpSpPr>
        <a:xfrm>
          <a:off x="0" y="0"/>
          <a:ext cx="0" cy="0"/>
          <a:chOff x="0" y="0"/>
          <a:chExt cx="0" cy="0"/>
        </a:xfrm>
      </p:grpSpPr>
      <p:pic>
        <p:nvPicPr>
          <p:cNvPr id="152" name="Google Shape;152;p61"/>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153" name="Google Shape;153;p61"/>
          <p:cNvGrpSpPr/>
          <p:nvPr/>
        </p:nvGrpSpPr>
        <p:grpSpPr>
          <a:xfrm>
            <a:off x="1" y="5607273"/>
            <a:ext cx="12213728" cy="1252537"/>
            <a:chOff x="-33239" y="5603791"/>
            <a:chExt cx="9160525" cy="1252537"/>
          </a:xfrm>
        </p:grpSpPr>
        <p:sp>
          <p:nvSpPr>
            <p:cNvPr id="154" name="Google Shape;154;p61"/>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55" name="Google Shape;155;p61"/>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56" name="Google Shape;156;p61"/>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57" name="Google Shape;157;p61"/>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8" name="Google Shape;158;p61"/>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59" name="Google Shape;159;p61"/>
          <p:cNvSpPr/>
          <p:nvPr/>
        </p:nvSpPr>
        <p:spPr>
          <a:xfrm>
            <a:off x="-1545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160"/>
        <p:cNvGrpSpPr/>
        <p:nvPr/>
      </p:nvGrpSpPr>
      <p:grpSpPr>
        <a:xfrm>
          <a:off x="0" y="0"/>
          <a:ext cx="0" cy="0"/>
          <a:chOff x="0" y="0"/>
          <a:chExt cx="0" cy="0"/>
        </a:xfrm>
      </p:grpSpPr>
      <p:pic>
        <p:nvPicPr>
          <p:cNvPr id="161" name="Google Shape;161;p62"/>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162" name="Google Shape;162;p62"/>
          <p:cNvGrpSpPr/>
          <p:nvPr/>
        </p:nvGrpSpPr>
        <p:grpSpPr>
          <a:xfrm>
            <a:off x="1" y="5607273"/>
            <a:ext cx="12213728" cy="1252537"/>
            <a:chOff x="-33239" y="5603791"/>
            <a:chExt cx="9160525" cy="1252537"/>
          </a:xfrm>
        </p:grpSpPr>
        <p:sp>
          <p:nvSpPr>
            <p:cNvPr id="163" name="Google Shape;163;p62"/>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64" name="Google Shape;164;p62"/>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65" name="Google Shape;165;p62"/>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66" name="Google Shape;166;p62"/>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7" name="Google Shape;167;p62"/>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68" name="Google Shape;168;p62"/>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169"/>
        <p:cNvGrpSpPr/>
        <p:nvPr/>
      </p:nvGrpSpPr>
      <p:grpSpPr>
        <a:xfrm>
          <a:off x="0" y="0"/>
          <a:ext cx="0" cy="0"/>
          <a:chOff x="0" y="0"/>
          <a:chExt cx="0" cy="0"/>
        </a:xfrm>
      </p:grpSpPr>
      <p:pic>
        <p:nvPicPr>
          <p:cNvPr id="170" name="Google Shape;170;p63"/>
          <p:cNvPicPr preferRelativeResize="0"/>
          <p:nvPr/>
        </p:nvPicPr>
        <p:blipFill rotWithShape="1">
          <a:blip r:embed="rId2">
            <a:alphaModFix/>
          </a:blip>
          <a:srcRect l="549" t="8195" r="-548" b="7385"/>
          <a:stretch/>
        </p:blipFill>
        <p:spPr>
          <a:xfrm>
            <a:off x="0" y="0"/>
            <a:ext cx="12192001" cy="6858000"/>
          </a:xfrm>
          <a:prstGeom prst="rect">
            <a:avLst/>
          </a:prstGeom>
          <a:noFill/>
          <a:ln>
            <a:noFill/>
          </a:ln>
        </p:spPr>
      </p:pic>
      <p:grpSp>
        <p:nvGrpSpPr>
          <p:cNvPr id="171" name="Google Shape;171;p63"/>
          <p:cNvGrpSpPr/>
          <p:nvPr/>
        </p:nvGrpSpPr>
        <p:grpSpPr>
          <a:xfrm>
            <a:off x="1" y="5607273"/>
            <a:ext cx="12213728" cy="1252537"/>
            <a:chOff x="-33239" y="5603791"/>
            <a:chExt cx="9160525" cy="1252537"/>
          </a:xfrm>
        </p:grpSpPr>
        <p:sp>
          <p:nvSpPr>
            <p:cNvPr id="172" name="Google Shape;172;p63"/>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3" name="Google Shape;173;p63"/>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74" name="Google Shape;174;p6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75" name="Google Shape;175;p63"/>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6" name="Google Shape;176;p63"/>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77" name="Google Shape;177;p63"/>
          <p:cNvSpPr/>
          <p:nvPr/>
        </p:nvSpPr>
        <p:spPr>
          <a:xfrm>
            <a:off x="-4587"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178"/>
        <p:cNvGrpSpPr/>
        <p:nvPr/>
      </p:nvGrpSpPr>
      <p:grpSpPr>
        <a:xfrm>
          <a:off x="0" y="0"/>
          <a:ext cx="0" cy="0"/>
          <a:chOff x="0" y="0"/>
          <a:chExt cx="0" cy="0"/>
        </a:xfrm>
      </p:grpSpPr>
      <p:sp>
        <p:nvSpPr>
          <p:cNvPr id="179" name="Google Shape;179;p64"/>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80" name="Google Shape;180;p64"/>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181" name="Google Shape;181;p64"/>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182" name="Google Shape;182;p64"/>
          <p:cNvCxnSpPr>
            <a:endCxn id="179"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183" name="Google Shape;183;p64"/>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184" name="Google Shape;184;p64"/>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64"/>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64"/>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92"/>
        <p:cNvGrpSpPr/>
        <p:nvPr/>
      </p:nvGrpSpPr>
      <p:grpSpPr>
        <a:xfrm>
          <a:off x="0" y="0"/>
          <a:ext cx="0" cy="0"/>
          <a:chOff x="0" y="0"/>
          <a:chExt cx="0" cy="0"/>
        </a:xfrm>
      </p:grpSpPr>
      <p:sp>
        <p:nvSpPr>
          <p:cNvPr id="193" name="Google Shape;193;p3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94" name="Google Shape;194;p3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3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3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p3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8" name="Google Shape;198;p3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9" name="Google Shape;199;p3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00" name="Google Shape;200;p3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1" name="Google Shape;201;p3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2" name="Google Shape;202;p3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3" name="Google Shape;203;p3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4" name="Google Shape;204;p3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5" name="Google Shape;205;p3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6" name="Google Shape;206;p3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7" name="Google Shape;207;p3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08" name="Google Shape;208;p3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3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3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3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212"/>
        <p:cNvGrpSpPr/>
        <p:nvPr/>
      </p:nvGrpSpPr>
      <p:grpSpPr>
        <a:xfrm>
          <a:off x="0" y="0"/>
          <a:ext cx="0" cy="0"/>
          <a:chOff x="0" y="0"/>
          <a:chExt cx="0" cy="0"/>
        </a:xfrm>
      </p:grpSpPr>
      <p:sp>
        <p:nvSpPr>
          <p:cNvPr id="213" name="Google Shape;213;p3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4" name="Google Shape;214;p3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15" name="Google Shape;215;p38"/>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6" name="Google Shape;216;p3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7" name="Google Shape;217;p3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8" name="Google Shape;218;p3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9" name="Google Shape;219;p3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20" name="Google Shape;220;p3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21" name="Google Shape;221;p3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2" name="Google Shape;222;p3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23" name="Google Shape;223;p38"/>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38"/>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5" name="Google Shape;225;p38"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26"/>
        <p:cNvGrpSpPr/>
        <p:nvPr/>
      </p:nvGrpSpPr>
      <p:grpSpPr>
        <a:xfrm>
          <a:off x="0" y="0"/>
          <a:ext cx="0" cy="0"/>
          <a:chOff x="0" y="0"/>
          <a:chExt cx="0" cy="0"/>
        </a:xfrm>
      </p:grpSpPr>
      <p:pic>
        <p:nvPicPr>
          <p:cNvPr id="227" name="Google Shape;227;p5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28" name="Google Shape;228;p5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9" name="Google Shape;229;p5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0" name="Google Shape;230;p55"/>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31" name="Google Shape;231;p5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32" name="Google Shape;232;p5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3" name="Google Shape;233;p5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34" name="Google Shape;234;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35" name="Google Shape;235;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36" name="Google Shape;236;p5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7" name="Google Shape;237;p5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p5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39"/>
        <p:cNvGrpSpPr/>
        <p:nvPr/>
      </p:nvGrpSpPr>
      <p:grpSpPr>
        <a:xfrm>
          <a:off x="0" y="0"/>
          <a:ext cx="0" cy="0"/>
          <a:chOff x="0" y="0"/>
          <a:chExt cx="0" cy="0"/>
        </a:xfrm>
      </p:grpSpPr>
      <p:sp>
        <p:nvSpPr>
          <p:cNvPr id="240" name="Google Shape;240;p9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p9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Google Shape;242;p9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9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44" name="Google Shape;244;p9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5" name="Google Shape;245;p9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9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7" name="Google Shape;247;p9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8" name="Google Shape;248;p9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9" name="Google Shape;249;p9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50" name="Google Shape;250;p9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1" name="Google Shape;251;p9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52" name="Google Shape;252;p9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53" name="Google Shape;253;p9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9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5" name="Google Shape;255;p96"/>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256"/>
        <p:cNvGrpSpPr/>
        <p:nvPr/>
      </p:nvGrpSpPr>
      <p:grpSpPr>
        <a:xfrm>
          <a:off x="0" y="0"/>
          <a:ext cx="0" cy="0"/>
          <a:chOff x="0" y="0"/>
          <a:chExt cx="0" cy="0"/>
        </a:xfrm>
      </p:grpSpPr>
      <p:sp>
        <p:nvSpPr>
          <p:cNvPr id="257" name="Google Shape;257;p9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8" name="Google Shape;258;p9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9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0" name="Google Shape;260;p9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61" name="Google Shape;261;p9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2" name="Google Shape;262;p9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3" name="Google Shape;263;p9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4" name="Google Shape;264;p9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9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66" name="Google Shape;266;p9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7" name="Google Shape;267;p9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68" name="Google Shape;268;p9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269"/>
        <p:cNvGrpSpPr/>
        <p:nvPr/>
      </p:nvGrpSpPr>
      <p:grpSpPr>
        <a:xfrm>
          <a:off x="0" y="0"/>
          <a:ext cx="0" cy="0"/>
          <a:chOff x="0" y="0"/>
          <a:chExt cx="0" cy="0"/>
        </a:xfrm>
      </p:grpSpPr>
      <p:pic>
        <p:nvPicPr>
          <p:cNvPr id="270" name="Google Shape;270;p9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71" name="Google Shape;271;p9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2" name="Google Shape;272;p9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3" name="Google Shape;273;p9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74" name="Google Shape;274;p9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75" name="Google Shape;275;p9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76" name="Google Shape;276;p9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7" name="Google Shape;277;p9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78" name="Google Shape;278;p9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9" name="Google Shape;279;p9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0" name="Google Shape;280;p98"/>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98"/>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98"/>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3" name="Google Shape;283;p98"/>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4" name="Google Shape;284;p98"/>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5" name="Google Shape;285;p98"/>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6" name="Google Shape;286;p98"/>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p98"/>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Google Shape;288;p98"/>
          <p:cNvSpPr>
            <a:spLocks noGrp="1"/>
          </p:cNvSpPr>
          <p:nvPr>
            <p:ph type="pic" idx="9"/>
          </p:nvPr>
        </p:nvSpPr>
        <p:spPr>
          <a:xfrm>
            <a:off x="7967502" y="1420398"/>
            <a:ext cx="3962194" cy="3122713"/>
          </a:xfrm>
          <a:prstGeom prst="rect">
            <a:avLst/>
          </a:prstGeom>
          <a:noFill/>
          <a:ln>
            <a:noFill/>
          </a:ln>
        </p:spPr>
      </p:sp>
      <p:sp>
        <p:nvSpPr>
          <p:cNvPr id="289" name="Google Shape;289;p98"/>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0" name="Google Shape;290;p98"/>
          <p:cNvPicPr preferRelativeResize="0"/>
          <p:nvPr/>
        </p:nvPicPr>
        <p:blipFill rotWithShape="1">
          <a:blip r:embed="rId6">
            <a:alphaModFix/>
          </a:blip>
          <a:srcRect/>
          <a:stretch/>
        </p:blipFill>
        <p:spPr>
          <a:xfrm>
            <a:off x="5314535" y="4975017"/>
            <a:ext cx="982993" cy="1105646"/>
          </a:xfrm>
          <a:prstGeom prst="rect">
            <a:avLst/>
          </a:prstGeom>
          <a:noFill/>
          <a:ln>
            <a:noFill/>
          </a:ln>
        </p:spPr>
      </p:pic>
      <p:sp>
        <p:nvSpPr>
          <p:cNvPr id="291" name="Google Shape;291;p98"/>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8"/>
        <p:cNvGrpSpPr/>
        <p:nvPr/>
      </p:nvGrpSpPr>
      <p:grpSpPr>
        <a:xfrm>
          <a:off x="0" y="0"/>
          <a:ext cx="0" cy="0"/>
          <a:chOff x="0" y="0"/>
          <a:chExt cx="0" cy="0"/>
        </a:xfrm>
      </p:grpSpPr>
      <p:sp>
        <p:nvSpPr>
          <p:cNvPr id="19" name="Google Shape;19;p2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0" name="Google Shape;20;p2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2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2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 name="Google Shape;24;p2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5" name="Google Shape;25;p2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 name="Google Shape;26;p2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 name="Google Shape;27;p2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 name="Google Shape;28;p2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 name="Google Shape;29;p2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 name="Google Shape;30;p2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 name="Google Shape;31;p2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2" name="Google Shape;32;p2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3" name="Google Shape;33;p2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34" name="Google Shape;34;p2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35" name="Google Shape;35;p2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2"/>
        <p:cNvGrpSpPr/>
        <p:nvPr/>
      </p:nvGrpSpPr>
      <p:grpSpPr>
        <a:xfrm>
          <a:off x="0" y="0"/>
          <a:ext cx="0" cy="0"/>
          <a:chOff x="0" y="0"/>
          <a:chExt cx="0" cy="0"/>
        </a:xfrm>
      </p:grpSpPr>
      <p:sp>
        <p:nvSpPr>
          <p:cNvPr id="293" name="Google Shape;293;p99"/>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Google Shape;294;p99"/>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99"/>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99"/>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99"/>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99"/>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99"/>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0" name="Google Shape;300;p99"/>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1" name="Google Shape;301;p9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02" name="Google Shape;302;p9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03" name="Google Shape;303;p9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4" name="Google Shape;304;p9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5" name="Google Shape;305;p9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6" name="Google Shape;306;p9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9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8" name="Google Shape;308;p9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9" name="Google Shape;309;p9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10" name="Google Shape;310;p9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311"/>
        <p:cNvGrpSpPr/>
        <p:nvPr/>
      </p:nvGrpSpPr>
      <p:grpSpPr>
        <a:xfrm>
          <a:off x="0" y="0"/>
          <a:ext cx="0" cy="0"/>
          <a:chOff x="0" y="0"/>
          <a:chExt cx="0" cy="0"/>
        </a:xfrm>
      </p:grpSpPr>
      <p:sp>
        <p:nvSpPr>
          <p:cNvPr id="312" name="Google Shape;312;p10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13" name="Google Shape;313;p10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p10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10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6" name="Google Shape;316;p10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7" name="Google Shape;317;p10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18" name="Google Shape;318;p10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9" name="Google Shape;319;p10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0" name="Google Shape;320;p10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1" name="Google Shape;321;p10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2" name="Google Shape;322;p10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23" name="Google Shape;323;p1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24" name="Google Shape;324;p10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25" name="Google Shape;325;p1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26" name="Google Shape;326;p100"/>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327" name="Google Shape;327;p100"/>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328" name="Google Shape;328;p100"/>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329"/>
        <p:cNvGrpSpPr/>
        <p:nvPr/>
      </p:nvGrpSpPr>
      <p:grpSpPr>
        <a:xfrm>
          <a:off x="0" y="0"/>
          <a:ext cx="0" cy="0"/>
          <a:chOff x="0" y="0"/>
          <a:chExt cx="0" cy="0"/>
        </a:xfrm>
      </p:grpSpPr>
      <p:sp>
        <p:nvSpPr>
          <p:cNvPr id="330" name="Google Shape;330;p10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31" name="Google Shape;331;p10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2" name="Google Shape;332;p10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3" name="Google Shape;333;p10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4" name="Google Shape;334;p10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5" name="Google Shape;335;p10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36" name="Google Shape;336;p10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7" name="Google Shape;337;p10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8" name="Google Shape;338;p10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9" name="Google Shape;339;p10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0" name="Google Shape;340;p10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41" name="Google Shape;341;p10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42" name="Google Shape;342;p10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43" name="Google Shape;343;p10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44" name="Google Shape;344;p101"/>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345" name="Google Shape;345;p101"/>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346" name="Google Shape;346;p101"/>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7"/>
        <p:cNvGrpSpPr/>
        <p:nvPr/>
      </p:nvGrpSpPr>
      <p:grpSpPr>
        <a:xfrm>
          <a:off x="0" y="0"/>
          <a:ext cx="0" cy="0"/>
          <a:chOff x="0" y="0"/>
          <a:chExt cx="0" cy="0"/>
        </a:xfrm>
      </p:grpSpPr>
      <p:sp>
        <p:nvSpPr>
          <p:cNvPr id="348" name="Google Shape;348;p10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9" name="Google Shape;349;p10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10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p10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Google Shape;352;p10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p10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10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10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p10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7" name="Google Shape;357;p10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58" name="Google Shape;358;p10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59" name="Google Shape;359;p10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60" name="Google Shape;360;p10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1" name="Google Shape;361;p10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2" name="Google Shape;362;p10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63" name="Google Shape;363;p10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64" name="Google Shape;364;p10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65" name="Google Shape;365;p10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366"/>
        <p:cNvGrpSpPr/>
        <p:nvPr/>
      </p:nvGrpSpPr>
      <p:grpSpPr>
        <a:xfrm>
          <a:off x="0" y="0"/>
          <a:ext cx="0" cy="0"/>
          <a:chOff x="0" y="0"/>
          <a:chExt cx="0" cy="0"/>
        </a:xfrm>
      </p:grpSpPr>
      <p:pic>
        <p:nvPicPr>
          <p:cNvPr id="367" name="Google Shape;367;p10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68" name="Google Shape;368;p10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9" name="Google Shape;369;p10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0" name="Google Shape;370;p10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71" name="Google Shape;371;p10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72" name="Google Shape;372;p10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73" name="Google Shape;373;p10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4" name="Google Shape;374;p10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75" name="Google Shape;375;p10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76" name="Google Shape;376;p10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7" name="Google Shape;377;p10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p10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10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10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1" name="Google Shape;381;p10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10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p10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p10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5" name="Google Shape;385;p103"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386"/>
        <p:cNvGrpSpPr/>
        <p:nvPr/>
      </p:nvGrpSpPr>
      <p:grpSpPr>
        <a:xfrm>
          <a:off x="0" y="0"/>
          <a:ext cx="0" cy="0"/>
          <a:chOff x="0" y="0"/>
          <a:chExt cx="0" cy="0"/>
        </a:xfrm>
      </p:grpSpPr>
      <p:pic>
        <p:nvPicPr>
          <p:cNvPr id="387" name="Google Shape;387;p10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88" name="Google Shape;388;p10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9" name="Google Shape;389;p10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0" name="Google Shape;390;p10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91" name="Google Shape;391;p1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92" name="Google Shape;392;p10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93" name="Google Shape;393;p10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4" name="Google Shape;394;p10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95" name="Google Shape;395;p10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96" name="Google Shape;396;p10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7" name="Google Shape;397;p10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10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10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10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10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10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10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10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5" name="Google Shape;405;p104"/>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6" name="Google Shape;406;p104"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407" name="Google Shape;407;p104"/>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8" name="Google Shape;408;p104"/>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9" name="Google Shape;409;p104"/>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10"/>
        <p:cNvGrpSpPr/>
        <p:nvPr/>
      </p:nvGrpSpPr>
      <p:grpSpPr>
        <a:xfrm>
          <a:off x="0" y="0"/>
          <a:ext cx="0" cy="0"/>
          <a:chOff x="0" y="0"/>
          <a:chExt cx="0" cy="0"/>
        </a:xfrm>
      </p:grpSpPr>
      <p:pic>
        <p:nvPicPr>
          <p:cNvPr id="411" name="Google Shape;411;p10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12" name="Google Shape;412;p10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3" name="Google Shape;413;p10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14" name="Google Shape;414;p10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15" name="Google Shape;415;p10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6" name="Google Shape;416;p10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17" name="Google Shape;417;p10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18" name="Google Shape;418;p10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19" name="Google Shape;419;p10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20" name="Google Shape;420;p10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1" name="Google Shape;421;p105"/>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105"/>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423"/>
        <p:cNvGrpSpPr/>
        <p:nvPr/>
      </p:nvGrpSpPr>
      <p:grpSpPr>
        <a:xfrm>
          <a:off x="0" y="0"/>
          <a:ext cx="0" cy="0"/>
          <a:chOff x="0" y="0"/>
          <a:chExt cx="0" cy="0"/>
        </a:xfrm>
      </p:grpSpPr>
      <p:pic>
        <p:nvPicPr>
          <p:cNvPr id="424" name="Google Shape;424;p10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25" name="Google Shape;425;p10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10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7" name="Google Shape;427;p10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8" name="Google Shape;428;p10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9" name="Google Shape;429;p10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30" name="Google Shape;430;p10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1" name="Google Shape;431;p10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32" name="Google Shape;432;p10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33" name="Google Shape;433;p10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4" name="Google Shape;434;p106"/>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5" name="Google Shape;435;p106"/>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436"/>
        <p:cNvGrpSpPr/>
        <p:nvPr/>
      </p:nvGrpSpPr>
      <p:grpSpPr>
        <a:xfrm>
          <a:off x="0" y="0"/>
          <a:ext cx="0" cy="0"/>
          <a:chOff x="0" y="0"/>
          <a:chExt cx="0" cy="0"/>
        </a:xfrm>
      </p:grpSpPr>
      <p:pic>
        <p:nvPicPr>
          <p:cNvPr id="437" name="Google Shape;437;p10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38" name="Google Shape;438;p10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9" name="Google Shape;439;p10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0" name="Google Shape;440;p10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41" name="Google Shape;441;p10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42" name="Google Shape;442;p10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43" name="Google Shape;443;p10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4" name="Google Shape;444;p10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45" name="Google Shape;445;p10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46" name="Google Shape;446;p10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7" name="Google Shape;447;p107"/>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8" name="Google Shape;448;p107"/>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107"/>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107"/>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107"/>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107"/>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Google Shape;453;p107"/>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54"/>
        <p:cNvGrpSpPr/>
        <p:nvPr/>
      </p:nvGrpSpPr>
      <p:grpSpPr>
        <a:xfrm>
          <a:off x="0" y="0"/>
          <a:ext cx="0" cy="0"/>
          <a:chOff x="0" y="0"/>
          <a:chExt cx="0" cy="0"/>
        </a:xfrm>
      </p:grpSpPr>
      <p:pic>
        <p:nvPicPr>
          <p:cNvPr id="455" name="Google Shape;455;p10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56" name="Google Shape;456;p10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10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8" name="Google Shape;458;p10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59" name="Google Shape;459;p10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60" name="Google Shape;460;p10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61" name="Google Shape;461;p10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62" name="Google Shape;462;p10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3" name="Google Shape;463;p10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64" name="Google Shape;464;p10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5" name="Google Shape;465;p108"/>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6"/>
        <p:cNvGrpSpPr/>
        <p:nvPr/>
      </p:nvGrpSpPr>
      <p:grpSpPr>
        <a:xfrm>
          <a:off x="0" y="0"/>
          <a:ext cx="0" cy="0"/>
          <a:chOff x="0" y="0"/>
          <a:chExt cx="0" cy="0"/>
        </a:xfrm>
      </p:grpSpPr>
      <p:sp>
        <p:nvSpPr>
          <p:cNvPr id="37" name="Google Shape;37;p3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30"/>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1" name="Google Shape;41;p3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2" name="Google Shape;42;p3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3" name="Google Shape;43;p3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 name="Google Shape;44;p3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 name="Google Shape;45;p3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6" name="Google Shape;46;p3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7" name="Google Shape;47;p3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8" name="Google Shape;48;p3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9" name="Google Shape;49;p3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 name="Google Shape;50;p3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1" name="Google Shape;51;p3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 name="Google Shape;52;p30"/>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3" name="Google Shape;53;p30"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66"/>
        <p:cNvGrpSpPr/>
        <p:nvPr/>
      </p:nvGrpSpPr>
      <p:grpSpPr>
        <a:xfrm>
          <a:off x="0" y="0"/>
          <a:ext cx="0" cy="0"/>
          <a:chOff x="0" y="0"/>
          <a:chExt cx="0" cy="0"/>
        </a:xfrm>
      </p:grpSpPr>
      <p:pic>
        <p:nvPicPr>
          <p:cNvPr id="467" name="Google Shape;467;p10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68" name="Google Shape;468;p10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69" name="Google Shape;469;p10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0" name="Google Shape;470;p10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71" name="Google Shape;471;p10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72" name="Google Shape;472;p10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3" name="Google Shape;473;p10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74" name="Google Shape;474;p10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75" name="Google Shape;475;p10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76" name="Google Shape;476;p10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7" name="Google Shape;477;p10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8" name="Google Shape;478;p10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479"/>
        <p:cNvGrpSpPr/>
        <p:nvPr/>
      </p:nvGrpSpPr>
      <p:grpSpPr>
        <a:xfrm>
          <a:off x="0" y="0"/>
          <a:ext cx="0" cy="0"/>
          <a:chOff x="0" y="0"/>
          <a:chExt cx="0" cy="0"/>
        </a:xfrm>
      </p:grpSpPr>
      <p:sp>
        <p:nvSpPr>
          <p:cNvPr id="480" name="Google Shape;480;p11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481" name="Google Shape;481;p11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2" name="Google Shape;482;p11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7939875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488"/>
        <p:cNvGrpSpPr/>
        <p:nvPr/>
      </p:nvGrpSpPr>
      <p:grpSpPr>
        <a:xfrm>
          <a:off x="0" y="0"/>
          <a:ext cx="0" cy="0"/>
          <a:chOff x="0" y="0"/>
          <a:chExt cx="0" cy="0"/>
        </a:xfrm>
      </p:grpSpPr>
      <p:sp>
        <p:nvSpPr>
          <p:cNvPr id="489" name="Google Shape;489;p4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0" name="Google Shape;490;p4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1" name="Google Shape;491;p4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492" name="Google Shape;492;p4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3" name="Google Shape;493;p4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494" name="Google Shape;494;p4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95" name="Google Shape;495;p4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496" name="Google Shape;496;p4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497" name="Google Shape;497;p42"/>
          <p:cNvSpPr>
            <a:spLocks noGrp="1"/>
          </p:cNvSpPr>
          <p:nvPr>
            <p:ph type="pic" idx="2"/>
          </p:nvPr>
        </p:nvSpPr>
        <p:spPr>
          <a:xfrm>
            <a:off x="9282749" y="1283634"/>
            <a:ext cx="2377440" cy="3172968"/>
          </a:xfrm>
          <a:prstGeom prst="rect">
            <a:avLst/>
          </a:prstGeom>
          <a:noFill/>
          <a:ln>
            <a:noFill/>
          </a:ln>
        </p:spPr>
      </p:sp>
      <p:sp>
        <p:nvSpPr>
          <p:cNvPr id="498" name="Google Shape;498;p42"/>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4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4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4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4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3" name="Google Shape;503;p4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4" name="Google Shape;504;p4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5" name="Google Shape;505;p4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6" name="Google Shape;506;p4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07"/>
        <p:cNvGrpSpPr/>
        <p:nvPr/>
      </p:nvGrpSpPr>
      <p:grpSpPr>
        <a:xfrm>
          <a:off x="0" y="0"/>
          <a:ext cx="0" cy="0"/>
          <a:chOff x="0" y="0"/>
          <a:chExt cx="0" cy="0"/>
        </a:xfrm>
      </p:grpSpPr>
      <p:sp>
        <p:nvSpPr>
          <p:cNvPr id="508" name="Google Shape;508;p4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09" name="Google Shape;509;p4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0" name="Google Shape;510;p4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11" name="Google Shape;511;p4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2" name="Google Shape;512;p4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13" name="Google Shape;513;p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14" name="Google Shape;514;p4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15" name="Google Shape;515;p48"/>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516" name="Google Shape;516;p48"/>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12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12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12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7" name="Google Shape;517;p48"/>
          <p:cNvSpPr txBox="1">
            <a:spLocks noGrp="1"/>
          </p:cNvSpPr>
          <p:nvPr>
            <p:ph type="body" idx="2"/>
          </p:nvPr>
        </p:nvSpPr>
        <p:spPr>
          <a:xfrm>
            <a:off x="9163051" y="490888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8" name="Google Shape;518;p48"/>
          <p:cNvSpPr txBox="1">
            <a:spLocks noGrp="1"/>
          </p:cNvSpPr>
          <p:nvPr>
            <p:ph type="body" idx="3"/>
          </p:nvPr>
        </p:nvSpPr>
        <p:spPr>
          <a:xfrm>
            <a:off x="9222900" y="1587499"/>
            <a:ext cx="2377500" cy="317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Arial"/>
              <a:buNone/>
              <a:defRPr sz="36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19"/>
        <p:cNvGrpSpPr/>
        <p:nvPr/>
      </p:nvGrpSpPr>
      <p:grpSpPr>
        <a:xfrm>
          <a:off x="0" y="0"/>
          <a:ext cx="0" cy="0"/>
          <a:chOff x="0" y="0"/>
          <a:chExt cx="0" cy="0"/>
        </a:xfrm>
      </p:grpSpPr>
      <p:sp>
        <p:nvSpPr>
          <p:cNvPr id="520" name="Google Shape;520;p7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1" name="Google Shape;521;p7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22" name="Google Shape;522;p7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23" name="Google Shape;523;p7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24" name="Google Shape;524;p7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25" name="Google Shape;525;p7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26" name="Google Shape;526;p7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27" name="Google Shape;527;p7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28" name="Google Shape;528;p78"/>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9" name="Google Shape;529;p78"/>
          <p:cNvSpPr>
            <a:spLocks noGrp="1"/>
          </p:cNvSpPr>
          <p:nvPr>
            <p:ph type="pic" idx="2"/>
          </p:nvPr>
        </p:nvSpPr>
        <p:spPr>
          <a:xfrm>
            <a:off x="8832388" y="1251284"/>
            <a:ext cx="3251581" cy="2498913"/>
          </a:xfrm>
          <a:prstGeom prst="rect">
            <a:avLst/>
          </a:prstGeom>
          <a:noFill/>
          <a:ln>
            <a:noFill/>
          </a:ln>
        </p:spPr>
      </p:sp>
      <p:sp>
        <p:nvSpPr>
          <p:cNvPr id="530" name="Google Shape;530;p78"/>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31"/>
        <p:cNvGrpSpPr/>
        <p:nvPr/>
      </p:nvGrpSpPr>
      <p:grpSpPr>
        <a:xfrm>
          <a:off x="0" y="0"/>
          <a:ext cx="0" cy="0"/>
          <a:chOff x="0" y="0"/>
          <a:chExt cx="0" cy="0"/>
        </a:xfrm>
      </p:grpSpPr>
      <p:sp>
        <p:nvSpPr>
          <p:cNvPr id="532" name="Google Shape;532;p7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3" name="Google Shape;533;p7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4" name="Google Shape;534;p7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5" name="Google Shape;535;p7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36" name="Google Shape;536;p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37" name="Google Shape;537;p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38" name="Google Shape;538;p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39" name="Google Shape;539;p7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0" name="Google Shape;540;p79"/>
          <p:cNvSpPr>
            <a:spLocks noGrp="1"/>
          </p:cNvSpPr>
          <p:nvPr>
            <p:ph type="pic" idx="2"/>
          </p:nvPr>
        </p:nvSpPr>
        <p:spPr>
          <a:xfrm>
            <a:off x="9209369" y="1251283"/>
            <a:ext cx="2404501" cy="2950013"/>
          </a:xfrm>
          <a:prstGeom prst="rect">
            <a:avLst/>
          </a:prstGeom>
          <a:noFill/>
          <a:ln>
            <a:noFill/>
          </a:ln>
        </p:spPr>
      </p:sp>
      <p:sp>
        <p:nvSpPr>
          <p:cNvPr id="541" name="Google Shape;541;p79"/>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2" name="Google Shape;542;p79"/>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3" name="Google Shape;543;p79"/>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4"/>
        <p:cNvGrpSpPr/>
        <p:nvPr/>
      </p:nvGrpSpPr>
      <p:grpSpPr>
        <a:xfrm>
          <a:off x="0" y="0"/>
          <a:ext cx="0" cy="0"/>
          <a:chOff x="0" y="0"/>
          <a:chExt cx="0" cy="0"/>
        </a:xfrm>
      </p:grpSpPr>
      <p:sp>
        <p:nvSpPr>
          <p:cNvPr id="545" name="Google Shape;545;p8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6" name="Google Shape;546;p8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7" name="Google Shape;547;p8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8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9" name="Google Shape;549;p8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0"/>
        <p:cNvGrpSpPr/>
        <p:nvPr/>
      </p:nvGrpSpPr>
      <p:grpSpPr>
        <a:xfrm>
          <a:off x="0" y="0"/>
          <a:ext cx="0" cy="0"/>
          <a:chOff x="0" y="0"/>
          <a:chExt cx="0" cy="0"/>
        </a:xfrm>
      </p:grpSpPr>
      <p:sp>
        <p:nvSpPr>
          <p:cNvPr id="551" name="Google Shape;551;p8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52"/>
        <p:cNvGrpSpPr/>
        <p:nvPr/>
      </p:nvGrpSpPr>
      <p:grpSpPr>
        <a:xfrm>
          <a:off x="0" y="0"/>
          <a:ext cx="0" cy="0"/>
          <a:chOff x="0" y="0"/>
          <a:chExt cx="0" cy="0"/>
        </a:xfrm>
      </p:grpSpPr>
      <p:sp>
        <p:nvSpPr>
          <p:cNvPr id="553" name="Google Shape;553;p8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4" name="Google Shape;554;p8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55" name="Google Shape;555;p8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6" name="Google Shape;556;p8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57" name="Google Shape;557;p8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58" name="Google Shape;558;p8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59" name="Google Shape;559;p8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0" name="Google Shape;560;p8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61" name="Google Shape;561;p82"/>
          <p:cNvSpPr>
            <a:spLocks noGrp="1"/>
          </p:cNvSpPr>
          <p:nvPr>
            <p:ph type="pic" idx="2"/>
          </p:nvPr>
        </p:nvSpPr>
        <p:spPr>
          <a:xfrm>
            <a:off x="8916576" y="1661249"/>
            <a:ext cx="2990088" cy="2715768"/>
          </a:xfrm>
          <a:prstGeom prst="rect">
            <a:avLst/>
          </a:prstGeom>
          <a:noFill/>
          <a:ln>
            <a:noFill/>
          </a:ln>
        </p:spPr>
      </p:sp>
      <p:sp>
        <p:nvSpPr>
          <p:cNvPr id="562" name="Google Shape;562;p82"/>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82"/>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82"/>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82"/>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
        <p:nvSpPr>
          <p:cNvPr id="55" name="Google Shape;55;p35"/>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5"/>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5"/>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5"/>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35"/>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35"/>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5"/>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5"/>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3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4" name="Google Shape;64;p3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5" name="Google Shape;65;p3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6" name="Google Shape;66;p3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 name="Google Shape;67;p3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 name="Google Shape;68;p3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 name="Google Shape;69;p3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 name="Google Shape;70;p3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 name="Google Shape;71;p3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2" name="Google Shape;72;p3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66"/>
        <p:cNvGrpSpPr/>
        <p:nvPr/>
      </p:nvGrpSpPr>
      <p:grpSpPr>
        <a:xfrm>
          <a:off x="0" y="0"/>
          <a:ext cx="0" cy="0"/>
          <a:chOff x="0" y="0"/>
          <a:chExt cx="0" cy="0"/>
        </a:xfrm>
      </p:grpSpPr>
      <p:sp>
        <p:nvSpPr>
          <p:cNvPr id="567" name="Google Shape;567;p8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68" name="Google Shape;568;p8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69" name="Google Shape;569;p8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0" name="Google Shape;570;p8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71" name="Google Shape;571;p8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72" name="Google Shape;572;p8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3" name="Google Shape;573;p8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74" name="Google Shape;574;p8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75" name="Google Shape;575;p83"/>
          <p:cNvSpPr>
            <a:spLocks noGrp="1"/>
          </p:cNvSpPr>
          <p:nvPr>
            <p:ph type="pic" idx="2"/>
          </p:nvPr>
        </p:nvSpPr>
        <p:spPr>
          <a:xfrm>
            <a:off x="9093038" y="1058781"/>
            <a:ext cx="2715768" cy="2715768"/>
          </a:xfrm>
          <a:prstGeom prst="rect">
            <a:avLst/>
          </a:prstGeom>
          <a:noFill/>
          <a:ln>
            <a:noFill/>
          </a:ln>
        </p:spPr>
      </p:sp>
      <p:sp>
        <p:nvSpPr>
          <p:cNvPr id="576" name="Google Shape;576;p8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8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8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8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8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1" name="Google Shape;581;p8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p8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583"/>
        <p:cNvGrpSpPr/>
        <p:nvPr/>
      </p:nvGrpSpPr>
      <p:grpSpPr>
        <a:xfrm>
          <a:off x="0" y="0"/>
          <a:ext cx="0" cy="0"/>
          <a:chOff x="0" y="0"/>
          <a:chExt cx="0" cy="0"/>
        </a:xfrm>
      </p:grpSpPr>
      <p:sp>
        <p:nvSpPr>
          <p:cNvPr id="584" name="Google Shape;584;p8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5" name="Google Shape;585;p84"/>
          <p:cNvSpPr>
            <a:spLocks noGrp="1"/>
          </p:cNvSpPr>
          <p:nvPr>
            <p:ph type="pic" idx="2"/>
          </p:nvPr>
        </p:nvSpPr>
        <p:spPr>
          <a:xfrm>
            <a:off x="9510134" y="1431036"/>
            <a:ext cx="1965960" cy="3995928"/>
          </a:xfrm>
          <a:prstGeom prst="rect">
            <a:avLst/>
          </a:prstGeom>
          <a:noFill/>
          <a:ln>
            <a:noFill/>
          </a:ln>
        </p:spPr>
      </p:sp>
      <p:cxnSp>
        <p:nvCxnSpPr>
          <p:cNvPr id="586" name="Google Shape;586;p8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7" name="Google Shape;587;p8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8" name="Google Shape;588;p8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9" name="Google Shape;589;p8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90" name="Google Shape;590;p8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91" name="Google Shape;591;p8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92" name="Google Shape;592;p8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93" name="Google Shape;593;p84"/>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84"/>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84"/>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84"/>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84"/>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p84"/>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9" name="Google Shape;599;p84"/>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0" name="Google Shape;600;p84"/>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605"/>
        <p:cNvGrpSpPr/>
        <p:nvPr/>
      </p:nvGrpSpPr>
      <p:grpSpPr>
        <a:xfrm>
          <a:off x="0" y="0"/>
          <a:ext cx="0" cy="0"/>
          <a:chOff x="0" y="0"/>
          <a:chExt cx="0" cy="0"/>
        </a:xfrm>
      </p:grpSpPr>
      <p:sp>
        <p:nvSpPr>
          <p:cNvPr id="606" name="Google Shape;606;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07" name="Google Shape;607;p4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08" name="Google Shape;608;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09" name="Google Shape;609;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0" name="Google Shape;610;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1" name="Google Shape;611;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2" name="Google Shape;612;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13" name="Google Shape;613;p4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14" name="Google Shape;614;p4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15" name="Google Shape;615;p4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16" name="Google Shape;616;p4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7" name="Google Shape;617;p4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8" name="Google Shape;618;p4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9" name="Google Shape;619;p4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20" name="Google Shape;620;p4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21" name="Google Shape;621;p44"/>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22" name="Google Shape;622;p4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23" name="Google Shape;623;p4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24"/>
        <p:cNvGrpSpPr/>
        <p:nvPr/>
      </p:nvGrpSpPr>
      <p:grpSpPr>
        <a:xfrm>
          <a:off x="0" y="0"/>
          <a:ext cx="0" cy="0"/>
          <a:chOff x="0" y="0"/>
          <a:chExt cx="0" cy="0"/>
        </a:xfrm>
      </p:grpSpPr>
      <p:sp>
        <p:nvSpPr>
          <p:cNvPr id="625" name="Google Shape;625;p4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26" name="Google Shape;626;p49"/>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627" name="Google Shape;627;p49"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628" name="Google Shape;628;p4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9" name="Google Shape;629;p4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0" name="Google Shape;630;p4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1" name="Google Shape;631;p4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2" name="Google Shape;632;p4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633" name="Google Shape;633;p49"/>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34" name="Google Shape;634;p49"/>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635" name="Google Shape;635;p49"/>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636" name="Google Shape;636;p49"/>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37" name="Google Shape;637;p49"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638" name="Google Shape;638;p49"/>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9" name="Google Shape;639;p49"/>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0" name="Google Shape;640;p49"/>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1" name="Google Shape;641;p49"/>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2" name="Google Shape;642;p49"/>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3" name="Google Shape;643;p49"/>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44"/>
        <p:cNvGrpSpPr/>
        <p:nvPr/>
      </p:nvGrpSpPr>
      <p:grpSpPr>
        <a:xfrm>
          <a:off x="0" y="0"/>
          <a:ext cx="0" cy="0"/>
          <a:chOff x="0" y="0"/>
          <a:chExt cx="0" cy="0"/>
        </a:xfrm>
      </p:grpSpPr>
      <p:pic>
        <p:nvPicPr>
          <p:cNvPr id="645" name="Google Shape;645;p50"/>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646" name="Google Shape;646;p5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47" name="Google Shape;647;p50"/>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648" name="Google Shape;648;p5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9" name="Google Shape;649;p5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0" name="Google Shape;650;p5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1" name="Google Shape;651;p5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2" name="Google Shape;652;p5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53" name="Google Shape;653;p50"/>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654" name="Google Shape;654;p50"/>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655" name="Google Shape;655;p50"/>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56" name="Google Shape;656;p50"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657" name="Google Shape;657;p50"/>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8" name="Google Shape;658;p50"/>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9" name="Google Shape;659;p50"/>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0" name="Google Shape;660;p50"/>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50"/>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62"/>
        <p:cNvGrpSpPr/>
        <p:nvPr/>
      </p:nvGrpSpPr>
      <p:grpSpPr>
        <a:xfrm>
          <a:off x="0" y="0"/>
          <a:ext cx="0" cy="0"/>
          <a:chOff x="0" y="0"/>
          <a:chExt cx="0" cy="0"/>
        </a:xfrm>
      </p:grpSpPr>
      <p:sp>
        <p:nvSpPr>
          <p:cNvPr id="663" name="Google Shape;663;p60"/>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4" name="Google Shape;664;p60"/>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60"/>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66" name="Google Shape;666;p60"/>
          <p:cNvGrpSpPr/>
          <p:nvPr/>
        </p:nvGrpSpPr>
        <p:grpSpPr>
          <a:xfrm>
            <a:off x="0" y="5607273"/>
            <a:ext cx="12196432" cy="83414"/>
            <a:chOff x="-33239" y="5603791"/>
            <a:chExt cx="9147324" cy="83414"/>
          </a:xfrm>
        </p:grpSpPr>
        <p:cxnSp>
          <p:nvCxnSpPr>
            <p:cNvPr id="667" name="Google Shape;667;p60"/>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668" name="Google Shape;668;p60"/>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1_2 Reading tip with pic and conversation bubbles">
    <p:spTree>
      <p:nvGrpSpPr>
        <p:cNvPr id="1" name="Shape 674"/>
        <p:cNvGrpSpPr/>
        <p:nvPr/>
      </p:nvGrpSpPr>
      <p:grpSpPr>
        <a:xfrm>
          <a:off x="0" y="0"/>
          <a:ext cx="0" cy="0"/>
          <a:chOff x="0" y="0"/>
          <a:chExt cx="0" cy="0"/>
        </a:xfrm>
      </p:grpSpPr>
      <p:sp>
        <p:nvSpPr>
          <p:cNvPr id="675" name="Google Shape;675;p4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a:endParaRPr/>
          </a:p>
        </p:txBody>
      </p:sp>
      <p:sp>
        <p:nvSpPr>
          <p:cNvPr id="676" name="Google Shape;676;p46"/>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Calibri"/>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77" name="Google Shape;677;p46"/>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78" name="Google Shape;678;p46"/>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679" name="Google Shape;679;p4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80" name="Google Shape;680;p4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81" name="Google Shape;681;p4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82" name="Google Shape;682;p4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83" name="Google Shape;683;p4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84" name="Google Shape;684;p4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85" name="Google Shape;685;p46"/>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686" name="Google Shape;686;p4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687" name="Google Shape;687;p46"/>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8" name="Google Shape;688;p46"/>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9" name="Google Shape;689;p46"/>
          <p:cNvSpPr txBox="1">
            <a:spLocks noGrp="1"/>
          </p:cNvSpPr>
          <p:nvPr>
            <p:ph type="body" idx="4"/>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46"/>
          <p:cNvSpPr txBox="1">
            <a:spLocks noGrp="1"/>
          </p:cNvSpPr>
          <p:nvPr>
            <p:ph type="body" idx="5"/>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691"/>
        <p:cNvGrpSpPr/>
        <p:nvPr/>
      </p:nvGrpSpPr>
      <p:grpSpPr>
        <a:xfrm>
          <a:off x="0" y="0"/>
          <a:ext cx="0" cy="0"/>
          <a:chOff x="0" y="0"/>
          <a:chExt cx="0" cy="0"/>
        </a:xfrm>
      </p:grpSpPr>
      <p:sp>
        <p:nvSpPr>
          <p:cNvPr id="692" name="Google Shape;692;p4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p47"/>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94" name="Google Shape;694;p47"/>
          <p:cNvSpPr txBox="1">
            <a:spLocks noGrp="1"/>
          </p:cNvSpPr>
          <p:nvPr>
            <p:ph type="body" idx="2"/>
          </p:nvPr>
        </p:nvSpPr>
        <p:spPr>
          <a:xfrm>
            <a:off x="7434148" y="1818827"/>
            <a:ext cx="4500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695" name="Google Shape;695;p4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96" name="Google Shape;696;p4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97" name="Google Shape;697;p4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98" name="Google Shape;698;p4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99" name="Google Shape;699;p4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00" name="Google Shape;700;p4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01" name="Google Shape;701;p47"/>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02" name="Google Shape;702;p47"/>
          <p:cNvSpPr>
            <a:spLocks noGrp="1"/>
          </p:cNvSpPr>
          <p:nvPr>
            <p:ph type="pic" idx="3"/>
          </p:nvPr>
        </p:nvSpPr>
        <p:spPr>
          <a:xfrm>
            <a:off x="457146" y="1057339"/>
            <a:ext cx="2514600" cy="2935200"/>
          </a:xfrm>
          <a:prstGeom prst="rect">
            <a:avLst/>
          </a:prstGeom>
          <a:noFill/>
          <a:ln>
            <a:noFill/>
          </a:ln>
        </p:spPr>
      </p:sp>
      <p:sp>
        <p:nvSpPr>
          <p:cNvPr id="703" name="Google Shape;703;p47"/>
          <p:cNvSpPr txBox="1">
            <a:spLocks noGrp="1"/>
          </p:cNvSpPr>
          <p:nvPr>
            <p:ph type="body" idx="4"/>
          </p:nvPr>
        </p:nvSpPr>
        <p:spPr>
          <a:xfrm>
            <a:off x="3715400" y="1818827"/>
            <a:ext cx="36789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47"/>
          <p:cNvSpPr txBox="1">
            <a:spLocks noGrp="1"/>
          </p:cNvSpPr>
          <p:nvPr>
            <p:ph type="body" idx="5"/>
          </p:nvPr>
        </p:nvSpPr>
        <p:spPr>
          <a:xfrm>
            <a:off x="257516" y="90800"/>
            <a:ext cx="3088500" cy="78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05"/>
        <p:cNvGrpSpPr/>
        <p:nvPr/>
      </p:nvGrpSpPr>
      <p:grpSpPr>
        <a:xfrm>
          <a:off x="0" y="0"/>
          <a:ext cx="0" cy="0"/>
          <a:chOff x="0" y="0"/>
          <a:chExt cx="0" cy="0"/>
        </a:xfrm>
      </p:grpSpPr>
      <p:sp>
        <p:nvSpPr>
          <p:cNvPr id="706" name="Google Shape;706;p8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7" name="Google Shape;707;p85"/>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85"/>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09" name="Google Shape;709;p8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0" name="Google Shape;710;p85"/>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11" name="Google Shape;711;p8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2" name="Google Shape;712;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13" name="Google Shape;713;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14" name="Google Shape;714;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15" name="Google Shape;715;p85"/>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716" name="Google Shape;716;p8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17" name="Google Shape;717;p85"/>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8" name="Google Shape;718;p85"/>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9" name="Google Shape;719;p85"/>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p85"/>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85"/>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22"/>
        <p:cNvGrpSpPr/>
        <p:nvPr/>
      </p:nvGrpSpPr>
      <p:grpSpPr>
        <a:xfrm>
          <a:off x="0" y="0"/>
          <a:ext cx="0" cy="0"/>
          <a:chOff x="0" y="0"/>
          <a:chExt cx="0" cy="0"/>
        </a:xfrm>
      </p:grpSpPr>
      <p:sp>
        <p:nvSpPr>
          <p:cNvPr id="723" name="Google Shape;723;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4" name="Google Shape;724;p86"/>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86"/>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86"/>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27" name="Google Shape;727;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28" name="Google Shape;728;p8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29" name="Google Shape;729;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0" name="Google Shape;730;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1" name="Google Shape;731;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2" name="Google Shape;732;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33" name="Google Shape;733;p86"/>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34" name="Google Shape;734;p86"/>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86"/>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6" name="Google Shape;736;p86"/>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86"/>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sp>
        <p:nvSpPr>
          <p:cNvPr id="74" name="Google Shape;74;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5" name="Google Shape;75;p92"/>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76" name="Google Shape;76;p92"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77" name="Google Shape;77;p9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 name="Google Shape;78;p9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9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 name="Google Shape;80;p9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9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82" name="Google Shape;82;p92"/>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3" name="Google Shape;83;p92"/>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4" name="Google Shape;84;p92"/>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85" name="Google Shape;85;p92"/>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 name="Google Shape;86;p9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87" name="Google Shape;87;p92"/>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 name="Google Shape;88;p92"/>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 name="Google Shape;89;p92"/>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92"/>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92"/>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92"/>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38"/>
        <p:cNvGrpSpPr/>
        <p:nvPr/>
      </p:nvGrpSpPr>
      <p:grpSpPr>
        <a:xfrm>
          <a:off x="0" y="0"/>
          <a:ext cx="0" cy="0"/>
          <a:chOff x="0" y="0"/>
          <a:chExt cx="0" cy="0"/>
        </a:xfrm>
      </p:grpSpPr>
      <p:sp>
        <p:nvSpPr>
          <p:cNvPr id="739" name="Google Shape;739;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0" name="Google Shape;740;p87"/>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1" name="Google Shape;741;p87"/>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2" name="Google Shape;742;p87"/>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3" name="Google Shape;743;p87"/>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4" name="Google Shape;744;p8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5" name="Google Shape;745;p8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46" name="Google Shape;746;p8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7" name="Google Shape;747;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48" name="Google Shape;748;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49" name="Google Shape;749;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0" name="Google Shape;750;p87"/>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1"/>
        <p:cNvGrpSpPr/>
        <p:nvPr/>
      </p:nvGrpSpPr>
      <p:grpSpPr>
        <a:xfrm>
          <a:off x="0" y="0"/>
          <a:ext cx="0" cy="0"/>
          <a:chOff x="0" y="0"/>
          <a:chExt cx="0" cy="0"/>
        </a:xfrm>
      </p:grpSpPr>
      <p:sp>
        <p:nvSpPr>
          <p:cNvPr id="752" name="Google Shape;752;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3" name="Google Shape;753;p88"/>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754" name="Google Shape;754;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5" name="Google Shape;755;p88"/>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56" name="Google Shape;756;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57" name="Google Shape;757;p8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58" name="Google Shape;758;p8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759" name="Google Shape;759;p8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60"/>
        <p:cNvGrpSpPr/>
        <p:nvPr/>
      </p:nvGrpSpPr>
      <p:grpSpPr>
        <a:xfrm>
          <a:off x="0" y="0"/>
          <a:ext cx="0" cy="0"/>
          <a:chOff x="0" y="0"/>
          <a:chExt cx="0" cy="0"/>
        </a:xfrm>
      </p:grpSpPr>
      <p:sp>
        <p:nvSpPr>
          <p:cNvPr id="761" name="Google Shape;761;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62" name="Google Shape;762;p8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3" name="Google Shape;763;p8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64" name="Google Shape;764;p8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5" name="Google Shape;765;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66" name="Google Shape;766;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67" name="Google Shape;767;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68" name="Google Shape;768;p89"/>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69"/>
        <p:cNvGrpSpPr/>
        <p:nvPr/>
      </p:nvGrpSpPr>
      <p:grpSpPr>
        <a:xfrm>
          <a:off x="0" y="0"/>
          <a:ext cx="0" cy="0"/>
          <a:chOff x="0" y="0"/>
          <a:chExt cx="0" cy="0"/>
        </a:xfrm>
      </p:grpSpPr>
      <p:sp>
        <p:nvSpPr>
          <p:cNvPr id="770" name="Google Shape;770;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1" name="Google Shape;771;p9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72" name="Google Shape;772;p90"/>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73" name="Google Shape;773;p9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4" name="Google Shape;774;p9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775" name="Google Shape;775;p90"/>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76" name="Google Shape;776;p90"/>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77" name="Google Shape;777;p9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78"/>
        <p:cNvGrpSpPr/>
        <p:nvPr/>
      </p:nvGrpSpPr>
      <p:grpSpPr>
        <a:xfrm>
          <a:off x="0" y="0"/>
          <a:ext cx="0" cy="0"/>
          <a:chOff x="0" y="0"/>
          <a:chExt cx="0" cy="0"/>
        </a:xfrm>
      </p:grpSpPr>
      <p:sp>
        <p:nvSpPr>
          <p:cNvPr id="779" name="Google Shape;779;p91"/>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0" name="Google Shape;780;p91"/>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1" name="Google Shape;781;p91"/>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82" name="Google Shape;782;p9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83" name="Google Shape;783;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84" name="Google Shape;784;p91"/>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85" name="Google Shape;785;p91"/>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86" name="Google Shape;786;p9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87" name="Google Shape;787;p91"/>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8" name="Google Shape;788;p91"/>
          <p:cNvSpPr>
            <a:spLocks noGrp="1"/>
          </p:cNvSpPr>
          <p:nvPr>
            <p:ph type="pic" idx="2"/>
          </p:nvPr>
        </p:nvSpPr>
        <p:spPr>
          <a:xfrm>
            <a:off x="457146" y="524736"/>
            <a:ext cx="2514600" cy="2935224"/>
          </a:xfrm>
          <a:prstGeom prst="rect">
            <a:avLst/>
          </a:prstGeom>
          <a:noFill/>
          <a:ln>
            <a:noFill/>
          </a:ln>
        </p:spPr>
      </p:sp>
      <p:sp>
        <p:nvSpPr>
          <p:cNvPr id="789" name="Google Shape;789;p91"/>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95"/>
        <p:cNvGrpSpPr/>
        <p:nvPr/>
      </p:nvGrpSpPr>
      <p:grpSpPr>
        <a:xfrm>
          <a:off x="0" y="0"/>
          <a:ext cx="0" cy="0"/>
          <a:chOff x="0" y="0"/>
          <a:chExt cx="0" cy="0"/>
        </a:xfrm>
      </p:grpSpPr>
      <p:pic>
        <p:nvPicPr>
          <p:cNvPr id="796" name="Google Shape;796;p5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97" name="Google Shape;797;p5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8" name="Google Shape;798;p5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9" name="Google Shape;799;p5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0" name="Google Shape;800;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1" name="Google Shape;801;p5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02" name="Google Shape;802;p5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3" name="Google Shape;803;p5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04" name="Google Shape;804;p5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05" name="Google Shape;805;p5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6" name="Google Shape;806;p5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7" name="Google Shape;807;p5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8" name="Google Shape;808;p5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9" name="Google Shape;809;p5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5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5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2" name="Google Shape;812;p5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p5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52"/>
          <p:cNvSpPr>
            <a:spLocks noGrp="1"/>
          </p:cNvSpPr>
          <p:nvPr>
            <p:ph type="pic" idx="9"/>
          </p:nvPr>
        </p:nvSpPr>
        <p:spPr>
          <a:xfrm>
            <a:off x="7967502" y="1420398"/>
            <a:ext cx="3962194" cy="3122713"/>
          </a:xfrm>
          <a:prstGeom prst="rect">
            <a:avLst/>
          </a:prstGeom>
          <a:noFill/>
          <a:ln>
            <a:noFill/>
          </a:ln>
        </p:spPr>
      </p:sp>
      <p:sp>
        <p:nvSpPr>
          <p:cNvPr id="815" name="Google Shape;815;p52"/>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16"/>
        <p:cNvGrpSpPr/>
        <p:nvPr/>
      </p:nvGrpSpPr>
      <p:grpSpPr>
        <a:xfrm>
          <a:off x="0" y="0"/>
          <a:ext cx="0" cy="0"/>
          <a:chOff x="0" y="0"/>
          <a:chExt cx="0" cy="0"/>
        </a:xfrm>
      </p:grpSpPr>
      <p:sp>
        <p:nvSpPr>
          <p:cNvPr id="817" name="Google Shape;817;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8" name="Google Shape;818;p6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6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0" name="Google Shape;820;p6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21" name="Google Shape;821;p6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2" name="Google Shape;822;p6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3" name="Google Shape;823;p6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4" name="Google Shape;824;p6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5" name="Google Shape;825;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6" name="Google Shape;826;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27" name="Google Shape;827;p6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28" name="Google Shape;828;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29"/>
        <p:cNvGrpSpPr/>
        <p:nvPr/>
      </p:nvGrpSpPr>
      <p:grpSpPr>
        <a:xfrm>
          <a:off x="0" y="0"/>
          <a:ext cx="0" cy="0"/>
          <a:chOff x="0" y="0"/>
          <a:chExt cx="0" cy="0"/>
        </a:xfrm>
      </p:grpSpPr>
      <p:sp>
        <p:nvSpPr>
          <p:cNvPr id="830" name="Google Shape;830;p6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1" name="Google Shape;831;p6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2" name="Google Shape;832;p6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6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4" name="Google Shape;834;p66"/>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5" name="Google Shape;835;p66"/>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66"/>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7" name="Google Shape;837;p66"/>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8" name="Google Shape;838;p6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39" name="Google Shape;839;p6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40" name="Google Shape;840;p6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1" name="Google Shape;841;p6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2" name="Google Shape;842;p6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3" name="Google Shape;843;p6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4" name="Google Shape;844;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5" name="Google Shape;845;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6" name="Google Shape;846;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7" name="Google Shape;847;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48"/>
        <p:cNvGrpSpPr/>
        <p:nvPr/>
      </p:nvGrpSpPr>
      <p:grpSpPr>
        <a:xfrm>
          <a:off x="0" y="0"/>
          <a:ext cx="0" cy="0"/>
          <a:chOff x="0" y="0"/>
          <a:chExt cx="0" cy="0"/>
        </a:xfrm>
      </p:grpSpPr>
      <p:sp>
        <p:nvSpPr>
          <p:cNvPr id="849" name="Google Shape;849;p67"/>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50" name="Google Shape;850;p6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67"/>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3" name="Google Shape;853;p67"/>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4" name="Google Shape;854;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55" name="Google Shape;855;p6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6" name="Google Shape;856;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7" name="Google Shape;857;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8" name="Google Shape;858;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9" name="Google Shape;859;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0" name="Google Shape;860;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1" name="Google Shape;861;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2" name="Google Shape;862;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63" name="Google Shape;863;p6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64" name="Google Shape;864;p6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65" name="Google Shape;865;p6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66"/>
        <p:cNvGrpSpPr/>
        <p:nvPr/>
      </p:nvGrpSpPr>
      <p:grpSpPr>
        <a:xfrm>
          <a:off x="0" y="0"/>
          <a:ext cx="0" cy="0"/>
          <a:chOff x="0" y="0"/>
          <a:chExt cx="0" cy="0"/>
        </a:xfrm>
      </p:grpSpPr>
      <p:sp>
        <p:nvSpPr>
          <p:cNvPr id="867" name="Google Shape;867;p6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68" name="Google Shape;868;p6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6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1" name="Google Shape;871;p6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2" name="Google Shape;872;p6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3" name="Google Shape;873;p6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4" name="Google Shape;874;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5" name="Google Shape;875;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6" name="Google Shape;876;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7" name="Google Shape;877;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8" name="Google Shape;878;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9" name="Google Shape;879;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0" name="Google Shape;880;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81" name="Google Shape;881;p6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82" name="Google Shape;882;p6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83" name="Google Shape;883;p6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3"/>
        <p:cNvGrpSpPr/>
        <p:nvPr/>
      </p:nvGrpSpPr>
      <p:grpSpPr>
        <a:xfrm>
          <a:off x="0" y="0"/>
          <a:ext cx="0" cy="0"/>
          <a:chOff x="0" y="0"/>
          <a:chExt cx="0" cy="0"/>
        </a:xfrm>
      </p:grpSpPr>
      <p:pic>
        <p:nvPicPr>
          <p:cNvPr id="94" name="Google Shape;94;p93"/>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95" name="Google Shape;95;p9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6" name="Google Shape;96;p93"/>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97" name="Google Shape;97;p9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9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 name="Google Shape;99;p9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 name="Google Shape;100;p9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 name="Google Shape;101;p9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 name="Google Shape;102;p9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3" name="Google Shape;103;p9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04" name="Google Shape;104;p93"/>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5" name="Google Shape;105;p9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06" name="Google Shape;106;p93"/>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 name="Google Shape;107;p93"/>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 name="Google Shape;108;p93"/>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93"/>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93"/>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84"/>
        <p:cNvGrpSpPr/>
        <p:nvPr/>
      </p:nvGrpSpPr>
      <p:grpSpPr>
        <a:xfrm>
          <a:off x="0" y="0"/>
          <a:ext cx="0" cy="0"/>
          <a:chOff x="0" y="0"/>
          <a:chExt cx="0" cy="0"/>
        </a:xfrm>
      </p:grpSpPr>
      <p:sp>
        <p:nvSpPr>
          <p:cNvPr id="885" name="Google Shape;885;p69"/>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6" name="Google Shape;886;p69"/>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p69"/>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8" name="Google Shape;888;p69"/>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9" name="Google Shape;889;p69"/>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0" name="Google Shape;890;p69"/>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69"/>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69"/>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6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94" name="Google Shape;894;p6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95" name="Google Shape;895;p6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6" name="Google Shape;896;p6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7" name="Google Shape;897;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8" name="Google Shape;898;p6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9" name="Google Shape;899;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0" name="Google Shape;900;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1" name="Google Shape;901;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02" name="Google Shape;902;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903"/>
        <p:cNvGrpSpPr/>
        <p:nvPr/>
      </p:nvGrpSpPr>
      <p:grpSpPr>
        <a:xfrm>
          <a:off x="0" y="0"/>
          <a:ext cx="0" cy="0"/>
          <a:chOff x="0" y="0"/>
          <a:chExt cx="0" cy="0"/>
        </a:xfrm>
      </p:grpSpPr>
      <p:pic>
        <p:nvPicPr>
          <p:cNvPr id="904" name="Google Shape;904;p7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05" name="Google Shape;905;p7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6" name="Google Shape;906;p7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7" name="Google Shape;907;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8" name="Google Shape;908;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9" name="Google Shape;909;p7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10" name="Google Shape;910;p7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1" name="Google Shape;911;p7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12" name="Google Shape;912;p7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13" name="Google Shape;913;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4" name="Google Shape;914;p70"/>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70"/>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70"/>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70"/>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0"/>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70"/>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2" name="Google Shape;922;p70"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23"/>
        <p:cNvGrpSpPr/>
        <p:nvPr/>
      </p:nvGrpSpPr>
      <p:grpSpPr>
        <a:xfrm>
          <a:off x="0" y="0"/>
          <a:ext cx="0" cy="0"/>
          <a:chOff x="0" y="0"/>
          <a:chExt cx="0" cy="0"/>
        </a:xfrm>
      </p:grpSpPr>
      <p:pic>
        <p:nvPicPr>
          <p:cNvPr id="924" name="Google Shape;924;p7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5" name="Google Shape;925;p7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6" name="Google Shape;926;p7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7" name="Google Shape;927;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8" name="Google Shape;928;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9" name="Google Shape;929;p7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30" name="Google Shape;930;p7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1" name="Google Shape;931;p7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2" name="Google Shape;932;p7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33" name="Google Shape;933;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4" name="Google Shape;934;p7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5" name="Google Shape;935;p7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6" name="Google Shape;936;p7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7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7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7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7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1"/>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3" name="Google Shape;943;p71"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44" name="Google Shape;944;p71"/>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5" name="Google Shape;945;p71"/>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6" name="Google Shape;946;p71"/>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47"/>
        <p:cNvGrpSpPr/>
        <p:nvPr/>
      </p:nvGrpSpPr>
      <p:grpSpPr>
        <a:xfrm>
          <a:off x="0" y="0"/>
          <a:ext cx="0" cy="0"/>
          <a:chOff x="0" y="0"/>
          <a:chExt cx="0" cy="0"/>
        </a:xfrm>
      </p:grpSpPr>
      <p:pic>
        <p:nvPicPr>
          <p:cNvPr id="948" name="Google Shape;948;p7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49" name="Google Shape;949;p7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0" name="Google Shape;950;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1" name="Google Shape;951;p7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2" name="Google Shape;952;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3" name="Google Shape;953;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4" name="Google Shape;954;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5" name="Google Shape;955;p7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56" name="Google Shape;956;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57" name="Google Shape;957;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8" name="Google Shape;958;p72"/>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p72"/>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60"/>
        <p:cNvGrpSpPr/>
        <p:nvPr/>
      </p:nvGrpSpPr>
      <p:grpSpPr>
        <a:xfrm>
          <a:off x="0" y="0"/>
          <a:ext cx="0" cy="0"/>
          <a:chOff x="0" y="0"/>
          <a:chExt cx="0" cy="0"/>
        </a:xfrm>
      </p:grpSpPr>
      <p:pic>
        <p:nvPicPr>
          <p:cNvPr id="961" name="Google Shape;961;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62" name="Google Shape;962;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3" name="Google Shape;963;p7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4" name="Google Shape;964;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5" name="Google Shape;965;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6" name="Google Shape;966;p7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67" name="Google Shape;967;p7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8" name="Google Shape;968;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69" name="Google Shape;969;p7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70" name="Google Shape;970;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1" name="Google Shape;971;p73"/>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2" name="Google Shape;972;p73"/>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73"/>
        <p:cNvGrpSpPr/>
        <p:nvPr/>
      </p:nvGrpSpPr>
      <p:grpSpPr>
        <a:xfrm>
          <a:off x="0" y="0"/>
          <a:ext cx="0" cy="0"/>
          <a:chOff x="0" y="0"/>
          <a:chExt cx="0" cy="0"/>
        </a:xfrm>
      </p:grpSpPr>
      <p:pic>
        <p:nvPicPr>
          <p:cNvPr id="974" name="Google Shape;974;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5" name="Google Shape;975;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6" name="Google Shape;976;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7" name="Google Shape;977;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8" name="Google Shape;978;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9" name="Google Shape;979;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80" name="Google Shape;980;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1" name="Google Shape;981;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2" name="Google Shape;982;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83" name="Google Shape;983;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4" name="Google Shape;984;p74"/>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5" name="Google Shape;985;p74"/>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p74"/>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74"/>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74"/>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74"/>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0" name="Google Shape;990;p74"/>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91"/>
        <p:cNvGrpSpPr/>
        <p:nvPr/>
      </p:nvGrpSpPr>
      <p:grpSpPr>
        <a:xfrm>
          <a:off x="0" y="0"/>
          <a:ext cx="0" cy="0"/>
          <a:chOff x="0" y="0"/>
          <a:chExt cx="0" cy="0"/>
        </a:xfrm>
      </p:grpSpPr>
      <p:pic>
        <p:nvPicPr>
          <p:cNvPr id="992" name="Google Shape;992;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93" name="Google Shape;993;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4" name="Google Shape;994;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5" name="Google Shape;995;p75"/>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96" name="Google Shape;996;p7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97" name="Google Shape;997;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8" name="Google Shape;998;p7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9" name="Google Shape;999;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00" name="Google Shape;1000;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01" name="Google Shape;1001;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2" name="Google Shape;1002;p75"/>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03"/>
        <p:cNvGrpSpPr/>
        <p:nvPr/>
      </p:nvGrpSpPr>
      <p:grpSpPr>
        <a:xfrm>
          <a:off x="0" y="0"/>
          <a:ext cx="0" cy="0"/>
          <a:chOff x="0" y="0"/>
          <a:chExt cx="0" cy="0"/>
        </a:xfrm>
      </p:grpSpPr>
      <p:pic>
        <p:nvPicPr>
          <p:cNvPr id="1004" name="Google Shape;1004;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05" name="Google Shape;1005;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6" name="Google Shape;1006;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7" name="Google Shape;1007;p7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08" name="Google Shape;1008;p7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09" name="Google Shape;1009;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0" name="Google Shape;1010;p7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1" name="Google Shape;1011;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2" name="Google Shape;1012;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13" name="Google Shape;1013;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4" name="Google Shape;1014;p7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5" name="Google Shape;1015;p7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016"/>
        <p:cNvGrpSpPr/>
        <p:nvPr/>
      </p:nvGrpSpPr>
      <p:grpSpPr>
        <a:xfrm>
          <a:off x="0" y="0"/>
          <a:ext cx="0" cy="0"/>
          <a:chOff x="0" y="0"/>
          <a:chExt cx="0" cy="0"/>
        </a:xfrm>
      </p:grpSpPr>
      <p:sp>
        <p:nvSpPr>
          <p:cNvPr id="1017" name="Google Shape;1017;p77"/>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18" name="Google Shape;1018;p77"/>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025"/>
        <p:cNvGrpSpPr/>
        <p:nvPr/>
      </p:nvGrpSpPr>
      <p:grpSpPr>
        <a:xfrm>
          <a:off x="0" y="0"/>
          <a:ext cx="0" cy="0"/>
          <a:chOff x="0" y="0"/>
          <a:chExt cx="0" cy="0"/>
        </a:xfrm>
      </p:grpSpPr>
      <p:sp>
        <p:nvSpPr>
          <p:cNvPr id="1026" name="Google Shape;102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27" name="Google Shape;1027;p5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8" name="Google Shape;1028;p5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9" name="Google Shape;1029;p5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30" name="Google Shape;1030;p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31" name="Google Shape;1031;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32" name="Google Shape;1032;p5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33" name="Google Shape;1033;p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34" name="Google Shape;1034;p57"/>
          <p:cNvSpPr>
            <a:spLocks noGrp="1"/>
          </p:cNvSpPr>
          <p:nvPr>
            <p:ph type="pic" idx="2"/>
          </p:nvPr>
        </p:nvSpPr>
        <p:spPr>
          <a:xfrm>
            <a:off x="9093038" y="1058781"/>
            <a:ext cx="2715768" cy="2715768"/>
          </a:xfrm>
          <a:prstGeom prst="rect">
            <a:avLst/>
          </a:prstGeom>
          <a:noFill/>
          <a:ln>
            <a:noFill/>
          </a:ln>
        </p:spPr>
      </p:sp>
      <p:sp>
        <p:nvSpPr>
          <p:cNvPr id="1035" name="Google Shape;1035;p57"/>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57"/>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57"/>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57"/>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57"/>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57"/>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1" name="Google Shape;1041;p57"/>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1"/>
        <p:cNvGrpSpPr/>
        <p:nvPr/>
      </p:nvGrpSpPr>
      <p:grpSpPr>
        <a:xfrm>
          <a:off x="0" y="0"/>
          <a:ext cx="0" cy="0"/>
          <a:chOff x="0" y="0"/>
          <a:chExt cx="0" cy="0"/>
        </a:xfrm>
      </p:grpSpPr>
      <p:sp>
        <p:nvSpPr>
          <p:cNvPr id="112" name="Google Shape;112;p94"/>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94"/>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94"/>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5" name="Google Shape;115;p94"/>
          <p:cNvGrpSpPr/>
          <p:nvPr/>
        </p:nvGrpSpPr>
        <p:grpSpPr>
          <a:xfrm>
            <a:off x="0" y="5607273"/>
            <a:ext cx="12196432" cy="83414"/>
            <a:chOff x="-33239" y="5603791"/>
            <a:chExt cx="9147324" cy="83414"/>
          </a:xfrm>
        </p:grpSpPr>
        <p:cxnSp>
          <p:nvCxnSpPr>
            <p:cNvPr id="116" name="Google Shape;116;p9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17" name="Google Shape;117;p9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1042"/>
        <p:cNvGrpSpPr/>
        <p:nvPr/>
      </p:nvGrpSpPr>
      <p:grpSpPr>
        <a:xfrm>
          <a:off x="0" y="0"/>
          <a:ext cx="0" cy="0"/>
          <a:chOff x="0" y="0"/>
          <a:chExt cx="0" cy="0"/>
        </a:xfrm>
      </p:grpSpPr>
      <p:sp>
        <p:nvSpPr>
          <p:cNvPr id="1043" name="Google Shape;1043;p5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4" name="Google Shape;1044;p58"/>
          <p:cNvSpPr>
            <a:spLocks noGrp="1"/>
          </p:cNvSpPr>
          <p:nvPr>
            <p:ph type="pic" idx="2"/>
          </p:nvPr>
        </p:nvSpPr>
        <p:spPr>
          <a:xfrm>
            <a:off x="8953152" y="1444919"/>
            <a:ext cx="2916936" cy="2596896"/>
          </a:xfrm>
          <a:prstGeom prst="rect">
            <a:avLst/>
          </a:prstGeom>
          <a:noFill/>
          <a:ln>
            <a:noFill/>
          </a:ln>
        </p:spPr>
      </p:sp>
      <p:sp>
        <p:nvSpPr>
          <p:cNvPr id="1045" name="Google Shape;1045;p58"/>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46" name="Google Shape;1046;p5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7" name="Google Shape;1047;p5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8" name="Google Shape;1048;p5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49" name="Google Shape;1049;p5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50" name="Google Shape;1050;p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51" name="Google Shape;1051;p5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52" name="Google Shape;1052;p5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53" name="Google Shape;1053;p58"/>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054"/>
        <p:cNvGrpSpPr/>
        <p:nvPr/>
      </p:nvGrpSpPr>
      <p:grpSpPr>
        <a:xfrm>
          <a:off x="0" y="0"/>
          <a:ext cx="0" cy="0"/>
          <a:chOff x="0" y="0"/>
          <a:chExt cx="0" cy="0"/>
        </a:xfrm>
      </p:grpSpPr>
      <p:sp>
        <p:nvSpPr>
          <p:cNvPr id="1055" name="Google Shape;1055;p59"/>
          <p:cNvSpPr>
            <a:spLocks noGrp="1"/>
          </p:cNvSpPr>
          <p:nvPr>
            <p:ph type="pic" idx="2"/>
          </p:nvPr>
        </p:nvSpPr>
        <p:spPr>
          <a:xfrm>
            <a:off x="9810967" y="1562916"/>
            <a:ext cx="1152144" cy="1143000"/>
          </a:xfrm>
          <a:prstGeom prst="rect">
            <a:avLst/>
          </a:prstGeom>
          <a:noFill/>
          <a:ln>
            <a:noFill/>
          </a:ln>
        </p:spPr>
      </p:sp>
      <p:sp>
        <p:nvSpPr>
          <p:cNvPr id="1056" name="Google Shape;1056;p59"/>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59"/>
          <p:cNvSpPr>
            <a:spLocks noGrp="1"/>
          </p:cNvSpPr>
          <p:nvPr>
            <p:ph type="pic" idx="3"/>
          </p:nvPr>
        </p:nvSpPr>
        <p:spPr>
          <a:xfrm>
            <a:off x="9757009" y="3260706"/>
            <a:ext cx="1216152" cy="987552"/>
          </a:xfrm>
          <a:prstGeom prst="rect">
            <a:avLst/>
          </a:prstGeom>
          <a:noFill/>
          <a:ln>
            <a:noFill/>
          </a:ln>
        </p:spPr>
      </p:sp>
      <p:sp>
        <p:nvSpPr>
          <p:cNvPr id="1058" name="Google Shape;1058;p59"/>
          <p:cNvSpPr>
            <a:spLocks noGrp="1"/>
          </p:cNvSpPr>
          <p:nvPr>
            <p:ph type="pic" idx="4"/>
          </p:nvPr>
        </p:nvSpPr>
        <p:spPr>
          <a:xfrm>
            <a:off x="9810967" y="4777725"/>
            <a:ext cx="1143000" cy="1143000"/>
          </a:xfrm>
          <a:prstGeom prst="rect">
            <a:avLst/>
          </a:prstGeom>
          <a:noFill/>
          <a:ln>
            <a:noFill/>
          </a:ln>
        </p:spPr>
      </p:sp>
      <p:cxnSp>
        <p:nvCxnSpPr>
          <p:cNvPr id="1059" name="Google Shape;1059;p5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0" name="Google Shape;1060;p5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1" name="Google Shape;1061;p5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62" name="Google Shape;1062;p5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63" name="Google Shape;1063;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64" name="Google Shape;1064;p59"/>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65" name="Google Shape;1065;p5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66" name="Google Shape;1066;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067"/>
        <p:cNvGrpSpPr/>
        <p:nvPr/>
      </p:nvGrpSpPr>
      <p:grpSpPr>
        <a:xfrm>
          <a:off x="0" y="0"/>
          <a:ext cx="0" cy="0"/>
          <a:chOff x="0" y="0"/>
          <a:chExt cx="0" cy="0"/>
        </a:xfrm>
      </p:grpSpPr>
      <p:sp>
        <p:nvSpPr>
          <p:cNvPr id="1068" name="Google Shape;1068;p14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69" name="Google Shape;1069;p147"/>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1070" name="Google Shape;1070;p147"/>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71" name="Google Shape;1071;p14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2" name="Google Shape;1072;p14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3" name="Google Shape;1073;p147"/>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074" name="Google Shape;1074;p147"/>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075" name="Google Shape;1075;p147"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076" name="Google Shape;1076;p147"/>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7" name="Google Shape;1077;p147"/>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147"/>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147"/>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147"/>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1081"/>
        <p:cNvGrpSpPr/>
        <p:nvPr/>
      </p:nvGrpSpPr>
      <p:grpSpPr>
        <a:xfrm>
          <a:off x="0" y="0"/>
          <a:ext cx="0" cy="0"/>
          <a:chOff x="0" y="0"/>
          <a:chExt cx="0" cy="0"/>
        </a:xfrm>
      </p:grpSpPr>
      <p:sp>
        <p:nvSpPr>
          <p:cNvPr id="1082" name="Google Shape;1082;p14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83" name="Google Shape;1083;p14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4" name="Google Shape;1084;p14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85" name="Google Shape;1085;p14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6" name="Google Shape;1086;p14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087" name="Google Shape;1087;p1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88" name="Google Shape;1088;p14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89" name="Google Shape;1089;p14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90" name="Google Shape;1090;p148"/>
          <p:cNvSpPr>
            <a:spLocks noGrp="1"/>
          </p:cNvSpPr>
          <p:nvPr>
            <p:ph type="pic" idx="2"/>
          </p:nvPr>
        </p:nvSpPr>
        <p:spPr>
          <a:xfrm>
            <a:off x="9282749" y="1283634"/>
            <a:ext cx="2377440" cy="3172968"/>
          </a:xfrm>
          <a:prstGeom prst="rect">
            <a:avLst/>
          </a:prstGeom>
          <a:noFill/>
          <a:ln>
            <a:noFill/>
          </a:ln>
        </p:spPr>
      </p:sp>
      <p:sp>
        <p:nvSpPr>
          <p:cNvPr id="1091" name="Google Shape;1091;p148"/>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14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3" name="Google Shape;1093;p14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4" name="Google Shape;1094;p14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5" name="Google Shape;1095;p14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6" name="Google Shape;1096;p14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7" name="Google Shape;1097;p14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8" name="Google Shape;1098;p14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9" name="Google Shape;1099;p14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100"/>
        <p:cNvGrpSpPr/>
        <p:nvPr/>
      </p:nvGrpSpPr>
      <p:grpSpPr>
        <a:xfrm>
          <a:off x="0" y="0"/>
          <a:ext cx="0" cy="0"/>
          <a:chOff x="0" y="0"/>
          <a:chExt cx="0" cy="0"/>
        </a:xfrm>
      </p:grpSpPr>
      <p:sp>
        <p:nvSpPr>
          <p:cNvPr id="1101" name="Google Shape;1101;p14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02" name="Google Shape;1102;p14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3" name="Google Shape;1103;p14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04" name="Google Shape;1104;p14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5" name="Google Shape;1105;p14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06" name="Google Shape;1106;p14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07" name="Google Shape;1107;p14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08" name="Google Shape;1108;p14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109" name="Google Shape;1109;p149"/>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0" name="Google Shape;1110;p149"/>
          <p:cNvSpPr>
            <a:spLocks noGrp="1"/>
          </p:cNvSpPr>
          <p:nvPr>
            <p:ph type="pic" idx="2"/>
          </p:nvPr>
        </p:nvSpPr>
        <p:spPr>
          <a:xfrm>
            <a:off x="8832388" y="1251284"/>
            <a:ext cx="3251581" cy="2498913"/>
          </a:xfrm>
          <a:prstGeom prst="rect">
            <a:avLst/>
          </a:prstGeom>
          <a:noFill/>
          <a:ln>
            <a:noFill/>
          </a:ln>
        </p:spPr>
      </p:sp>
      <p:sp>
        <p:nvSpPr>
          <p:cNvPr id="1111" name="Google Shape;1111;p149"/>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112"/>
        <p:cNvGrpSpPr/>
        <p:nvPr/>
      </p:nvGrpSpPr>
      <p:grpSpPr>
        <a:xfrm>
          <a:off x="0" y="0"/>
          <a:ext cx="0" cy="0"/>
          <a:chOff x="0" y="0"/>
          <a:chExt cx="0" cy="0"/>
        </a:xfrm>
      </p:grpSpPr>
      <p:sp>
        <p:nvSpPr>
          <p:cNvPr id="1113" name="Google Shape;1113;p1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4" name="Google Shape;1114;p1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5" name="Google Shape;1115;p1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16" name="Google Shape;1116;p1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7" name="Google Shape;1117;p1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18" name="Google Shape;1118;p1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19" name="Google Shape;1119;p1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20" name="Google Shape;1120;p1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121" name="Google Shape;1121;p150"/>
          <p:cNvSpPr>
            <a:spLocks noGrp="1"/>
          </p:cNvSpPr>
          <p:nvPr>
            <p:ph type="pic" idx="2"/>
          </p:nvPr>
        </p:nvSpPr>
        <p:spPr>
          <a:xfrm>
            <a:off x="9209369" y="1251283"/>
            <a:ext cx="2404501" cy="2950013"/>
          </a:xfrm>
          <a:prstGeom prst="rect">
            <a:avLst/>
          </a:prstGeom>
          <a:noFill/>
          <a:ln>
            <a:noFill/>
          </a:ln>
        </p:spPr>
      </p:sp>
      <p:sp>
        <p:nvSpPr>
          <p:cNvPr id="1122" name="Google Shape;1122;p150"/>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150"/>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p150"/>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5"/>
        <p:cNvGrpSpPr/>
        <p:nvPr/>
      </p:nvGrpSpPr>
      <p:grpSpPr>
        <a:xfrm>
          <a:off x="0" y="0"/>
          <a:ext cx="0" cy="0"/>
          <a:chOff x="0" y="0"/>
          <a:chExt cx="0" cy="0"/>
        </a:xfrm>
      </p:grpSpPr>
      <p:sp>
        <p:nvSpPr>
          <p:cNvPr id="1126" name="Google Shape;1126;p1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7" name="Google Shape;1127;p151"/>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8" name="Google Shape;1128;p151"/>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9" name="Google Shape;1129;p151"/>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151"/>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1"/>
        <p:cNvGrpSpPr/>
        <p:nvPr/>
      </p:nvGrpSpPr>
      <p:grpSpPr>
        <a:xfrm>
          <a:off x="0" y="0"/>
          <a:ext cx="0" cy="0"/>
          <a:chOff x="0" y="0"/>
          <a:chExt cx="0" cy="0"/>
        </a:xfrm>
      </p:grpSpPr>
      <p:sp>
        <p:nvSpPr>
          <p:cNvPr id="1132" name="Google Shape;1132;p1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133"/>
        <p:cNvGrpSpPr/>
        <p:nvPr/>
      </p:nvGrpSpPr>
      <p:grpSpPr>
        <a:xfrm>
          <a:off x="0" y="0"/>
          <a:ext cx="0" cy="0"/>
          <a:chOff x="0" y="0"/>
          <a:chExt cx="0" cy="0"/>
        </a:xfrm>
      </p:grpSpPr>
      <p:sp>
        <p:nvSpPr>
          <p:cNvPr id="1134" name="Google Shape;1134;p1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5" name="Google Shape;1135;p15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36" name="Google Shape;1136;p15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37" name="Google Shape;1137;p1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38" name="Google Shape;1138;p15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39" name="Google Shape;1139;p1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40" name="Google Shape;1140;p15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41" name="Google Shape;1141;p15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142" name="Google Shape;1142;p153"/>
          <p:cNvSpPr>
            <a:spLocks noGrp="1"/>
          </p:cNvSpPr>
          <p:nvPr>
            <p:ph type="pic" idx="2"/>
          </p:nvPr>
        </p:nvSpPr>
        <p:spPr>
          <a:xfrm>
            <a:off x="8916576" y="1661249"/>
            <a:ext cx="2990088" cy="2715768"/>
          </a:xfrm>
          <a:prstGeom prst="rect">
            <a:avLst/>
          </a:prstGeom>
          <a:noFill/>
          <a:ln>
            <a:noFill/>
          </a:ln>
        </p:spPr>
      </p:sp>
      <p:sp>
        <p:nvSpPr>
          <p:cNvPr id="1143" name="Google Shape;1143;p153"/>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4" name="Google Shape;1144;p153"/>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5" name="Google Shape;1145;p153"/>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6" name="Google Shape;1146;p153"/>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47"/>
        <p:cNvGrpSpPr/>
        <p:nvPr/>
      </p:nvGrpSpPr>
      <p:grpSpPr>
        <a:xfrm>
          <a:off x="0" y="0"/>
          <a:ext cx="0" cy="0"/>
          <a:chOff x="0" y="0"/>
          <a:chExt cx="0" cy="0"/>
        </a:xfrm>
      </p:grpSpPr>
      <p:sp>
        <p:nvSpPr>
          <p:cNvPr id="1148" name="Google Shape;1148;p15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9" name="Google Shape;1149;p1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0" name="Google Shape;1150;p1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1" name="Google Shape;1151;p1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52" name="Google Shape;1152;p1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53" name="Google Shape;1153;p1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54" name="Google Shape;1154;p1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155" name="Google Shape;1155;p1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56" name="Google Shape;1156;p154"/>
          <p:cNvSpPr>
            <a:spLocks noGrp="1"/>
          </p:cNvSpPr>
          <p:nvPr>
            <p:ph type="pic" idx="2"/>
          </p:nvPr>
        </p:nvSpPr>
        <p:spPr>
          <a:xfrm>
            <a:off x="9093038" y="1058781"/>
            <a:ext cx="2715768" cy="2715768"/>
          </a:xfrm>
          <a:prstGeom prst="rect">
            <a:avLst/>
          </a:prstGeom>
          <a:noFill/>
          <a:ln>
            <a:noFill/>
          </a:ln>
        </p:spPr>
      </p:sp>
      <p:sp>
        <p:nvSpPr>
          <p:cNvPr id="1157" name="Google Shape;1157;p154"/>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8" name="Google Shape;1158;p154"/>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p154"/>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0" name="Google Shape;1160;p154"/>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p154"/>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154"/>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154"/>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118"/>
        <p:cNvGrpSpPr/>
        <p:nvPr/>
      </p:nvGrpSpPr>
      <p:grpSpPr>
        <a:xfrm>
          <a:off x="0" y="0"/>
          <a:ext cx="0" cy="0"/>
          <a:chOff x="0" y="0"/>
          <a:chExt cx="0" cy="0"/>
        </a:xfrm>
      </p:grpSpPr>
      <p:sp>
        <p:nvSpPr>
          <p:cNvPr id="119" name="Google Shape;119;p9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0" name="Google Shape;120;p9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1" name="Google Shape;121;p9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 name="Google Shape;122;p9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 name="Google Shape;123;p9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 name="Google Shape;124;p9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 name="Google Shape;125;p9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 name="Google Shape;126;p9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7" name="Google Shape;127;p9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8" name="Google Shape;128;p9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9" name="Google Shape;129;p9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0" name="Google Shape;130;p9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1" name="Google Shape;131;p9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2" name="Google Shape;132;p9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3" name="Google Shape;133;p9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4" name="Google Shape;134;p9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5" name="Google Shape;135;p9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6" name="Google Shape;136;p9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164"/>
        <p:cNvGrpSpPr/>
        <p:nvPr/>
      </p:nvGrpSpPr>
      <p:grpSpPr>
        <a:xfrm>
          <a:off x="0" y="0"/>
          <a:ext cx="0" cy="0"/>
          <a:chOff x="0" y="0"/>
          <a:chExt cx="0" cy="0"/>
        </a:xfrm>
      </p:grpSpPr>
      <p:sp>
        <p:nvSpPr>
          <p:cNvPr id="1165" name="Google Shape;1165;p1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6" name="Google Shape;1166;p155"/>
          <p:cNvSpPr>
            <a:spLocks noGrp="1"/>
          </p:cNvSpPr>
          <p:nvPr>
            <p:ph type="pic" idx="2"/>
          </p:nvPr>
        </p:nvSpPr>
        <p:spPr>
          <a:xfrm>
            <a:off x="9510134" y="1431036"/>
            <a:ext cx="1965960" cy="3995928"/>
          </a:xfrm>
          <a:prstGeom prst="rect">
            <a:avLst/>
          </a:prstGeom>
          <a:noFill/>
          <a:ln>
            <a:noFill/>
          </a:ln>
        </p:spPr>
      </p:sp>
      <p:cxnSp>
        <p:nvCxnSpPr>
          <p:cNvPr id="1167" name="Google Shape;1167;p1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68" name="Google Shape;1168;p1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69" name="Google Shape;1169;p1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70" name="Google Shape;1170;p1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71" name="Google Shape;1171;p1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72" name="Google Shape;1172;p1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173" name="Google Shape;1173;p1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74" name="Google Shape;1174;p155"/>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5" name="Google Shape;1175;p155"/>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155"/>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155"/>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155"/>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155"/>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155"/>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155"/>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1182"/>
        <p:cNvGrpSpPr/>
        <p:nvPr/>
      </p:nvGrpSpPr>
      <p:grpSpPr>
        <a:xfrm>
          <a:off x="0" y="0"/>
          <a:ext cx="0" cy="0"/>
          <a:chOff x="0" y="0"/>
          <a:chExt cx="0" cy="0"/>
        </a:xfrm>
      </p:grpSpPr>
      <p:cxnSp>
        <p:nvCxnSpPr>
          <p:cNvPr id="1183" name="Google Shape;1183;p156"/>
          <p:cNvCxnSpPr/>
          <p:nvPr/>
        </p:nvCxnSpPr>
        <p:spPr>
          <a:xfrm flipH="1">
            <a:off x="3075901" y="3537140"/>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1184" name="Google Shape;1184;p156"/>
          <p:cNvCxnSpPr/>
          <p:nvPr/>
        </p:nvCxnSpPr>
        <p:spPr>
          <a:xfrm>
            <a:off x="5700643" y="3537141"/>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1185" name="Google Shape;1185;p15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6" name="Google Shape;1186;p15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7" name="Google Shape;1187;p15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88" name="Google Shape;1188;p15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9" name="Google Shape;1189;p1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90" name="Google Shape;1190;p1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91" name="Google Shape;1191;p1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92" name="Google Shape;1192;p15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193" name="Google Shape;1193;p156"/>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4" name="Google Shape;1194;p156"/>
          <p:cNvSpPr>
            <a:spLocks noGrp="1"/>
          </p:cNvSpPr>
          <p:nvPr>
            <p:ph type="pic" idx="2"/>
          </p:nvPr>
        </p:nvSpPr>
        <p:spPr>
          <a:xfrm>
            <a:off x="8885583" y="1586830"/>
            <a:ext cx="3041400" cy="2786400"/>
          </a:xfrm>
          <a:prstGeom prst="rect">
            <a:avLst/>
          </a:prstGeom>
          <a:noFill/>
          <a:ln>
            <a:noFill/>
          </a:ln>
        </p:spPr>
      </p:sp>
      <p:sp>
        <p:nvSpPr>
          <p:cNvPr id="1195" name="Google Shape;1195;p156"/>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6" name="Google Shape;1196;p156"/>
          <p:cNvSpPr/>
          <p:nvPr/>
        </p:nvSpPr>
        <p:spPr>
          <a:xfrm>
            <a:off x="1296684" y="4871689"/>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197" name="Google Shape;1197;p156"/>
          <p:cNvSpPr/>
          <p:nvPr/>
        </p:nvSpPr>
        <p:spPr>
          <a:xfrm>
            <a:off x="3056495" y="3893077"/>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156"/>
          <p:cNvSpPr/>
          <p:nvPr/>
        </p:nvSpPr>
        <p:spPr>
          <a:xfrm>
            <a:off x="4677392" y="2716041"/>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156"/>
          <p:cNvSpPr/>
          <p:nvPr/>
        </p:nvSpPr>
        <p:spPr>
          <a:xfrm>
            <a:off x="6145890" y="3924976"/>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200" name="Google Shape;1200;p156"/>
          <p:cNvSpPr txBox="1">
            <a:spLocks noGrp="1"/>
          </p:cNvSpPr>
          <p:nvPr>
            <p:ph type="body" idx="4"/>
          </p:nvPr>
        </p:nvSpPr>
        <p:spPr>
          <a:xfrm>
            <a:off x="4677392" y="277880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1" name="Google Shape;1201;p156"/>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2" name="Google Shape;1202;p156"/>
          <p:cNvSpPr txBox="1">
            <a:spLocks noGrp="1"/>
          </p:cNvSpPr>
          <p:nvPr>
            <p:ph type="body" idx="6"/>
          </p:nvPr>
        </p:nvSpPr>
        <p:spPr>
          <a:xfrm>
            <a:off x="6157153" y="4000707"/>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3" name="Google Shape;1203;p156"/>
          <p:cNvSpPr txBox="1">
            <a:spLocks noGrp="1"/>
          </p:cNvSpPr>
          <p:nvPr>
            <p:ph type="body" idx="7"/>
          </p:nvPr>
        </p:nvSpPr>
        <p:spPr>
          <a:xfrm>
            <a:off x="1413084" y="4967115"/>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1204"/>
        <p:cNvGrpSpPr/>
        <p:nvPr/>
      </p:nvGrpSpPr>
      <p:grpSpPr>
        <a:xfrm>
          <a:off x="0" y="0"/>
          <a:ext cx="0" cy="0"/>
          <a:chOff x="0" y="0"/>
          <a:chExt cx="0" cy="0"/>
        </a:xfrm>
      </p:grpSpPr>
      <p:sp>
        <p:nvSpPr>
          <p:cNvPr id="1205" name="Google Shape;1205;p15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6" name="Google Shape;1206;p15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7" name="Google Shape;1207;p15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8" name="Google Shape;1208;p15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9" name="Google Shape;1209;p15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10" name="Google Shape;1210;p1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11" name="Google Shape;1211;p15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12" name="Google Shape;1212;p157"/>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13" name="Google Shape;1213;p157"/>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4" name="Google Shape;1214;p157"/>
          <p:cNvSpPr>
            <a:spLocks noGrp="1"/>
          </p:cNvSpPr>
          <p:nvPr>
            <p:ph type="pic" idx="2"/>
          </p:nvPr>
        </p:nvSpPr>
        <p:spPr>
          <a:xfrm>
            <a:off x="8885583" y="1586830"/>
            <a:ext cx="3041400" cy="2786400"/>
          </a:xfrm>
          <a:prstGeom prst="rect">
            <a:avLst/>
          </a:prstGeom>
          <a:noFill/>
          <a:ln>
            <a:noFill/>
          </a:ln>
        </p:spPr>
      </p:sp>
      <p:sp>
        <p:nvSpPr>
          <p:cNvPr id="1215" name="Google Shape;1215;p157"/>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1220"/>
        <p:cNvGrpSpPr/>
        <p:nvPr/>
      </p:nvGrpSpPr>
      <p:grpSpPr>
        <a:xfrm>
          <a:off x="0" y="0"/>
          <a:ext cx="0" cy="0"/>
          <a:chOff x="0" y="0"/>
          <a:chExt cx="0" cy="0"/>
        </a:xfrm>
      </p:grpSpPr>
      <p:sp>
        <p:nvSpPr>
          <p:cNvPr id="1221" name="Google Shape;1221;g1dc98d3da30_0_16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2" name="Google Shape;1222;g1dc98d3da30_0_16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23" name="Google Shape;1223;g1dc98d3da30_0_16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4" name="Google Shape;1224;g1dc98d3da30_0_16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5" name="Google Shape;1225;g1dc98d3da30_0_16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6" name="Google Shape;1226;g1dc98d3da30_0_16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7" name="Google Shape;1227;g1dc98d3da30_0_16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8" name="Google Shape;1228;g1dc98d3da30_0_1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29" name="Google Shape;1229;g1dc98d3da30_0_16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30" name="Google Shape;1230;g1dc98d3da30_0_1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31" name="Google Shape;1231;g1dc98d3da30_0_16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2" name="Google Shape;1232;g1dc98d3da30_0_16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3" name="Google Shape;1233;g1dc98d3da30_0_16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4" name="Google Shape;1234;g1dc98d3da30_0_16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5" name="Google Shape;1235;g1dc98d3da30_0_167"/>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6" name="Google Shape;1236;g1dc98d3da30_0_167"/>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7" name="Google Shape;1237;g1dc98d3da30_0_167"/>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8" name="Google Shape;1238;g1dc98d3da30_0_167"/>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239"/>
        <p:cNvGrpSpPr/>
        <p:nvPr/>
      </p:nvGrpSpPr>
      <p:grpSpPr>
        <a:xfrm>
          <a:off x="0" y="0"/>
          <a:ext cx="0" cy="0"/>
          <a:chOff x="0" y="0"/>
          <a:chExt cx="0" cy="0"/>
        </a:xfrm>
      </p:grpSpPr>
      <p:sp>
        <p:nvSpPr>
          <p:cNvPr id="1240" name="Google Shape;1240;g1dc98d3da30_0_18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241" name="Google Shape;1241;g1dc98d3da30_0_18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2" name="Google Shape;1242;g1dc98d3da30_0_18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3" name="Google Shape;1243;g1dc98d3da30_0_18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4" name="Google Shape;1244;g1dc98d3da30_0_18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5" name="Google Shape;1245;g1dc98d3da30_0_18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46" name="Google Shape;1246;g1dc98d3da30_0_18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7" name="Google Shape;1247;g1dc98d3da30_0_18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8" name="Google Shape;1248;g1dc98d3da30_0_18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9" name="Google Shape;1249;g1dc98d3da30_0_18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0" name="Google Shape;1250;g1dc98d3da30_0_18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1" name="Google Shape;1251;g1dc98d3da30_0_1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52" name="Google Shape;1252;g1dc98d3da30_0_18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53" name="Google Shape;1253;g1dc98d3da30_0_18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254" name="Google Shape;1254;g1dc98d3da30_0_18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255" name="Google Shape;1255;g1dc98d3da30_0_18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256" name="Google Shape;1256;g1dc98d3da30_0_18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57"/>
        <p:cNvGrpSpPr/>
        <p:nvPr/>
      </p:nvGrpSpPr>
      <p:grpSpPr>
        <a:xfrm>
          <a:off x="0" y="0"/>
          <a:ext cx="0" cy="0"/>
          <a:chOff x="0" y="0"/>
          <a:chExt cx="0" cy="0"/>
        </a:xfrm>
      </p:grpSpPr>
      <p:sp>
        <p:nvSpPr>
          <p:cNvPr id="1258" name="Google Shape;1258;g1dc98d3da30_0_20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9" name="Google Shape;1259;g1dc98d3da30_0_204"/>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0" name="Google Shape;1260;g1dc98d3da30_0_20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1" name="Google Shape;1261;g1dc98d3da30_0_204"/>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62" name="Google Shape;1262;g1dc98d3da30_0_20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63" name="Google Shape;1263;g1dc98d3da30_0_20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4" name="Google Shape;1264;g1dc98d3da30_0_20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5" name="Google Shape;1265;g1dc98d3da30_0_20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6" name="Google Shape;1266;g1dc98d3da30_0_20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7" name="Google Shape;1267;g1dc98d3da30_0_20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8" name="Google Shape;1268;g1dc98d3da30_0_2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69" name="Google Shape;1269;g1dc98d3da30_0_20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70" name="Google Shape;1270;g1dc98d3da30_0_20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271" name="Google Shape;1271;g1dc98d3da30_0_20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272" name="Google Shape;1272;g1dc98d3da30_0_20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273" name="Google Shape;1273;g1dc98d3da30_0_204"/>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1274" name="Google Shape;1274;g1dc98d3da30_0_204"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75"/>
        <p:cNvGrpSpPr/>
        <p:nvPr/>
      </p:nvGrpSpPr>
      <p:grpSpPr>
        <a:xfrm>
          <a:off x="0" y="0"/>
          <a:ext cx="0" cy="0"/>
          <a:chOff x="0" y="0"/>
          <a:chExt cx="0" cy="0"/>
        </a:xfrm>
      </p:grpSpPr>
      <p:sp>
        <p:nvSpPr>
          <p:cNvPr id="1276" name="Google Shape;1276;g1dc98d3da30_0_22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7" name="Google Shape;1277;g1dc98d3da30_0_22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8" name="Google Shape;1278;g1dc98d3da30_0_22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9" name="Google Shape;1279;g1dc98d3da30_0_22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0" name="Google Shape;1280;g1dc98d3da30_0_22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1" name="Google Shape;1281;g1dc98d3da30_0_22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2" name="Google Shape;1282;g1dc98d3da30_0_22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g1dc98d3da30_0_22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g1dc98d3da30_0_22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85" name="Google Shape;1285;g1dc98d3da30_0_2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86" name="Google Shape;1286;g1dc98d3da30_0_22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7" name="Google Shape;1287;g1dc98d3da30_0_2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8" name="Google Shape;1288;g1dc98d3da30_0_22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9" name="Google Shape;1289;g1dc98d3da30_0_2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0" name="Google Shape;1290;g1dc98d3da30_0_2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1" name="Google Shape;1291;g1dc98d3da30_0_2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92" name="Google Shape;1292;g1dc98d3da30_0_22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93" name="Google Shape;1293;g1dc98d3da30_0_2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94"/>
        <p:cNvGrpSpPr/>
        <p:nvPr/>
      </p:nvGrpSpPr>
      <p:grpSpPr>
        <a:xfrm>
          <a:off x="0" y="0"/>
          <a:ext cx="0" cy="0"/>
          <a:chOff x="0" y="0"/>
          <a:chExt cx="0" cy="0"/>
        </a:xfrm>
      </p:grpSpPr>
      <p:sp>
        <p:nvSpPr>
          <p:cNvPr id="1295" name="Google Shape;1295;g1dc98d3da30_0_24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96" name="Google Shape;1296;g1dc98d3da30_0_241"/>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1297" name="Google Shape;1297;g1dc98d3da30_0_241"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1298" name="Google Shape;1298;g1dc98d3da30_0_24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9" name="Google Shape;1299;g1dc98d3da30_0_24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0" name="Google Shape;1300;g1dc98d3da30_0_24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1" name="Google Shape;1301;g1dc98d3da30_0_24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2" name="Google Shape;1302;g1dc98d3da30_0_24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1303" name="Google Shape;1303;g1dc98d3da30_0_241"/>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4" name="Google Shape;1304;g1dc98d3da30_0_241"/>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05" name="Google Shape;1305;g1dc98d3da30_0_241"/>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06" name="Google Shape;1306;g1dc98d3da30_0_241"/>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7" name="Google Shape;1307;g1dc98d3da30_0_241"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08" name="Google Shape;1308;g1dc98d3da30_0_241"/>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9" name="Google Shape;1309;g1dc98d3da30_0_241"/>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10" name="Google Shape;1310;g1dc98d3da30_0_241"/>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1" name="Google Shape;1311;g1dc98d3da30_0_241"/>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2" name="Google Shape;1312;g1dc98d3da30_0_241"/>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g1dc98d3da30_0_241"/>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314"/>
        <p:cNvGrpSpPr/>
        <p:nvPr/>
      </p:nvGrpSpPr>
      <p:grpSpPr>
        <a:xfrm>
          <a:off x="0" y="0"/>
          <a:ext cx="0" cy="0"/>
          <a:chOff x="0" y="0"/>
          <a:chExt cx="0" cy="0"/>
        </a:xfrm>
      </p:grpSpPr>
      <p:pic>
        <p:nvPicPr>
          <p:cNvPr id="1315" name="Google Shape;1315;g1dc98d3da30_0_261"/>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1316" name="Google Shape;1316;g1dc98d3da30_0_26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17" name="Google Shape;1317;g1dc98d3da30_0_261"/>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1318" name="Google Shape;1318;g1dc98d3da30_0_26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9" name="Google Shape;1319;g1dc98d3da30_0_26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0" name="Google Shape;1320;g1dc98d3da30_0_26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1" name="Google Shape;1321;g1dc98d3da30_0_26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2" name="Google Shape;1322;g1dc98d3da30_0_26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3" name="Google Shape;1323;g1dc98d3da30_0_261"/>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24" name="Google Shape;1324;g1dc98d3da30_0_261"/>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25" name="Google Shape;1325;g1dc98d3da30_0_261"/>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26" name="Google Shape;1326;g1dc98d3da30_0_261"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27" name="Google Shape;1327;g1dc98d3da30_0_261"/>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28" name="Google Shape;1328;g1dc98d3da30_0_261"/>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29" name="Google Shape;1329;g1dc98d3da30_0_261"/>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0" name="Google Shape;1330;g1dc98d3da30_0_261"/>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g1dc98d3da30_0_261"/>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32"/>
        <p:cNvGrpSpPr/>
        <p:nvPr/>
      </p:nvGrpSpPr>
      <p:grpSpPr>
        <a:xfrm>
          <a:off x="0" y="0"/>
          <a:ext cx="0" cy="0"/>
          <a:chOff x="0" y="0"/>
          <a:chExt cx="0" cy="0"/>
        </a:xfrm>
      </p:grpSpPr>
      <p:sp>
        <p:nvSpPr>
          <p:cNvPr id="1333" name="Google Shape;1333;g1dc98d3da30_0_279"/>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4" name="Google Shape;1334;g1dc98d3da30_0_279"/>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g1dc98d3da30_0_279"/>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36" name="Google Shape;1336;g1dc98d3da30_0_279"/>
          <p:cNvGrpSpPr/>
          <p:nvPr/>
        </p:nvGrpSpPr>
        <p:grpSpPr>
          <a:xfrm>
            <a:off x="1" y="5607273"/>
            <a:ext cx="12196128" cy="83414"/>
            <a:chOff x="-33239" y="5603791"/>
            <a:chExt cx="9147325" cy="83414"/>
          </a:xfrm>
        </p:grpSpPr>
        <p:cxnSp>
          <p:nvCxnSpPr>
            <p:cNvPr id="1337" name="Google Shape;1337;g1dc98d3da30_0_279"/>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338" name="Google Shape;1338;g1dc98d3da30_0_279"/>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42"/>
        <p:cNvGrpSpPr/>
        <p:nvPr/>
      </p:nvGrpSpPr>
      <p:grpSpPr>
        <a:xfrm>
          <a:off x="0" y="0"/>
          <a:ext cx="0" cy="0"/>
          <a:chOff x="0" y="0"/>
          <a:chExt cx="0" cy="0"/>
        </a:xfrm>
      </p:grpSpPr>
      <p:pic>
        <p:nvPicPr>
          <p:cNvPr id="143" name="Google Shape;143;p32"/>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144" name="Google Shape;144;p32"/>
          <p:cNvGrpSpPr/>
          <p:nvPr/>
        </p:nvGrpSpPr>
        <p:grpSpPr>
          <a:xfrm>
            <a:off x="0" y="5607273"/>
            <a:ext cx="12214159" cy="1252536"/>
            <a:chOff x="-33239" y="5603791"/>
            <a:chExt cx="9160619" cy="1252536"/>
          </a:xfrm>
        </p:grpSpPr>
        <p:sp>
          <p:nvSpPr>
            <p:cNvPr id="145" name="Google Shape;145;p32"/>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46" name="Google Shape;146;p32"/>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47" name="Google Shape;147;p32"/>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48" name="Google Shape;148;p32"/>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9" name="Google Shape;149;p32"/>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150" name="Google Shape;150;p32"/>
          <p:cNvSpPr/>
          <p:nvPr/>
        </p:nvSpPr>
        <p:spPr>
          <a:xfrm>
            <a:off x="0" y="-38100"/>
            <a:ext cx="12223022" cy="5610904"/>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344"/>
        <p:cNvGrpSpPr/>
        <p:nvPr/>
      </p:nvGrpSpPr>
      <p:grpSpPr>
        <a:xfrm>
          <a:off x="0" y="0"/>
          <a:ext cx="0" cy="0"/>
          <a:chOff x="0" y="0"/>
          <a:chExt cx="0" cy="0"/>
        </a:xfrm>
      </p:grpSpPr>
      <p:sp>
        <p:nvSpPr>
          <p:cNvPr id="1345" name="Google Shape;1345;g2cb16f7632f_0_12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46" name="Google Shape;1346;g2cb16f7632f_0_12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7" name="Google Shape;1347;g2cb16f7632f_0_12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8" name="Google Shape;1348;g2cb16f7632f_0_12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349" name="Google Shape;1349;g2cb16f7632f_0_12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350" name="Google Shape;1350;g2cb16f7632f_0_12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51" name="Google Shape;1351;g2cb16f7632f_0_12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352" name="Google Shape;1352;g2cb16f7632f_0_12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353" name="Google Shape;1353;g2cb16f7632f_0_12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4" name="Google Shape;1354;g2cb16f7632f_0_121"/>
          <p:cNvSpPr>
            <a:spLocks noGrp="1"/>
          </p:cNvSpPr>
          <p:nvPr>
            <p:ph type="pic" idx="2"/>
          </p:nvPr>
        </p:nvSpPr>
        <p:spPr>
          <a:xfrm>
            <a:off x="457146" y="524736"/>
            <a:ext cx="2514600" cy="2935200"/>
          </a:xfrm>
          <a:prstGeom prst="rect">
            <a:avLst/>
          </a:prstGeom>
          <a:noFill/>
          <a:ln>
            <a:noFill/>
          </a:ln>
        </p:spPr>
      </p:sp>
      <p:sp>
        <p:nvSpPr>
          <p:cNvPr id="1355" name="Google Shape;1355;g2cb16f7632f_0_12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356"/>
        <p:cNvGrpSpPr/>
        <p:nvPr/>
      </p:nvGrpSpPr>
      <p:grpSpPr>
        <a:xfrm>
          <a:off x="0" y="0"/>
          <a:ext cx="0" cy="0"/>
          <a:chOff x="0" y="0"/>
          <a:chExt cx="0" cy="0"/>
        </a:xfrm>
      </p:grpSpPr>
      <p:sp>
        <p:nvSpPr>
          <p:cNvPr id="1357" name="Google Shape;1357;g2cb16f7632f_0_13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8" name="Google Shape;1358;g2cb16f7632f_0_133"/>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9" name="Google Shape;1359;g2cb16f7632f_0_133"/>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60" name="Google Shape;1360;g2cb16f7632f_0_13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1" name="Google Shape;1361;g2cb16f7632f_0_13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2" name="Google Shape;1362;g2cb16f7632f_0_13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3" name="Google Shape;1363;g2cb16f7632f_0_13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64" name="Google Shape;1364;g2cb16f7632f_0_13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65" name="Google Shape;1365;g2cb16f7632f_0_13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66" name="Google Shape;1366;g2cb16f7632f_0_133"/>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367" name="Google Shape;1367;g2cb16f7632f_0_133"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368" name="Google Shape;1368;g2cb16f7632f_0_133"/>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9" name="Google Shape;1369;g2cb16f7632f_0_133"/>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0" name="Google Shape;1370;g2cb16f7632f_0_133"/>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1" name="Google Shape;1371;g2cb16f7632f_0_133"/>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g2cb16f7632f_0_133"/>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373"/>
        <p:cNvGrpSpPr/>
        <p:nvPr/>
      </p:nvGrpSpPr>
      <p:grpSpPr>
        <a:xfrm>
          <a:off x="0" y="0"/>
          <a:ext cx="0" cy="0"/>
          <a:chOff x="0" y="0"/>
          <a:chExt cx="0" cy="0"/>
        </a:xfrm>
      </p:grpSpPr>
      <p:sp>
        <p:nvSpPr>
          <p:cNvPr id="1374" name="Google Shape;1374;g2cb16f7632f_0_15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5" name="Google Shape;1375;g2cb16f7632f_0_150"/>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6" name="Google Shape;1376;g2cb16f7632f_0_150"/>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g2cb16f7632f_0_150"/>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78" name="Google Shape;1378;g2cb16f7632f_0_15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9" name="Google Shape;1379;g2cb16f7632f_0_15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80" name="Google Shape;1380;g2cb16f7632f_0_15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1" name="Google Shape;1381;g2cb16f7632f_0_15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82" name="Google Shape;1382;g2cb16f7632f_0_15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83" name="Google Shape;1383;g2cb16f7632f_0_15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84" name="Google Shape;1384;g2cb16f7632f_0_150"/>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385" name="Google Shape;1385;g2cb16f7632f_0_150"/>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6" name="Google Shape;1386;g2cb16f7632f_0_150"/>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g2cb16f7632f_0_150"/>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8" name="Google Shape;1388;g2cb16f7632f_0_150"/>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89"/>
        <p:cNvGrpSpPr/>
        <p:nvPr/>
      </p:nvGrpSpPr>
      <p:grpSpPr>
        <a:xfrm>
          <a:off x="0" y="0"/>
          <a:ext cx="0" cy="0"/>
          <a:chOff x="0" y="0"/>
          <a:chExt cx="0" cy="0"/>
        </a:xfrm>
      </p:grpSpPr>
      <p:sp>
        <p:nvSpPr>
          <p:cNvPr id="1390" name="Google Shape;1390;g2cb16f7632f_0_1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1" name="Google Shape;1391;g2cb16f7632f_0_16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2" name="Google Shape;1392;g2cb16f7632f_0_166"/>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g2cb16f7632f_0_166"/>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g2cb16f7632f_0_16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95" name="Google Shape;1395;g2cb16f7632f_0_1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96" name="Google Shape;1396;g2cb16f7632f_0_1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97" name="Google Shape;1397;g2cb16f7632f_0_1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98" name="Google Shape;1398;g2cb16f7632f_0_1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99" name="Google Shape;1399;g2cb16f7632f_0_1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400" name="Google Shape;1400;g2cb16f7632f_0_1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401" name="Google Shape;1401;g2cb16f7632f_0_166"/>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02"/>
        <p:cNvGrpSpPr/>
        <p:nvPr/>
      </p:nvGrpSpPr>
      <p:grpSpPr>
        <a:xfrm>
          <a:off x="0" y="0"/>
          <a:ext cx="0" cy="0"/>
          <a:chOff x="0" y="0"/>
          <a:chExt cx="0" cy="0"/>
        </a:xfrm>
      </p:grpSpPr>
      <p:sp>
        <p:nvSpPr>
          <p:cNvPr id="1403" name="Google Shape;1403;g2cb16f7632f_0_17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04" name="Google Shape;1404;g2cb16f7632f_0_179"/>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405" name="Google Shape;1405;g2cb16f7632f_0_17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06" name="Google Shape;1406;g2cb16f7632f_0_17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07" name="Google Shape;1407;g2cb16f7632f_0_17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08" name="Google Shape;1408;g2cb16f7632f_0_17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409" name="Google Shape;1409;g2cb16f7632f_0_17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410" name="Google Shape;1410;g2cb16f7632f_0_17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11"/>
        <p:cNvGrpSpPr/>
        <p:nvPr/>
      </p:nvGrpSpPr>
      <p:grpSpPr>
        <a:xfrm>
          <a:off x="0" y="0"/>
          <a:ext cx="0" cy="0"/>
          <a:chOff x="0" y="0"/>
          <a:chExt cx="0" cy="0"/>
        </a:xfrm>
      </p:grpSpPr>
      <p:sp>
        <p:nvSpPr>
          <p:cNvPr id="1412" name="Google Shape;1412;g2cb16f7632f_0_1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13" name="Google Shape;1413;g2cb16f7632f_0_1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14" name="Google Shape;1414;g2cb16f7632f_0_1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15" name="Google Shape;1415;g2cb16f7632f_0_1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16" name="Google Shape;1416;g2cb16f7632f_0_1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417" name="Google Shape;1417;g2cb16f7632f_0_1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418" name="Google Shape;1418;g2cb16f7632f_0_1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419" name="Google Shape;1419;g2cb16f7632f_0_18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420"/>
        <p:cNvGrpSpPr/>
        <p:nvPr/>
      </p:nvGrpSpPr>
      <p:grpSpPr>
        <a:xfrm>
          <a:off x="0" y="0"/>
          <a:ext cx="0" cy="0"/>
          <a:chOff x="0" y="0"/>
          <a:chExt cx="0" cy="0"/>
        </a:xfrm>
      </p:grpSpPr>
      <p:sp>
        <p:nvSpPr>
          <p:cNvPr id="1421" name="Google Shape;1421;g2cb16f7632f_0_1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22" name="Google Shape;1422;g2cb16f7632f_0_1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23" name="Google Shape;1423;g2cb16f7632f_0_19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24" name="Google Shape;1424;g2cb16f7632f_0_1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425" name="Google Shape;1425;g2cb16f7632f_0_197"/>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426" name="Google Shape;1426;g2cb16f7632f_0_19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427" name="Google Shape;1427;g2cb16f7632f_0_19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428" name="Google Shape;1428;g2cb16f7632f_0_197"/>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29"/>
        <p:cNvGrpSpPr/>
        <p:nvPr/>
      </p:nvGrpSpPr>
      <p:grpSpPr>
        <a:xfrm>
          <a:off x="0" y="0"/>
          <a:ext cx="0" cy="0"/>
          <a:chOff x="0" y="0"/>
          <a:chExt cx="0" cy="0"/>
        </a:xfrm>
      </p:grpSpPr>
      <p:sp>
        <p:nvSpPr>
          <p:cNvPr id="1430" name="Google Shape;1430;g2cb16f7632f_0_20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31" name="Google Shape;1431;g2cb16f7632f_0_20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32" name="Google Shape;1432;g2cb16f7632f_0_20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33" name="Google Shape;1433;g2cb16f7632f_0_20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434" name="Google Shape;1434;g2cb16f7632f_0_20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435" name="Google Shape;1435;g2cb16f7632f_0_20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436" name="Google Shape;1436;g2cb16f7632f_0_206"/>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437" name="Google Shape;1437;g2cb16f7632f_0_20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438" name="Google Shape;1438;g2cb16f7632f_0_20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9" name="Google Shape;1439;g2cb16f7632f_0_206"/>
          <p:cNvSpPr>
            <a:spLocks noGrp="1"/>
          </p:cNvSpPr>
          <p:nvPr>
            <p:ph type="pic" idx="2"/>
          </p:nvPr>
        </p:nvSpPr>
        <p:spPr>
          <a:xfrm>
            <a:off x="457146" y="524736"/>
            <a:ext cx="2514600" cy="2935200"/>
          </a:xfrm>
          <a:prstGeom prst="rect">
            <a:avLst/>
          </a:prstGeom>
          <a:noFill/>
          <a:ln>
            <a:noFill/>
          </a:ln>
        </p:spPr>
      </p:sp>
      <p:sp>
        <p:nvSpPr>
          <p:cNvPr id="1440" name="Google Shape;1440;g2cb16f7632f_0_20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image" Target="../media/image1.png"/><Relationship Id="rId4" Type="http://schemas.openxmlformats.org/officeDocument/2006/relationships/slideLayout" Target="../slideLayouts/slideLayout93.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png"/><Relationship Id="rId5" Type="http://schemas.openxmlformats.org/officeDocument/2006/relationships/slideLayout" Target="../slideLayouts/slideLayout50.xml"/><Relationship Id="rId10" Type="http://schemas.openxmlformats.org/officeDocument/2006/relationships/theme" Target="../theme/theme7.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8.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9.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6"/>
        <p:cNvGrpSpPr/>
        <p:nvPr/>
      </p:nvGrpSpPr>
      <p:grpSpPr>
        <a:xfrm>
          <a:off x="0" y="0"/>
          <a:ext cx="0" cy="0"/>
          <a:chOff x="0" y="0"/>
          <a:chExt cx="0" cy="0"/>
        </a:xfrm>
      </p:grpSpPr>
      <p:sp>
        <p:nvSpPr>
          <p:cNvPr id="1217" name="Google Shape;1217;g1dc98d3da30_0_163"/>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218" name="Google Shape;1218;g1dc98d3da30_0_163"/>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219" name="Google Shape;1219;g1dc98d3da30_0_163"/>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9"/>
        <p:cNvGrpSpPr/>
        <p:nvPr/>
      </p:nvGrpSpPr>
      <p:grpSpPr>
        <a:xfrm>
          <a:off x="0" y="0"/>
          <a:ext cx="0" cy="0"/>
          <a:chOff x="0" y="0"/>
          <a:chExt cx="0" cy="0"/>
        </a:xfrm>
      </p:grpSpPr>
      <p:sp>
        <p:nvSpPr>
          <p:cNvPr id="1340" name="Google Shape;1340;g2cb16f7632f_0_116"/>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341" name="Google Shape;1341;g2cb16f7632f_0_116"/>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342" name="Google Shape;1342;g2cb16f7632f_0_116"/>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343" name="Google Shape;1343;g2cb16f7632f_0_11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28"/>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6" name="Google Shape;16;p28"/>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7" name="Google Shape;17;p28"/>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grpSp>
        <p:nvGrpSpPr>
          <p:cNvPr id="138" name="Google Shape;138;p31"/>
          <p:cNvGrpSpPr/>
          <p:nvPr/>
        </p:nvGrpSpPr>
        <p:grpSpPr>
          <a:xfrm>
            <a:off x="0" y="5607273"/>
            <a:ext cx="12214159" cy="1252536"/>
            <a:chOff x="-33239" y="5603791"/>
            <a:chExt cx="9160619" cy="1252536"/>
          </a:xfrm>
        </p:grpSpPr>
        <p:sp>
          <p:nvSpPr>
            <p:cNvPr id="139" name="Google Shape;139;p31"/>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40" name="Google Shape;140;p31"/>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41" name="Google Shape;141;p31"/>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33"/>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89" name="Google Shape;189;p33"/>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90" name="Google Shape;190;p33"/>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191" name="Google Shape;191;p33"/>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75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Google Shape;484;p41"/>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85" name="Google Shape;485;p4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486" name="Google Shape;486;p4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87" name="Google Shape;487;p41"/>
          <p:cNvPicPr preferRelativeResize="0"/>
          <p:nvPr/>
        </p:nvPicPr>
        <p:blipFill rotWithShape="1">
          <a:blip r:embed="rId11">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1"/>
        <p:cNvGrpSpPr/>
        <p:nvPr/>
      </p:nvGrpSpPr>
      <p:grpSpPr>
        <a:xfrm>
          <a:off x="0" y="0"/>
          <a:ext cx="0" cy="0"/>
          <a:chOff x="0" y="0"/>
          <a:chExt cx="0" cy="0"/>
        </a:xfrm>
      </p:grpSpPr>
      <p:sp>
        <p:nvSpPr>
          <p:cNvPr id="602" name="Google Shape;602;p43"/>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03" name="Google Shape;603;p43"/>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604" name="Google Shape;604;p43"/>
          <p:cNvPicPr preferRelativeResize="0"/>
          <p:nvPr/>
        </p:nvPicPr>
        <p:blipFill rotWithShape="1">
          <a:blip r:embed="rId6">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9"/>
        <p:cNvGrpSpPr/>
        <p:nvPr/>
      </p:nvGrpSpPr>
      <p:grpSpPr>
        <a:xfrm>
          <a:off x="0" y="0"/>
          <a:ext cx="0" cy="0"/>
          <a:chOff x="0" y="0"/>
          <a:chExt cx="0" cy="0"/>
        </a:xfrm>
      </p:grpSpPr>
      <p:sp>
        <p:nvSpPr>
          <p:cNvPr id="670" name="Google Shape;670;p45"/>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71" name="Google Shape;671;p45"/>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72" name="Google Shape;672;p45"/>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673" name="Google Shape;673;p4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0"/>
        <p:cNvGrpSpPr/>
        <p:nvPr/>
      </p:nvGrpSpPr>
      <p:grpSpPr>
        <a:xfrm>
          <a:off x="0" y="0"/>
          <a:ext cx="0" cy="0"/>
          <a:chOff x="0" y="0"/>
          <a:chExt cx="0" cy="0"/>
        </a:xfrm>
      </p:grpSpPr>
      <p:sp>
        <p:nvSpPr>
          <p:cNvPr id="791" name="Google Shape;791;p51"/>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92" name="Google Shape;792;p51"/>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793" name="Google Shape;793;p51"/>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794" name="Google Shape;794;p51"/>
          <p:cNvPicPr preferRelativeResize="0"/>
          <p:nvPr/>
        </p:nvPicPr>
        <p:blipFill rotWithShape="1">
          <a:blip r:embed="rId16">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0"/>
        <p:cNvGrpSpPr/>
        <p:nvPr/>
      </p:nvGrpSpPr>
      <p:grpSpPr>
        <a:xfrm>
          <a:off x="0" y="0"/>
          <a:ext cx="0" cy="0"/>
          <a:chOff x="0" y="0"/>
          <a:chExt cx="0" cy="0"/>
        </a:xfrm>
      </p:grpSpPr>
      <p:sp>
        <p:nvSpPr>
          <p:cNvPr id="1021" name="Google Shape;1021;p56"/>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22" name="Google Shape;1022;p56"/>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023" name="Google Shape;1023;p5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24" name="Google Shape;1024;p56"/>
          <p:cNvPicPr preferRelativeResize="0"/>
          <p:nvPr/>
        </p:nvPicPr>
        <p:blipFill rotWithShape="1">
          <a:blip r:embed="rId16">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83.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0.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vi-VN"/>
              <a:t>Workshop guide</a:t>
            </a:r>
            <a:endParaRPr/>
          </a:p>
        </p:txBody>
      </p:sp>
      <p:sp>
        <p:nvSpPr>
          <p:cNvPr id="1446" name="Google Shape;1446;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vi-VN">
                <a:solidFill>
                  <a:srgbClr val="006FB6"/>
                </a:solidFill>
              </a:rPr>
              <a:t>Pause and see sounds</a:t>
            </a:r>
            <a:endParaRPr/>
          </a:p>
        </p:txBody>
      </p:sp>
      <p:sp>
        <p:nvSpPr>
          <p:cNvPr id="1447" name="Google Shape;1447;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SzPts val="3600"/>
              <a:buNone/>
            </a:pPr>
            <a:r>
              <a:rPr lang="vi-VN" sz="3900">
                <a:solidFill>
                  <a:srgbClr val="006FB6"/>
                </a:solidFill>
              </a:rPr>
              <a:t>Facilitator: </a:t>
            </a:r>
            <a:endParaRPr/>
          </a:p>
          <a:p>
            <a:pPr marL="914400" lvl="1" indent="-476250" algn="l" rtl="0">
              <a:lnSpc>
                <a:spcPct val="100000"/>
              </a:lnSpc>
              <a:spcBef>
                <a:spcPts val="0"/>
              </a:spcBef>
              <a:spcAft>
                <a:spcPts val="0"/>
              </a:spcAft>
              <a:buClr>
                <a:srgbClr val="006FB6"/>
              </a:buClr>
              <a:buSzPts val="3900"/>
              <a:buChar char="•"/>
            </a:pPr>
            <a:r>
              <a:rPr lang="vi-VN" sz="3900">
                <a:solidFill>
                  <a:srgbClr val="006FB6"/>
                </a:solidFill>
              </a:rPr>
              <a:t>Read notes to prepare. See English file. </a:t>
            </a:r>
            <a:endParaRPr/>
          </a:p>
          <a:p>
            <a:pPr marL="914400" lvl="1" indent="-476250" algn="l" rtl="0">
              <a:lnSpc>
                <a:spcPct val="100000"/>
              </a:lnSpc>
              <a:spcBef>
                <a:spcPts val="0"/>
              </a:spcBef>
              <a:spcAft>
                <a:spcPts val="0"/>
              </a:spcAft>
              <a:buClr>
                <a:srgbClr val="006FB6"/>
              </a:buClr>
              <a:buSzPts val="3900"/>
              <a:buChar char="•"/>
            </a:pPr>
            <a:r>
              <a:rPr lang="vi-VN" sz="3900">
                <a:solidFill>
                  <a:srgbClr val="006FB6"/>
                </a:solidFill>
              </a:rPr>
              <a:t>Amend slides if needed.</a:t>
            </a:r>
            <a:endParaRPr/>
          </a:p>
          <a:p>
            <a:pPr marL="914400" lvl="1" indent="-476250" algn="l" rtl="0">
              <a:lnSpc>
                <a:spcPct val="100000"/>
              </a:lnSpc>
              <a:spcBef>
                <a:spcPts val="0"/>
              </a:spcBef>
              <a:spcAft>
                <a:spcPts val="0"/>
              </a:spcAft>
              <a:buClr>
                <a:srgbClr val="006FB6"/>
              </a:buClr>
              <a:buSzPts val="3900"/>
              <a:buChar char="•"/>
            </a:pPr>
            <a:r>
              <a:rPr lang="vi-VN" sz="3900">
                <a:solidFill>
                  <a:srgbClr val="006FB6"/>
                </a:solidFill>
              </a:rPr>
              <a:t>Ready the family-facing materials.</a:t>
            </a:r>
            <a:endParaRPr/>
          </a:p>
          <a:p>
            <a:pPr marL="914400" lvl="1" indent="-476250" algn="l" rtl="0">
              <a:lnSpc>
                <a:spcPct val="100000"/>
              </a:lnSpc>
              <a:spcBef>
                <a:spcPts val="0"/>
              </a:spcBef>
              <a:spcAft>
                <a:spcPts val="0"/>
              </a:spcAft>
              <a:buClr>
                <a:srgbClr val="006FB6"/>
              </a:buClr>
              <a:buSzPts val="3900"/>
              <a:buChar char="•"/>
            </a:pPr>
            <a:r>
              <a:rPr lang="vi-VN" sz="39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1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1800"/>
              <a:buNone/>
            </a:pPr>
            <a:r>
              <a:rPr lang="vi-VN" sz="4800">
                <a:solidFill>
                  <a:srgbClr val="006FB6"/>
                </a:solidFill>
              </a:rPr>
              <a:t>Thực hành quan sát miệng</a:t>
            </a:r>
            <a:endParaRPr/>
          </a:p>
        </p:txBody>
      </p:sp>
      <p:sp>
        <p:nvSpPr>
          <p:cNvPr id="1533" name="Google Shape;1533;p15"/>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p>
            <a:pPr marL="800100" lvl="0" indent="-571500" algn="l" rtl="0">
              <a:lnSpc>
                <a:spcPct val="90000"/>
              </a:lnSpc>
              <a:spcBef>
                <a:spcPts val="1000"/>
              </a:spcBef>
              <a:spcAft>
                <a:spcPts val="0"/>
              </a:spcAft>
              <a:buSzPts val="4000"/>
              <a:buFont typeface="Calibri"/>
              <a:buChar char="•"/>
            </a:pPr>
            <a:r>
              <a:rPr lang="vi-VN">
                <a:latin typeface="Calibri"/>
                <a:ea typeface="Calibri"/>
                <a:cs typeface="Calibri"/>
                <a:sym typeface="Calibri"/>
              </a:rPr>
              <a:t>shop / ship</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vi-VN">
                <a:latin typeface="Calibri"/>
                <a:ea typeface="Calibri"/>
                <a:cs typeface="Calibri"/>
                <a:sym typeface="Calibri"/>
              </a:rPr>
              <a:t>check / coat</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vi-VN">
                <a:latin typeface="Calibri"/>
                <a:ea typeface="Calibri"/>
                <a:cs typeface="Calibri"/>
                <a:sym typeface="Calibri"/>
              </a:rPr>
              <a:t>volley / folly</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vi-VN">
                <a:latin typeface="Calibri"/>
                <a:ea typeface="Calibri"/>
                <a:cs typeface="Calibri"/>
                <a:sym typeface="Calibri"/>
              </a:rPr>
              <a:t>peck / book</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vi-VN">
                <a:latin typeface="Calibri"/>
                <a:ea typeface="Calibri"/>
                <a:cs typeface="Calibri"/>
                <a:sym typeface="Calibri"/>
              </a:rPr>
              <a:t>jig / gig</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vi-VN">
                <a:latin typeface="Calibri"/>
                <a:ea typeface="Calibri"/>
                <a:cs typeface="Calibri"/>
                <a:sym typeface="Calibri"/>
              </a:rPr>
              <a:t>lean / let</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r>
              <a:rPr lang="vi-VN">
                <a:latin typeface="Calibri"/>
                <a:ea typeface="Calibri"/>
                <a:cs typeface="Calibri"/>
                <a:sym typeface="Calibri"/>
              </a:rPr>
              <a:t> </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b="1">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b="1">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b="1">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a:latin typeface="Calibri"/>
              <a:ea typeface="Calibri"/>
              <a:cs typeface="Calibri"/>
              <a:sym typeface="Calibri"/>
            </a:endParaRPr>
          </a:p>
        </p:txBody>
      </p:sp>
      <p:sp>
        <p:nvSpPr>
          <p:cNvPr id="1534" name="Google Shape;1534;p15"/>
          <p:cNvSpPr txBox="1">
            <a:spLocks noGrp="1"/>
          </p:cNvSpPr>
          <p:nvPr>
            <p:ph type="body" idx="2"/>
          </p:nvPr>
        </p:nvSpPr>
        <p:spPr>
          <a:xfrm>
            <a:off x="9161888" y="3769549"/>
            <a:ext cx="2497200" cy="2511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rgbClr val="006FB6"/>
              </a:buClr>
              <a:buSzPts val="1650"/>
              <a:buFont typeface="Noto Sans Symbols"/>
              <a:buNone/>
            </a:pPr>
            <a:r>
              <a:rPr lang="vi-VN" sz="2800">
                <a:latin typeface="Calibri"/>
                <a:ea typeface="Calibri"/>
                <a:cs typeface="Calibri"/>
                <a:sym typeface="Calibri"/>
              </a:rPr>
              <a:t>Con thấy gì? Mô tả cách miệng sẽ cử động.</a:t>
            </a:r>
            <a:endParaRPr>
              <a:latin typeface="Calibri"/>
              <a:ea typeface="Calibri"/>
              <a:cs typeface="Calibri"/>
              <a:sym typeface="Calibri"/>
            </a:endParaRPr>
          </a:p>
        </p:txBody>
      </p:sp>
      <p:pic>
        <p:nvPicPr>
          <p:cNvPr id="1535" name="Google Shape;1535;p15" descr="A picture containing person, child, laptop, indoor&#10;&#10;Description generated with very high confidence"/>
          <p:cNvPicPr preferRelativeResize="0"/>
          <p:nvPr/>
        </p:nvPicPr>
        <p:blipFill rotWithShape="1">
          <a:blip r:embed="rId3">
            <a:alphaModFix/>
          </a:blip>
          <a:srcRect/>
          <a:stretch/>
        </p:blipFill>
        <p:spPr>
          <a:xfrm>
            <a:off x="8917845" y="1376888"/>
            <a:ext cx="2985288" cy="2241567"/>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16"/>
          <p:cNvSpPr txBox="1">
            <a:spLocks noGrp="1"/>
          </p:cNvSpPr>
          <p:nvPr>
            <p:ph type="title"/>
          </p:nvPr>
        </p:nvSpPr>
        <p:spPr>
          <a:xfrm>
            <a:off x="3536683" y="0"/>
            <a:ext cx="5989282"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vi-VN" sz="4000"/>
              <a:t>Ghép các âm lại với nhau</a:t>
            </a:r>
            <a:endParaRPr/>
          </a:p>
        </p:txBody>
      </p:sp>
      <p:sp>
        <p:nvSpPr>
          <p:cNvPr id="1541" name="Google Shape;1541;p16"/>
          <p:cNvSpPr txBox="1">
            <a:spLocks noGrp="1"/>
          </p:cNvSpPr>
          <p:nvPr>
            <p:ph type="body" idx="1"/>
          </p:nvPr>
        </p:nvSpPr>
        <p:spPr>
          <a:xfrm>
            <a:off x="69273" y="227488"/>
            <a:ext cx="3269672"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vi-VN"/>
              <a:t>Mẹo và thủ thuật</a:t>
            </a:r>
            <a:endParaRPr/>
          </a:p>
        </p:txBody>
      </p:sp>
      <p:sp>
        <p:nvSpPr>
          <p:cNvPr id="1542" name="Google Shape;1542;p16"/>
          <p:cNvSpPr txBox="1">
            <a:spLocks noGrp="1"/>
          </p:cNvSpPr>
          <p:nvPr>
            <p:ph type="body" idx="2"/>
          </p:nvPr>
        </p:nvSpPr>
        <p:spPr>
          <a:xfrm>
            <a:off x="69273" y="1343824"/>
            <a:ext cx="3338944" cy="226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endParaRPr>
              <a:solidFill>
                <a:srgbClr val="006FB6"/>
              </a:solidFill>
            </a:endParaRPr>
          </a:p>
          <a:p>
            <a:pPr marL="0" lvl="0" indent="0" algn="ctr" rtl="0">
              <a:lnSpc>
                <a:spcPct val="100000"/>
              </a:lnSpc>
              <a:spcBef>
                <a:spcPts val="0"/>
              </a:spcBef>
              <a:spcAft>
                <a:spcPts val="0"/>
              </a:spcAft>
              <a:buSzPts val="2800"/>
              <a:buNone/>
            </a:pPr>
            <a:r>
              <a:rPr lang="vi-VN">
                <a:solidFill>
                  <a:srgbClr val="006FB6"/>
                </a:solidFill>
              </a:rPr>
              <a:t>Quan sát miệng cử động nhanh hơn khi ghép tất cả các âm lại với nhau.</a:t>
            </a:r>
            <a:endParaRPr/>
          </a:p>
          <a:p>
            <a:pPr marL="571500" lvl="0" indent="-368300" algn="ctr" rtl="0">
              <a:lnSpc>
                <a:spcPct val="100000"/>
              </a:lnSpc>
              <a:spcBef>
                <a:spcPts val="0"/>
              </a:spcBef>
              <a:spcAft>
                <a:spcPts val="0"/>
              </a:spcAft>
              <a:buClr>
                <a:srgbClr val="006FB6"/>
              </a:buClr>
              <a:buSzPts val="3200"/>
              <a:buNone/>
            </a:pPr>
            <a:endParaRPr>
              <a:solidFill>
                <a:srgbClr val="006FB6"/>
              </a:solidFill>
            </a:endParaRPr>
          </a:p>
          <a:p>
            <a:pPr marL="0" lvl="0" indent="0" algn="ctr" rtl="0">
              <a:lnSpc>
                <a:spcPct val="100000"/>
              </a:lnSpc>
              <a:spcBef>
                <a:spcPts val="0"/>
              </a:spcBef>
              <a:spcAft>
                <a:spcPts val="0"/>
              </a:spcAft>
              <a:buSzPts val="2800"/>
              <a:buNone/>
            </a:pPr>
            <a:r>
              <a:rPr lang="vi-VN">
                <a:solidFill>
                  <a:srgbClr val="006FB6"/>
                </a:solidFill>
              </a:rPr>
              <a:t>Đọc từ nhiều lần. Mỗi lần đọc trôi chảy hơn một chút.</a:t>
            </a:r>
            <a:endParaRPr/>
          </a:p>
        </p:txBody>
      </p:sp>
      <p:sp>
        <p:nvSpPr>
          <p:cNvPr id="1543" name="Google Shape;1543;p16"/>
          <p:cNvSpPr txBox="1">
            <a:spLocks noGrp="1"/>
          </p:cNvSpPr>
          <p:nvPr>
            <p:ph type="body" idx="4"/>
          </p:nvPr>
        </p:nvSpPr>
        <p:spPr>
          <a:xfrm rot="-2153733">
            <a:off x="3601442" y="2268402"/>
            <a:ext cx="2813499" cy="1408948"/>
          </a:xfrm>
          <a:prstGeom prst="rect">
            <a:avLst/>
          </a:prstGeom>
          <a:noFill/>
          <a:ln>
            <a:noFill/>
          </a:ln>
        </p:spPr>
        <p:txBody>
          <a:bodyPr spcFirstLastPara="1" wrap="square" lIns="91425" tIns="45700" rIns="91425" bIns="45700" anchor="t" anchorCtr="0">
            <a:noAutofit/>
          </a:bodyPr>
          <a:lstStyle/>
          <a:p>
            <a:pPr marL="22225" marR="0" lvl="0" indent="0" algn="l" rtl="0">
              <a:lnSpc>
                <a:spcPct val="90000"/>
              </a:lnSpc>
              <a:spcBef>
                <a:spcPts val="1000"/>
              </a:spcBef>
              <a:spcAft>
                <a:spcPts val="0"/>
              </a:spcAft>
              <a:buClr>
                <a:srgbClr val="0771BA"/>
              </a:buClr>
              <a:buSzPts val="2800"/>
              <a:buFont typeface="Arial"/>
              <a:buNone/>
            </a:pPr>
            <a:r>
              <a:rPr lang="vi-VN" b="1"/>
              <a:t>Người lớn: </a:t>
            </a:r>
            <a:r>
              <a:rPr lang="vi-VN"/>
              <a:t>Giờ hãy ghép các âm lại với nhau.</a:t>
            </a:r>
            <a:endParaRPr/>
          </a:p>
        </p:txBody>
      </p:sp>
      <p:sp>
        <p:nvSpPr>
          <p:cNvPr id="1544" name="Google Shape;1544;p16"/>
          <p:cNvSpPr txBox="1">
            <a:spLocks noGrp="1"/>
          </p:cNvSpPr>
          <p:nvPr>
            <p:ph type="body" idx="5"/>
          </p:nvPr>
        </p:nvSpPr>
        <p:spPr>
          <a:xfrm rot="860265">
            <a:off x="9149154" y="2419761"/>
            <a:ext cx="2693645" cy="1828793"/>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vi-VN" b="1">
                <a:solidFill>
                  <a:srgbClr val="006FB6"/>
                </a:solidFill>
              </a:rPr>
              <a:t>Từ= complex</a:t>
            </a:r>
            <a:endParaRPr/>
          </a:p>
          <a:p>
            <a:pPr marL="239711" marR="0" lvl="0" indent="-11111" algn="l" rtl="0">
              <a:lnSpc>
                <a:spcPct val="90000"/>
              </a:lnSpc>
              <a:spcBef>
                <a:spcPts val="1000"/>
              </a:spcBef>
              <a:spcAft>
                <a:spcPts val="0"/>
              </a:spcAft>
              <a:buClr>
                <a:srgbClr val="0771BA"/>
              </a:buClr>
              <a:buSzPts val="2800"/>
              <a:buFont typeface="Arial"/>
              <a:buNone/>
            </a:pPr>
            <a:r>
              <a:rPr lang="vi-VN" b="1">
                <a:solidFill>
                  <a:srgbClr val="006FB6"/>
                </a:solidFill>
              </a:rPr>
              <a:t>Trẻ: </a:t>
            </a:r>
            <a:r>
              <a:rPr lang="vi-VN">
                <a:solidFill>
                  <a:srgbClr val="006FB6"/>
                </a:solidFill>
              </a:rPr>
              <a:t>Com…pl…ex </a:t>
            </a:r>
            <a:endParaRPr/>
          </a:p>
          <a:p>
            <a:pPr marL="239711" marR="0" lvl="0" indent="-11111" algn="l" rtl="0">
              <a:lnSpc>
                <a:spcPct val="90000"/>
              </a:lnSpc>
              <a:spcBef>
                <a:spcPts val="1000"/>
              </a:spcBef>
              <a:spcAft>
                <a:spcPts val="0"/>
              </a:spcAft>
              <a:buClr>
                <a:srgbClr val="0771BA"/>
              </a:buClr>
              <a:buSzPts val="28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Google Shape;1549;p17"/>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vi-VN"/>
              <a:t>Đọc sách = trò chuyện (K-1)</a:t>
            </a:r>
            <a:endParaRPr/>
          </a:p>
        </p:txBody>
      </p:sp>
      <p:sp>
        <p:nvSpPr>
          <p:cNvPr id="1550" name="Google Shape;1550;p1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vi-VN">
                <a:solidFill>
                  <a:srgbClr val="006FB6"/>
                </a:solidFill>
              </a:rPr>
              <a:t>Quan sát cách miệng cử động khi nói ‘cat’ và ‘sat.’</a:t>
            </a:r>
            <a:endParaRPr/>
          </a:p>
        </p:txBody>
      </p:sp>
      <p:sp>
        <p:nvSpPr>
          <p:cNvPr id="1551" name="Google Shape;1551;p17"/>
          <p:cNvSpPr txBox="1">
            <a:spLocks noGrp="1"/>
          </p:cNvSpPr>
          <p:nvPr>
            <p:ph type="body" idx="2"/>
          </p:nvPr>
        </p:nvSpPr>
        <p:spPr>
          <a:xfrm>
            <a:off x="3864530" y="4724938"/>
            <a:ext cx="360114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vi-VN">
                <a:solidFill>
                  <a:srgbClr val="006FB6"/>
                </a:solidFill>
              </a:rPr>
              <a:t>Miệng con sẽ cử động như thế nào khi phát âm từng chữ cái này?</a:t>
            </a:r>
            <a:endParaRPr/>
          </a:p>
        </p:txBody>
      </p:sp>
      <p:sp>
        <p:nvSpPr>
          <p:cNvPr id="1552" name="Google Shape;1552;p17"/>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vi-VN">
                <a:solidFill>
                  <a:srgbClr val="006FB6"/>
                </a:solidFill>
              </a:rPr>
              <a:t>Miệng con sẽ cử động như thế nào khi phát âm chữ cái này?</a:t>
            </a:r>
            <a:endParaRPr/>
          </a:p>
        </p:txBody>
      </p:sp>
      <p:sp>
        <p:nvSpPr>
          <p:cNvPr id="1553" name="Google Shape;1553;p17"/>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vi-VN">
                <a:solidFill>
                  <a:srgbClr val="006FB6"/>
                </a:solidFill>
              </a:rPr>
              <a:t>Con nhận thấy gì khi nói những từ ‘big’ và ‘rag’?</a:t>
            </a:r>
            <a:endParaRPr/>
          </a:p>
        </p:txBody>
      </p:sp>
      <p:pic>
        <p:nvPicPr>
          <p:cNvPr id="1554" name="Google Shape;1554;p17"/>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18"/>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vi-VN"/>
              <a:t>Đọc sách = trò chuyện (2-3)</a:t>
            </a:r>
            <a:endParaRPr/>
          </a:p>
        </p:txBody>
      </p:sp>
      <p:sp>
        <p:nvSpPr>
          <p:cNvPr id="1560" name="Google Shape;1560;p18"/>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vi-VN">
                <a:solidFill>
                  <a:srgbClr val="006FB6"/>
                </a:solidFill>
              </a:rPr>
              <a:t>Hai từ này phát âm giống hay khác nhau như thế nào?</a:t>
            </a:r>
            <a:endParaRPr/>
          </a:p>
        </p:txBody>
      </p:sp>
      <p:sp>
        <p:nvSpPr>
          <p:cNvPr id="1561" name="Google Shape;1561;p18"/>
          <p:cNvSpPr txBox="1">
            <a:spLocks noGrp="1"/>
          </p:cNvSpPr>
          <p:nvPr>
            <p:ph type="body" idx="2"/>
          </p:nvPr>
        </p:nvSpPr>
        <p:spPr>
          <a:xfrm>
            <a:off x="5723900" y="1561332"/>
            <a:ext cx="3906236"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vi-VN">
                <a:solidFill>
                  <a:srgbClr val="006FB6"/>
                </a:solidFill>
              </a:rPr>
              <a:t>Miệng con sẽ cử động như thế nào khi đọc từng âm tiết trong từ này?</a:t>
            </a:r>
            <a:endParaRPr/>
          </a:p>
        </p:txBody>
      </p:sp>
      <p:sp>
        <p:nvSpPr>
          <p:cNvPr id="1562" name="Google Shape;1562;p18"/>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vi-VN">
                <a:solidFill>
                  <a:srgbClr val="006FB6"/>
                </a:solidFill>
              </a:rPr>
              <a:t>Quan sát cách miệng cử động khi đọc từng âm tiết của từ này. Con có thể ghép tất cả các âm lại với nhau?</a:t>
            </a:r>
            <a:endParaRPr/>
          </a:p>
        </p:txBody>
      </p:sp>
      <p:pic>
        <p:nvPicPr>
          <p:cNvPr id="1563" name="Google Shape;1563;p18"/>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8" name="Google Shape;1568;g1dc98d3da30_0_1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vi-VN"/>
              <a:t>Gia đình đa ngôn ngữ</a:t>
            </a:r>
            <a:endParaRPr/>
          </a:p>
        </p:txBody>
      </p:sp>
      <p:sp>
        <p:nvSpPr>
          <p:cNvPr id="1569" name="Google Shape;1569;g1dc98d3da30_0_143"/>
          <p:cNvSpPr txBox="1">
            <a:spLocks noGrp="1"/>
          </p:cNvSpPr>
          <p:nvPr>
            <p:ph type="body" idx="1"/>
          </p:nvPr>
        </p:nvSpPr>
        <p:spPr>
          <a:xfrm>
            <a:off x="4588042" y="17749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vi-VN" sz="2800"/>
              <a:t>Sử dụng hướng dẫn để xem lại dấu chấm câu được dùng bằng tiếng Anh </a:t>
            </a:r>
            <a:endParaRPr sz="2800"/>
          </a:p>
        </p:txBody>
      </p:sp>
      <p:sp>
        <p:nvSpPr>
          <p:cNvPr id="1570" name="Google Shape;1570;g1dc98d3da30_0_143"/>
          <p:cNvSpPr txBox="1">
            <a:spLocks noGrp="1"/>
          </p:cNvSpPr>
          <p:nvPr>
            <p:ph type="body" idx="2"/>
          </p:nvPr>
        </p:nvSpPr>
        <p:spPr>
          <a:xfrm>
            <a:off x="4588042" y="3117303"/>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vi-VN" sz="2800"/>
              <a:t>Chia nhỏ từng phần của những chữ để giúp phát âm những từ ngữ chưa biết. </a:t>
            </a:r>
            <a:endParaRPr sz="2800"/>
          </a:p>
        </p:txBody>
      </p:sp>
      <p:pic>
        <p:nvPicPr>
          <p:cNvPr id="1571" name="Google Shape;1571;g1dc98d3da30_0_143"/>
          <p:cNvPicPr preferRelativeResize="0"/>
          <p:nvPr/>
        </p:nvPicPr>
        <p:blipFill rotWithShape="1">
          <a:blip r:embed="rId3">
            <a:alphaModFix/>
          </a:blip>
          <a:srcRect/>
          <a:stretch/>
        </p:blipFill>
        <p:spPr>
          <a:xfrm>
            <a:off x="2193675" y="1921450"/>
            <a:ext cx="1148275" cy="762600"/>
          </a:xfrm>
          <a:prstGeom prst="rect">
            <a:avLst/>
          </a:prstGeom>
          <a:noFill/>
          <a:ln>
            <a:noFill/>
          </a:ln>
        </p:spPr>
      </p:pic>
      <p:pic>
        <p:nvPicPr>
          <p:cNvPr id="1572" name="Google Shape;1572;g1dc98d3da30_0_143"/>
          <p:cNvPicPr preferRelativeResize="0"/>
          <p:nvPr/>
        </p:nvPicPr>
        <p:blipFill rotWithShape="1">
          <a:blip r:embed="rId4">
            <a:alphaModFix/>
          </a:blip>
          <a:srcRect/>
          <a:stretch/>
        </p:blipFill>
        <p:spPr>
          <a:xfrm>
            <a:off x="1877225" y="3411788"/>
            <a:ext cx="1781175" cy="466725"/>
          </a:xfrm>
          <a:prstGeom prst="rect">
            <a:avLst/>
          </a:prstGeom>
          <a:noFill/>
          <a:ln>
            <a:noFill/>
          </a:ln>
        </p:spPr>
      </p:pic>
      <p:sp>
        <p:nvSpPr>
          <p:cNvPr id="1573" name="Google Shape;1573;g1dc98d3da30_0_143"/>
          <p:cNvSpPr txBox="1">
            <a:spLocks noGrp="1"/>
          </p:cNvSpPr>
          <p:nvPr>
            <p:ph type="body" idx="2"/>
          </p:nvPr>
        </p:nvSpPr>
        <p:spPr>
          <a:xfrm>
            <a:off x="4588050" y="4459703"/>
            <a:ext cx="7205400" cy="140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vi-VN" sz="3200"/>
              <a:t>So sánh và tạo sự kết nối giữa ngôn ngữ chính của bạn và tiếng Anh. </a:t>
            </a:r>
            <a:endParaRPr sz="3200"/>
          </a:p>
        </p:txBody>
      </p:sp>
      <p:pic>
        <p:nvPicPr>
          <p:cNvPr id="1574" name="Google Shape;1574;g1dc98d3da30_0_143"/>
          <p:cNvPicPr preferRelativeResize="0"/>
          <p:nvPr/>
        </p:nvPicPr>
        <p:blipFill rotWithShape="1">
          <a:blip r:embed="rId5">
            <a:alphaModFix/>
          </a:blip>
          <a:srcRect/>
          <a:stretch/>
        </p:blipFill>
        <p:spPr>
          <a:xfrm>
            <a:off x="2272750" y="4744813"/>
            <a:ext cx="990125" cy="99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1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vi-VN"/>
              <a:t>Giờ thực hành</a:t>
            </a:r>
            <a:endParaRPr/>
          </a:p>
        </p:txBody>
      </p:sp>
      <p:sp>
        <p:nvSpPr>
          <p:cNvPr id="1580" name="Google Shape;1580;p19"/>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vi-VN" sz="3200"/>
              <a:t>Chọn một từ khó.</a:t>
            </a:r>
            <a:endParaRPr/>
          </a:p>
        </p:txBody>
      </p:sp>
      <p:sp>
        <p:nvSpPr>
          <p:cNvPr id="1581" name="Google Shape;1581;p19"/>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vi-VN" sz="3200"/>
              <a:t>Quan sát miệng khi phát ra từng âm.</a:t>
            </a:r>
            <a:endParaRPr/>
          </a:p>
        </p:txBody>
      </p:sp>
      <p:sp>
        <p:nvSpPr>
          <p:cNvPr id="1582" name="Google Shape;1582;p19"/>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vi-VN" sz="3200"/>
              <a:t>Ghép lại thành từ.</a:t>
            </a:r>
            <a:endParaRPr/>
          </a:p>
        </p:txBody>
      </p:sp>
      <p:sp>
        <p:nvSpPr>
          <p:cNvPr id="1583" name="Google Shape;1583;p19"/>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vi-VN" sz="6475"/>
              <a:t>1</a:t>
            </a:r>
            <a:endParaRPr/>
          </a:p>
        </p:txBody>
      </p:sp>
      <p:sp>
        <p:nvSpPr>
          <p:cNvPr id="1584" name="Google Shape;1584;p19"/>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vi-VN" sz="6475"/>
              <a:t>3</a:t>
            </a:r>
            <a:endParaRPr/>
          </a:p>
        </p:txBody>
      </p:sp>
      <p:sp>
        <p:nvSpPr>
          <p:cNvPr id="1585" name="Google Shape;1585;p19"/>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vi-VN" sz="6475"/>
              <a:t>2</a:t>
            </a:r>
            <a:endParaRPr/>
          </a:p>
        </p:txBody>
      </p:sp>
      <p:sp>
        <p:nvSpPr>
          <p:cNvPr id="1586" name="Google Shape;1586;p19"/>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vi-VN" sz="3000"/>
              <a:t>Gọi cô nhé nếu con có câu hỏi nào!</a:t>
            </a:r>
            <a:endParaRPr/>
          </a:p>
        </p:txBody>
      </p:sp>
      <p:sp>
        <p:nvSpPr>
          <p:cNvPr id="1587" name="Google Shape;1587;p19"/>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88" name="Google Shape;1588;p19"/>
          <p:cNvPicPr preferRelativeResize="0"/>
          <p:nvPr/>
        </p:nvPicPr>
        <p:blipFill rotWithShape="1">
          <a:blip r:embed="rId3">
            <a:alphaModFix/>
          </a:blip>
          <a:srcRect l="7548" r="7537"/>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g2cb16f7632f_0_109"/>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vi-VN"/>
              <a:t>Suy Ngẫm  </a:t>
            </a:r>
            <a:endParaRPr/>
          </a:p>
        </p:txBody>
      </p:sp>
      <p:sp>
        <p:nvSpPr>
          <p:cNvPr id="1594" name="Google Shape;1594;g2cb16f7632f_0_109"/>
          <p:cNvSpPr txBox="1">
            <a:spLocks noGrp="1"/>
          </p:cNvSpPr>
          <p:nvPr>
            <p:ph type="body" idx="1"/>
          </p:nvPr>
        </p:nvSpPr>
        <p:spPr>
          <a:xfrm>
            <a:off x="3961854" y="1383385"/>
            <a:ext cx="7773000" cy="39057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Char char="•"/>
            </a:pPr>
            <a:r>
              <a:rPr lang="vi-VN"/>
              <a:t>Quý vị có câu hỏi nào về các mẹo đọc không?</a:t>
            </a:r>
            <a:endParaRPr/>
          </a:p>
          <a:p>
            <a:pPr marL="457200" lvl="0" indent="-457200" algn="l" rtl="0">
              <a:lnSpc>
                <a:spcPct val="100000"/>
              </a:lnSpc>
              <a:spcBef>
                <a:spcPts val="2400"/>
              </a:spcBef>
              <a:spcAft>
                <a:spcPts val="0"/>
              </a:spcAft>
              <a:buClr>
                <a:srgbClr val="006FB6"/>
              </a:buClr>
              <a:buSzPts val="3400"/>
              <a:buChar char="•"/>
            </a:pPr>
            <a:r>
              <a:rPr lang="vi-VN"/>
              <a:t>Quay lại và trao đổi với con quý vị: Chúng ta đã sẵn sàng để thử để mẹo đọc này ở nhà chưa?</a:t>
            </a:r>
            <a:endParaRPr/>
          </a:p>
          <a:p>
            <a:pPr marL="457200" lvl="0" indent="-457200" algn="l" rtl="0">
              <a:lnSpc>
                <a:spcPct val="100000"/>
              </a:lnSpc>
              <a:spcBef>
                <a:spcPts val="2400"/>
              </a:spcBef>
              <a:spcAft>
                <a:spcPts val="0"/>
              </a:spcAft>
              <a:buClr>
                <a:srgbClr val="006FB6"/>
              </a:buClr>
              <a:buSzPts val="3400"/>
              <a:buChar char="•"/>
            </a:pPr>
            <a:r>
              <a:rPr lang="vi-VN"/>
              <a:t>Hãy chia sẻ cách quý vị có thể sử dụng mẹo đọc này ở nhà.</a:t>
            </a:r>
            <a:endParaRPr/>
          </a:p>
        </p:txBody>
      </p:sp>
      <p:sp>
        <p:nvSpPr>
          <p:cNvPr id="1595" name="Google Shape;1595;g2cb16f7632f_0_109"/>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vi-VN"/>
              <a:t>Câu hỏi của quý vị sẽ giúp ích cho những người khác trong phòng!</a:t>
            </a:r>
            <a:endParaRPr/>
          </a:p>
        </p:txBody>
      </p:sp>
      <p:pic>
        <p:nvPicPr>
          <p:cNvPr id="1596" name="Google Shape;1596;g2cb16f7632f_0_109" descr="A close up of a logo&#10;&#10;Description automatically generated"/>
          <p:cNvPicPr preferRelativeResize="0">
            <a:picLocks noGrp="1"/>
          </p:cNvPicPr>
          <p:nvPr>
            <p:ph type="pic" idx="2"/>
          </p:nvPr>
        </p:nvPicPr>
        <p:blipFill rotWithShape="1">
          <a:blip r:embed="rId3">
            <a:alphaModFix/>
          </a:blip>
          <a:srcRect l="6933" r="6933"/>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2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5000"/>
              <a:buNone/>
            </a:pPr>
            <a:r>
              <a:rPr lang="vi-VN"/>
              <a:t>Xin hãy đóng góp ý kiến</a:t>
            </a:r>
            <a:endParaRPr/>
          </a:p>
        </p:txBody>
      </p:sp>
      <p:pic>
        <p:nvPicPr>
          <p:cNvPr id="1602" name="Google Shape;1602;p24"/>
          <p:cNvPicPr preferRelativeResize="0">
            <a:picLocks noGrp="1"/>
          </p:cNvPicPr>
          <p:nvPr>
            <p:ph type="pic" idx="2"/>
          </p:nvPr>
        </p:nvPicPr>
        <p:blipFill rotWithShape="1">
          <a:blip r:embed="rId3">
            <a:alphaModFix/>
          </a:blip>
          <a:srcRect l="274" t="-7982" r="274" b="-4522"/>
          <a:stretch/>
        </p:blipFill>
        <p:spPr>
          <a:xfrm>
            <a:off x="8953152" y="1444919"/>
            <a:ext cx="2916936" cy="2596896"/>
          </a:xfrm>
          <a:prstGeom prst="rect">
            <a:avLst/>
          </a:prstGeom>
          <a:noFill/>
          <a:ln>
            <a:noFill/>
          </a:ln>
        </p:spPr>
      </p:pic>
      <p:sp>
        <p:nvSpPr>
          <p:cNvPr id="1603" name="Google Shape;1603;p2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p>
            <a:pPr marL="57150" lvl="0" indent="0" algn="l" rtl="0">
              <a:lnSpc>
                <a:spcPct val="90000"/>
              </a:lnSpc>
              <a:spcBef>
                <a:spcPts val="1000"/>
              </a:spcBef>
              <a:spcAft>
                <a:spcPts val="0"/>
              </a:spcAft>
              <a:buSzPts val="2700"/>
              <a:buNone/>
            </a:pPr>
            <a:r>
              <a:rPr lang="vi-VN" sz="2400"/>
              <a:t>Nhận xét của quý vị sẽ giúp cho thời gian chúng ta cùng học tập càng hữu ích hơn!</a:t>
            </a:r>
            <a:endParaRPr/>
          </a:p>
          <a:p>
            <a:pPr marL="57150" lvl="0" indent="0" algn="l" rtl="0">
              <a:lnSpc>
                <a:spcPct val="90000"/>
              </a:lnSpc>
              <a:spcBef>
                <a:spcPts val="1000"/>
              </a:spcBef>
              <a:spcAft>
                <a:spcPts val="0"/>
              </a:spcAft>
              <a:buSzPts val="2700"/>
              <a:buNone/>
            </a:pPr>
            <a:endParaRPr sz="2400"/>
          </a:p>
          <a:p>
            <a:pPr marL="57150" marR="0" lvl="0" indent="0" algn="l" rtl="0">
              <a:lnSpc>
                <a:spcPct val="90000"/>
              </a:lnSpc>
              <a:spcBef>
                <a:spcPts val="1000"/>
              </a:spcBef>
              <a:spcAft>
                <a:spcPts val="0"/>
              </a:spcAft>
              <a:buClr>
                <a:srgbClr val="006FB6"/>
              </a:buClr>
              <a:buSzPts val="2700"/>
              <a:buFont typeface="Noto Sans Symbols"/>
              <a:buNone/>
            </a:pPr>
            <a:endParaRPr sz="2400"/>
          </a:p>
        </p:txBody>
      </p:sp>
      <p:pic>
        <p:nvPicPr>
          <p:cNvPr id="1604" name="Google Shape;1604;p24"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vi-VN" sz="4400"/>
              <a:t>Tạm dừng và xem các âm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5"/>
          <p:cNvSpPr txBox="1">
            <a:spLocks noGrp="1"/>
          </p:cNvSpPr>
          <p:nvPr>
            <p:ph type="body" idx="1"/>
          </p:nvPr>
        </p:nvSpPr>
        <p:spPr>
          <a:xfrm>
            <a:off x="1660583" y="1489802"/>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vi-VN" sz="3200"/>
              <a:t>Chào mừng</a:t>
            </a:r>
            <a:endParaRPr/>
          </a:p>
        </p:txBody>
      </p:sp>
      <p:sp>
        <p:nvSpPr>
          <p:cNvPr id="1458" name="Google Shape;1458;p5"/>
          <p:cNvSpPr txBox="1">
            <a:spLocks noGrp="1"/>
          </p:cNvSpPr>
          <p:nvPr>
            <p:ph type="body" idx="3"/>
          </p:nvPr>
        </p:nvSpPr>
        <p:spPr>
          <a:xfrm>
            <a:off x="1660583" y="2653440"/>
            <a:ext cx="4207782" cy="1055685"/>
          </a:xfrm>
          <a:prstGeom prst="rect">
            <a:avLst/>
          </a:prstGeom>
          <a:noFill/>
          <a:ln>
            <a:noFill/>
          </a:ln>
        </p:spPr>
        <p:txBody>
          <a:bodyPr spcFirstLastPara="1" wrap="square" lIns="91425" tIns="45700" rIns="91425" bIns="45700" anchor="ctr" anchorCtr="0">
            <a:noAutofit/>
          </a:bodyPr>
          <a:lstStyle/>
          <a:p>
            <a:pPr marL="30480" lvl="0" indent="-30480" algn="l" rtl="0">
              <a:lnSpc>
                <a:spcPct val="100000"/>
              </a:lnSpc>
              <a:spcBef>
                <a:spcPts val="1000"/>
              </a:spcBef>
              <a:spcAft>
                <a:spcPts val="0"/>
              </a:spcAft>
              <a:buSzPts val="3000"/>
              <a:buNone/>
            </a:pPr>
            <a:r>
              <a:rPr lang="vi-VN" sz="3200"/>
              <a:t>Hướng dẫn cách đọc</a:t>
            </a:r>
            <a:endParaRPr/>
          </a:p>
        </p:txBody>
      </p:sp>
      <p:sp>
        <p:nvSpPr>
          <p:cNvPr id="1459" name="Google Shape;1459;p5"/>
          <p:cNvSpPr txBox="1">
            <a:spLocks noGrp="1"/>
          </p:cNvSpPr>
          <p:nvPr>
            <p:ph type="body" idx="4"/>
          </p:nvPr>
        </p:nvSpPr>
        <p:spPr>
          <a:xfrm>
            <a:off x="1660583" y="3817079"/>
            <a:ext cx="3394016" cy="1055685"/>
          </a:xfrm>
          <a:prstGeom prst="rect">
            <a:avLst/>
          </a:prstGeom>
          <a:noFill/>
          <a:ln>
            <a:noFill/>
          </a:ln>
        </p:spPr>
        <p:txBody>
          <a:bodyPr spcFirstLastPara="1" wrap="square" lIns="91425" tIns="45700" rIns="91425" bIns="45700" anchor="ctr" anchorCtr="0">
            <a:normAutofit/>
          </a:bodyPr>
          <a:lstStyle/>
          <a:p>
            <a:pPr marL="60960" lvl="0" indent="-60960" algn="l" rtl="0">
              <a:lnSpc>
                <a:spcPct val="100000"/>
              </a:lnSpc>
              <a:spcBef>
                <a:spcPts val="1000"/>
              </a:spcBef>
              <a:spcAft>
                <a:spcPts val="0"/>
              </a:spcAft>
              <a:buSzPts val="3000"/>
              <a:buNone/>
            </a:pPr>
            <a:r>
              <a:rPr lang="vi-VN" sz="3200"/>
              <a:t>Giờ thực hành</a:t>
            </a:r>
            <a:endParaRPr/>
          </a:p>
        </p:txBody>
      </p:sp>
      <p:sp>
        <p:nvSpPr>
          <p:cNvPr id="1460" name="Google Shape;1460;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vi-VN"/>
              <a:t>Chương trình buổi học</a:t>
            </a:r>
            <a:endParaRPr/>
          </a:p>
        </p:txBody>
      </p:sp>
      <p:sp>
        <p:nvSpPr>
          <p:cNvPr id="1461" name="Google Shape;1461;p5"/>
          <p:cNvSpPr txBox="1">
            <a:spLocks noGrp="1"/>
          </p:cNvSpPr>
          <p:nvPr>
            <p:ph type="body" idx="5"/>
          </p:nvPr>
        </p:nvSpPr>
        <p:spPr>
          <a:xfrm>
            <a:off x="1660583" y="4992079"/>
            <a:ext cx="4356507" cy="1055685"/>
          </a:xfrm>
          <a:prstGeom prst="rect">
            <a:avLst/>
          </a:prstGeom>
          <a:noFill/>
          <a:ln>
            <a:noFill/>
          </a:ln>
        </p:spPr>
        <p:txBody>
          <a:bodyPr spcFirstLastPara="1" wrap="square" lIns="91425" tIns="45700" rIns="91425" bIns="45700" anchor="ctr" anchorCtr="0">
            <a:normAutofit/>
          </a:bodyPr>
          <a:lstStyle/>
          <a:p>
            <a:pPr marL="12700" lvl="0" indent="-12700" algn="l" rtl="0">
              <a:lnSpc>
                <a:spcPct val="100000"/>
              </a:lnSpc>
              <a:spcBef>
                <a:spcPts val="1000"/>
              </a:spcBef>
              <a:spcAft>
                <a:spcPts val="0"/>
              </a:spcAft>
              <a:buSzPts val="3000"/>
              <a:buNone/>
            </a:pPr>
            <a:r>
              <a:rPr lang="vi-VN" sz="3200"/>
              <a:t>Suy ngẫm &amp; cập nhật</a:t>
            </a:r>
            <a:endParaRPr/>
          </a:p>
        </p:txBody>
      </p:sp>
      <p:pic>
        <p:nvPicPr>
          <p:cNvPr id="1462" name="Google Shape;1462;p5"/>
          <p:cNvPicPr preferRelativeResize="0">
            <a:picLocks noGrp="1"/>
          </p:cNvPicPr>
          <p:nvPr>
            <p:ph type="body" idx="6"/>
          </p:nvPr>
        </p:nvPicPr>
        <p:blipFill rotWithShape="1">
          <a:blip r:embed="rId3">
            <a:alphaModFix/>
          </a:blip>
          <a:srcRect/>
          <a:stretch/>
        </p:blipFill>
        <p:spPr>
          <a:xfrm>
            <a:off x="912540" y="1504823"/>
            <a:ext cx="573024" cy="908304"/>
          </a:xfrm>
          <a:prstGeom prst="rect">
            <a:avLst/>
          </a:prstGeom>
          <a:noFill/>
          <a:ln>
            <a:noFill/>
          </a:ln>
        </p:spPr>
      </p:pic>
      <p:pic>
        <p:nvPicPr>
          <p:cNvPr id="1463" name="Google Shape;1463;p5"/>
          <p:cNvPicPr preferRelativeResize="0">
            <a:picLocks noGrp="1"/>
          </p:cNvPicPr>
          <p:nvPr>
            <p:ph type="body" idx="7"/>
          </p:nvPr>
        </p:nvPicPr>
        <p:blipFill rotWithShape="1">
          <a:blip r:embed="rId4">
            <a:alphaModFix/>
          </a:blip>
          <a:srcRect/>
          <a:stretch/>
        </p:blipFill>
        <p:spPr>
          <a:xfrm>
            <a:off x="693738" y="2821020"/>
            <a:ext cx="758825" cy="710260"/>
          </a:xfrm>
          <a:prstGeom prst="rect">
            <a:avLst/>
          </a:prstGeom>
          <a:noFill/>
          <a:ln>
            <a:noFill/>
          </a:ln>
        </p:spPr>
      </p:pic>
      <p:pic>
        <p:nvPicPr>
          <p:cNvPr id="1464" name="Google Shape;1464;p5"/>
          <p:cNvPicPr preferRelativeResize="0">
            <a:picLocks noGrp="1"/>
          </p:cNvPicPr>
          <p:nvPr>
            <p:ph type="body" idx="8"/>
          </p:nvPr>
        </p:nvPicPr>
        <p:blipFill rotWithShape="1">
          <a:blip r:embed="rId5">
            <a:alphaModFix/>
          </a:blip>
          <a:srcRect/>
          <a:stretch/>
        </p:blipFill>
        <p:spPr>
          <a:xfrm>
            <a:off x="676611" y="3936650"/>
            <a:ext cx="793077" cy="714375"/>
          </a:xfrm>
          <a:prstGeom prst="rect">
            <a:avLst/>
          </a:prstGeom>
          <a:noFill/>
          <a:ln>
            <a:noFill/>
          </a:ln>
        </p:spPr>
      </p:pic>
      <p:pic>
        <p:nvPicPr>
          <p:cNvPr id="1465" name="Google Shape;1465;p5"/>
          <p:cNvPicPr preferRelativeResize="0">
            <a:picLocks noGrp="1"/>
          </p:cNvPicPr>
          <p:nvPr>
            <p:ph type="body" idx="9"/>
          </p:nvPr>
        </p:nvPicPr>
        <p:blipFill rotWithShape="1">
          <a:blip r:embed="rId6">
            <a:alphaModFix/>
          </a:blip>
          <a:srcRect/>
          <a:stretch/>
        </p:blipFill>
        <p:spPr>
          <a:xfrm>
            <a:off x="743965" y="5088376"/>
            <a:ext cx="658368" cy="719328"/>
          </a:xfrm>
          <a:prstGeom prst="rect">
            <a:avLst/>
          </a:prstGeom>
          <a:noFill/>
          <a:ln>
            <a:noFill/>
          </a:ln>
        </p:spPr>
      </p:pic>
      <p:pic>
        <p:nvPicPr>
          <p:cNvPr id="1466" name="Google Shape;1466;p5"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5"/>
          </a:xfrm>
          <a:prstGeom prst="rect">
            <a:avLst/>
          </a:prstGeom>
          <a:noFill/>
          <a:ln w="19050" cap="flat" cmpd="sng">
            <a:solidFill>
              <a:srgbClr val="666666"/>
            </a:solidFill>
            <a:prstDash val="solid"/>
            <a:round/>
            <a:headEnd type="none" w="sm" len="sm"/>
            <a:tailEnd type="none" w="sm" len="sm"/>
          </a:ln>
        </p:spPr>
      </p:pic>
      <p:sp>
        <p:nvSpPr>
          <p:cNvPr id="1467" name="Google Shape;1467;p5"/>
          <p:cNvSpPr txBox="1"/>
          <p:nvPr/>
        </p:nvSpPr>
        <p:spPr>
          <a:xfrm>
            <a:off x="9677400" y="3352800"/>
            <a:ext cx="1671918" cy="107721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vi-VN" sz="1600" b="0" i="0" u="none" strike="noStrike" cap="none">
                <a:solidFill>
                  <a:srgbClr val="F85D08"/>
                </a:solidFill>
                <a:latin typeface="Arial"/>
                <a:ea typeface="Arial"/>
                <a:cs typeface="Arial"/>
                <a:sym typeface="Arial"/>
              </a:rPr>
              <a:t>"Mình đã học </a:t>
            </a:r>
            <a:endParaRPr/>
          </a:p>
          <a:p>
            <a:pPr marL="0" marR="0" lvl="0" indent="0" algn="l" rtl="0">
              <a:lnSpc>
                <a:spcPct val="100000"/>
              </a:lnSpc>
              <a:spcBef>
                <a:spcPts val="0"/>
              </a:spcBef>
              <a:spcAft>
                <a:spcPts val="0"/>
              </a:spcAft>
              <a:buClr>
                <a:srgbClr val="000000"/>
              </a:buClr>
              <a:buSzPts val="1600"/>
              <a:buFont typeface="Arial"/>
              <a:buNone/>
            </a:pPr>
            <a:r>
              <a:rPr lang="vi-VN" sz="1600" b="0" i="0" u="none" strike="noStrike" cap="none">
                <a:solidFill>
                  <a:srgbClr val="F85D08"/>
                </a:solidFill>
                <a:latin typeface="Arial"/>
                <a:ea typeface="Arial"/>
                <a:cs typeface="Arial"/>
                <a:sym typeface="Arial"/>
              </a:rPr>
              <a:t>được cách thêm vào những chữ khó!"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fontScale="90000"/>
          </a:bodyPr>
          <a:lstStyle/>
          <a:p>
            <a:r>
              <a:rPr lang="en"/>
              <a:t>Khảo sát về niềm tin của gia đình</a:t>
            </a:r>
            <a:endParaRPr/>
          </a:p>
        </p:txBody>
      </p:sp>
      <p:sp>
        <p:nvSpPr>
          <p:cNvPr id="104" name="Google Shape;104;p27"/>
          <p:cNvSpPr txBox="1"/>
          <p:nvPr/>
        </p:nvSpPr>
        <p:spPr>
          <a:xfrm>
            <a:off x="444829" y="1486130"/>
            <a:ext cx="5676488" cy="5232161"/>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dirty="0" err="1">
                <a:solidFill>
                  <a:srgbClr val="0771BA"/>
                </a:solidFill>
                <a:latin typeface="Calibri"/>
                <a:ea typeface="Calibri"/>
                <a:cs typeface="Calibri"/>
                <a:sym typeface="Calibri"/>
              </a:rPr>
              <a:t>Hãy</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quét</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mã</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này</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để</a:t>
            </a:r>
            <a:r>
              <a:rPr lang="en" sz="3200" b="1" dirty="0">
                <a:solidFill>
                  <a:srgbClr val="0771BA"/>
                </a:solidFill>
                <a:latin typeface="Calibri"/>
                <a:ea typeface="Calibri"/>
                <a:cs typeface="Calibri"/>
                <a:sym typeface="Calibri"/>
              </a:rPr>
              <a:t> chia </a:t>
            </a:r>
            <a:r>
              <a:rPr lang="en" sz="3200" b="1" dirty="0" err="1">
                <a:solidFill>
                  <a:srgbClr val="0771BA"/>
                </a:solidFill>
                <a:latin typeface="Calibri"/>
                <a:ea typeface="Calibri"/>
                <a:cs typeface="Calibri"/>
                <a:sym typeface="Calibri"/>
              </a:rPr>
              <a:t>sẻ</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cảm</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giác</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của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quý</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vị</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khi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đọc</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với</a:t>
            </a:r>
            <a:r>
              <a:rPr lang="en" sz="3200" b="1" dirty="0">
                <a:solidFill>
                  <a:srgbClr val="0771BA"/>
                </a:solidFill>
                <a:latin typeface="Calibri"/>
                <a:ea typeface="Calibri"/>
                <a:cs typeface="Calibri"/>
                <a:sym typeface="Calibri"/>
              </a:rPr>
              <a:t> con </a:t>
            </a:r>
            <a:r>
              <a:rPr lang="en" sz="3200" b="1" dirty="0" err="1">
                <a:solidFill>
                  <a:srgbClr val="0771BA"/>
                </a:solidFill>
                <a:latin typeface="Calibri"/>
                <a:ea typeface="Calibri"/>
                <a:cs typeface="Calibri"/>
                <a:sym typeface="Calibri"/>
              </a:rPr>
              <a:t>của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mình</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Những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người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tham</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gia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sẽ</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được</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rút</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thăm</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trúng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thưởng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để</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nhận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thẻ</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quà</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tặng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trị</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giá</a:t>
            </a:r>
            <a:r>
              <a:rPr lang="en" sz="3200" b="1" dirty="0">
                <a:solidFill>
                  <a:srgbClr val="0771BA"/>
                </a:solidFill>
                <a:latin typeface="Calibri"/>
                <a:ea typeface="Calibri"/>
                <a:cs typeface="Calibri"/>
                <a:sym typeface="Calibri"/>
              </a:rPr>
              <a:t> $15. Sau </a:t>
            </a:r>
            <a:r>
              <a:rPr lang="en" sz="3200" b="1" dirty="0" err="1">
                <a:solidFill>
                  <a:srgbClr val="0771BA"/>
                </a:solidFill>
                <a:latin typeface="Calibri"/>
                <a:ea typeface="Calibri"/>
                <a:cs typeface="Calibri"/>
                <a:sym typeface="Calibri"/>
              </a:rPr>
              <a:t>buổi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hội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thảo</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đầu</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tiên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và</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cuối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cùng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mỗi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trường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sẽ</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chọn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ra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một</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người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chiến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thắng</a:t>
            </a:r>
            <a:r>
              <a:rPr lang="en" sz="3200" b="1" dirty="0">
                <a:solidFill>
                  <a:srgbClr val="0771BA"/>
                </a:solidFill>
                <a:latin typeface="Calibri"/>
                <a:ea typeface="Calibri"/>
                <a:cs typeface="Calibri"/>
                <a:sym typeface="Calibri"/>
              </a:rPr>
              <a:t>.</a:t>
            </a:r>
            <a:endParaRPr sz="3200" b="1" dirty="0">
              <a:solidFill>
                <a:srgbClr val="0771BA"/>
              </a:solidFill>
              <a:latin typeface="Calibri"/>
              <a:ea typeface="Calibri"/>
              <a:cs typeface="Calibri"/>
              <a:sym typeface="Calibri"/>
            </a:endParaRPr>
          </a:p>
          <a:p>
            <a:pPr>
              <a:lnSpc>
                <a:spcPct val="90000"/>
              </a:lnSpc>
              <a:spcBef>
                <a:spcPct val="0"/>
              </a:spcBef>
              <a:spcAft>
                <a:spcPct val="0"/>
              </a:spcAft>
            </a:pPr>
            <a:endParaRPr sz="3467" b="1" dirty="0">
              <a:solidFill>
                <a:srgbClr val="0771BA"/>
              </a:solidFill>
              <a:latin typeface="Calibri"/>
              <a:ea typeface="Calibri"/>
              <a:cs typeface="Calibri"/>
              <a:sym typeface="Calibri"/>
            </a:endParaRPr>
          </a:p>
          <a:p>
            <a:pPr>
              <a:lnSpc>
                <a:spcPct val="90000"/>
              </a:lnSpc>
              <a:spcBef>
                <a:spcPct val="0"/>
              </a:spcBef>
              <a:spcAft>
                <a:spcPct val="0"/>
              </a:spcAft>
            </a:pPr>
            <a:r>
              <a:rPr lang="en" sz="3733" b="1" u="sng" dirty="0">
                <a:solidFill>
                  <a:schemeClr val="hlink"/>
                </a:solidFill>
                <a:latin typeface="Calibri"/>
                <a:ea typeface="Calibri"/>
                <a:cs typeface="Calibri"/>
                <a:sym typeface="Calibri"/>
                <a:hlinkClick r:id="rId3"/>
              </a:rPr>
              <a:t>bit.ly/3BUBxbx</a:t>
            </a:r>
            <a:endParaRPr sz="3733" b="1" dirty="0">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6546770" y="148613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6"/>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p>
            <a:pPr marL="12700" lvl="0" indent="-12700" algn="l" rtl="0">
              <a:lnSpc>
                <a:spcPct val="100000"/>
              </a:lnSpc>
              <a:spcBef>
                <a:spcPts val="1000"/>
              </a:spcBef>
              <a:spcAft>
                <a:spcPts val="0"/>
              </a:spcAft>
              <a:buSzPts val="3000"/>
              <a:buNone/>
            </a:pPr>
            <a:endParaRPr/>
          </a:p>
        </p:txBody>
      </p:sp>
      <p:sp>
        <p:nvSpPr>
          <p:cNvPr id="1473" name="Google Shape;1473;p6"/>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74" name="Google Shape;1474;p6"/>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75" name="Google Shape;1475;p6"/>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76" name="Google Shape;1476;p6"/>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12700" lvl="0" indent="-12700" algn="l" rtl="0">
              <a:lnSpc>
                <a:spcPct val="100000"/>
              </a:lnSpc>
              <a:spcBef>
                <a:spcPts val="1000"/>
              </a:spcBef>
              <a:spcAft>
                <a:spcPts val="0"/>
              </a:spcAft>
              <a:buSzPts val="4000"/>
              <a:buNone/>
            </a:pPr>
            <a:r>
              <a:rPr lang="vi-VN" sz="3200"/>
              <a:t>Chuẩn bị.</a:t>
            </a:r>
            <a:endParaRPr/>
          </a:p>
        </p:txBody>
      </p:sp>
      <p:sp>
        <p:nvSpPr>
          <p:cNvPr id="1477" name="Google Shape;1477;p6"/>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12700" lvl="0" indent="-12700" algn="l" rtl="0">
              <a:lnSpc>
                <a:spcPct val="100000"/>
              </a:lnSpc>
              <a:spcBef>
                <a:spcPts val="1000"/>
              </a:spcBef>
              <a:spcAft>
                <a:spcPts val="0"/>
              </a:spcAft>
              <a:buSzPts val="4000"/>
              <a:buNone/>
            </a:pPr>
            <a:r>
              <a:rPr lang="vi-VN" sz="3200"/>
              <a:t>Có mặt.</a:t>
            </a:r>
            <a:endParaRPr/>
          </a:p>
        </p:txBody>
      </p:sp>
      <p:sp>
        <p:nvSpPr>
          <p:cNvPr id="1478" name="Google Shape;1478;p6"/>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12700" lvl="0" indent="-12700" algn="l" rtl="0">
              <a:lnSpc>
                <a:spcPct val="100000"/>
              </a:lnSpc>
              <a:spcBef>
                <a:spcPts val="1000"/>
              </a:spcBef>
              <a:spcAft>
                <a:spcPts val="0"/>
              </a:spcAft>
              <a:buSzPts val="4000"/>
              <a:buNone/>
            </a:pPr>
            <a:r>
              <a:rPr lang="vi-VN" sz="3200"/>
              <a:t>Hãy tỏ ra lịch sự</a:t>
            </a:r>
            <a:endParaRPr/>
          </a:p>
        </p:txBody>
      </p:sp>
      <p:sp>
        <p:nvSpPr>
          <p:cNvPr id="1479" name="Google Shape;1479;p6"/>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12700" marR="5080" lvl="0" indent="-12700" algn="l" rtl="0">
              <a:lnSpc>
                <a:spcPct val="100625"/>
              </a:lnSpc>
              <a:spcBef>
                <a:spcPts val="1000"/>
              </a:spcBef>
              <a:spcAft>
                <a:spcPts val="0"/>
              </a:spcAft>
              <a:buSzPts val="4000"/>
              <a:buNone/>
            </a:pPr>
            <a:r>
              <a:rPr lang="vi-VN" sz="3200"/>
              <a:t>Hỏi những thắc mắc.</a:t>
            </a:r>
            <a:endParaRPr/>
          </a:p>
        </p:txBody>
      </p:sp>
      <p:sp>
        <p:nvSpPr>
          <p:cNvPr id="1480" name="Google Shape;1480;p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vi-VN"/>
              <a:t>Hướng dẫn buổi học</a:t>
            </a:r>
            <a:endParaRPr/>
          </a:p>
        </p:txBody>
      </p:sp>
      <p:pic>
        <p:nvPicPr>
          <p:cNvPr id="1481" name="Google Shape;1481;p6"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82" name="Google Shape;1482;p6" descr="Icon&#10;&#10;Description automatically generated"/>
          <p:cNvPicPr preferRelativeResize="0"/>
          <p:nvPr/>
        </p:nvPicPr>
        <p:blipFill rotWithShape="1">
          <a:blip r:embed="rId4">
            <a:alphaModFix/>
          </a:blip>
          <a:srcRect/>
          <a:stretch/>
        </p:blipFill>
        <p:spPr>
          <a:xfrm>
            <a:off x="350915" y="5188440"/>
            <a:ext cx="585197" cy="585197"/>
          </a:xfrm>
          <a:prstGeom prst="rect">
            <a:avLst/>
          </a:prstGeom>
          <a:noFill/>
          <a:ln>
            <a:noFill/>
          </a:ln>
        </p:spPr>
      </p:pic>
      <p:pic>
        <p:nvPicPr>
          <p:cNvPr id="1483" name="Google Shape;1483;p6" descr="Icon&#10;&#10;Description automatically generated"/>
          <p:cNvPicPr preferRelativeResize="0"/>
          <p:nvPr/>
        </p:nvPicPr>
        <p:blipFill rotWithShape="1">
          <a:blip r:embed="rId5">
            <a:alphaModFix/>
          </a:blip>
          <a:srcRect/>
          <a:stretch/>
        </p:blipFill>
        <p:spPr>
          <a:xfrm>
            <a:off x="350915" y="4116743"/>
            <a:ext cx="585197" cy="418227"/>
          </a:xfrm>
          <a:prstGeom prst="rect">
            <a:avLst/>
          </a:prstGeom>
          <a:noFill/>
          <a:ln>
            <a:noFill/>
          </a:ln>
        </p:spPr>
      </p:pic>
      <p:pic>
        <p:nvPicPr>
          <p:cNvPr id="1484" name="Google Shape;1484;p6"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vi-VN">
                <a:solidFill>
                  <a:srgbClr val="006FB6"/>
                </a:solidFill>
              </a:rPr>
              <a:t>Tạm dừng và xem các âm</a:t>
            </a:r>
            <a:endParaRPr/>
          </a:p>
        </p:txBody>
      </p:sp>
      <p:sp>
        <p:nvSpPr>
          <p:cNvPr id="1490" name="Google Shape;1490;p11"/>
          <p:cNvSpPr txBox="1">
            <a:spLocks noGrp="1"/>
          </p:cNvSpPr>
          <p:nvPr>
            <p:ph type="body" idx="1"/>
          </p:nvPr>
        </p:nvSpPr>
        <p:spPr>
          <a:xfrm>
            <a:off x="9222900" y="4748864"/>
            <a:ext cx="2497200" cy="213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vi-VN"/>
              <a:t>Mối liên hệ giữa bộ não/cơ thể rất quan trọng để đọc.</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91" name="Google Shape;1491;p11"/>
          <p:cNvPicPr preferRelativeResize="0">
            <a:picLocks noGrp="1"/>
          </p:cNvPicPr>
          <p:nvPr>
            <p:ph type="pic" idx="2"/>
          </p:nvPr>
        </p:nvPicPr>
        <p:blipFill rotWithShape="1">
          <a:blip r:embed="rId3">
            <a:alphaModFix/>
          </a:blip>
          <a:srcRect/>
          <a:stretch/>
        </p:blipFill>
        <p:spPr>
          <a:xfrm>
            <a:off x="9282749" y="1129180"/>
            <a:ext cx="2377500" cy="3482008"/>
          </a:xfrm>
          <a:prstGeom prst="rect">
            <a:avLst/>
          </a:prstGeom>
          <a:noFill/>
          <a:ln>
            <a:noFill/>
          </a:ln>
        </p:spPr>
      </p:pic>
      <p:sp>
        <p:nvSpPr>
          <p:cNvPr id="1492" name="Google Shape;1492;p1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vi-VN"/>
              <a:t>2</a:t>
            </a:r>
            <a:endParaRPr/>
          </a:p>
        </p:txBody>
      </p:sp>
      <p:sp>
        <p:nvSpPr>
          <p:cNvPr id="1493" name="Google Shape;1493;p1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vi-VN"/>
              <a:t>3</a:t>
            </a:r>
            <a:endParaRPr/>
          </a:p>
        </p:txBody>
      </p:sp>
      <p:sp>
        <p:nvSpPr>
          <p:cNvPr id="1494" name="Google Shape;1494;p1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vi-VN"/>
              <a:t>Chọn một từ khó.</a:t>
            </a:r>
            <a:endParaRPr/>
          </a:p>
        </p:txBody>
      </p:sp>
      <p:sp>
        <p:nvSpPr>
          <p:cNvPr id="1495" name="Google Shape;1495;p1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vi-VN"/>
              <a:t>Quan sát miệng khi phát ra từng âm.</a:t>
            </a:r>
            <a:endParaRPr/>
          </a:p>
        </p:txBody>
      </p:sp>
      <p:sp>
        <p:nvSpPr>
          <p:cNvPr id="1496" name="Google Shape;1496;p1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vi-VN"/>
              <a:t>Ghép lại thành từ. </a:t>
            </a:r>
            <a:endParaRPr/>
          </a:p>
        </p:txBody>
      </p:sp>
      <p:sp>
        <p:nvSpPr>
          <p:cNvPr id="1497" name="Google Shape;1497;p11"/>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endParaRPr/>
          </a:p>
        </p:txBody>
      </p:sp>
      <p:sp>
        <p:nvSpPr>
          <p:cNvPr id="1498" name="Google Shape;1498;p1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vi-VN"/>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12"/>
          <p:cNvSpPr txBox="1">
            <a:spLocks noGrp="1"/>
          </p:cNvSpPr>
          <p:nvPr>
            <p:ph type="body" idx="1"/>
          </p:nvPr>
        </p:nvSpPr>
        <p:spPr>
          <a:xfrm>
            <a:off x="4525700" y="1502500"/>
            <a:ext cx="7205400" cy="1610700"/>
          </a:xfrm>
          <a:prstGeom prst="rect">
            <a:avLst/>
          </a:prstGeom>
          <a:noFill/>
          <a:ln>
            <a:noFill/>
          </a:ln>
        </p:spPr>
        <p:txBody>
          <a:bodyPr spcFirstLastPara="1" wrap="square" lIns="91425" tIns="45700" rIns="91425" bIns="45700" anchor="ctr" anchorCtr="0">
            <a:normAutofit/>
          </a:bodyPr>
          <a:lstStyle/>
          <a:p>
            <a:pPr marL="0" lvl="0" indent="0" algn="l" rtl="0">
              <a:lnSpc>
                <a:spcPct val="105000"/>
              </a:lnSpc>
              <a:spcBef>
                <a:spcPts val="1200"/>
              </a:spcBef>
              <a:spcAft>
                <a:spcPts val="1200"/>
              </a:spcAft>
              <a:buSzPts val="825"/>
              <a:buNone/>
            </a:pPr>
            <a:r>
              <a:rPr lang="vi-VN" sz="2200"/>
              <a:t>Sử dụng nguyên âm dài khi đọc chính nguyên âm đó (a, e, i, o, u). Điều này thường xảy ra khi chữ cái cuối cùng của từ là "e" giống như trong các từ lake, scene, kite, rode, cute, huge</a:t>
            </a:r>
            <a:endParaRPr sz="3000"/>
          </a:p>
        </p:txBody>
      </p:sp>
      <p:sp>
        <p:nvSpPr>
          <p:cNvPr id="1504" name="Google Shape;1504;p12"/>
          <p:cNvSpPr txBox="1">
            <a:spLocks noGrp="1"/>
          </p:cNvSpPr>
          <p:nvPr>
            <p:ph type="body" idx="3"/>
          </p:nvPr>
        </p:nvSpPr>
        <p:spPr>
          <a:xfrm>
            <a:off x="4520438" y="3047949"/>
            <a:ext cx="7403400" cy="1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SzPts val="825"/>
              <a:buNone/>
            </a:pPr>
            <a:r>
              <a:rPr lang="vi-VN" sz="2200"/>
              <a:t>Các nguyên âm ngắn sẽ khác nhau đối với mỗi nguyên âm (a, e, i, o, u) và nói nhanh hơn hoặc “bị cắt bỏ”. Điều này xảy ra khi từ kết thúc bằng một phụ âm như trong cat, well, trip, cot, cut, pass, cuff</a:t>
            </a:r>
            <a:endParaRPr sz="3000"/>
          </a:p>
        </p:txBody>
      </p:sp>
      <p:sp>
        <p:nvSpPr>
          <p:cNvPr id="1505" name="Google Shape;1505;p1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vi-VN" b="1"/>
              <a:t>Nguyên âm dài</a:t>
            </a:r>
            <a:endParaRPr/>
          </a:p>
        </p:txBody>
      </p:sp>
      <p:sp>
        <p:nvSpPr>
          <p:cNvPr id="1506" name="Google Shape;1506;p1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vi-VN" b="1"/>
              <a:t>Nguyên âm ngắn</a:t>
            </a:r>
            <a:endParaRPr/>
          </a:p>
          <a:p>
            <a:pPr marL="0" lvl="0" indent="0" algn="l" rtl="0">
              <a:lnSpc>
                <a:spcPct val="90000"/>
              </a:lnSpc>
              <a:spcBef>
                <a:spcPts val="1000"/>
              </a:spcBef>
              <a:spcAft>
                <a:spcPts val="0"/>
              </a:spcAft>
              <a:buSzPts val="4000"/>
              <a:buNone/>
            </a:pPr>
            <a:endParaRPr/>
          </a:p>
        </p:txBody>
      </p:sp>
      <p:sp>
        <p:nvSpPr>
          <p:cNvPr id="1507" name="Google Shape;15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vi-VN" sz="4000"/>
              <a:t>Kiểm tra thuật ngữ về khả năng đọc viết</a:t>
            </a:r>
            <a:endParaRPr/>
          </a:p>
        </p:txBody>
      </p:sp>
      <p:sp>
        <p:nvSpPr>
          <p:cNvPr id="1508" name="Google Shape;1508;p12"/>
          <p:cNvSpPr txBox="1"/>
          <p:nvPr/>
        </p:nvSpPr>
        <p:spPr>
          <a:xfrm>
            <a:off x="4525700" y="4753150"/>
            <a:ext cx="7268100" cy="169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vi-VN" sz="2200">
                <a:solidFill>
                  <a:srgbClr val="006FB6"/>
                </a:solidFill>
                <a:latin typeface="Calibri"/>
                <a:ea typeface="Calibri"/>
                <a:cs typeface="Calibri"/>
                <a:sym typeface="Calibri"/>
              </a:rPr>
              <a:t>Các dạng nguyên âm ngắn và dài và cách viết của chúng sẽ nâng cao từ các quy tắc đánh vần chữ cái đơn giản đến phức tạp hơn khi các từ dài hơn (có nhiều âm tiết hơn) và phức tạp hơn.</a:t>
            </a:r>
            <a:endParaRPr sz="2200">
              <a:solidFill>
                <a:srgbClr val="006FB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1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vi-VN"/>
              <a:t>Tạm dừng trước một từ khó </a:t>
            </a:r>
            <a:endParaRPr/>
          </a:p>
        </p:txBody>
      </p:sp>
      <p:sp>
        <p:nvSpPr>
          <p:cNvPr id="1514" name="Google Shape;1514;p13"/>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vi-VN"/>
              <a:t>Mẹo và thủ thuật</a:t>
            </a:r>
            <a:endParaRPr/>
          </a:p>
        </p:txBody>
      </p:sp>
      <p:sp>
        <p:nvSpPr>
          <p:cNvPr id="1515" name="Google Shape;1515;p13"/>
          <p:cNvSpPr txBox="1">
            <a:spLocks noGrp="1"/>
          </p:cNvSpPr>
          <p:nvPr>
            <p:ph type="body" idx="2"/>
          </p:nvPr>
        </p:nvSpPr>
        <p:spPr>
          <a:xfrm>
            <a:off x="0" y="1066899"/>
            <a:ext cx="3338946" cy="226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vi-VN">
                <a:solidFill>
                  <a:srgbClr val="006FB6"/>
                </a:solidFill>
              </a:rPr>
              <a:t>Chọn một từ mà:</a:t>
            </a:r>
            <a:endParaRPr/>
          </a:p>
          <a:p>
            <a:pPr marL="571500" lvl="0" indent="-571500" algn="l" rtl="0">
              <a:lnSpc>
                <a:spcPct val="100000"/>
              </a:lnSpc>
              <a:spcBef>
                <a:spcPts val="0"/>
              </a:spcBef>
              <a:spcAft>
                <a:spcPts val="0"/>
              </a:spcAft>
              <a:buClr>
                <a:srgbClr val="006FB6"/>
              </a:buClr>
              <a:buSzPts val="3200"/>
              <a:buChar char="•"/>
            </a:pPr>
            <a:r>
              <a:rPr lang="vi-VN">
                <a:solidFill>
                  <a:srgbClr val="006FB6"/>
                </a:solidFill>
              </a:rPr>
              <a:t>Trẻ đang đọc sai âm.</a:t>
            </a:r>
            <a:endParaRPr/>
          </a:p>
          <a:p>
            <a:pPr marL="571500" lvl="0" indent="-571500" algn="l" rtl="0">
              <a:lnSpc>
                <a:spcPct val="100000"/>
              </a:lnSpc>
              <a:spcBef>
                <a:spcPts val="0"/>
              </a:spcBef>
              <a:spcAft>
                <a:spcPts val="0"/>
              </a:spcAft>
              <a:buClr>
                <a:srgbClr val="006FB6"/>
              </a:buClr>
              <a:buSzPts val="3200"/>
              <a:buChar char="•"/>
            </a:pPr>
            <a:r>
              <a:rPr lang="vi-VN">
                <a:solidFill>
                  <a:srgbClr val="006FB6"/>
                </a:solidFill>
              </a:rPr>
              <a:t>Trẻ có nhiều khả năng gặp lại.</a:t>
            </a:r>
            <a:endParaRPr/>
          </a:p>
          <a:p>
            <a:pPr marL="571500" lvl="0" indent="-571500" algn="l" rtl="0">
              <a:lnSpc>
                <a:spcPct val="100000"/>
              </a:lnSpc>
              <a:spcBef>
                <a:spcPts val="0"/>
              </a:spcBef>
              <a:spcAft>
                <a:spcPts val="0"/>
              </a:spcAft>
              <a:buClr>
                <a:srgbClr val="006FB6"/>
              </a:buClr>
              <a:buSzPts val="3200"/>
              <a:buChar char="•"/>
            </a:pPr>
            <a:r>
              <a:rPr lang="vi-VN">
                <a:solidFill>
                  <a:srgbClr val="006FB6"/>
                </a:solidFill>
              </a:rPr>
              <a:t>Có một vài âm phù hợp với các chữ cái. </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16" name="Google Shape;1516;p13"/>
          <p:cNvSpPr txBox="1">
            <a:spLocks noGrp="1"/>
          </p:cNvSpPr>
          <p:nvPr>
            <p:ph type="body" idx="4"/>
          </p:nvPr>
        </p:nvSpPr>
        <p:spPr>
          <a:xfrm rot="-2153668">
            <a:off x="3486828" y="2076810"/>
            <a:ext cx="2792457" cy="1408948"/>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vi-VN" b="1"/>
              <a:t>Người lớn: </a:t>
            </a:r>
            <a:r>
              <a:rPr lang="vi-VN">
                <a:solidFill>
                  <a:srgbClr val="006FB6"/>
                </a:solidFill>
              </a:rPr>
              <a:t>Hừm… đây là một từ khó đấy.</a:t>
            </a:r>
            <a:endParaRPr/>
          </a:p>
          <a:p>
            <a:pPr marL="239711" marR="0" lvl="0" indent="-11111" algn="l" rtl="0">
              <a:lnSpc>
                <a:spcPct val="90000"/>
              </a:lnSpc>
              <a:spcBef>
                <a:spcPts val="1000"/>
              </a:spcBef>
              <a:spcAft>
                <a:spcPts val="0"/>
              </a:spcAft>
              <a:buClr>
                <a:srgbClr val="0771BA"/>
              </a:buClr>
              <a:buSzPts val="2800"/>
              <a:buFont typeface="Arial"/>
              <a:buNone/>
            </a:pPr>
            <a:endParaRPr/>
          </a:p>
        </p:txBody>
      </p:sp>
      <p:sp>
        <p:nvSpPr>
          <p:cNvPr id="1517" name="Google Shape;1517;p13"/>
          <p:cNvSpPr txBox="1">
            <a:spLocks noGrp="1"/>
          </p:cNvSpPr>
          <p:nvPr>
            <p:ph type="body" idx="5"/>
          </p:nvPr>
        </p:nvSpPr>
        <p:spPr>
          <a:xfrm rot="860265">
            <a:off x="9148804" y="2422538"/>
            <a:ext cx="2716073" cy="1828793"/>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vi-VN" b="1">
                <a:solidFill>
                  <a:srgbClr val="006FB6"/>
                </a:solidFill>
              </a:rPr>
              <a:t>Từ= complex</a:t>
            </a:r>
            <a:endParaRPr/>
          </a:p>
          <a:p>
            <a:pPr marL="239711" marR="0" lvl="0" indent="-11111" algn="l" rtl="0">
              <a:lnSpc>
                <a:spcPct val="90000"/>
              </a:lnSpc>
              <a:spcBef>
                <a:spcPts val="1000"/>
              </a:spcBef>
              <a:spcAft>
                <a:spcPts val="0"/>
              </a:spcAft>
              <a:buClr>
                <a:srgbClr val="0771BA"/>
              </a:buClr>
              <a:buSzPts val="2800"/>
              <a:buFont typeface="Arial"/>
              <a:buNone/>
            </a:pPr>
            <a:r>
              <a:rPr lang="vi-VN" b="1">
                <a:solidFill>
                  <a:srgbClr val="006FB6"/>
                </a:solidFill>
              </a:rPr>
              <a:t>Trẻ: </a:t>
            </a:r>
            <a:r>
              <a:rPr lang="vi-VN">
                <a:solidFill>
                  <a:srgbClr val="006FB6"/>
                </a:solidFill>
              </a:rPr>
              <a:t>C…oom…b... </a:t>
            </a:r>
            <a:endParaRPr/>
          </a:p>
          <a:p>
            <a:pPr marL="239711" marR="0" lvl="0" indent="-11111" algn="l" rtl="0">
              <a:lnSpc>
                <a:spcPct val="90000"/>
              </a:lnSpc>
              <a:spcBef>
                <a:spcPts val="1000"/>
              </a:spcBef>
              <a:spcAft>
                <a:spcPts val="0"/>
              </a:spcAft>
              <a:buClr>
                <a:srgbClr val="0771BA"/>
              </a:buClr>
              <a:buSzPts val="28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1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vi-VN"/>
              <a:t>Quan sát miệng khi phát ra từng âm</a:t>
            </a:r>
            <a:endParaRPr/>
          </a:p>
        </p:txBody>
      </p:sp>
      <p:sp>
        <p:nvSpPr>
          <p:cNvPr id="1523" name="Google Shape;1523;p14"/>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SzPts val="2800"/>
              <a:buNone/>
            </a:pPr>
            <a:r>
              <a:rPr lang="vi-VN">
                <a:solidFill>
                  <a:srgbClr val="006FB6"/>
                </a:solidFill>
              </a:rPr>
              <a:t>Các âm này trông thấy và cảm nhận khác nhau ra sao?</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24" name="Google Shape;1524;p14"/>
          <p:cNvSpPr txBox="1">
            <a:spLocks noGrp="1"/>
          </p:cNvSpPr>
          <p:nvPr>
            <p:ph type="body" idx="2"/>
          </p:nvPr>
        </p:nvSpPr>
        <p:spPr>
          <a:xfrm>
            <a:off x="7434148" y="1818827"/>
            <a:ext cx="4500300" cy="41544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vi-VN" sz="4400" b="1"/>
              <a:t>A E I O U</a:t>
            </a:r>
            <a:endParaRPr/>
          </a:p>
          <a:p>
            <a:pPr marL="50800" lvl="0" indent="0" algn="ctr" rtl="0">
              <a:lnSpc>
                <a:spcPct val="90000"/>
              </a:lnSpc>
              <a:spcBef>
                <a:spcPts val="1000"/>
              </a:spcBef>
              <a:spcAft>
                <a:spcPts val="0"/>
              </a:spcAft>
              <a:buSzPts val="2800"/>
              <a:buNone/>
            </a:pPr>
            <a:endParaRPr sz="3200" b="1"/>
          </a:p>
          <a:p>
            <a:pPr marL="50800" lvl="0" indent="0" algn="ctr" rtl="0">
              <a:lnSpc>
                <a:spcPct val="90000"/>
              </a:lnSpc>
              <a:spcBef>
                <a:spcPts val="1000"/>
              </a:spcBef>
              <a:spcAft>
                <a:spcPts val="0"/>
              </a:spcAft>
              <a:buSzPts val="2800"/>
              <a:buNone/>
            </a:pPr>
            <a:r>
              <a:rPr lang="vi-VN" sz="4400" b="1"/>
              <a:t>G/J</a:t>
            </a:r>
            <a:endParaRPr/>
          </a:p>
          <a:p>
            <a:pPr marL="50800" lvl="0" indent="0" algn="ctr" rtl="0">
              <a:lnSpc>
                <a:spcPct val="90000"/>
              </a:lnSpc>
              <a:spcBef>
                <a:spcPts val="1000"/>
              </a:spcBef>
              <a:spcAft>
                <a:spcPts val="0"/>
              </a:spcAft>
              <a:buSzPts val="2800"/>
              <a:buNone/>
            </a:pPr>
            <a:r>
              <a:rPr lang="vi-VN" sz="4400" b="1"/>
              <a:t>T/K</a:t>
            </a:r>
            <a:endParaRPr/>
          </a:p>
          <a:p>
            <a:pPr marL="50800" lvl="0" indent="0" algn="ctr" rtl="0">
              <a:lnSpc>
                <a:spcPct val="90000"/>
              </a:lnSpc>
              <a:spcBef>
                <a:spcPts val="1000"/>
              </a:spcBef>
              <a:spcAft>
                <a:spcPts val="0"/>
              </a:spcAft>
              <a:buSzPts val="2800"/>
              <a:buNone/>
            </a:pPr>
            <a:r>
              <a:rPr lang="vi-VN" sz="4400" b="1"/>
              <a:t>P/B</a:t>
            </a:r>
            <a:endParaRPr/>
          </a:p>
          <a:p>
            <a:pPr marL="50800" lvl="0" indent="0" algn="ctr" rtl="0">
              <a:lnSpc>
                <a:spcPct val="90000"/>
              </a:lnSpc>
              <a:spcBef>
                <a:spcPts val="1000"/>
              </a:spcBef>
              <a:spcAft>
                <a:spcPts val="0"/>
              </a:spcAft>
              <a:buSzPts val="2800"/>
              <a:buNone/>
            </a:pPr>
            <a:r>
              <a:rPr lang="vi-VN" sz="4400" b="1"/>
              <a:t>F/V</a:t>
            </a:r>
            <a:endParaRPr/>
          </a:p>
        </p:txBody>
      </p:sp>
      <p:pic>
        <p:nvPicPr>
          <p:cNvPr id="1525" name="Google Shape;1525;p14" descr="A close up of a logo&#10;&#10;Description automatically generated"/>
          <p:cNvPicPr preferRelativeResize="0">
            <a:picLocks noGrp="1"/>
          </p:cNvPicPr>
          <p:nvPr>
            <p:ph type="pic" idx="3"/>
          </p:nvPr>
        </p:nvPicPr>
        <p:blipFill rotWithShape="1">
          <a:blip r:embed="rId3">
            <a:alphaModFix/>
          </a:blip>
          <a:srcRect l="7161" r="7169"/>
          <a:stretch/>
        </p:blipFill>
        <p:spPr>
          <a:xfrm>
            <a:off x="457146" y="1057339"/>
            <a:ext cx="2514600" cy="2935224"/>
          </a:xfrm>
          <a:prstGeom prst="rect">
            <a:avLst/>
          </a:prstGeom>
          <a:noFill/>
          <a:ln>
            <a:noFill/>
          </a:ln>
        </p:spPr>
      </p:pic>
      <p:sp>
        <p:nvSpPr>
          <p:cNvPr id="1526" name="Google Shape;1526;p14"/>
          <p:cNvSpPr txBox="1">
            <a:spLocks noGrp="1"/>
          </p:cNvSpPr>
          <p:nvPr>
            <p:ph type="body" idx="4"/>
          </p:nvPr>
        </p:nvSpPr>
        <p:spPr>
          <a:xfrm>
            <a:off x="3715400" y="1818827"/>
            <a:ext cx="4386878" cy="41544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6FB6"/>
              </a:buClr>
              <a:buSzPts val="2800"/>
              <a:buChar char="•"/>
            </a:pPr>
            <a:r>
              <a:rPr lang="vi-VN" sz="3600"/>
              <a:t>Nguyên âm ngắn</a:t>
            </a:r>
            <a:endParaRPr/>
          </a:p>
          <a:p>
            <a:pPr marL="457200" marR="0" lvl="0" indent="-406400" algn="l" rtl="0">
              <a:lnSpc>
                <a:spcPct val="90000"/>
              </a:lnSpc>
              <a:spcBef>
                <a:spcPts val="1000"/>
              </a:spcBef>
              <a:spcAft>
                <a:spcPts val="0"/>
              </a:spcAft>
              <a:buClr>
                <a:srgbClr val="006FB6"/>
              </a:buClr>
              <a:buSzPts val="2800"/>
              <a:buChar char="•"/>
            </a:pPr>
            <a:r>
              <a:rPr lang="vi-VN" sz="3600"/>
              <a:t>Nguyên âm dài </a:t>
            </a:r>
            <a:endParaRPr/>
          </a:p>
          <a:p>
            <a:pPr marL="50800" lvl="0" indent="0" algn="l" rtl="0">
              <a:lnSpc>
                <a:spcPct val="90000"/>
              </a:lnSpc>
              <a:spcBef>
                <a:spcPts val="1000"/>
              </a:spcBef>
              <a:spcAft>
                <a:spcPts val="0"/>
              </a:spcAft>
              <a:buSzPts val="2800"/>
              <a:buNone/>
            </a:pPr>
            <a:endParaRPr sz="3600"/>
          </a:p>
          <a:p>
            <a:pPr marL="457200" marR="0" lvl="0" indent="-406400" algn="l" rtl="0">
              <a:lnSpc>
                <a:spcPct val="90000"/>
              </a:lnSpc>
              <a:spcBef>
                <a:spcPts val="1000"/>
              </a:spcBef>
              <a:spcAft>
                <a:spcPts val="0"/>
              </a:spcAft>
              <a:buClr>
                <a:srgbClr val="006FB6"/>
              </a:buClr>
              <a:buSzPts val="2800"/>
              <a:buChar char="•"/>
            </a:pPr>
            <a:r>
              <a:rPr lang="vi-VN" sz="3600"/>
              <a:t>Âm thường bị nhầm lẫn</a:t>
            </a:r>
            <a:endParaRPr/>
          </a:p>
        </p:txBody>
      </p:sp>
      <p:sp>
        <p:nvSpPr>
          <p:cNvPr id="1527" name="Google Shape;1527;p14"/>
          <p:cNvSpPr txBox="1">
            <a:spLocks noGrp="1"/>
          </p:cNvSpPr>
          <p:nvPr>
            <p:ph type="body" idx="5"/>
          </p:nvPr>
        </p:nvSpPr>
        <p:spPr>
          <a:xfrm>
            <a:off x="257516" y="90800"/>
            <a:ext cx="3088500" cy="785100"/>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1000"/>
              </a:spcBef>
              <a:spcAft>
                <a:spcPts val="0"/>
              </a:spcAft>
              <a:buClr>
                <a:srgbClr val="0771BA"/>
              </a:buClr>
              <a:buSzPts val="2800"/>
              <a:buFont typeface="Arial"/>
              <a:buNone/>
            </a:pPr>
            <a:endParaRPr b="1"/>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1071</Words>
  <Application>Microsoft Macintosh PowerPoint</Application>
  <PresentationFormat>Widescreen</PresentationFormat>
  <Paragraphs>114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17</vt:i4>
      </vt:variant>
    </vt:vector>
  </HeadingPairs>
  <TitlesOfParts>
    <vt:vector size="31" baseType="lpstr">
      <vt:lpstr>Arial</vt:lpstr>
      <vt:lpstr>Calibri</vt:lpstr>
      <vt:lpstr>Noto Sans Symbols</vt:lpstr>
      <vt:lpstr>1_Custom Design</vt:lpstr>
      <vt:lpstr>2_Custom Design</vt:lpstr>
      <vt:lpstr>Title Slides</vt:lpstr>
      <vt:lpstr>2_Main Slides</vt:lpstr>
      <vt:lpstr>Right Side Bar Slides</vt:lpstr>
      <vt:lpstr>Custom Design</vt:lpstr>
      <vt:lpstr>Left Sidebar Slides</vt:lpstr>
      <vt:lpstr>Main Slides</vt:lpstr>
      <vt:lpstr>1_Right Side Bar Slides</vt:lpstr>
      <vt:lpstr>Custom Design</vt:lpstr>
      <vt:lpstr>Left Sidebar Slides</vt:lpstr>
      <vt:lpstr>Workshop guide</vt:lpstr>
      <vt:lpstr>Tạm dừng và xem các âm</vt:lpstr>
      <vt:lpstr>Chương trình buổi học</vt:lpstr>
      <vt:lpstr>Khảo sát về niềm tin của gia đình</vt:lpstr>
      <vt:lpstr>Hướng dẫn buổi học</vt:lpstr>
      <vt:lpstr>Tạm dừng và xem các âm</vt:lpstr>
      <vt:lpstr>Kiểm tra thuật ngữ về khả năng đọc viết</vt:lpstr>
      <vt:lpstr>Tạm dừng trước một từ khó </vt:lpstr>
      <vt:lpstr>Quan sát miệng khi phát ra từng âm</vt:lpstr>
      <vt:lpstr>Thực hành quan sát miệng</vt:lpstr>
      <vt:lpstr>Ghép các âm lại với nhau</vt:lpstr>
      <vt:lpstr>Đọc sách = trò chuyện (K-1)</vt:lpstr>
      <vt:lpstr>Đọc sách = trò chuyện (2-3)</vt:lpstr>
      <vt:lpstr>Gia đình đa ngôn ngữ</vt:lpstr>
      <vt:lpstr>Giờ thực hành</vt:lpstr>
      <vt:lpstr>Suy Ngẫm  </vt:lpstr>
      <vt:lpstr>Xin hãy đóng góp ý kiến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lastModifiedBy>e.howard@springboardcollaborative.org</cp:lastModifiedBy>
  <cp:revision>1</cp:revision>
  <dcterms:modified xsi:type="dcterms:W3CDTF">2025-02-07T18:53:45Z</dcterms:modified>
</cp:coreProperties>
</file>