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5" r:id="rId4"/>
    <p:sldMasterId id="2147483746" r:id="rId5"/>
    <p:sldMasterId id="2147483747" r:id="rId6"/>
    <p:sldMasterId id="2147483748" r:id="rId7"/>
    <p:sldMasterId id="2147483749" r:id="rId8"/>
    <p:sldMasterId id="2147483750" r:id="rId9"/>
    <p:sldMasterId id="2147483751" r:id="rId10"/>
    <p:sldMasterId id="2147483752" r:id="rId11"/>
    <p:sldMasterId id="2147483753" r:id="rId12"/>
    <p:sldMasterId id="2147483754" r:id="rId13"/>
    <p:sldMasterId id="2147483755"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160" orient="horz"/>
        <p:guide pos="288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5.xml"/><Relationship Id="rId22" Type="http://schemas.openxmlformats.org/officeDocument/2006/relationships/slide" Target="slides/slide7.xml"/><Relationship Id="rId21" Type="http://schemas.openxmlformats.org/officeDocument/2006/relationships/slide" Target="slides/slide6.xml"/><Relationship Id="rId24" Type="http://schemas.openxmlformats.org/officeDocument/2006/relationships/slide" Target="slides/slide9.xml"/><Relationship Id="rId23" Type="http://schemas.openxmlformats.org/officeDocument/2006/relationships/slide" Target="slides/slide8.xml"/><Relationship Id="rId1" Type="http://schemas.openxmlformats.org/officeDocument/2006/relationships/theme" Target="theme/theme7.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1.xml"/><Relationship Id="rId25" Type="http://schemas.openxmlformats.org/officeDocument/2006/relationships/slide" Target="slides/slide10.xml"/><Relationship Id="rId28" Type="http://schemas.openxmlformats.org/officeDocument/2006/relationships/slide" Target="slides/slide13.xml"/><Relationship Id="rId27" Type="http://schemas.openxmlformats.org/officeDocument/2006/relationships/slide" Target="slides/slide12.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4.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6.xml"/><Relationship Id="rId30" Type="http://schemas.openxmlformats.org/officeDocument/2006/relationships/slide" Target="slides/slide1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15" Type="http://schemas.openxmlformats.org/officeDocument/2006/relationships/notesMaster" Target="notesMasters/notesMaster1.xml"/><Relationship Id="rId14" Type="http://schemas.openxmlformats.org/officeDocument/2006/relationships/slideMaster" Target="slideMasters/slideMaster11.xml"/><Relationship Id="rId17" Type="http://schemas.openxmlformats.org/officeDocument/2006/relationships/slide" Target="slides/slide2.xml"/><Relationship Id="rId16" Type="http://schemas.openxmlformats.org/officeDocument/2006/relationships/slide" Target="slides/slide1.xml"/><Relationship Id="rId19" Type="http://schemas.openxmlformats.org/officeDocument/2006/relationships/slide" Target="slides/slide4.xml"/><Relationship Id="rId1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p1: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solidFill>
                <a:srgbClr val="000000"/>
              </a:solidFill>
              <a:latin typeface="Calibri"/>
              <a:ea typeface="Calibri"/>
              <a:cs typeface="Calibri"/>
              <a:sym typeface="Calibri"/>
            </a:endParaRPr>
          </a:p>
        </p:txBody>
      </p:sp>
      <p:sp>
        <p:nvSpPr>
          <p:cNvPr id="1452" name="Google Shape;1452;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5" name="Shape 1545"/>
        <p:cNvGrpSpPr/>
        <p:nvPr/>
      </p:nvGrpSpPr>
      <p:grpSpPr>
        <a:xfrm>
          <a:off x="0" y="0"/>
          <a:ext cx="0" cy="0"/>
          <a:chOff x="0" y="0"/>
          <a:chExt cx="0" cy="0"/>
        </a:xfrm>
      </p:grpSpPr>
      <p:sp>
        <p:nvSpPr>
          <p:cNvPr id="1546" name="Google Shape;1546;p11:notes"/>
          <p:cNvSpPr/>
          <p:nvPr>
            <p:ph idx="2" type="sldImg"/>
          </p:nvPr>
        </p:nvSpPr>
        <p:spPr>
          <a:xfrm>
            <a:off x="3533775" y="115888"/>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47" name="Google Shape;1547;p11: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4" name="Shape 1554"/>
        <p:cNvGrpSpPr/>
        <p:nvPr/>
      </p:nvGrpSpPr>
      <p:grpSpPr>
        <a:xfrm>
          <a:off x="0" y="0"/>
          <a:ext cx="0" cy="0"/>
          <a:chOff x="0" y="0"/>
          <a:chExt cx="0" cy="0"/>
        </a:xfrm>
      </p:grpSpPr>
      <p:sp>
        <p:nvSpPr>
          <p:cNvPr id="1555" name="Google Shape;1555;p12: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solidFill>
                <a:srgbClr val="000000"/>
              </a:solidFill>
              <a:latin typeface="Calibri"/>
              <a:ea typeface="Calibri"/>
              <a:cs typeface="Calibri"/>
              <a:sym typeface="Calibri"/>
            </a:endParaRPr>
          </a:p>
        </p:txBody>
      </p:sp>
      <p:sp>
        <p:nvSpPr>
          <p:cNvPr id="1556" name="Google Shape;1556;p1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4" name="Shape 1564"/>
        <p:cNvGrpSpPr/>
        <p:nvPr/>
      </p:nvGrpSpPr>
      <p:grpSpPr>
        <a:xfrm>
          <a:off x="0" y="0"/>
          <a:ext cx="0" cy="0"/>
          <a:chOff x="0" y="0"/>
          <a:chExt cx="0" cy="0"/>
        </a:xfrm>
      </p:grpSpPr>
      <p:sp>
        <p:nvSpPr>
          <p:cNvPr id="1565" name="Google Shape;1565;p13: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solidFill>
                <a:srgbClr val="000000"/>
              </a:solidFill>
              <a:latin typeface="Calibri"/>
              <a:ea typeface="Calibri"/>
              <a:cs typeface="Calibri"/>
              <a:sym typeface="Calibri"/>
            </a:endParaRPr>
          </a:p>
        </p:txBody>
      </p:sp>
      <p:sp>
        <p:nvSpPr>
          <p:cNvPr id="1566" name="Google Shape;1566;p1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3" name="Shape 1573"/>
        <p:cNvGrpSpPr/>
        <p:nvPr/>
      </p:nvGrpSpPr>
      <p:grpSpPr>
        <a:xfrm>
          <a:off x="0" y="0"/>
          <a:ext cx="0" cy="0"/>
          <a:chOff x="0" y="0"/>
          <a:chExt cx="0" cy="0"/>
        </a:xfrm>
      </p:grpSpPr>
      <p:sp>
        <p:nvSpPr>
          <p:cNvPr id="1574" name="Google Shape;1574;p14:notes"/>
          <p:cNvSpPr/>
          <p:nvPr>
            <p:ph idx="2" type="sldImg"/>
          </p:nvPr>
        </p:nvSpPr>
        <p:spPr>
          <a:xfrm>
            <a:off x="128588" y="104775"/>
            <a:ext cx="2079600" cy="117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5" name="Google Shape;1575;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4" name="Shape 1584"/>
        <p:cNvGrpSpPr/>
        <p:nvPr/>
      </p:nvGrpSpPr>
      <p:grpSpPr>
        <a:xfrm>
          <a:off x="0" y="0"/>
          <a:ext cx="0" cy="0"/>
          <a:chOff x="0" y="0"/>
          <a:chExt cx="0" cy="0"/>
        </a:xfrm>
      </p:grpSpPr>
      <p:sp>
        <p:nvSpPr>
          <p:cNvPr id="1585" name="Google Shape;1585;p1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86" name="Google Shape;1586;p15: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8" name="Shape 1598"/>
        <p:cNvGrpSpPr/>
        <p:nvPr/>
      </p:nvGrpSpPr>
      <p:grpSpPr>
        <a:xfrm>
          <a:off x="0" y="0"/>
          <a:ext cx="0" cy="0"/>
          <a:chOff x="0" y="0"/>
          <a:chExt cx="0" cy="0"/>
        </a:xfrm>
      </p:grpSpPr>
      <p:sp>
        <p:nvSpPr>
          <p:cNvPr id="1599" name="Google Shape;1599;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600" name="Google Shape;1600;p16: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6" name="Shape 1606"/>
        <p:cNvGrpSpPr/>
        <p:nvPr/>
      </p:nvGrpSpPr>
      <p:grpSpPr>
        <a:xfrm>
          <a:off x="0" y="0"/>
          <a:ext cx="0" cy="0"/>
          <a:chOff x="0" y="0"/>
          <a:chExt cx="0" cy="0"/>
        </a:xfrm>
      </p:grpSpPr>
      <p:sp>
        <p:nvSpPr>
          <p:cNvPr id="1607" name="Google Shape;1607;p17: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solidFill>
                <a:srgbClr val="000000"/>
              </a:solidFill>
              <a:latin typeface="Calibri"/>
              <a:ea typeface="Calibri"/>
              <a:cs typeface="Calibri"/>
              <a:sym typeface="Calibri"/>
            </a:endParaRPr>
          </a:p>
        </p:txBody>
      </p:sp>
      <p:sp>
        <p:nvSpPr>
          <p:cNvPr id="1608" name="Google Shape;1608;p17: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7" name="Shape 1457"/>
        <p:cNvGrpSpPr/>
        <p:nvPr/>
      </p:nvGrpSpPr>
      <p:grpSpPr>
        <a:xfrm>
          <a:off x="0" y="0"/>
          <a:ext cx="0" cy="0"/>
          <a:chOff x="0" y="0"/>
          <a:chExt cx="0" cy="0"/>
        </a:xfrm>
      </p:grpSpPr>
      <p:sp>
        <p:nvSpPr>
          <p:cNvPr id="1458" name="Google Shape;1458;p2: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solidFill>
                <a:srgbClr val="000000"/>
              </a:solidFill>
              <a:latin typeface="Calibri"/>
              <a:ea typeface="Calibri"/>
              <a:cs typeface="Calibri"/>
              <a:sym typeface="Calibri"/>
            </a:endParaRPr>
          </a:p>
        </p:txBody>
      </p:sp>
      <p:sp>
        <p:nvSpPr>
          <p:cNvPr id="1459" name="Google Shape;1459;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p3: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solidFill>
                <a:srgbClr val="000000"/>
              </a:solidFill>
              <a:latin typeface="Calibri"/>
              <a:ea typeface="Calibri"/>
              <a:cs typeface="Calibri"/>
              <a:sym typeface="Calibri"/>
            </a:endParaRPr>
          </a:p>
        </p:txBody>
      </p:sp>
      <p:sp>
        <p:nvSpPr>
          <p:cNvPr id="1464" name="Google Shape;1464;p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p5: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solidFill>
                <a:srgbClr val="000000"/>
              </a:solidFill>
              <a:latin typeface="Calibri"/>
              <a:ea typeface="Calibri"/>
              <a:cs typeface="Calibri"/>
              <a:sym typeface="Calibri"/>
            </a:endParaRPr>
          </a:p>
        </p:txBody>
      </p:sp>
      <p:sp>
        <p:nvSpPr>
          <p:cNvPr id="1478" name="Google Shape;1478;p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4" name="Shape 1494"/>
        <p:cNvGrpSpPr/>
        <p:nvPr/>
      </p:nvGrpSpPr>
      <p:grpSpPr>
        <a:xfrm>
          <a:off x="0" y="0"/>
          <a:ext cx="0" cy="0"/>
          <a:chOff x="0" y="0"/>
          <a:chExt cx="0" cy="0"/>
        </a:xfrm>
      </p:grpSpPr>
      <p:sp>
        <p:nvSpPr>
          <p:cNvPr id="1495" name="Google Shape;1495;p6: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solidFill>
                <a:srgbClr val="000000"/>
              </a:solidFill>
              <a:latin typeface="Calibri"/>
              <a:ea typeface="Calibri"/>
              <a:cs typeface="Calibri"/>
              <a:sym typeface="Calibri"/>
            </a:endParaRPr>
          </a:p>
        </p:txBody>
      </p:sp>
      <p:sp>
        <p:nvSpPr>
          <p:cNvPr id="1496" name="Google Shape;1496;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8" name="Shape 1508"/>
        <p:cNvGrpSpPr/>
        <p:nvPr/>
      </p:nvGrpSpPr>
      <p:grpSpPr>
        <a:xfrm>
          <a:off x="0" y="0"/>
          <a:ext cx="0" cy="0"/>
          <a:chOff x="0" y="0"/>
          <a:chExt cx="0" cy="0"/>
        </a:xfrm>
      </p:grpSpPr>
      <p:sp>
        <p:nvSpPr>
          <p:cNvPr id="1509" name="Google Shape;1509;p7: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0" name="Google Shape;1510;p7: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p8: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0" name="Google Shape;1520;p8: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7" name="Shape 1527"/>
        <p:cNvGrpSpPr/>
        <p:nvPr/>
      </p:nvGrpSpPr>
      <p:grpSpPr>
        <a:xfrm>
          <a:off x="0" y="0"/>
          <a:ext cx="0" cy="0"/>
          <a:chOff x="0" y="0"/>
          <a:chExt cx="0" cy="0"/>
        </a:xfrm>
      </p:grpSpPr>
      <p:sp>
        <p:nvSpPr>
          <p:cNvPr id="1528" name="Google Shape;1528;p9:notes"/>
          <p:cNvSpPr/>
          <p:nvPr>
            <p:ph idx="2" type="sldImg"/>
          </p:nvPr>
        </p:nvSpPr>
        <p:spPr>
          <a:xfrm>
            <a:off x="3533775" y="93663"/>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9" name="Google Shape;1529;p9: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7" name="Shape 1537"/>
        <p:cNvGrpSpPr/>
        <p:nvPr/>
      </p:nvGrpSpPr>
      <p:grpSpPr>
        <a:xfrm>
          <a:off x="0" y="0"/>
          <a:ext cx="0" cy="0"/>
          <a:chOff x="0" y="0"/>
          <a:chExt cx="0" cy="0"/>
        </a:xfrm>
      </p:grpSpPr>
      <p:sp>
        <p:nvSpPr>
          <p:cNvPr id="1538" name="Google Shape;1538;p10:notes"/>
          <p:cNvSpPr/>
          <p:nvPr>
            <p:ph idx="2" type="sldImg"/>
          </p:nvPr>
        </p:nvSpPr>
        <p:spPr>
          <a:xfrm>
            <a:off x="3533775" y="93663"/>
            <a:ext cx="2076450" cy="11684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9" name="Google Shape;1539;p10:notes"/>
          <p:cNvSpPr txBox="1"/>
          <p:nvPr>
            <p:ph idx="1" type="body"/>
          </p:nvPr>
        </p:nvSpPr>
        <p:spPr>
          <a:xfrm>
            <a:off x="130175" y="1395413"/>
            <a:ext cx="8883650" cy="523716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5.png"/><Relationship Id="rId6" Type="http://schemas.openxmlformats.org/officeDocument/2006/relationships/image" Target="../media/image25.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2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28.png"/><Relationship Id="rId7" Type="http://schemas.openxmlformats.org/officeDocument/2006/relationships/image" Target="../media/image21.png"/><Relationship Id="rId8"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5.png"/><Relationship Id="rId6" Type="http://schemas.openxmlformats.org/officeDocument/2006/relationships/image" Target="../media/image3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5.png"/><Relationship Id="rId6" Type="http://schemas.openxmlformats.org/officeDocument/2006/relationships/image" Target="../media/image3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2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29.jpg"/><Relationship Id="rId5" Type="http://schemas.openxmlformats.org/officeDocument/2006/relationships/image" Target="../media/image1.png"/><Relationship Id="rId6" Type="http://schemas.openxmlformats.org/officeDocument/2006/relationships/image" Target="../media/image28.png"/><Relationship Id="rId7" Type="http://schemas.openxmlformats.org/officeDocument/2006/relationships/image" Target="../media/image21.png"/><Relationship Id="rId8" Type="http://schemas.openxmlformats.org/officeDocument/2006/relationships/image" Target="../media/image2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32.jpg"/><Relationship Id="rId4" Type="http://schemas.openxmlformats.org/officeDocument/2006/relationships/image" Target="../media/image2.png"/><Relationship Id="rId5" Type="http://schemas.openxmlformats.org/officeDocument/2006/relationships/image" Target="../media/image18.png"/><Relationship Id="rId6"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1.jpg"/><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18.png"/><Relationship Id="rId6"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 Id="rId3" Type="http://schemas.openxmlformats.org/officeDocument/2006/relationships/image" Target="../media/image32.jpg"/><Relationship Id="rId4" Type="http://schemas.openxmlformats.org/officeDocument/2006/relationships/image" Target="../media/image2.png"/><Relationship Id="rId5" Type="http://schemas.openxmlformats.org/officeDocument/2006/relationships/image" Target="../media/image18.png"/><Relationship Id="rId6"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1.jpg"/><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18.png"/><Relationship Id="rId6"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 Id="rId6" Type="http://schemas.openxmlformats.org/officeDocument/2006/relationships/image" Target="../media/image37.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 Id="rId6" Type="http://schemas.openxmlformats.org/officeDocument/2006/relationships/image" Target="../media/image37.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1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2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6.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5.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2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29.jpg"/><Relationship Id="rId5" Type="http://schemas.openxmlformats.org/officeDocument/2006/relationships/image" Target="../media/image1.png"/><Relationship Id="rId6" Type="http://schemas.openxmlformats.org/officeDocument/2006/relationships/image" Target="../media/image28.png"/><Relationship Id="rId7" Type="http://schemas.openxmlformats.org/officeDocument/2006/relationships/image" Target="../media/image21.png"/><Relationship Id="rId8" Type="http://schemas.openxmlformats.org/officeDocument/2006/relationships/image" Target="../media/image2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5.png"/><Relationship Id="rId3" Type="http://schemas.openxmlformats.org/officeDocument/2006/relationships/image" Target="../media/image32.jpg"/><Relationship Id="rId4" Type="http://schemas.openxmlformats.org/officeDocument/2006/relationships/image" Target="../media/image2.png"/><Relationship Id="rId5" Type="http://schemas.openxmlformats.org/officeDocument/2006/relationships/image" Target="../media/image18.png"/><Relationship Id="rId6"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1.jpg"/><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18.png"/><Relationship Id="rId6"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5.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5.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26.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28.png"/><Relationship Id="rId7" Type="http://schemas.openxmlformats.org/officeDocument/2006/relationships/image" Target="../media/image21.png"/><Relationship Id="rId8" Type="http://schemas.openxmlformats.org/officeDocument/2006/relationships/image" Target="../media/image2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5.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5.png"/><Relationship Id="rId6" Type="http://schemas.openxmlformats.org/officeDocument/2006/relationships/image" Target="../media/image34.jp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5.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5.png"/><Relationship Id="rId6" Type="http://schemas.openxmlformats.org/officeDocument/2006/relationships/image" Target="../media/image3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5.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5.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5.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6.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 Id="rId6" Type="http://schemas.openxmlformats.org/officeDocument/2006/relationships/image" Target="../media/image37.jp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24.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6.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6.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6.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6.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27.jp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6.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6.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grpSp>
        <p:nvGrpSpPr>
          <p:cNvPr id="8" name="Google Shape;8;p2"/>
          <p:cNvGrpSpPr/>
          <p:nvPr/>
        </p:nvGrpSpPr>
        <p:grpSpPr>
          <a:xfrm>
            <a:off x="-12700" y="5607050"/>
            <a:ext cx="12220575" cy="84138"/>
            <a:chOff x="-12180" y="5607273"/>
            <a:chExt cx="12219900" cy="83414"/>
          </a:xfrm>
        </p:grpSpPr>
        <p:cxnSp>
          <p:nvCxnSpPr>
            <p:cNvPr id="9" name="Google Shape;9;p2"/>
            <p:cNvCxnSpPr/>
            <p:nvPr/>
          </p:nvCxnSpPr>
          <p:spPr>
            <a:xfrm>
              <a:off x="-12180" y="5607273"/>
              <a:ext cx="12219900" cy="0"/>
            </a:xfrm>
            <a:prstGeom prst="straightConnector1">
              <a:avLst/>
            </a:prstGeom>
            <a:noFill/>
            <a:ln cap="flat" cmpd="sng" w="88900">
              <a:solidFill>
                <a:srgbClr val="006FB6"/>
              </a:solidFill>
              <a:prstDash val="solid"/>
              <a:round/>
              <a:headEnd len="sm" w="sm" type="none"/>
              <a:tailEnd len="sm" w="sm" type="none"/>
            </a:ln>
          </p:spPr>
        </p:cxnSp>
        <p:cxnSp>
          <p:nvCxnSpPr>
            <p:cNvPr id="10" name="Google Shape;10;p2"/>
            <p:cNvCxnSpPr/>
            <p:nvPr/>
          </p:nvCxnSpPr>
          <p:spPr>
            <a:xfrm>
              <a:off x="-12180" y="5690687"/>
              <a:ext cx="12207600" cy="0"/>
            </a:xfrm>
            <a:prstGeom prst="straightConnector1">
              <a:avLst/>
            </a:prstGeom>
            <a:noFill/>
            <a:ln cap="flat" cmpd="sng" w="38100">
              <a:solidFill>
                <a:srgbClr val="96C93E"/>
              </a:solidFill>
              <a:prstDash val="solid"/>
              <a:round/>
              <a:headEnd len="sm" w="sm" type="none"/>
              <a:tailEnd len="sm" w="sm" type="none"/>
            </a:ln>
          </p:spPr>
        </p:cxnSp>
      </p:grpSp>
      <p:sp>
        <p:nvSpPr>
          <p:cNvPr id="11" name="Google Shape;11;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12" name="Shape 112"/>
        <p:cNvGrpSpPr/>
        <p:nvPr/>
      </p:nvGrpSpPr>
      <p:grpSpPr>
        <a:xfrm>
          <a:off x="0" y="0"/>
          <a:ext cx="0" cy="0"/>
          <a:chOff x="0" y="0"/>
          <a:chExt cx="0" cy="0"/>
        </a:xfrm>
      </p:grpSpPr>
      <p:pic>
        <p:nvPicPr>
          <p:cNvPr id="113" name="Google Shape;113;p13"/>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114" name="Google Shape;114;p13"/>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115" name="Google Shape;115;p13"/>
          <p:cNvCxnSpPr/>
          <p:nvPr/>
        </p:nvCxnSpPr>
        <p:spPr>
          <a:xfrm>
            <a:off x="7621588" y="6565900"/>
            <a:ext cx="2081212" cy="0"/>
          </a:xfrm>
          <a:prstGeom prst="straightConnector1">
            <a:avLst/>
          </a:prstGeom>
          <a:noFill/>
          <a:ln cap="flat" cmpd="sng" w="25400">
            <a:solidFill>
              <a:srgbClr val="96C934"/>
            </a:solidFill>
            <a:prstDash val="solid"/>
            <a:round/>
            <a:headEnd len="sm" w="sm" type="none"/>
            <a:tailEnd len="sm" w="sm" type="none"/>
          </a:ln>
        </p:spPr>
      </p:cxnSp>
      <p:cxnSp>
        <p:nvCxnSpPr>
          <p:cNvPr id="116" name="Google Shape;116;p13"/>
          <p:cNvCxnSpPr/>
          <p:nvPr/>
        </p:nvCxnSpPr>
        <p:spPr>
          <a:xfrm>
            <a:off x="10120313" y="6583363"/>
            <a:ext cx="2082800" cy="0"/>
          </a:xfrm>
          <a:prstGeom prst="straightConnector1">
            <a:avLst/>
          </a:prstGeom>
          <a:noFill/>
          <a:ln cap="flat" cmpd="sng" w="25400">
            <a:solidFill>
              <a:srgbClr val="96C934"/>
            </a:solidFill>
            <a:prstDash val="solid"/>
            <a:round/>
            <a:headEnd len="sm" w="sm" type="none"/>
            <a:tailEnd len="sm" w="sm" type="none"/>
          </a:ln>
        </p:spPr>
      </p:cxnSp>
      <p:pic>
        <p:nvPicPr>
          <p:cNvPr id="117" name="Google Shape;117;p13"/>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cxnSp>
        <p:nvCxnSpPr>
          <p:cNvPr id="118" name="Google Shape;118;p13"/>
          <p:cNvCxnSpPr/>
          <p:nvPr/>
        </p:nvCxnSpPr>
        <p:spPr>
          <a:xfrm>
            <a:off x="2289175"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19" name="Google Shape;119;p13"/>
          <p:cNvCxnSpPr/>
          <p:nvPr/>
        </p:nvCxnSpPr>
        <p:spPr>
          <a:xfrm>
            <a:off x="4926013" y="6565900"/>
            <a:ext cx="2082800" cy="0"/>
          </a:xfrm>
          <a:prstGeom prst="straightConnector1">
            <a:avLst/>
          </a:prstGeom>
          <a:noFill/>
          <a:ln cap="flat" cmpd="sng" w="25400">
            <a:solidFill>
              <a:srgbClr val="006FB6"/>
            </a:solidFill>
            <a:prstDash val="solid"/>
            <a:round/>
            <a:headEnd len="sm" w="sm" type="none"/>
            <a:tailEnd len="sm" w="sm" type="none"/>
          </a:ln>
        </p:spPr>
      </p:cxnSp>
      <p:pic>
        <p:nvPicPr>
          <p:cNvPr id="120" name="Google Shape;120;p13"/>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121" name="Google Shape;121;p13"/>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122" name="Google Shape;122;p1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3" name="Google Shape;123;p13"/>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13"/>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1">
    <p:spTree>
      <p:nvGrpSpPr>
        <p:cNvPr id="125" name="Shape 125"/>
        <p:cNvGrpSpPr/>
        <p:nvPr/>
      </p:nvGrpSpPr>
      <p:grpSpPr>
        <a:xfrm>
          <a:off x="0" y="0"/>
          <a:ext cx="0" cy="0"/>
          <a:chOff x="0" y="0"/>
          <a:chExt cx="0" cy="0"/>
        </a:xfrm>
      </p:grpSpPr>
      <p:pic>
        <p:nvPicPr>
          <p:cNvPr id="126" name="Google Shape;126;p14"/>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127" name="Google Shape;127;p14"/>
          <p:cNvCxnSpPr/>
          <p:nvPr/>
        </p:nvCxnSpPr>
        <p:spPr>
          <a:xfrm>
            <a:off x="-30163" y="6567488"/>
            <a:ext cx="2082801" cy="0"/>
          </a:xfrm>
          <a:prstGeom prst="straightConnector1">
            <a:avLst/>
          </a:prstGeom>
          <a:noFill/>
          <a:ln cap="flat" cmpd="sng" w="25400">
            <a:solidFill>
              <a:srgbClr val="96C934"/>
            </a:solidFill>
            <a:prstDash val="solid"/>
            <a:round/>
            <a:headEnd len="sm" w="sm" type="none"/>
            <a:tailEnd len="sm" w="sm" type="none"/>
          </a:ln>
        </p:spPr>
      </p:cxnSp>
      <p:cxnSp>
        <p:nvCxnSpPr>
          <p:cNvPr id="128" name="Google Shape;128;p14"/>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129" name="Google Shape;129;p14"/>
          <p:cNvCxnSpPr/>
          <p:nvPr/>
        </p:nvCxnSpPr>
        <p:spPr>
          <a:xfrm>
            <a:off x="49260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30" name="Google Shape;130;p14"/>
          <p:cNvCxnSpPr/>
          <p:nvPr/>
        </p:nvCxnSpPr>
        <p:spPr>
          <a:xfrm>
            <a:off x="7621588"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31" name="Google Shape;131;p14"/>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132" name="Google Shape;132;p14"/>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133" name="Google Shape;133;p14"/>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134" name="Google Shape;134;p14"/>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pic>
        <p:nvPicPr>
          <p:cNvPr id="135" name="Google Shape;135;p14"/>
          <p:cNvPicPr preferRelativeResize="0"/>
          <p:nvPr/>
        </p:nvPicPr>
        <p:blipFill rotWithShape="1">
          <a:blip r:embed="rId6">
            <a:alphaModFix/>
          </a:blip>
          <a:srcRect b="0" l="0" r="0" t="0"/>
          <a:stretch/>
        </p:blipFill>
        <p:spPr>
          <a:xfrm>
            <a:off x="3265488" y="1495425"/>
            <a:ext cx="5661025" cy="4743450"/>
          </a:xfrm>
          <a:prstGeom prst="rect">
            <a:avLst/>
          </a:prstGeom>
          <a:noFill/>
          <a:ln>
            <a:noFill/>
          </a:ln>
        </p:spPr>
      </p:pic>
      <p:sp>
        <p:nvSpPr>
          <p:cNvPr id="136" name="Google Shape;136;p14"/>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14"/>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14"/>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 name="Google Shape;139;p14"/>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0" name="Google Shape;140;p14"/>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14"/>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144" name="Google Shape;144;p15"/>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145" name="Google Shape;145;p15"/>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146" name="Google Shape;146;p15"/>
          <p:cNvCxnSpPr/>
          <p:nvPr/>
        </p:nvCxnSpPr>
        <p:spPr>
          <a:xfrm>
            <a:off x="4926013"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147" name="Google Shape;147;p15"/>
          <p:cNvCxnSpPr/>
          <p:nvPr/>
        </p:nvCxnSpPr>
        <p:spPr>
          <a:xfrm>
            <a:off x="7621588" y="6565900"/>
            <a:ext cx="2081212" cy="0"/>
          </a:xfrm>
          <a:prstGeom prst="straightConnector1">
            <a:avLst/>
          </a:prstGeom>
          <a:noFill/>
          <a:ln cap="flat" cmpd="sng" w="25400">
            <a:solidFill>
              <a:srgbClr val="006FB6"/>
            </a:solidFill>
            <a:prstDash val="solid"/>
            <a:round/>
            <a:headEnd len="sm" w="sm" type="none"/>
            <a:tailEnd len="sm" w="sm" type="none"/>
          </a:ln>
        </p:spPr>
      </p:cxnSp>
      <p:cxnSp>
        <p:nvCxnSpPr>
          <p:cNvPr id="148" name="Google Shape;148;p15"/>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149" name="Google Shape;149;p15"/>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150" name="Google Shape;150;p15"/>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151" name="Google Shape;151;p15"/>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152" name="Google Shape;152;p1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5"/>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5"/>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3_Title, 3 points,content box">
    <p:spTree>
      <p:nvGrpSpPr>
        <p:cNvPr id="155" name="Shape 155"/>
        <p:cNvGrpSpPr/>
        <p:nvPr/>
      </p:nvGrpSpPr>
      <p:grpSpPr>
        <a:xfrm>
          <a:off x="0" y="0"/>
          <a:ext cx="0" cy="0"/>
          <a:chOff x="0" y="0"/>
          <a:chExt cx="0" cy="0"/>
        </a:xfrm>
      </p:grpSpPr>
      <p:pic>
        <p:nvPicPr>
          <p:cNvPr id="156" name="Google Shape;156;p16"/>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157" name="Google Shape;157;p16"/>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158" name="Google Shape;158;p16"/>
          <p:cNvCxnSpPr/>
          <p:nvPr/>
        </p:nvCxnSpPr>
        <p:spPr>
          <a:xfrm>
            <a:off x="7621588" y="6565900"/>
            <a:ext cx="2081212" cy="0"/>
          </a:xfrm>
          <a:prstGeom prst="straightConnector1">
            <a:avLst/>
          </a:prstGeom>
          <a:noFill/>
          <a:ln cap="flat" cmpd="sng" w="25400">
            <a:solidFill>
              <a:srgbClr val="96C934"/>
            </a:solidFill>
            <a:prstDash val="solid"/>
            <a:round/>
            <a:headEnd len="sm" w="sm" type="none"/>
            <a:tailEnd len="sm" w="sm" type="none"/>
          </a:ln>
        </p:spPr>
      </p:cxnSp>
      <p:cxnSp>
        <p:nvCxnSpPr>
          <p:cNvPr id="159" name="Google Shape;159;p16"/>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160" name="Google Shape;160;p16"/>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161" name="Google Shape;161;p16"/>
          <p:cNvPicPr preferRelativeResize="0"/>
          <p:nvPr/>
        </p:nvPicPr>
        <p:blipFill rotWithShape="1">
          <a:blip r:embed="rId4">
            <a:alphaModFix/>
          </a:blip>
          <a:srcRect b="0" l="0" r="0" t="0"/>
          <a:stretch/>
        </p:blipFill>
        <p:spPr>
          <a:xfrm>
            <a:off x="6981825" y="6196013"/>
            <a:ext cx="687388" cy="615950"/>
          </a:xfrm>
          <a:prstGeom prst="rect">
            <a:avLst/>
          </a:prstGeom>
          <a:noFill/>
          <a:ln>
            <a:noFill/>
          </a:ln>
        </p:spPr>
      </p:pic>
      <p:cxnSp>
        <p:nvCxnSpPr>
          <p:cNvPr id="162" name="Google Shape;162;p16"/>
          <p:cNvCxnSpPr/>
          <p:nvPr/>
        </p:nvCxnSpPr>
        <p:spPr>
          <a:xfrm>
            <a:off x="2289175"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63" name="Google Shape;163;p16"/>
          <p:cNvCxnSpPr/>
          <p:nvPr/>
        </p:nvCxnSpPr>
        <p:spPr>
          <a:xfrm>
            <a:off x="4926013" y="6565900"/>
            <a:ext cx="2082800" cy="0"/>
          </a:xfrm>
          <a:prstGeom prst="straightConnector1">
            <a:avLst/>
          </a:prstGeom>
          <a:noFill/>
          <a:ln cap="flat" cmpd="sng" w="25400">
            <a:solidFill>
              <a:srgbClr val="96C934"/>
            </a:solidFill>
            <a:prstDash val="solid"/>
            <a:round/>
            <a:headEnd len="sm" w="sm" type="none"/>
            <a:tailEnd len="sm" w="sm" type="none"/>
          </a:ln>
        </p:spPr>
      </p:cxnSp>
      <p:pic>
        <p:nvPicPr>
          <p:cNvPr id="164" name="Google Shape;164;p16"/>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pic>
        <p:nvPicPr>
          <p:cNvPr id="165" name="Google Shape;165;p16"/>
          <p:cNvPicPr preferRelativeResize="0"/>
          <p:nvPr/>
        </p:nvPicPr>
        <p:blipFill rotWithShape="1">
          <a:blip r:embed="rId6">
            <a:alphaModFix/>
          </a:blip>
          <a:srcRect b="0" l="0" r="0" t="0"/>
          <a:stretch/>
        </p:blipFill>
        <p:spPr>
          <a:xfrm>
            <a:off x="5314950" y="4975225"/>
            <a:ext cx="982663" cy="1104900"/>
          </a:xfrm>
          <a:prstGeom prst="rect">
            <a:avLst/>
          </a:prstGeom>
          <a:noFill/>
          <a:ln>
            <a:noFill/>
          </a:ln>
        </p:spPr>
      </p:pic>
      <p:sp>
        <p:nvSpPr>
          <p:cNvPr id="166" name="Google Shape;166;p1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7" name="Google Shape;167;p16"/>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8" name="Google Shape;168;p16"/>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9" name="Google Shape;169;p16"/>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16"/>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1" name="Google Shape;171;p16"/>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 name="Google Shape;172;p16"/>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 name="Google Shape;173;p16"/>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 name="Google Shape;174;p16"/>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5" name="Google Shape;175;p16"/>
          <p:cNvSpPr/>
          <p:nvPr>
            <p:ph idx="9" type="pic"/>
          </p:nvPr>
        </p:nvSpPr>
        <p:spPr>
          <a:xfrm>
            <a:off x="7967502" y="1420398"/>
            <a:ext cx="3962194" cy="3122713"/>
          </a:xfrm>
          <a:prstGeom prst="rect">
            <a:avLst/>
          </a:prstGeom>
          <a:noFill/>
          <a:ln>
            <a:noFill/>
          </a:ln>
        </p:spPr>
      </p:sp>
      <p:sp>
        <p:nvSpPr>
          <p:cNvPr id="176" name="Google Shape;176;p16"/>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7" name="Google Shape;177;p16"/>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78" name="Shape 178"/>
        <p:cNvGrpSpPr/>
        <p:nvPr/>
      </p:nvGrpSpPr>
      <p:grpSpPr>
        <a:xfrm>
          <a:off x="0" y="0"/>
          <a:ext cx="0" cy="0"/>
          <a:chOff x="0" y="0"/>
          <a:chExt cx="0" cy="0"/>
        </a:xfrm>
      </p:grpSpPr>
      <p:pic>
        <p:nvPicPr>
          <p:cNvPr id="179" name="Google Shape;179;p17"/>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180" name="Google Shape;180;p17"/>
          <p:cNvCxnSpPr/>
          <p:nvPr/>
        </p:nvCxnSpPr>
        <p:spPr>
          <a:xfrm>
            <a:off x="-30163" y="6567488"/>
            <a:ext cx="2082801" cy="0"/>
          </a:xfrm>
          <a:prstGeom prst="straightConnector1">
            <a:avLst/>
          </a:prstGeom>
          <a:noFill/>
          <a:ln cap="flat" cmpd="sng" w="25400">
            <a:solidFill>
              <a:srgbClr val="96C934"/>
            </a:solidFill>
            <a:prstDash val="solid"/>
            <a:round/>
            <a:headEnd len="sm" w="sm" type="none"/>
            <a:tailEnd len="sm" w="sm" type="none"/>
          </a:ln>
        </p:spPr>
      </p:cxnSp>
      <p:cxnSp>
        <p:nvCxnSpPr>
          <p:cNvPr id="181" name="Google Shape;181;p17"/>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182" name="Google Shape;182;p17"/>
          <p:cNvCxnSpPr/>
          <p:nvPr/>
        </p:nvCxnSpPr>
        <p:spPr>
          <a:xfrm>
            <a:off x="49260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83" name="Google Shape;183;p17"/>
          <p:cNvCxnSpPr/>
          <p:nvPr/>
        </p:nvCxnSpPr>
        <p:spPr>
          <a:xfrm>
            <a:off x="7621588" y="6565900"/>
            <a:ext cx="2081212" cy="0"/>
          </a:xfrm>
          <a:prstGeom prst="straightConnector1">
            <a:avLst/>
          </a:prstGeom>
          <a:noFill/>
          <a:ln cap="flat" cmpd="sng" w="25400">
            <a:solidFill>
              <a:srgbClr val="006FB6"/>
            </a:solidFill>
            <a:prstDash val="solid"/>
            <a:round/>
            <a:headEnd len="sm" w="sm" type="none"/>
            <a:tailEnd len="sm" w="sm" type="none"/>
          </a:ln>
        </p:spPr>
      </p:cxnSp>
      <p:cxnSp>
        <p:nvCxnSpPr>
          <p:cNvPr id="184" name="Google Shape;184;p17"/>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185" name="Google Shape;185;p17"/>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186" name="Google Shape;186;p17"/>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187" name="Google Shape;187;p17"/>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188" name="Google Shape;188;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9" name="Google Shape;189;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0" name="Google Shape;190;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1" name="Google Shape;191;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2" name="Google Shape;192;p17"/>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3" name="Google Shape;193;p17"/>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4" name="Google Shape;194;p17"/>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5" name="Google Shape;195;p17"/>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6" name="Google Shape;196;p17"/>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elcome 4 Points, Pic">
  <p:cSld name="1_Welcome 4 Points, Pic">
    <p:spTree>
      <p:nvGrpSpPr>
        <p:cNvPr id="197" name="Shape 197"/>
        <p:cNvGrpSpPr/>
        <p:nvPr/>
      </p:nvGrpSpPr>
      <p:grpSpPr>
        <a:xfrm>
          <a:off x="0" y="0"/>
          <a:ext cx="0" cy="0"/>
          <a:chOff x="0" y="0"/>
          <a:chExt cx="0" cy="0"/>
        </a:xfrm>
      </p:grpSpPr>
      <p:pic>
        <p:nvPicPr>
          <p:cNvPr id="198" name="Google Shape;198;p18"/>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199" name="Google Shape;199;p18"/>
          <p:cNvCxnSpPr/>
          <p:nvPr/>
        </p:nvCxnSpPr>
        <p:spPr>
          <a:xfrm>
            <a:off x="-30163" y="6567488"/>
            <a:ext cx="2082801" cy="0"/>
          </a:xfrm>
          <a:prstGeom prst="straightConnector1">
            <a:avLst/>
          </a:prstGeom>
          <a:noFill/>
          <a:ln cap="flat" cmpd="sng" w="25400">
            <a:solidFill>
              <a:srgbClr val="96C934"/>
            </a:solidFill>
            <a:prstDash val="solid"/>
            <a:round/>
            <a:headEnd len="sm" w="sm" type="none"/>
            <a:tailEnd len="sm" w="sm" type="none"/>
          </a:ln>
        </p:spPr>
      </p:cxnSp>
      <p:cxnSp>
        <p:nvCxnSpPr>
          <p:cNvPr id="200" name="Google Shape;200;p18"/>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201" name="Google Shape;201;p18"/>
          <p:cNvCxnSpPr/>
          <p:nvPr/>
        </p:nvCxnSpPr>
        <p:spPr>
          <a:xfrm>
            <a:off x="49260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202" name="Google Shape;202;p18"/>
          <p:cNvCxnSpPr/>
          <p:nvPr/>
        </p:nvCxnSpPr>
        <p:spPr>
          <a:xfrm>
            <a:off x="7621588" y="6565900"/>
            <a:ext cx="2081212" cy="0"/>
          </a:xfrm>
          <a:prstGeom prst="straightConnector1">
            <a:avLst/>
          </a:prstGeom>
          <a:noFill/>
          <a:ln cap="flat" cmpd="sng" w="25400">
            <a:solidFill>
              <a:srgbClr val="006FB6"/>
            </a:solidFill>
            <a:prstDash val="solid"/>
            <a:round/>
            <a:headEnd len="sm" w="sm" type="none"/>
            <a:tailEnd len="sm" w="sm" type="none"/>
          </a:ln>
        </p:spPr>
      </p:cxnSp>
      <p:cxnSp>
        <p:nvCxnSpPr>
          <p:cNvPr id="203" name="Google Shape;203;p18"/>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204" name="Google Shape;204;p18"/>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205" name="Google Shape;205;p18"/>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206" name="Google Shape;206;p18"/>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pic>
        <p:nvPicPr>
          <p:cNvPr id="207" name="Google Shape;207;p18"/>
          <p:cNvPicPr preferRelativeResize="0"/>
          <p:nvPr/>
        </p:nvPicPr>
        <p:blipFill rotWithShape="1">
          <a:blip r:embed="rId6">
            <a:alphaModFix/>
          </a:blip>
          <a:srcRect b="0" l="0" r="0" t="0"/>
          <a:stretch/>
        </p:blipFill>
        <p:spPr>
          <a:xfrm>
            <a:off x="544513" y="1666875"/>
            <a:ext cx="768350" cy="763588"/>
          </a:xfrm>
          <a:prstGeom prst="rect">
            <a:avLst/>
          </a:prstGeom>
          <a:noFill/>
          <a:ln>
            <a:noFill/>
          </a:ln>
        </p:spPr>
      </p:pic>
      <p:pic>
        <p:nvPicPr>
          <p:cNvPr id="208" name="Google Shape;208;p18"/>
          <p:cNvPicPr preferRelativeResize="0"/>
          <p:nvPr/>
        </p:nvPicPr>
        <p:blipFill rotWithShape="1">
          <a:blip r:embed="rId7">
            <a:alphaModFix/>
          </a:blip>
          <a:srcRect b="0" l="0" r="0" t="0"/>
          <a:stretch/>
        </p:blipFill>
        <p:spPr>
          <a:xfrm>
            <a:off x="511175" y="3130550"/>
            <a:ext cx="833438" cy="884238"/>
          </a:xfrm>
          <a:prstGeom prst="rect">
            <a:avLst/>
          </a:prstGeom>
          <a:noFill/>
          <a:ln>
            <a:noFill/>
          </a:ln>
        </p:spPr>
      </p:pic>
      <p:pic>
        <p:nvPicPr>
          <p:cNvPr id="209" name="Google Shape;209;p18"/>
          <p:cNvPicPr preferRelativeResize="0"/>
          <p:nvPr/>
        </p:nvPicPr>
        <p:blipFill rotWithShape="1">
          <a:blip r:embed="rId8">
            <a:alphaModFix/>
          </a:blip>
          <a:srcRect b="0" l="0" r="0" t="0"/>
          <a:stretch/>
        </p:blipFill>
        <p:spPr>
          <a:xfrm>
            <a:off x="511175" y="4872038"/>
            <a:ext cx="833438" cy="914400"/>
          </a:xfrm>
          <a:prstGeom prst="rect">
            <a:avLst/>
          </a:prstGeom>
          <a:noFill/>
          <a:ln>
            <a:noFill/>
          </a:ln>
        </p:spPr>
      </p:pic>
      <p:sp>
        <p:nvSpPr>
          <p:cNvPr id="210" name="Google Shape;210;p18"/>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211" name="Google Shape;211;p18"/>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2" name="Google Shape;212;p18"/>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3" name="Google Shape;213;p1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4" name="Google Shape;214;p18"/>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elcome 4 Points, Pic">
  <p:cSld name="1_Welcome 4 Points, Pic 2">
    <p:spTree>
      <p:nvGrpSpPr>
        <p:cNvPr id="215" name="Shape 215"/>
        <p:cNvGrpSpPr/>
        <p:nvPr/>
      </p:nvGrpSpPr>
      <p:grpSpPr>
        <a:xfrm>
          <a:off x="0" y="0"/>
          <a:ext cx="0" cy="0"/>
          <a:chOff x="0" y="0"/>
          <a:chExt cx="0" cy="0"/>
        </a:xfrm>
      </p:grpSpPr>
      <p:pic>
        <p:nvPicPr>
          <p:cNvPr id="216" name="Google Shape;216;p19"/>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217" name="Google Shape;217;p19"/>
          <p:cNvCxnSpPr/>
          <p:nvPr/>
        </p:nvCxnSpPr>
        <p:spPr>
          <a:xfrm>
            <a:off x="-30163" y="6567488"/>
            <a:ext cx="2082801" cy="0"/>
          </a:xfrm>
          <a:prstGeom prst="straightConnector1">
            <a:avLst/>
          </a:prstGeom>
          <a:noFill/>
          <a:ln cap="flat" cmpd="sng" w="25400">
            <a:solidFill>
              <a:srgbClr val="96C934"/>
            </a:solidFill>
            <a:prstDash val="solid"/>
            <a:round/>
            <a:headEnd len="sm" w="sm" type="none"/>
            <a:tailEnd len="sm" w="sm" type="none"/>
          </a:ln>
        </p:spPr>
      </p:cxnSp>
      <p:cxnSp>
        <p:nvCxnSpPr>
          <p:cNvPr id="218" name="Google Shape;218;p19"/>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219" name="Google Shape;219;p19"/>
          <p:cNvCxnSpPr/>
          <p:nvPr/>
        </p:nvCxnSpPr>
        <p:spPr>
          <a:xfrm>
            <a:off x="49260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220" name="Google Shape;220;p19"/>
          <p:cNvCxnSpPr/>
          <p:nvPr/>
        </p:nvCxnSpPr>
        <p:spPr>
          <a:xfrm>
            <a:off x="7621588" y="6565900"/>
            <a:ext cx="2081212" cy="0"/>
          </a:xfrm>
          <a:prstGeom prst="straightConnector1">
            <a:avLst/>
          </a:prstGeom>
          <a:noFill/>
          <a:ln cap="flat" cmpd="sng" w="25400">
            <a:solidFill>
              <a:srgbClr val="006FB6"/>
            </a:solidFill>
            <a:prstDash val="solid"/>
            <a:round/>
            <a:headEnd len="sm" w="sm" type="none"/>
            <a:tailEnd len="sm" w="sm" type="none"/>
          </a:ln>
        </p:spPr>
      </p:cxnSp>
      <p:cxnSp>
        <p:nvCxnSpPr>
          <p:cNvPr id="221" name="Google Shape;221;p19"/>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222" name="Google Shape;222;p19"/>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223" name="Google Shape;223;p19"/>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224" name="Google Shape;224;p19"/>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pic>
        <p:nvPicPr>
          <p:cNvPr id="225" name="Google Shape;225;p19"/>
          <p:cNvPicPr preferRelativeResize="0"/>
          <p:nvPr/>
        </p:nvPicPr>
        <p:blipFill rotWithShape="1">
          <a:blip r:embed="rId6">
            <a:alphaModFix/>
          </a:blip>
          <a:srcRect b="0" l="0" r="0" t="0"/>
          <a:stretch/>
        </p:blipFill>
        <p:spPr>
          <a:xfrm>
            <a:off x="531813" y="1630363"/>
            <a:ext cx="735012" cy="836612"/>
          </a:xfrm>
          <a:prstGeom prst="rect">
            <a:avLst/>
          </a:prstGeom>
          <a:noFill/>
          <a:ln>
            <a:noFill/>
          </a:ln>
        </p:spPr>
      </p:pic>
      <p:pic>
        <p:nvPicPr>
          <p:cNvPr id="226" name="Google Shape;226;p19"/>
          <p:cNvPicPr preferRelativeResize="0"/>
          <p:nvPr/>
        </p:nvPicPr>
        <p:blipFill rotWithShape="1">
          <a:blip r:embed="rId7">
            <a:alphaModFix/>
          </a:blip>
          <a:srcRect b="0" l="0" r="0" t="0"/>
          <a:stretch/>
        </p:blipFill>
        <p:spPr>
          <a:xfrm>
            <a:off x="531813" y="3182938"/>
            <a:ext cx="735012" cy="779462"/>
          </a:xfrm>
          <a:prstGeom prst="rect">
            <a:avLst/>
          </a:prstGeom>
          <a:noFill/>
          <a:ln>
            <a:noFill/>
          </a:ln>
        </p:spPr>
      </p:pic>
      <p:pic>
        <p:nvPicPr>
          <p:cNvPr id="227" name="Google Shape;227;p19"/>
          <p:cNvPicPr preferRelativeResize="0"/>
          <p:nvPr/>
        </p:nvPicPr>
        <p:blipFill rotWithShape="1">
          <a:blip r:embed="rId8">
            <a:alphaModFix/>
          </a:blip>
          <a:srcRect b="0" l="0" r="0" t="0"/>
          <a:stretch/>
        </p:blipFill>
        <p:spPr>
          <a:xfrm>
            <a:off x="482600" y="4976813"/>
            <a:ext cx="833438" cy="704850"/>
          </a:xfrm>
          <a:prstGeom prst="rect">
            <a:avLst/>
          </a:prstGeom>
          <a:noFill/>
          <a:ln>
            <a:noFill/>
          </a:ln>
        </p:spPr>
      </p:pic>
      <p:sp>
        <p:nvSpPr>
          <p:cNvPr id="228" name="Google Shape;228;p19"/>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229" name="Google Shape;229;p19"/>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0" name="Google Shape;230;p19"/>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1" name="Google Shape;231;p1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2" name="Google Shape;232;p19"/>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33" name="Shape 233"/>
        <p:cNvGrpSpPr/>
        <p:nvPr/>
      </p:nvGrpSpPr>
      <p:grpSpPr>
        <a:xfrm>
          <a:off x="0" y="0"/>
          <a:ext cx="0" cy="0"/>
          <a:chOff x="0" y="0"/>
          <a:chExt cx="0" cy="0"/>
        </a:xfrm>
      </p:grpSpPr>
      <p:pic>
        <p:nvPicPr>
          <p:cNvPr id="234" name="Google Shape;234;p20"/>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235" name="Google Shape;235;p20"/>
          <p:cNvCxnSpPr/>
          <p:nvPr/>
        </p:nvCxnSpPr>
        <p:spPr>
          <a:xfrm>
            <a:off x="-30163" y="6567488"/>
            <a:ext cx="2082801" cy="0"/>
          </a:xfrm>
          <a:prstGeom prst="straightConnector1">
            <a:avLst/>
          </a:prstGeom>
          <a:noFill/>
          <a:ln cap="flat" cmpd="sng" w="25400">
            <a:solidFill>
              <a:srgbClr val="96C934"/>
            </a:solidFill>
            <a:prstDash val="solid"/>
            <a:round/>
            <a:headEnd len="sm" w="sm" type="none"/>
            <a:tailEnd len="sm" w="sm" type="none"/>
          </a:ln>
        </p:spPr>
      </p:cxnSp>
      <p:cxnSp>
        <p:nvCxnSpPr>
          <p:cNvPr id="236" name="Google Shape;236;p20"/>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237" name="Google Shape;237;p20"/>
          <p:cNvCxnSpPr/>
          <p:nvPr/>
        </p:nvCxnSpPr>
        <p:spPr>
          <a:xfrm>
            <a:off x="49260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238" name="Google Shape;238;p20"/>
          <p:cNvCxnSpPr/>
          <p:nvPr/>
        </p:nvCxnSpPr>
        <p:spPr>
          <a:xfrm>
            <a:off x="7621588" y="6565900"/>
            <a:ext cx="2081212" cy="0"/>
          </a:xfrm>
          <a:prstGeom prst="straightConnector1">
            <a:avLst/>
          </a:prstGeom>
          <a:noFill/>
          <a:ln cap="flat" cmpd="sng" w="25400">
            <a:solidFill>
              <a:srgbClr val="006FB6"/>
            </a:solidFill>
            <a:prstDash val="solid"/>
            <a:round/>
            <a:headEnd len="sm" w="sm" type="none"/>
            <a:tailEnd len="sm" w="sm" type="none"/>
          </a:ln>
        </p:spPr>
      </p:cxnSp>
      <p:cxnSp>
        <p:nvCxnSpPr>
          <p:cNvPr id="239" name="Google Shape;239;p20"/>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240" name="Google Shape;240;p20"/>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241" name="Google Shape;241;p20"/>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242" name="Google Shape;242;p20"/>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243" name="Google Shape;243;p20"/>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4" name="Google Shape;244;p20"/>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5" name="Google Shape;245;p20"/>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6" name="Google Shape;246;p20"/>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7" name="Google Shape;247;p20"/>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8" name="Google Shape;248;p20"/>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9" name="Google Shape;249;p20"/>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0" name="Google Shape;250;p20"/>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1" name="Google Shape;251;p20"/>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3 points,content box">
  <p:cSld name="4_Title, 3 points,content box">
    <p:spTree>
      <p:nvGrpSpPr>
        <p:cNvPr id="252" name="Shape 252"/>
        <p:cNvGrpSpPr/>
        <p:nvPr/>
      </p:nvGrpSpPr>
      <p:grpSpPr>
        <a:xfrm>
          <a:off x="0" y="0"/>
          <a:ext cx="0" cy="0"/>
          <a:chOff x="0" y="0"/>
          <a:chExt cx="0" cy="0"/>
        </a:xfrm>
      </p:grpSpPr>
      <p:pic>
        <p:nvPicPr>
          <p:cNvPr id="253" name="Google Shape;253;p21"/>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254" name="Google Shape;254;p21"/>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255" name="Google Shape;255;p21"/>
          <p:cNvCxnSpPr/>
          <p:nvPr/>
        </p:nvCxnSpPr>
        <p:spPr>
          <a:xfrm>
            <a:off x="7621588" y="6565900"/>
            <a:ext cx="2081212" cy="0"/>
          </a:xfrm>
          <a:prstGeom prst="straightConnector1">
            <a:avLst/>
          </a:prstGeom>
          <a:noFill/>
          <a:ln cap="flat" cmpd="sng" w="25400">
            <a:solidFill>
              <a:srgbClr val="96C934"/>
            </a:solidFill>
            <a:prstDash val="solid"/>
            <a:round/>
            <a:headEnd len="sm" w="sm" type="none"/>
            <a:tailEnd len="sm" w="sm" type="none"/>
          </a:ln>
        </p:spPr>
      </p:cxnSp>
      <p:cxnSp>
        <p:nvCxnSpPr>
          <p:cNvPr id="256" name="Google Shape;256;p21"/>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257" name="Google Shape;257;p21"/>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258" name="Google Shape;258;p21"/>
          <p:cNvPicPr preferRelativeResize="0"/>
          <p:nvPr/>
        </p:nvPicPr>
        <p:blipFill rotWithShape="1">
          <a:blip r:embed="rId4">
            <a:alphaModFix/>
          </a:blip>
          <a:srcRect b="0" l="0" r="0" t="0"/>
          <a:stretch/>
        </p:blipFill>
        <p:spPr>
          <a:xfrm>
            <a:off x="6981825" y="6196013"/>
            <a:ext cx="687388" cy="615950"/>
          </a:xfrm>
          <a:prstGeom prst="rect">
            <a:avLst/>
          </a:prstGeom>
          <a:noFill/>
          <a:ln>
            <a:noFill/>
          </a:ln>
        </p:spPr>
      </p:pic>
      <p:cxnSp>
        <p:nvCxnSpPr>
          <p:cNvPr id="259" name="Google Shape;259;p21"/>
          <p:cNvCxnSpPr/>
          <p:nvPr/>
        </p:nvCxnSpPr>
        <p:spPr>
          <a:xfrm>
            <a:off x="2289175"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260" name="Google Shape;260;p21"/>
          <p:cNvCxnSpPr/>
          <p:nvPr/>
        </p:nvCxnSpPr>
        <p:spPr>
          <a:xfrm>
            <a:off x="4926013" y="6565900"/>
            <a:ext cx="2082800" cy="0"/>
          </a:xfrm>
          <a:prstGeom prst="straightConnector1">
            <a:avLst/>
          </a:prstGeom>
          <a:noFill/>
          <a:ln cap="flat" cmpd="sng" w="25400">
            <a:solidFill>
              <a:srgbClr val="96C934"/>
            </a:solidFill>
            <a:prstDash val="solid"/>
            <a:round/>
            <a:headEnd len="sm" w="sm" type="none"/>
            <a:tailEnd len="sm" w="sm" type="none"/>
          </a:ln>
        </p:spPr>
      </p:cxnSp>
      <p:pic>
        <p:nvPicPr>
          <p:cNvPr id="261" name="Google Shape;261;p21"/>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pic>
        <p:nvPicPr>
          <p:cNvPr descr="Una imagen con un muchacho, niño, joven  Descripción generada con muchísima confianza" id="262" name="Google Shape;262;p21"/>
          <p:cNvPicPr preferRelativeResize="0"/>
          <p:nvPr/>
        </p:nvPicPr>
        <p:blipFill rotWithShape="1">
          <a:blip r:embed="rId6">
            <a:alphaModFix/>
          </a:blip>
          <a:srcRect b="0" l="0" r="0" t="0"/>
          <a:stretch/>
        </p:blipFill>
        <p:spPr>
          <a:xfrm>
            <a:off x="6551613" y="2127250"/>
            <a:ext cx="5113337" cy="3840163"/>
          </a:xfrm>
          <a:prstGeom prst="rect">
            <a:avLst/>
          </a:prstGeom>
          <a:noFill/>
          <a:ln cap="flat" cmpd="sng" w="19050">
            <a:solidFill>
              <a:srgbClr val="666666"/>
            </a:solidFill>
            <a:prstDash val="solid"/>
            <a:miter lim="800000"/>
            <a:headEnd len="sm" w="sm" type="none"/>
            <a:tailEnd len="sm" w="sm" type="none"/>
          </a:ln>
        </p:spPr>
      </p:pic>
      <p:sp>
        <p:nvSpPr>
          <p:cNvPr id="263" name="Google Shape;263;p2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4" name="Google Shape;264;p21"/>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0" name="Google Shape;270;p21"/>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1" name="Google Shape;271;p21"/>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3 points,content box">
  <p:cSld name="4_Title, 3 points,content box 2">
    <p:spTree>
      <p:nvGrpSpPr>
        <p:cNvPr id="272" name="Shape 272"/>
        <p:cNvGrpSpPr/>
        <p:nvPr/>
      </p:nvGrpSpPr>
      <p:grpSpPr>
        <a:xfrm>
          <a:off x="0" y="0"/>
          <a:ext cx="0" cy="0"/>
          <a:chOff x="0" y="0"/>
          <a:chExt cx="0" cy="0"/>
        </a:xfrm>
      </p:grpSpPr>
      <p:pic>
        <p:nvPicPr>
          <p:cNvPr id="273" name="Google Shape;273;p22"/>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274" name="Google Shape;274;p22"/>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275" name="Google Shape;275;p22"/>
          <p:cNvCxnSpPr/>
          <p:nvPr/>
        </p:nvCxnSpPr>
        <p:spPr>
          <a:xfrm>
            <a:off x="7621588" y="6565900"/>
            <a:ext cx="2081212" cy="0"/>
          </a:xfrm>
          <a:prstGeom prst="straightConnector1">
            <a:avLst/>
          </a:prstGeom>
          <a:noFill/>
          <a:ln cap="flat" cmpd="sng" w="25400">
            <a:solidFill>
              <a:srgbClr val="96C934"/>
            </a:solidFill>
            <a:prstDash val="solid"/>
            <a:round/>
            <a:headEnd len="sm" w="sm" type="none"/>
            <a:tailEnd len="sm" w="sm" type="none"/>
          </a:ln>
        </p:spPr>
      </p:cxnSp>
      <p:cxnSp>
        <p:nvCxnSpPr>
          <p:cNvPr id="276" name="Google Shape;276;p22"/>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277" name="Google Shape;277;p22"/>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278" name="Google Shape;278;p22"/>
          <p:cNvPicPr preferRelativeResize="0"/>
          <p:nvPr/>
        </p:nvPicPr>
        <p:blipFill rotWithShape="1">
          <a:blip r:embed="rId4">
            <a:alphaModFix/>
          </a:blip>
          <a:srcRect b="0" l="0" r="0" t="0"/>
          <a:stretch/>
        </p:blipFill>
        <p:spPr>
          <a:xfrm>
            <a:off x="6981825" y="6196013"/>
            <a:ext cx="687388" cy="615950"/>
          </a:xfrm>
          <a:prstGeom prst="rect">
            <a:avLst/>
          </a:prstGeom>
          <a:noFill/>
          <a:ln>
            <a:noFill/>
          </a:ln>
        </p:spPr>
      </p:pic>
      <p:cxnSp>
        <p:nvCxnSpPr>
          <p:cNvPr id="279" name="Google Shape;279;p22"/>
          <p:cNvCxnSpPr/>
          <p:nvPr/>
        </p:nvCxnSpPr>
        <p:spPr>
          <a:xfrm>
            <a:off x="2289175"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280" name="Google Shape;280;p22"/>
          <p:cNvCxnSpPr/>
          <p:nvPr/>
        </p:nvCxnSpPr>
        <p:spPr>
          <a:xfrm>
            <a:off x="4926013" y="6565900"/>
            <a:ext cx="2082800" cy="0"/>
          </a:xfrm>
          <a:prstGeom prst="straightConnector1">
            <a:avLst/>
          </a:prstGeom>
          <a:noFill/>
          <a:ln cap="flat" cmpd="sng" w="25400">
            <a:solidFill>
              <a:srgbClr val="96C934"/>
            </a:solidFill>
            <a:prstDash val="solid"/>
            <a:round/>
            <a:headEnd len="sm" w="sm" type="none"/>
            <a:tailEnd len="sm" w="sm" type="none"/>
          </a:ln>
        </p:spPr>
      </p:cxnSp>
      <p:pic>
        <p:nvPicPr>
          <p:cNvPr id="281" name="Google Shape;281;p22"/>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pic>
        <p:nvPicPr>
          <p:cNvPr descr="Una imagen con un muchacho, niño, joven  Descripción generada con muchísima confianza" id="282" name="Google Shape;282;p22"/>
          <p:cNvPicPr preferRelativeResize="0"/>
          <p:nvPr/>
        </p:nvPicPr>
        <p:blipFill rotWithShape="1">
          <a:blip r:embed="rId6">
            <a:alphaModFix/>
          </a:blip>
          <a:srcRect b="0" l="0" r="0" t="0"/>
          <a:stretch/>
        </p:blipFill>
        <p:spPr>
          <a:xfrm>
            <a:off x="5348288" y="3084513"/>
            <a:ext cx="3643312" cy="2855912"/>
          </a:xfrm>
          <a:prstGeom prst="rect">
            <a:avLst/>
          </a:prstGeom>
          <a:noFill/>
          <a:ln cap="flat" cmpd="sng" w="19050">
            <a:solidFill>
              <a:srgbClr val="666666"/>
            </a:solidFill>
            <a:prstDash val="solid"/>
            <a:miter lim="800000"/>
            <a:headEnd len="sm" w="sm" type="none"/>
            <a:tailEnd len="sm" w="sm" type="none"/>
          </a:ln>
        </p:spPr>
      </p:pic>
      <p:sp>
        <p:nvSpPr>
          <p:cNvPr id="283" name="Google Shape;283;p22"/>
          <p:cNvSpPr/>
          <p:nvPr/>
        </p:nvSpPr>
        <p:spPr>
          <a:xfrm>
            <a:off x="8181975" y="1374775"/>
            <a:ext cx="3802063" cy="1570038"/>
          </a:xfrm>
          <a:prstGeom prst="wedgeRoundRectCallout">
            <a:avLst>
              <a:gd fmla="val -43671" name="adj1"/>
              <a:gd fmla="val 91343"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4" name="Google Shape;284;p22"/>
          <p:cNvSpPr/>
          <p:nvPr/>
        </p:nvSpPr>
        <p:spPr>
          <a:xfrm>
            <a:off x="8851900" y="4379913"/>
            <a:ext cx="3206750" cy="1570037"/>
          </a:xfrm>
          <a:prstGeom prst="wedgeRoundRectCallout">
            <a:avLst>
              <a:gd fmla="val -55944"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5" name="Google Shape;285;p2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6" name="Google Shape;286;p22"/>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1" name="Google Shape;291;p22"/>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2" name="Google Shape;292;p22"/>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3" name="Google Shape;293;p22"/>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4" name="Google Shape;294;p22"/>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5" name="Google Shape;295;p22"/>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p:cSld name="Title, Subtitle">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l="0" r="0" t="0"/>
          <a:stretch/>
        </p:blipFill>
        <p:spPr>
          <a:xfrm>
            <a:off x="22225" y="0"/>
            <a:ext cx="12192000" cy="6858000"/>
          </a:xfrm>
          <a:prstGeom prst="rect">
            <a:avLst/>
          </a:prstGeom>
          <a:noFill/>
          <a:ln>
            <a:noFill/>
          </a:ln>
        </p:spPr>
      </p:pic>
      <p:grpSp>
        <p:nvGrpSpPr>
          <p:cNvPr id="21" name="Google Shape;21;p4"/>
          <p:cNvGrpSpPr/>
          <p:nvPr/>
        </p:nvGrpSpPr>
        <p:grpSpPr>
          <a:xfrm>
            <a:off x="0" y="5607050"/>
            <a:ext cx="12214225" cy="1252538"/>
            <a:chOff x="-33239" y="5603791"/>
            <a:chExt cx="9160619" cy="1252536"/>
          </a:xfrm>
        </p:grpSpPr>
        <p:sp>
          <p:nvSpPr>
            <p:cNvPr id="22" name="Google Shape;22;p4"/>
            <p:cNvSpPr/>
            <p:nvPr/>
          </p:nvSpPr>
          <p:spPr>
            <a:xfrm>
              <a:off x="-29667" y="5611729"/>
              <a:ext cx="9157047" cy="1244598"/>
            </a:xfrm>
            <a:prstGeom prst="rect">
              <a:avLst/>
            </a:prstGeom>
            <a:solidFill>
              <a:srgbClr val="FFFFFF">
                <a:alpha val="7921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cap="flat" cmpd="sng" w="88900">
              <a:solidFill>
                <a:srgbClr val="006FB6"/>
              </a:solidFill>
              <a:prstDash val="solid"/>
              <a:round/>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round/>
              <a:headEnd len="sm" w="sm" type="none"/>
              <a:tailEnd len="sm" w="sm" type="none"/>
            </a:ln>
          </p:spPr>
        </p:cxnSp>
      </p:grpSp>
      <p:pic>
        <p:nvPicPr>
          <p:cNvPr id="25" name="Google Shape;25;p4"/>
          <p:cNvPicPr preferRelativeResize="0"/>
          <p:nvPr/>
        </p:nvPicPr>
        <p:blipFill rotWithShape="1">
          <a:blip r:embed="rId3">
            <a:alphaModFix/>
          </a:blip>
          <a:srcRect b="0" l="0" r="0" t="0"/>
          <a:stretch/>
        </p:blipFill>
        <p:spPr>
          <a:xfrm>
            <a:off x="9526588" y="5918200"/>
            <a:ext cx="2339975" cy="712788"/>
          </a:xfrm>
          <a:prstGeom prst="rect">
            <a:avLst/>
          </a:prstGeom>
          <a:noFill/>
          <a:ln>
            <a:noFill/>
          </a:ln>
        </p:spPr>
      </p:pic>
      <p:sp>
        <p:nvSpPr>
          <p:cNvPr id="26" name="Google Shape;26;p4"/>
          <p:cNvSpPr/>
          <p:nvPr/>
        </p:nvSpPr>
        <p:spPr>
          <a:xfrm>
            <a:off x="0" y="-38100"/>
            <a:ext cx="12223750" cy="5610225"/>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 name="Google Shape;27;p4"/>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6" name="Shape 296"/>
        <p:cNvGrpSpPr/>
        <p:nvPr/>
      </p:nvGrpSpPr>
      <p:grpSpPr>
        <a:xfrm>
          <a:off x="0" y="0"/>
          <a:ext cx="0" cy="0"/>
          <a:chOff x="0" y="0"/>
          <a:chExt cx="0" cy="0"/>
        </a:xfrm>
      </p:grpSpPr>
      <p:pic>
        <p:nvPicPr>
          <p:cNvPr id="297" name="Google Shape;297;p23"/>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298" name="Google Shape;298;p23"/>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299" name="Google Shape;299;p23"/>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300" name="Google Shape;300;p23"/>
          <p:cNvCxnSpPr/>
          <p:nvPr/>
        </p:nvCxnSpPr>
        <p:spPr>
          <a:xfrm>
            <a:off x="4926013"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301" name="Google Shape;301;p23"/>
          <p:cNvCxnSpPr/>
          <p:nvPr/>
        </p:nvCxnSpPr>
        <p:spPr>
          <a:xfrm>
            <a:off x="7621588" y="6565900"/>
            <a:ext cx="2081212" cy="0"/>
          </a:xfrm>
          <a:prstGeom prst="straightConnector1">
            <a:avLst/>
          </a:prstGeom>
          <a:noFill/>
          <a:ln cap="flat" cmpd="sng" w="25400">
            <a:solidFill>
              <a:srgbClr val="006FB6"/>
            </a:solidFill>
            <a:prstDash val="solid"/>
            <a:round/>
            <a:headEnd len="sm" w="sm" type="none"/>
            <a:tailEnd len="sm" w="sm" type="none"/>
          </a:ln>
        </p:spPr>
      </p:cxnSp>
      <p:cxnSp>
        <p:nvCxnSpPr>
          <p:cNvPr id="302" name="Google Shape;302;p23"/>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303" name="Google Shape;303;p23"/>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304" name="Google Shape;304;p23"/>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305" name="Google Shape;305;p23"/>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306" name="Google Shape;306;p2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7" name="Google Shape;307;p23"/>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8" name="Google Shape;308;p23"/>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9" name="Shape 309"/>
        <p:cNvGrpSpPr/>
        <p:nvPr/>
      </p:nvGrpSpPr>
      <p:grpSpPr>
        <a:xfrm>
          <a:off x="0" y="0"/>
          <a:ext cx="0" cy="0"/>
          <a:chOff x="0" y="0"/>
          <a:chExt cx="0" cy="0"/>
        </a:xfrm>
      </p:grpSpPr>
      <p:pic>
        <p:nvPicPr>
          <p:cNvPr id="310" name="Google Shape;310;p24"/>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311" name="Google Shape;311;p24"/>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312" name="Google Shape;312;p24"/>
          <p:cNvCxnSpPr/>
          <p:nvPr/>
        </p:nvCxnSpPr>
        <p:spPr>
          <a:xfrm>
            <a:off x="7621588" y="6565900"/>
            <a:ext cx="2081212" cy="0"/>
          </a:xfrm>
          <a:prstGeom prst="straightConnector1">
            <a:avLst/>
          </a:prstGeom>
          <a:noFill/>
          <a:ln cap="flat" cmpd="sng" w="25400">
            <a:solidFill>
              <a:srgbClr val="96C934"/>
            </a:solidFill>
            <a:prstDash val="solid"/>
            <a:round/>
            <a:headEnd len="sm" w="sm" type="none"/>
            <a:tailEnd len="sm" w="sm" type="none"/>
          </a:ln>
        </p:spPr>
      </p:cxnSp>
      <p:cxnSp>
        <p:nvCxnSpPr>
          <p:cNvPr id="313" name="Google Shape;313;p24"/>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314" name="Google Shape;314;p24"/>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315" name="Google Shape;315;p24"/>
          <p:cNvPicPr preferRelativeResize="0"/>
          <p:nvPr/>
        </p:nvPicPr>
        <p:blipFill rotWithShape="1">
          <a:blip r:embed="rId4">
            <a:alphaModFix/>
          </a:blip>
          <a:srcRect b="0" l="0" r="0" t="0"/>
          <a:stretch/>
        </p:blipFill>
        <p:spPr>
          <a:xfrm>
            <a:off x="6981825" y="6196013"/>
            <a:ext cx="687388" cy="615950"/>
          </a:xfrm>
          <a:prstGeom prst="rect">
            <a:avLst/>
          </a:prstGeom>
          <a:noFill/>
          <a:ln>
            <a:noFill/>
          </a:ln>
        </p:spPr>
      </p:pic>
      <p:cxnSp>
        <p:nvCxnSpPr>
          <p:cNvPr id="316" name="Google Shape;316;p24"/>
          <p:cNvCxnSpPr/>
          <p:nvPr/>
        </p:nvCxnSpPr>
        <p:spPr>
          <a:xfrm>
            <a:off x="2289175"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317" name="Google Shape;317;p24"/>
          <p:cNvCxnSpPr/>
          <p:nvPr/>
        </p:nvCxnSpPr>
        <p:spPr>
          <a:xfrm>
            <a:off x="4926013" y="6565900"/>
            <a:ext cx="2082800" cy="0"/>
          </a:xfrm>
          <a:prstGeom prst="straightConnector1">
            <a:avLst/>
          </a:prstGeom>
          <a:noFill/>
          <a:ln cap="flat" cmpd="sng" w="25400">
            <a:solidFill>
              <a:srgbClr val="96C934"/>
            </a:solidFill>
            <a:prstDash val="solid"/>
            <a:round/>
            <a:headEnd len="sm" w="sm" type="none"/>
            <a:tailEnd len="sm" w="sm" type="none"/>
          </a:ln>
        </p:spPr>
      </p:cxnSp>
      <p:pic>
        <p:nvPicPr>
          <p:cNvPr id="318" name="Google Shape;318;p24"/>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sp>
        <p:nvSpPr>
          <p:cNvPr id="319" name="Google Shape;319;p2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0" name="Google Shape;320;p24"/>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1" name="Google Shape;321;p24"/>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2" name="Shape 322"/>
        <p:cNvGrpSpPr/>
        <p:nvPr/>
      </p:nvGrpSpPr>
      <p:grpSpPr>
        <a:xfrm>
          <a:off x="0" y="0"/>
          <a:ext cx="0" cy="0"/>
          <a:chOff x="0" y="0"/>
          <a:chExt cx="0" cy="0"/>
        </a:xfrm>
      </p:grpSpPr>
      <p:pic>
        <p:nvPicPr>
          <p:cNvPr id="323" name="Google Shape;323;p25"/>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324" name="Google Shape;324;p25"/>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325" name="Google Shape;325;p25"/>
          <p:cNvCxnSpPr/>
          <p:nvPr/>
        </p:nvCxnSpPr>
        <p:spPr>
          <a:xfrm>
            <a:off x="7621588" y="6565900"/>
            <a:ext cx="2081212" cy="0"/>
          </a:xfrm>
          <a:prstGeom prst="straightConnector1">
            <a:avLst/>
          </a:prstGeom>
          <a:noFill/>
          <a:ln cap="flat" cmpd="sng" w="25400">
            <a:solidFill>
              <a:srgbClr val="96C934"/>
            </a:solidFill>
            <a:prstDash val="solid"/>
            <a:round/>
            <a:headEnd len="sm" w="sm" type="none"/>
            <a:tailEnd len="sm" w="sm" type="none"/>
          </a:ln>
        </p:spPr>
      </p:cxnSp>
      <p:cxnSp>
        <p:nvCxnSpPr>
          <p:cNvPr id="326" name="Google Shape;326;p25"/>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327" name="Google Shape;327;p25"/>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328" name="Google Shape;328;p25"/>
          <p:cNvPicPr preferRelativeResize="0"/>
          <p:nvPr/>
        </p:nvPicPr>
        <p:blipFill rotWithShape="1">
          <a:blip r:embed="rId4">
            <a:alphaModFix/>
          </a:blip>
          <a:srcRect b="0" l="0" r="0" t="0"/>
          <a:stretch/>
        </p:blipFill>
        <p:spPr>
          <a:xfrm>
            <a:off x="6981825" y="6196013"/>
            <a:ext cx="687388" cy="615950"/>
          </a:xfrm>
          <a:prstGeom prst="rect">
            <a:avLst/>
          </a:prstGeom>
          <a:noFill/>
          <a:ln>
            <a:noFill/>
          </a:ln>
        </p:spPr>
      </p:pic>
      <p:cxnSp>
        <p:nvCxnSpPr>
          <p:cNvPr id="329" name="Google Shape;329;p25"/>
          <p:cNvCxnSpPr/>
          <p:nvPr/>
        </p:nvCxnSpPr>
        <p:spPr>
          <a:xfrm>
            <a:off x="2289175"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330" name="Google Shape;330;p25"/>
          <p:cNvCxnSpPr/>
          <p:nvPr/>
        </p:nvCxnSpPr>
        <p:spPr>
          <a:xfrm>
            <a:off x="4926013" y="6565900"/>
            <a:ext cx="2082800" cy="0"/>
          </a:xfrm>
          <a:prstGeom prst="straightConnector1">
            <a:avLst/>
          </a:prstGeom>
          <a:noFill/>
          <a:ln cap="flat" cmpd="sng" w="25400">
            <a:solidFill>
              <a:srgbClr val="96C934"/>
            </a:solidFill>
            <a:prstDash val="solid"/>
            <a:round/>
            <a:headEnd len="sm" w="sm" type="none"/>
            <a:tailEnd len="sm" w="sm" type="none"/>
          </a:ln>
        </p:spPr>
      </p:cxnSp>
      <p:pic>
        <p:nvPicPr>
          <p:cNvPr id="331" name="Google Shape;331;p25"/>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sp>
        <p:nvSpPr>
          <p:cNvPr id="332" name="Google Shape;332;p2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3" name="Google Shape;333;p25"/>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9" name="Google Shape;339;p25"/>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40" name="Shape 340"/>
        <p:cNvGrpSpPr/>
        <p:nvPr/>
      </p:nvGrpSpPr>
      <p:grpSpPr>
        <a:xfrm>
          <a:off x="0" y="0"/>
          <a:ext cx="0" cy="0"/>
          <a:chOff x="0" y="0"/>
          <a:chExt cx="0" cy="0"/>
        </a:xfrm>
      </p:grpSpPr>
      <p:pic>
        <p:nvPicPr>
          <p:cNvPr id="341" name="Google Shape;341;p26"/>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342" name="Google Shape;342;p26"/>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343" name="Google Shape;343;p26"/>
          <p:cNvCxnSpPr/>
          <p:nvPr/>
        </p:nvCxnSpPr>
        <p:spPr>
          <a:xfrm>
            <a:off x="7621588" y="6565900"/>
            <a:ext cx="2081212" cy="0"/>
          </a:xfrm>
          <a:prstGeom prst="straightConnector1">
            <a:avLst/>
          </a:prstGeom>
          <a:noFill/>
          <a:ln cap="flat" cmpd="sng" w="25400">
            <a:solidFill>
              <a:srgbClr val="96C934"/>
            </a:solidFill>
            <a:prstDash val="solid"/>
            <a:round/>
            <a:headEnd len="sm" w="sm" type="none"/>
            <a:tailEnd len="sm" w="sm" type="none"/>
          </a:ln>
        </p:spPr>
      </p:cxnSp>
      <p:cxnSp>
        <p:nvCxnSpPr>
          <p:cNvPr id="344" name="Google Shape;344;p26"/>
          <p:cNvCxnSpPr/>
          <p:nvPr/>
        </p:nvCxnSpPr>
        <p:spPr>
          <a:xfrm>
            <a:off x="10120313" y="6583363"/>
            <a:ext cx="2082800" cy="0"/>
          </a:xfrm>
          <a:prstGeom prst="straightConnector1">
            <a:avLst/>
          </a:prstGeom>
          <a:noFill/>
          <a:ln cap="flat" cmpd="sng" w="25400">
            <a:solidFill>
              <a:srgbClr val="96C934"/>
            </a:solidFill>
            <a:prstDash val="solid"/>
            <a:round/>
            <a:headEnd len="sm" w="sm" type="none"/>
            <a:tailEnd len="sm" w="sm" type="none"/>
          </a:ln>
        </p:spPr>
      </p:cxnSp>
      <p:pic>
        <p:nvPicPr>
          <p:cNvPr id="345" name="Google Shape;345;p26"/>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cxnSp>
        <p:nvCxnSpPr>
          <p:cNvPr id="346" name="Google Shape;346;p26"/>
          <p:cNvCxnSpPr/>
          <p:nvPr/>
        </p:nvCxnSpPr>
        <p:spPr>
          <a:xfrm>
            <a:off x="2289175"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347" name="Google Shape;347;p26"/>
          <p:cNvCxnSpPr/>
          <p:nvPr/>
        </p:nvCxnSpPr>
        <p:spPr>
          <a:xfrm>
            <a:off x="4926013" y="6565900"/>
            <a:ext cx="2082800" cy="0"/>
          </a:xfrm>
          <a:prstGeom prst="straightConnector1">
            <a:avLst/>
          </a:prstGeom>
          <a:noFill/>
          <a:ln cap="flat" cmpd="sng" w="25400">
            <a:solidFill>
              <a:srgbClr val="006FB6"/>
            </a:solidFill>
            <a:prstDash val="solid"/>
            <a:round/>
            <a:headEnd len="sm" w="sm" type="none"/>
            <a:tailEnd len="sm" w="sm" type="none"/>
          </a:ln>
        </p:spPr>
      </p:cxnSp>
      <p:pic>
        <p:nvPicPr>
          <p:cNvPr id="348" name="Google Shape;348;p26"/>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349" name="Google Shape;349;p26"/>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350" name="Google Shape;350;p2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1" name="Google Shape;351;p26"/>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2" name="Shape 352"/>
        <p:cNvGrpSpPr/>
        <p:nvPr/>
      </p:nvGrpSpPr>
      <p:grpSpPr>
        <a:xfrm>
          <a:off x="0" y="0"/>
          <a:ext cx="0" cy="0"/>
          <a:chOff x="0" y="0"/>
          <a:chExt cx="0" cy="0"/>
        </a:xfrm>
      </p:grpSpPr>
      <p:pic>
        <p:nvPicPr>
          <p:cNvPr id="353" name="Google Shape;353;p27"/>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354" name="Google Shape;354;p27"/>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355" name="Google Shape;355;p27"/>
          <p:cNvCxnSpPr/>
          <p:nvPr/>
        </p:nvCxnSpPr>
        <p:spPr>
          <a:xfrm>
            <a:off x="7621588" y="6565900"/>
            <a:ext cx="2081212" cy="0"/>
          </a:xfrm>
          <a:prstGeom prst="straightConnector1">
            <a:avLst/>
          </a:prstGeom>
          <a:noFill/>
          <a:ln cap="flat" cmpd="sng" w="25400">
            <a:solidFill>
              <a:srgbClr val="96C934"/>
            </a:solidFill>
            <a:prstDash val="solid"/>
            <a:round/>
            <a:headEnd len="sm" w="sm" type="none"/>
            <a:tailEnd len="sm" w="sm" type="none"/>
          </a:ln>
        </p:spPr>
      </p:cxnSp>
      <p:cxnSp>
        <p:nvCxnSpPr>
          <p:cNvPr id="356" name="Google Shape;356;p27"/>
          <p:cNvCxnSpPr/>
          <p:nvPr/>
        </p:nvCxnSpPr>
        <p:spPr>
          <a:xfrm>
            <a:off x="10120313" y="6583363"/>
            <a:ext cx="2082800" cy="0"/>
          </a:xfrm>
          <a:prstGeom prst="straightConnector1">
            <a:avLst/>
          </a:prstGeom>
          <a:noFill/>
          <a:ln cap="flat" cmpd="sng" w="25400">
            <a:solidFill>
              <a:srgbClr val="96C934"/>
            </a:solidFill>
            <a:prstDash val="solid"/>
            <a:round/>
            <a:headEnd len="sm" w="sm" type="none"/>
            <a:tailEnd len="sm" w="sm" type="none"/>
          </a:ln>
        </p:spPr>
      </p:cxnSp>
      <p:pic>
        <p:nvPicPr>
          <p:cNvPr id="357" name="Google Shape;357;p27"/>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cxnSp>
        <p:nvCxnSpPr>
          <p:cNvPr id="358" name="Google Shape;358;p27"/>
          <p:cNvCxnSpPr/>
          <p:nvPr/>
        </p:nvCxnSpPr>
        <p:spPr>
          <a:xfrm>
            <a:off x="2289175"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359" name="Google Shape;359;p27"/>
          <p:cNvCxnSpPr/>
          <p:nvPr/>
        </p:nvCxnSpPr>
        <p:spPr>
          <a:xfrm>
            <a:off x="4926013" y="6565900"/>
            <a:ext cx="2082800" cy="0"/>
          </a:xfrm>
          <a:prstGeom prst="straightConnector1">
            <a:avLst/>
          </a:prstGeom>
          <a:noFill/>
          <a:ln cap="flat" cmpd="sng" w="25400">
            <a:solidFill>
              <a:srgbClr val="006FB6"/>
            </a:solidFill>
            <a:prstDash val="solid"/>
            <a:round/>
            <a:headEnd len="sm" w="sm" type="none"/>
            <a:tailEnd len="sm" w="sm" type="none"/>
          </a:ln>
        </p:spPr>
      </p:cxnSp>
      <p:pic>
        <p:nvPicPr>
          <p:cNvPr id="360" name="Google Shape;360;p27"/>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361" name="Google Shape;361;p27"/>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362" name="Google Shape;362;p2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3" name="Google Shape;363;p27"/>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4" name="Google Shape;364;p27"/>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5" name="Shape 365"/>
        <p:cNvGrpSpPr/>
        <p:nvPr/>
      </p:nvGrpSpPr>
      <p:grpSpPr>
        <a:xfrm>
          <a:off x="0" y="0"/>
          <a:ext cx="0" cy="0"/>
          <a:chOff x="0" y="0"/>
          <a:chExt cx="0" cy="0"/>
        </a:xfrm>
      </p:grpSpPr>
      <p:sp>
        <p:nvSpPr>
          <p:cNvPr id="366" name="Google Shape;366;p28"/>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367" name="Google Shape;367;p28"/>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8" name="Google Shape;368;p2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3" name="Shape 373"/>
        <p:cNvGrpSpPr/>
        <p:nvPr/>
      </p:nvGrpSpPr>
      <p:grpSpPr>
        <a:xfrm>
          <a:off x="0" y="0"/>
          <a:ext cx="0" cy="0"/>
          <a:chOff x="0" y="0"/>
          <a:chExt cx="0" cy="0"/>
        </a:xfrm>
      </p:grpSpPr>
      <p:pic>
        <p:nvPicPr>
          <p:cNvPr id="374" name="Google Shape;374;p30"/>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375" name="Google Shape;375;p30"/>
          <p:cNvCxnSpPr/>
          <p:nvPr/>
        </p:nvCxnSpPr>
        <p:spPr>
          <a:xfrm>
            <a:off x="-30163" y="6567488"/>
            <a:ext cx="2082801" cy="0"/>
          </a:xfrm>
          <a:prstGeom prst="straightConnector1">
            <a:avLst/>
          </a:prstGeom>
          <a:noFill/>
          <a:ln cap="flat" cmpd="sng" w="25400">
            <a:solidFill>
              <a:srgbClr val="96C934"/>
            </a:solidFill>
            <a:prstDash val="solid"/>
            <a:round/>
            <a:headEnd len="sm" w="sm" type="none"/>
            <a:tailEnd len="sm" w="sm" type="none"/>
          </a:ln>
        </p:spPr>
      </p:cxnSp>
      <p:cxnSp>
        <p:nvCxnSpPr>
          <p:cNvPr id="376" name="Google Shape;376;p30"/>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377" name="Google Shape;377;p30"/>
          <p:cNvCxnSpPr/>
          <p:nvPr/>
        </p:nvCxnSpPr>
        <p:spPr>
          <a:xfrm>
            <a:off x="49260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378" name="Google Shape;378;p30"/>
          <p:cNvCxnSpPr/>
          <p:nvPr/>
        </p:nvCxnSpPr>
        <p:spPr>
          <a:xfrm>
            <a:off x="7621588" y="6565900"/>
            <a:ext cx="2081212" cy="0"/>
          </a:xfrm>
          <a:prstGeom prst="straightConnector1">
            <a:avLst/>
          </a:prstGeom>
          <a:noFill/>
          <a:ln cap="flat" cmpd="sng" w="25400">
            <a:solidFill>
              <a:srgbClr val="006FB6"/>
            </a:solidFill>
            <a:prstDash val="solid"/>
            <a:round/>
            <a:headEnd len="sm" w="sm" type="none"/>
            <a:tailEnd len="sm" w="sm" type="none"/>
          </a:ln>
        </p:spPr>
      </p:cxnSp>
      <p:cxnSp>
        <p:nvCxnSpPr>
          <p:cNvPr id="379" name="Google Shape;379;p30"/>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380" name="Google Shape;380;p30"/>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381" name="Google Shape;381;p30"/>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382" name="Google Shape;382;p30"/>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383" name="Google Shape;383;p30"/>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4" name="Google Shape;384;p30"/>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5" name="Google Shape;385;p30"/>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6" name="Google Shape;386;p30"/>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7" name="Google Shape;387;p30"/>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8" name="Google Shape;388;p30"/>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9" name="Google Shape;389;p30"/>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0" name="Google Shape;390;p30"/>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1" name="Google Shape;391;p30"/>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92" name="Shape 392"/>
        <p:cNvGrpSpPr/>
        <p:nvPr/>
      </p:nvGrpSpPr>
      <p:grpSpPr>
        <a:xfrm>
          <a:off x="0" y="0"/>
          <a:ext cx="0" cy="0"/>
          <a:chOff x="0" y="0"/>
          <a:chExt cx="0" cy="0"/>
        </a:xfrm>
      </p:grpSpPr>
      <p:pic>
        <p:nvPicPr>
          <p:cNvPr id="393" name="Google Shape;393;p31"/>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394" name="Google Shape;394;p31"/>
          <p:cNvCxnSpPr/>
          <p:nvPr/>
        </p:nvCxnSpPr>
        <p:spPr>
          <a:xfrm>
            <a:off x="-30163" y="6567488"/>
            <a:ext cx="2082801" cy="0"/>
          </a:xfrm>
          <a:prstGeom prst="straightConnector1">
            <a:avLst/>
          </a:prstGeom>
          <a:noFill/>
          <a:ln cap="flat" cmpd="sng" w="25400">
            <a:solidFill>
              <a:srgbClr val="96C934"/>
            </a:solidFill>
            <a:prstDash val="solid"/>
            <a:round/>
            <a:headEnd len="sm" w="sm" type="none"/>
            <a:tailEnd len="sm" w="sm" type="none"/>
          </a:ln>
        </p:spPr>
      </p:cxnSp>
      <p:cxnSp>
        <p:nvCxnSpPr>
          <p:cNvPr id="395" name="Google Shape;395;p31"/>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396" name="Google Shape;396;p31"/>
          <p:cNvCxnSpPr/>
          <p:nvPr/>
        </p:nvCxnSpPr>
        <p:spPr>
          <a:xfrm>
            <a:off x="49260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397" name="Google Shape;397;p31"/>
          <p:cNvCxnSpPr/>
          <p:nvPr/>
        </p:nvCxnSpPr>
        <p:spPr>
          <a:xfrm>
            <a:off x="7621588" y="6565900"/>
            <a:ext cx="2081212" cy="0"/>
          </a:xfrm>
          <a:prstGeom prst="straightConnector1">
            <a:avLst/>
          </a:prstGeom>
          <a:noFill/>
          <a:ln cap="flat" cmpd="sng" w="25400">
            <a:solidFill>
              <a:srgbClr val="006FB6"/>
            </a:solidFill>
            <a:prstDash val="solid"/>
            <a:round/>
            <a:headEnd len="sm" w="sm" type="none"/>
            <a:tailEnd len="sm" w="sm" type="none"/>
          </a:ln>
        </p:spPr>
      </p:cxnSp>
      <p:cxnSp>
        <p:nvCxnSpPr>
          <p:cNvPr id="398" name="Google Shape;398;p31"/>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399" name="Google Shape;399;p31"/>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400" name="Google Shape;400;p31"/>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401" name="Google Shape;401;p31"/>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pic>
        <p:nvPicPr>
          <p:cNvPr id="402" name="Google Shape;402;p31"/>
          <p:cNvPicPr preferRelativeResize="0"/>
          <p:nvPr/>
        </p:nvPicPr>
        <p:blipFill rotWithShape="1">
          <a:blip r:embed="rId6">
            <a:alphaModFix/>
          </a:blip>
          <a:srcRect b="0" l="0" r="0" t="0"/>
          <a:stretch/>
        </p:blipFill>
        <p:spPr>
          <a:xfrm>
            <a:off x="544513" y="1666875"/>
            <a:ext cx="768350" cy="763588"/>
          </a:xfrm>
          <a:prstGeom prst="rect">
            <a:avLst/>
          </a:prstGeom>
          <a:noFill/>
          <a:ln>
            <a:noFill/>
          </a:ln>
        </p:spPr>
      </p:pic>
      <p:pic>
        <p:nvPicPr>
          <p:cNvPr id="403" name="Google Shape;403;p31"/>
          <p:cNvPicPr preferRelativeResize="0"/>
          <p:nvPr/>
        </p:nvPicPr>
        <p:blipFill rotWithShape="1">
          <a:blip r:embed="rId7">
            <a:alphaModFix/>
          </a:blip>
          <a:srcRect b="0" l="0" r="0" t="0"/>
          <a:stretch/>
        </p:blipFill>
        <p:spPr>
          <a:xfrm>
            <a:off x="511175" y="3130550"/>
            <a:ext cx="833438" cy="884238"/>
          </a:xfrm>
          <a:prstGeom prst="rect">
            <a:avLst/>
          </a:prstGeom>
          <a:noFill/>
          <a:ln>
            <a:noFill/>
          </a:ln>
        </p:spPr>
      </p:pic>
      <p:pic>
        <p:nvPicPr>
          <p:cNvPr id="404" name="Google Shape;404;p31"/>
          <p:cNvPicPr preferRelativeResize="0"/>
          <p:nvPr/>
        </p:nvPicPr>
        <p:blipFill rotWithShape="1">
          <a:blip r:embed="rId8">
            <a:alphaModFix/>
          </a:blip>
          <a:srcRect b="0" l="0" r="0" t="0"/>
          <a:stretch/>
        </p:blipFill>
        <p:spPr>
          <a:xfrm>
            <a:off x="511175" y="4872038"/>
            <a:ext cx="833438" cy="914400"/>
          </a:xfrm>
          <a:prstGeom prst="rect">
            <a:avLst/>
          </a:prstGeom>
          <a:noFill/>
          <a:ln>
            <a:noFill/>
          </a:ln>
        </p:spPr>
      </p:pic>
      <p:sp>
        <p:nvSpPr>
          <p:cNvPr id="405" name="Google Shape;405;p31"/>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406" name="Google Shape;406;p3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7" name="Google Shape;407;p31"/>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8" name="Google Shape;408;p3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9" name="Google Shape;409;p31"/>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10" name="Shape 410"/>
        <p:cNvGrpSpPr/>
        <p:nvPr/>
      </p:nvGrpSpPr>
      <p:grpSpPr>
        <a:xfrm>
          <a:off x="0" y="0"/>
          <a:ext cx="0" cy="0"/>
          <a:chOff x="0" y="0"/>
          <a:chExt cx="0" cy="0"/>
        </a:xfrm>
      </p:grpSpPr>
      <p:pic>
        <p:nvPicPr>
          <p:cNvPr id="411" name="Google Shape;411;p32"/>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412" name="Google Shape;412;p32"/>
          <p:cNvCxnSpPr/>
          <p:nvPr/>
        </p:nvCxnSpPr>
        <p:spPr>
          <a:xfrm>
            <a:off x="-30163" y="6567488"/>
            <a:ext cx="2082801" cy="0"/>
          </a:xfrm>
          <a:prstGeom prst="straightConnector1">
            <a:avLst/>
          </a:prstGeom>
          <a:noFill/>
          <a:ln cap="flat" cmpd="sng" w="25400">
            <a:solidFill>
              <a:srgbClr val="96C934"/>
            </a:solidFill>
            <a:prstDash val="solid"/>
            <a:round/>
            <a:headEnd len="sm" w="sm" type="none"/>
            <a:tailEnd len="sm" w="sm" type="none"/>
          </a:ln>
        </p:spPr>
      </p:cxnSp>
      <p:cxnSp>
        <p:nvCxnSpPr>
          <p:cNvPr id="413" name="Google Shape;413;p32"/>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414" name="Google Shape;414;p32"/>
          <p:cNvCxnSpPr/>
          <p:nvPr/>
        </p:nvCxnSpPr>
        <p:spPr>
          <a:xfrm>
            <a:off x="49260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415" name="Google Shape;415;p32"/>
          <p:cNvCxnSpPr/>
          <p:nvPr/>
        </p:nvCxnSpPr>
        <p:spPr>
          <a:xfrm>
            <a:off x="7621588" y="6565900"/>
            <a:ext cx="2081212" cy="0"/>
          </a:xfrm>
          <a:prstGeom prst="straightConnector1">
            <a:avLst/>
          </a:prstGeom>
          <a:noFill/>
          <a:ln cap="flat" cmpd="sng" w="25400">
            <a:solidFill>
              <a:srgbClr val="006FB6"/>
            </a:solidFill>
            <a:prstDash val="solid"/>
            <a:round/>
            <a:headEnd len="sm" w="sm" type="none"/>
            <a:tailEnd len="sm" w="sm" type="none"/>
          </a:ln>
        </p:spPr>
      </p:cxnSp>
      <p:cxnSp>
        <p:nvCxnSpPr>
          <p:cNvPr id="416" name="Google Shape;416;p32"/>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417" name="Google Shape;417;p32"/>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418" name="Google Shape;418;p32"/>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419" name="Google Shape;419;p32"/>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pic>
        <p:nvPicPr>
          <p:cNvPr id="420" name="Google Shape;420;p32"/>
          <p:cNvPicPr preferRelativeResize="0"/>
          <p:nvPr/>
        </p:nvPicPr>
        <p:blipFill rotWithShape="1">
          <a:blip r:embed="rId6">
            <a:alphaModFix/>
          </a:blip>
          <a:srcRect b="0" l="0" r="0" t="0"/>
          <a:stretch/>
        </p:blipFill>
        <p:spPr>
          <a:xfrm>
            <a:off x="531813" y="1630363"/>
            <a:ext cx="735012" cy="836612"/>
          </a:xfrm>
          <a:prstGeom prst="rect">
            <a:avLst/>
          </a:prstGeom>
          <a:noFill/>
          <a:ln>
            <a:noFill/>
          </a:ln>
        </p:spPr>
      </p:pic>
      <p:pic>
        <p:nvPicPr>
          <p:cNvPr id="421" name="Google Shape;421;p32"/>
          <p:cNvPicPr preferRelativeResize="0"/>
          <p:nvPr/>
        </p:nvPicPr>
        <p:blipFill rotWithShape="1">
          <a:blip r:embed="rId7">
            <a:alphaModFix/>
          </a:blip>
          <a:srcRect b="0" l="0" r="0" t="0"/>
          <a:stretch/>
        </p:blipFill>
        <p:spPr>
          <a:xfrm>
            <a:off x="531813" y="3182938"/>
            <a:ext cx="735012" cy="779462"/>
          </a:xfrm>
          <a:prstGeom prst="rect">
            <a:avLst/>
          </a:prstGeom>
          <a:noFill/>
          <a:ln>
            <a:noFill/>
          </a:ln>
        </p:spPr>
      </p:pic>
      <p:pic>
        <p:nvPicPr>
          <p:cNvPr id="422" name="Google Shape;422;p32"/>
          <p:cNvPicPr preferRelativeResize="0"/>
          <p:nvPr/>
        </p:nvPicPr>
        <p:blipFill rotWithShape="1">
          <a:blip r:embed="rId8">
            <a:alphaModFix/>
          </a:blip>
          <a:srcRect b="0" l="0" r="0" t="0"/>
          <a:stretch/>
        </p:blipFill>
        <p:spPr>
          <a:xfrm>
            <a:off x="482600" y="4976813"/>
            <a:ext cx="833438" cy="704850"/>
          </a:xfrm>
          <a:prstGeom prst="rect">
            <a:avLst/>
          </a:prstGeom>
          <a:noFill/>
          <a:ln>
            <a:noFill/>
          </a:ln>
        </p:spPr>
      </p:pic>
      <p:pic>
        <p:nvPicPr>
          <p:cNvPr descr="A group of people in a roomDescription automatically generated with low confidence" id="423" name="Google Shape;423;p32"/>
          <p:cNvPicPr preferRelativeResize="0"/>
          <p:nvPr/>
        </p:nvPicPr>
        <p:blipFill rotWithShape="1">
          <a:blip r:embed="rId9">
            <a:alphaModFix/>
          </a:blip>
          <a:srcRect b="0" l="0" r="0" t="0"/>
          <a:stretch/>
        </p:blipFill>
        <p:spPr>
          <a:xfrm>
            <a:off x="7196138" y="1649413"/>
            <a:ext cx="4792662" cy="2665412"/>
          </a:xfrm>
          <a:prstGeom prst="rect">
            <a:avLst/>
          </a:prstGeom>
          <a:noFill/>
          <a:ln>
            <a:noFill/>
          </a:ln>
        </p:spPr>
      </p:pic>
      <p:sp>
        <p:nvSpPr>
          <p:cNvPr id="424" name="Google Shape;424;p32"/>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5" name="Google Shape;425;p32"/>
          <p:cNvSpPr txBox="1"/>
          <p:nvPr>
            <p:ph idx="2"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6" name="Google Shape;426;p3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7" name="Google Shape;427;p32"/>
          <p:cNvSpPr txBox="1"/>
          <p:nvPr>
            <p:ph idx="3"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28" name="Shape 428"/>
        <p:cNvGrpSpPr/>
        <p:nvPr/>
      </p:nvGrpSpPr>
      <p:grpSpPr>
        <a:xfrm>
          <a:off x="0" y="0"/>
          <a:ext cx="0" cy="0"/>
          <a:chOff x="0" y="0"/>
          <a:chExt cx="0" cy="0"/>
        </a:xfrm>
      </p:grpSpPr>
      <p:pic>
        <p:nvPicPr>
          <p:cNvPr id="429" name="Google Shape;429;p33"/>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pic>
        <p:nvPicPr>
          <p:cNvPr descr="A picture containing text, person, indoor, tableDescription automatically generated" id="430" name="Google Shape;430;p33"/>
          <p:cNvPicPr preferRelativeResize="0"/>
          <p:nvPr/>
        </p:nvPicPr>
        <p:blipFill rotWithShape="1">
          <a:blip r:embed="rId3">
            <a:alphaModFix/>
          </a:blip>
          <a:srcRect b="0" l="0" r="0" t="0"/>
          <a:stretch/>
        </p:blipFill>
        <p:spPr>
          <a:xfrm>
            <a:off x="5464175" y="1581150"/>
            <a:ext cx="6486525" cy="4321175"/>
          </a:xfrm>
          <a:prstGeom prst="rect">
            <a:avLst/>
          </a:prstGeom>
          <a:noFill/>
          <a:ln>
            <a:noFill/>
          </a:ln>
        </p:spPr>
      </p:pic>
      <p:cxnSp>
        <p:nvCxnSpPr>
          <p:cNvPr id="431" name="Google Shape;431;p33"/>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432" name="Google Shape;432;p33"/>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433" name="Google Shape;433;p33"/>
          <p:cNvCxnSpPr/>
          <p:nvPr/>
        </p:nvCxnSpPr>
        <p:spPr>
          <a:xfrm>
            <a:off x="4926013"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434" name="Google Shape;434;p33"/>
          <p:cNvCxnSpPr/>
          <p:nvPr/>
        </p:nvCxnSpPr>
        <p:spPr>
          <a:xfrm>
            <a:off x="7621588" y="6565900"/>
            <a:ext cx="2081212" cy="0"/>
          </a:xfrm>
          <a:prstGeom prst="straightConnector1">
            <a:avLst/>
          </a:prstGeom>
          <a:noFill/>
          <a:ln cap="flat" cmpd="sng" w="25400">
            <a:solidFill>
              <a:srgbClr val="006FB6"/>
            </a:solidFill>
            <a:prstDash val="solid"/>
            <a:round/>
            <a:headEnd len="sm" w="sm" type="none"/>
            <a:tailEnd len="sm" w="sm" type="none"/>
          </a:ln>
        </p:spPr>
      </p:cxnSp>
      <p:cxnSp>
        <p:nvCxnSpPr>
          <p:cNvPr id="435" name="Google Shape;435;p33"/>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sp>
        <p:nvSpPr>
          <p:cNvPr id="436" name="Google Shape;436;p33"/>
          <p:cNvSpPr/>
          <p:nvPr/>
        </p:nvSpPr>
        <p:spPr>
          <a:xfrm>
            <a:off x="3813175" y="4637088"/>
            <a:ext cx="3808413" cy="1571625"/>
          </a:xfrm>
          <a:prstGeom prst="wedgeRoundRectCallout">
            <a:avLst>
              <a:gd fmla="val 42009" name="adj1"/>
              <a:gd fmla="val -88458"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437" name="Google Shape;437;p33"/>
          <p:cNvPicPr preferRelativeResize="0"/>
          <p:nvPr/>
        </p:nvPicPr>
        <p:blipFill rotWithShape="1">
          <a:blip r:embed="rId4">
            <a:alphaModFix/>
          </a:blip>
          <a:srcRect b="0" l="0" r="0" t="0"/>
          <a:stretch/>
        </p:blipFill>
        <p:spPr>
          <a:xfrm>
            <a:off x="9702800" y="6196013"/>
            <a:ext cx="492125" cy="536575"/>
          </a:xfrm>
          <a:prstGeom prst="rect">
            <a:avLst/>
          </a:prstGeom>
          <a:noFill/>
          <a:ln>
            <a:noFill/>
          </a:ln>
        </p:spPr>
      </p:pic>
      <p:pic>
        <p:nvPicPr>
          <p:cNvPr id="438" name="Google Shape;438;p33"/>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sp>
        <p:nvSpPr>
          <p:cNvPr id="439" name="Google Shape;439;p33"/>
          <p:cNvSpPr/>
          <p:nvPr/>
        </p:nvSpPr>
        <p:spPr>
          <a:xfrm>
            <a:off x="1587500" y="2771775"/>
            <a:ext cx="3800475" cy="1571625"/>
          </a:xfrm>
          <a:prstGeom prst="wedgeRoundRectCallout">
            <a:avLst>
              <a:gd fmla="val 77167"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A picture containing vector graphicsDescription automatically generated" id="440" name="Google Shape;440;p33"/>
          <p:cNvPicPr preferRelativeResize="0"/>
          <p:nvPr/>
        </p:nvPicPr>
        <p:blipFill rotWithShape="1">
          <a:blip r:embed="rId6">
            <a:alphaModFix/>
          </a:blip>
          <a:srcRect b="0" l="0" r="0" t="0"/>
          <a:stretch/>
        </p:blipFill>
        <p:spPr>
          <a:xfrm>
            <a:off x="6981825" y="6196013"/>
            <a:ext cx="687388" cy="615950"/>
          </a:xfrm>
          <a:prstGeom prst="rect">
            <a:avLst/>
          </a:prstGeom>
          <a:noFill/>
          <a:ln>
            <a:noFill/>
          </a:ln>
        </p:spPr>
      </p:pic>
      <p:sp>
        <p:nvSpPr>
          <p:cNvPr id="441" name="Google Shape;441;p33"/>
          <p:cNvSpPr/>
          <p:nvPr/>
        </p:nvSpPr>
        <p:spPr>
          <a:xfrm>
            <a:off x="144463" y="1293813"/>
            <a:ext cx="3802062" cy="1571625"/>
          </a:xfrm>
          <a:prstGeom prst="wedgeRoundRectCallout">
            <a:avLst>
              <a:gd fmla="val 112824" name="adj1"/>
              <a:gd fmla="val -383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42" name="Google Shape;442;p33"/>
          <p:cNvSpPr/>
          <p:nvPr/>
        </p:nvSpPr>
        <p:spPr>
          <a:xfrm>
            <a:off x="158750" y="4418013"/>
            <a:ext cx="3206750" cy="1571625"/>
          </a:xfrm>
          <a:prstGeom prst="wedgeRoundRectCallout">
            <a:avLst>
              <a:gd fmla="val 117824"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43" name="Google Shape;443;p3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44" name="Google Shape;444;p33"/>
          <p:cNvSpPr txBox="1"/>
          <p:nvPr>
            <p:ph idx="1" type="body"/>
          </p:nvPr>
        </p:nvSpPr>
        <p:spPr>
          <a:xfrm>
            <a:off x="1743463" y="2939667"/>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5" name="Google Shape;445;p33"/>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33"/>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7" name="Google Shape;447;p33"/>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_1">
  <p:cSld name="Title, Subtitle_1">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0" l="0" r="0" t="0"/>
          <a:stretch/>
        </p:blipFill>
        <p:spPr>
          <a:xfrm>
            <a:off x="19050" y="0"/>
            <a:ext cx="12153900" cy="6858000"/>
          </a:xfrm>
          <a:prstGeom prst="rect">
            <a:avLst/>
          </a:prstGeom>
          <a:noFill/>
          <a:ln>
            <a:noFill/>
          </a:ln>
        </p:spPr>
      </p:pic>
      <p:grpSp>
        <p:nvGrpSpPr>
          <p:cNvPr id="30" name="Google Shape;30;p5"/>
          <p:cNvGrpSpPr/>
          <p:nvPr/>
        </p:nvGrpSpPr>
        <p:grpSpPr>
          <a:xfrm>
            <a:off x="0" y="5607050"/>
            <a:ext cx="12214225" cy="1252538"/>
            <a:chOff x="-33239" y="5603791"/>
            <a:chExt cx="9160525" cy="1252537"/>
          </a:xfrm>
        </p:grpSpPr>
        <p:sp>
          <p:nvSpPr>
            <p:cNvPr id="31" name="Google Shape;31;p5"/>
            <p:cNvSpPr/>
            <p:nvPr/>
          </p:nvSpPr>
          <p:spPr>
            <a:xfrm>
              <a:off x="-29667" y="5611729"/>
              <a:ext cx="9156953" cy="1244599"/>
            </a:xfrm>
            <a:prstGeom prst="rect">
              <a:avLst/>
            </a:prstGeom>
            <a:solidFill>
              <a:srgbClr val="FFFFFF">
                <a:alpha val="7921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cap="flat" cmpd="sng" w="88900">
              <a:solidFill>
                <a:srgbClr val="006FB6"/>
              </a:solidFill>
              <a:prstDash val="solid"/>
              <a:round/>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round/>
              <a:headEnd len="sm" w="sm" type="none"/>
              <a:tailEnd len="sm" w="sm" type="none"/>
            </a:ln>
          </p:spPr>
        </p:cxnSp>
      </p:grpSp>
      <p:pic>
        <p:nvPicPr>
          <p:cNvPr id="34" name="Google Shape;34;p5"/>
          <p:cNvPicPr preferRelativeResize="0"/>
          <p:nvPr/>
        </p:nvPicPr>
        <p:blipFill rotWithShape="1">
          <a:blip r:embed="rId3">
            <a:alphaModFix/>
          </a:blip>
          <a:srcRect b="0" l="0" r="0" t="0"/>
          <a:stretch/>
        </p:blipFill>
        <p:spPr>
          <a:xfrm>
            <a:off x="9526588" y="5918200"/>
            <a:ext cx="2339975" cy="712788"/>
          </a:xfrm>
          <a:prstGeom prst="rect">
            <a:avLst/>
          </a:prstGeom>
          <a:noFill/>
          <a:ln>
            <a:noFill/>
          </a:ln>
        </p:spPr>
      </p:pic>
      <p:sp>
        <p:nvSpPr>
          <p:cNvPr id="35" name="Google Shape;35;p5"/>
          <p:cNvSpPr/>
          <p:nvPr/>
        </p:nvSpPr>
        <p:spPr>
          <a:xfrm>
            <a:off x="-15875" y="0"/>
            <a:ext cx="12223750" cy="5610225"/>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6" name="Google Shape;36;p5"/>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48" name="Shape 448"/>
        <p:cNvGrpSpPr/>
        <p:nvPr/>
      </p:nvGrpSpPr>
      <p:grpSpPr>
        <a:xfrm>
          <a:off x="0" y="0"/>
          <a:ext cx="0" cy="0"/>
          <a:chOff x="0" y="0"/>
          <a:chExt cx="0" cy="0"/>
        </a:xfrm>
      </p:grpSpPr>
      <p:pic>
        <p:nvPicPr>
          <p:cNvPr id="449" name="Google Shape;449;p34"/>
          <p:cNvPicPr preferRelativeResize="0"/>
          <p:nvPr/>
        </p:nvPicPr>
        <p:blipFill rotWithShape="1">
          <a:blip r:embed="rId2">
            <a:alphaModFix/>
          </a:blip>
          <a:srcRect b="0" l="0" r="0" t="0"/>
          <a:stretch/>
        </p:blipFill>
        <p:spPr>
          <a:xfrm>
            <a:off x="130175" y="1685925"/>
            <a:ext cx="5505450" cy="4256088"/>
          </a:xfrm>
          <a:prstGeom prst="rect">
            <a:avLst/>
          </a:prstGeom>
          <a:noFill/>
          <a:ln>
            <a:noFill/>
          </a:ln>
        </p:spPr>
      </p:pic>
      <p:pic>
        <p:nvPicPr>
          <p:cNvPr id="450" name="Google Shape;450;p34"/>
          <p:cNvPicPr preferRelativeResize="0"/>
          <p:nvPr/>
        </p:nvPicPr>
        <p:blipFill rotWithShape="1">
          <a:blip r:embed="rId3">
            <a:alphaModFix/>
          </a:blip>
          <a:srcRect b="0" l="0" r="0" t="0"/>
          <a:stretch/>
        </p:blipFill>
        <p:spPr>
          <a:xfrm>
            <a:off x="2097088" y="6246813"/>
            <a:ext cx="309562" cy="493712"/>
          </a:xfrm>
          <a:prstGeom prst="rect">
            <a:avLst/>
          </a:prstGeom>
          <a:noFill/>
          <a:ln>
            <a:noFill/>
          </a:ln>
        </p:spPr>
      </p:pic>
      <p:cxnSp>
        <p:nvCxnSpPr>
          <p:cNvPr id="451" name="Google Shape;451;p34"/>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452" name="Google Shape;452;p34"/>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453" name="Google Shape;453;p34"/>
          <p:cNvCxnSpPr/>
          <p:nvPr/>
        </p:nvCxnSpPr>
        <p:spPr>
          <a:xfrm>
            <a:off x="4926013"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454" name="Google Shape;454;p34"/>
          <p:cNvCxnSpPr/>
          <p:nvPr/>
        </p:nvCxnSpPr>
        <p:spPr>
          <a:xfrm>
            <a:off x="7621588" y="6565900"/>
            <a:ext cx="2081212" cy="0"/>
          </a:xfrm>
          <a:prstGeom prst="straightConnector1">
            <a:avLst/>
          </a:prstGeom>
          <a:noFill/>
          <a:ln cap="flat" cmpd="sng" w="25400">
            <a:solidFill>
              <a:srgbClr val="006FB6"/>
            </a:solidFill>
            <a:prstDash val="solid"/>
            <a:round/>
            <a:headEnd len="sm" w="sm" type="none"/>
            <a:tailEnd len="sm" w="sm" type="none"/>
          </a:ln>
        </p:spPr>
      </p:cxnSp>
      <p:cxnSp>
        <p:nvCxnSpPr>
          <p:cNvPr id="455" name="Google Shape;455;p34"/>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456" name="Google Shape;456;p34"/>
          <p:cNvPicPr preferRelativeResize="0"/>
          <p:nvPr/>
        </p:nvPicPr>
        <p:blipFill rotWithShape="1">
          <a:blip r:embed="rId4">
            <a:alphaModFix/>
          </a:blip>
          <a:srcRect b="0" l="0" r="0" t="0"/>
          <a:stretch/>
        </p:blipFill>
        <p:spPr>
          <a:xfrm>
            <a:off x="9702800" y="6196013"/>
            <a:ext cx="492125" cy="536575"/>
          </a:xfrm>
          <a:prstGeom prst="rect">
            <a:avLst/>
          </a:prstGeom>
          <a:noFill/>
          <a:ln>
            <a:noFill/>
          </a:ln>
        </p:spPr>
      </p:pic>
      <p:pic>
        <p:nvPicPr>
          <p:cNvPr id="457" name="Google Shape;457;p34"/>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sp>
        <p:nvSpPr>
          <p:cNvPr id="458" name="Google Shape;458;p34"/>
          <p:cNvSpPr/>
          <p:nvPr/>
        </p:nvSpPr>
        <p:spPr>
          <a:xfrm>
            <a:off x="8261350" y="2998788"/>
            <a:ext cx="3800475" cy="1570037"/>
          </a:xfrm>
          <a:prstGeom prst="wedgeRoundRectCallout">
            <a:avLst>
              <a:gd fmla="val -135681"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A picture containing vector graphicsDescription automatically generated" id="459" name="Google Shape;459;p34"/>
          <p:cNvPicPr preferRelativeResize="0"/>
          <p:nvPr/>
        </p:nvPicPr>
        <p:blipFill rotWithShape="1">
          <a:blip r:embed="rId6">
            <a:alphaModFix/>
          </a:blip>
          <a:srcRect b="0" l="0" r="0" t="0"/>
          <a:stretch/>
        </p:blipFill>
        <p:spPr>
          <a:xfrm>
            <a:off x="6981825" y="6196013"/>
            <a:ext cx="687388" cy="615950"/>
          </a:xfrm>
          <a:prstGeom prst="rect">
            <a:avLst/>
          </a:prstGeom>
          <a:noFill/>
          <a:ln>
            <a:noFill/>
          </a:ln>
        </p:spPr>
      </p:pic>
      <p:sp>
        <p:nvSpPr>
          <p:cNvPr id="460" name="Google Shape;460;p34"/>
          <p:cNvSpPr/>
          <p:nvPr/>
        </p:nvSpPr>
        <p:spPr>
          <a:xfrm>
            <a:off x="5719763" y="1436688"/>
            <a:ext cx="3802062" cy="1571625"/>
          </a:xfrm>
          <a:prstGeom prst="wedgeRoundRectCallout">
            <a:avLst>
              <a:gd fmla="val -69407" name="adj1"/>
              <a:gd fmla="val 376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61" name="Google Shape;461;p34"/>
          <p:cNvSpPr/>
          <p:nvPr/>
        </p:nvSpPr>
        <p:spPr>
          <a:xfrm>
            <a:off x="5840413" y="4511675"/>
            <a:ext cx="5788025" cy="1570038"/>
          </a:xfrm>
          <a:prstGeom prst="wedgeRoundRectCallout">
            <a:avLst>
              <a:gd fmla="val -71407" name="adj1"/>
              <a:gd fmla="val -9477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62" name="Google Shape;462;p3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3" name="Google Shape;463;p34"/>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4" name="Google Shape;464;p34"/>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5" name="Google Shape;465;p34"/>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66" name="Shape 466"/>
        <p:cNvGrpSpPr/>
        <p:nvPr/>
      </p:nvGrpSpPr>
      <p:grpSpPr>
        <a:xfrm>
          <a:off x="0" y="0"/>
          <a:ext cx="0" cy="0"/>
          <a:chOff x="0" y="0"/>
          <a:chExt cx="0" cy="0"/>
        </a:xfrm>
      </p:grpSpPr>
      <p:grpSp>
        <p:nvGrpSpPr>
          <p:cNvPr id="467" name="Google Shape;467;p35"/>
          <p:cNvGrpSpPr/>
          <p:nvPr/>
        </p:nvGrpSpPr>
        <p:grpSpPr>
          <a:xfrm>
            <a:off x="0" y="5607050"/>
            <a:ext cx="12196763" cy="84138"/>
            <a:chOff x="-33239" y="5603791"/>
            <a:chExt cx="9147324" cy="83414"/>
          </a:xfrm>
        </p:grpSpPr>
        <p:cxnSp>
          <p:nvCxnSpPr>
            <p:cNvPr id="468" name="Google Shape;468;p35"/>
            <p:cNvCxnSpPr/>
            <p:nvPr/>
          </p:nvCxnSpPr>
          <p:spPr>
            <a:xfrm>
              <a:off x="-29914" y="5603791"/>
              <a:ext cx="9143999" cy="0"/>
            </a:xfrm>
            <a:prstGeom prst="straightConnector1">
              <a:avLst/>
            </a:prstGeom>
            <a:noFill/>
            <a:ln cap="flat" cmpd="sng" w="88900">
              <a:solidFill>
                <a:srgbClr val="006FB6"/>
              </a:solidFill>
              <a:prstDash val="solid"/>
              <a:round/>
              <a:headEnd len="sm" w="sm" type="none"/>
              <a:tailEnd len="sm" w="sm" type="none"/>
            </a:ln>
          </p:spPr>
        </p:cxnSp>
        <p:cxnSp>
          <p:nvCxnSpPr>
            <p:cNvPr id="469" name="Google Shape;469;p35"/>
            <p:cNvCxnSpPr/>
            <p:nvPr/>
          </p:nvCxnSpPr>
          <p:spPr>
            <a:xfrm>
              <a:off x="-33239" y="5687205"/>
              <a:ext cx="9144000" cy="0"/>
            </a:xfrm>
            <a:prstGeom prst="straightConnector1">
              <a:avLst/>
            </a:prstGeom>
            <a:noFill/>
            <a:ln cap="flat" cmpd="sng" w="38100">
              <a:solidFill>
                <a:srgbClr val="96C93E"/>
              </a:solidFill>
              <a:prstDash val="solid"/>
              <a:round/>
              <a:headEnd len="sm" w="sm" type="none"/>
              <a:tailEnd len="sm" w="sm" type="none"/>
            </a:ln>
          </p:spPr>
        </p:cxnSp>
      </p:grpSp>
      <p:sp>
        <p:nvSpPr>
          <p:cNvPr id="470" name="Google Shape;470;p35"/>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1" name="Google Shape;471;p35"/>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2" name="Google Shape;472;p35"/>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literacy terms">
    <p:spTree>
      <p:nvGrpSpPr>
        <p:cNvPr id="473" name="Shape 473"/>
        <p:cNvGrpSpPr/>
        <p:nvPr/>
      </p:nvGrpSpPr>
      <p:grpSpPr>
        <a:xfrm>
          <a:off x="0" y="0"/>
          <a:ext cx="0" cy="0"/>
          <a:chOff x="0" y="0"/>
          <a:chExt cx="0" cy="0"/>
        </a:xfrm>
      </p:grpSpPr>
      <p:pic>
        <p:nvPicPr>
          <p:cNvPr id="474" name="Google Shape;474;p36"/>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475" name="Google Shape;475;p36"/>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476" name="Google Shape;476;p36"/>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477" name="Google Shape;477;p36"/>
          <p:cNvCxnSpPr/>
          <p:nvPr/>
        </p:nvCxnSpPr>
        <p:spPr>
          <a:xfrm>
            <a:off x="4926013"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478" name="Google Shape;478;p36"/>
          <p:cNvCxnSpPr/>
          <p:nvPr/>
        </p:nvCxnSpPr>
        <p:spPr>
          <a:xfrm>
            <a:off x="7621588"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479" name="Google Shape;479;p36"/>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480" name="Google Shape;480;p36"/>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481" name="Google Shape;481;p36"/>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482" name="Google Shape;482;p36"/>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483" name="Google Shape;483;p3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4" name="Google Shape;484;p3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5" name="Google Shape;485;p3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6" name="Google Shape;486;p36"/>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7" name="Google Shape;487;p36"/>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8" name="Google Shape;488;p36"/>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9" name="Google Shape;489;p36"/>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90" name="Google Shape;490;p36"/>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91" name="Google Shape;491;p36"/>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ading tip">
  <p:cSld name="3_Reading tip">
    <p:spTree>
      <p:nvGrpSpPr>
        <p:cNvPr id="497" name="Shape 497"/>
        <p:cNvGrpSpPr/>
        <p:nvPr/>
      </p:nvGrpSpPr>
      <p:grpSpPr>
        <a:xfrm>
          <a:off x="0" y="0"/>
          <a:ext cx="0" cy="0"/>
          <a:chOff x="0" y="0"/>
          <a:chExt cx="0" cy="0"/>
        </a:xfrm>
      </p:grpSpPr>
      <p:cxnSp>
        <p:nvCxnSpPr>
          <p:cNvPr id="498" name="Google Shape;498;p38"/>
          <p:cNvCxnSpPr/>
          <p:nvPr/>
        </p:nvCxnSpPr>
        <p:spPr>
          <a:xfrm>
            <a:off x="3714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499" name="Google Shape;499;p38"/>
          <p:cNvCxnSpPr/>
          <p:nvPr/>
        </p:nvCxnSpPr>
        <p:spPr>
          <a:xfrm>
            <a:off x="3008313" y="6565900"/>
            <a:ext cx="2082800" cy="0"/>
          </a:xfrm>
          <a:prstGeom prst="straightConnector1">
            <a:avLst/>
          </a:prstGeom>
          <a:noFill/>
          <a:ln cap="flat" cmpd="sng" w="25400">
            <a:solidFill>
              <a:srgbClr val="96C93E"/>
            </a:solidFill>
            <a:prstDash val="solid"/>
            <a:round/>
            <a:headEnd len="sm" w="sm" type="none"/>
            <a:tailEnd len="sm" w="sm" type="none"/>
          </a:ln>
        </p:spPr>
      </p:cxnSp>
      <p:cxnSp>
        <p:nvCxnSpPr>
          <p:cNvPr id="500" name="Google Shape;500;p38"/>
          <p:cNvCxnSpPr/>
          <p:nvPr/>
        </p:nvCxnSpPr>
        <p:spPr>
          <a:xfrm>
            <a:off x="5703888" y="6565900"/>
            <a:ext cx="2081212" cy="0"/>
          </a:xfrm>
          <a:prstGeom prst="straightConnector1">
            <a:avLst/>
          </a:prstGeom>
          <a:noFill/>
          <a:ln cap="flat" cmpd="sng" w="25400">
            <a:solidFill>
              <a:srgbClr val="006FB6"/>
            </a:solidFill>
            <a:prstDash val="solid"/>
            <a:round/>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5100" y="6196013"/>
            <a:ext cx="492125" cy="536575"/>
          </a:xfrm>
          <a:prstGeom prst="rect">
            <a:avLst/>
          </a:prstGeom>
          <a:noFill/>
          <a:ln>
            <a:noFill/>
          </a:ln>
        </p:spPr>
      </p:pic>
      <p:pic>
        <p:nvPicPr>
          <p:cNvPr descr="A picture containing vector graphicsDescription automatically generated" id="502" name="Google Shape;502;p38"/>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500" y="6251575"/>
            <a:ext cx="309563" cy="493713"/>
          </a:xfrm>
          <a:prstGeom prst="rect">
            <a:avLst/>
          </a:prstGeom>
          <a:noFill/>
          <a:ln>
            <a:noFill/>
          </a:ln>
        </p:spPr>
      </p:pic>
      <p:sp>
        <p:nvSpPr>
          <p:cNvPr id="505" name="Google Shape;505;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6" name="Google Shape;506;p38"/>
          <p:cNvSpPr/>
          <p:nvPr>
            <p:ph idx="2" type="pic"/>
          </p:nvPr>
        </p:nvSpPr>
        <p:spPr>
          <a:xfrm>
            <a:off x="9282749" y="1283634"/>
            <a:ext cx="2377440" cy="3172968"/>
          </a:xfrm>
          <a:prstGeom prst="rect">
            <a:avLst/>
          </a:prstGeom>
          <a:noFill/>
          <a:ln>
            <a:noFill/>
          </a:ln>
        </p:spPr>
      </p:sp>
      <p:sp>
        <p:nvSpPr>
          <p:cNvPr id="507" name="Google Shape;507;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8" name="Google Shape;508;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1" name="Google Shape;511;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5" name="Google Shape;515;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6" name="Shape 516"/>
        <p:cNvGrpSpPr/>
        <p:nvPr/>
      </p:nvGrpSpPr>
      <p:grpSpPr>
        <a:xfrm>
          <a:off x="0" y="0"/>
          <a:ext cx="0" cy="0"/>
          <a:chOff x="0" y="0"/>
          <a:chExt cx="0" cy="0"/>
        </a:xfrm>
      </p:grpSpPr>
      <p:cxnSp>
        <p:nvCxnSpPr>
          <p:cNvPr id="517" name="Google Shape;517;p39"/>
          <p:cNvCxnSpPr/>
          <p:nvPr/>
        </p:nvCxnSpPr>
        <p:spPr>
          <a:xfrm>
            <a:off x="3714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518" name="Google Shape;518;p39"/>
          <p:cNvCxnSpPr/>
          <p:nvPr/>
        </p:nvCxnSpPr>
        <p:spPr>
          <a:xfrm>
            <a:off x="3008313" y="6565900"/>
            <a:ext cx="2082800" cy="0"/>
          </a:xfrm>
          <a:prstGeom prst="straightConnector1">
            <a:avLst/>
          </a:prstGeom>
          <a:noFill/>
          <a:ln cap="flat" cmpd="sng" w="25400">
            <a:solidFill>
              <a:srgbClr val="96C93E"/>
            </a:solidFill>
            <a:prstDash val="solid"/>
            <a:round/>
            <a:headEnd len="sm" w="sm" type="none"/>
            <a:tailEnd len="sm" w="sm" type="none"/>
          </a:ln>
        </p:spPr>
      </p:cxnSp>
      <p:cxnSp>
        <p:nvCxnSpPr>
          <p:cNvPr id="519" name="Google Shape;519;p39"/>
          <p:cNvCxnSpPr/>
          <p:nvPr/>
        </p:nvCxnSpPr>
        <p:spPr>
          <a:xfrm>
            <a:off x="5703888" y="6565900"/>
            <a:ext cx="2082800" cy="0"/>
          </a:xfrm>
          <a:prstGeom prst="straightConnector1">
            <a:avLst/>
          </a:prstGeom>
          <a:noFill/>
          <a:ln cap="flat" cmpd="sng" w="25400">
            <a:solidFill>
              <a:srgbClr val="006FB6"/>
            </a:solidFill>
            <a:prstDash val="solid"/>
            <a:round/>
            <a:headEnd len="sm" w="sm" type="none"/>
            <a:tailEnd len="sm" w="sm" type="none"/>
          </a:ln>
        </p:spPr>
      </p:cxnSp>
      <p:pic>
        <p:nvPicPr>
          <p:cNvPr id="520" name="Google Shape;520;p39"/>
          <p:cNvPicPr preferRelativeResize="0"/>
          <p:nvPr/>
        </p:nvPicPr>
        <p:blipFill rotWithShape="1">
          <a:blip r:embed="rId2">
            <a:alphaModFix/>
          </a:blip>
          <a:srcRect b="0" l="0" r="0" t="0"/>
          <a:stretch/>
        </p:blipFill>
        <p:spPr>
          <a:xfrm>
            <a:off x="7785100" y="6196013"/>
            <a:ext cx="492125" cy="536575"/>
          </a:xfrm>
          <a:prstGeom prst="rect">
            <a:avLst/>
          </a:prstGeom>
          <a:noFill/>
          <a:ln>
            <a:noFill/>
          </a:ln>
        </p:spPr>
      </p:pic>
      <p:pic>
        <p:nvPicPr>
          <p:cNvPr descr="A picture containing vector graphicsDescription automatically generated" id="521" name="Google Shape;521;p39"/>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id="523" name="Google Shape;523;p39"/>
          <p:cNvPicPr preferRelativeResize="0"/>
          <p:nvPr/>
        </p:nvPicPr>
        <p:blipFill rotWithShape="1">
          <a:blip r:embed="rId5">
            <a:alphaModFix/>
          </a:blip>
          <a:srcRect b="0" l="0" r="0" t="0"/>
          <a:stretch/>
        </p:blipFill>
        <p:spPr>
          <a:xfrm>
            <a:off x="190500" y="6251575"/>
            <a:ext cx="309563" cy="493713"/>
          </a:xfrm>
          <a:prstGeom prst="rect">
            <a:avLst/>
          </a:prstGeom>
          <a:noFill/>
          <a:ln>
            <a:noFill/>
          </a:ln>
        </p:spPr>
      </p:pic>
      <p:sp>
        <p:nvSpPr>
          <p:cNvPr id="524" name="Google Shape;524;p3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5" name="Google Shape;525;p39"/>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12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12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12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6" name="Google Shape;526;p39"/>
          <p:cNvSpPr txBox="1"/>
          <p:nvPr>
            <p:ph idx="2" type="body"/>
          </p:nvPr>
        </p:nvSpPr>
        <p:spPr>
          <a:xfrm>
            <a:off x="9163051" y="490888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7" name="Google Shape;527;p39"/>
          <p:cNvSpPr txBox="1"/>
          <p:nvPr>
            <p:ph idx="3" type="body"/>
          </p:nvPr>
        </p:nvSpPr>
        <p:spPr>
          <a:xfrm>
            <a:off x="9222900" y="1587499"/>
            <a:ext cx="2377500" cy="317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600"/>
              <a:buFont typeface="Arial"/>
              <a:buNone/>
              <a:defRPr b="0" i="0" sz="36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ading tip with wider picture">
  <p:cSld name="3_Reading tip with wider picture">
    <p:spTree>
      <p:nvGrpSpPr>
        <p:cNvPr id="528" name="Shape 528"/>
        <p:cNvGrpSpPr/>
        <p:nvPr/>
      </p:nvGrpSpPr>
      <p:grpSpPr>
        <a:xfrm>
          <a:off x="0" y="0"/>
          <a:ext cx="0" cy="0"/>
          <a:chOff x="0" y="0"/>
          <a:chExt cx="0" cy="0"/>
        </a:xfrm>
      </p:grpSpPr>
      <p:cxnSp>
        <p:nvCxnSpPr>
          <p:cNvPr id="529" name="Google Shape;529;p40"/>
          <p:cNvCxnSpPr/>
          <p:nvPr/>
        </p:nvCxnSpPr>
        <p:spPr>
          <a:xfrm>
            <a:off x="3714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530" name="Google Shape;530;p40"/>
          <p:cNvCxnSpPr/>
          <p:nvPr/>
        </p:nvCxnSpPr>
        <p:spPr>
          <a:xfrm>
            <a:off x="3008313" y="6565900"/>
            <a:ext cx="2082800" cy="0"/>
          </a:xfrm>
          <a:prstGeom prst="straightConnector1">
            <a:avLst/>
          </a:prstGeom>
          <a:noFill/>
          <a:ln cap="flat" cmpd="sng" w="25400">
            <a:solidFill>
              <a:srgbClr val="96C93E"/>
            </a:solidFill>
            <a:prstDash val="solid"/>
            <a:round/>
            <a:headEnd len="sm" w="sm" type="none"/>
            <a:tailEnd len="sm" w="sm" type="none"/>
          </a:ln>
        </p:spPr>
      </p:cxnSp>
      <p:cxnSp>
        <p:nvCxnSpPr>
          <p:cNvPr id="531" name="Google Shape;531;p40"/>
          <p:cNvCxnSpPr/>
          <p:nvPr/>
        </p:nvCxnSpPr>
        <p:spPr>
          <a:xfrm>
            <a:off x="5703888" y="6565900"/>
            <a:ext cx="2081212" cy="0"/>
          </a:xfrm>
          <a:prstGeom prst="straightConnector1">
            <a:avLst/>
          </a:prstGeom>
          <a:noFill/>
          <a:ln cap="flat" cmpd="sng" w="25400">
            <a:solidFill>
              <a:srgbClr val="006FB6"/>
            </a:solidFill>
            <a:prstDash val="solid"/>
            <a:round/>
            <a:headEnd len="sm" w="sm" type="none"/>
            <a:tailEnd len="sm" w="sm" type="none"/>
          </a:ln>
        </p:spPr>
      </p:cxnSp>
      <p:pic>
        <p:nvPicPr>
          <p:cNvPr id="532" name="Google Shape;532;p40"/>
          <p:cNvPicPr preferRelativeResize="0"/>
          <p:nvPr/>
        </p:nvPicPr>
        <p:blipFill rotWithShape="1">
          <a:blip r:embed="rId2">
            <a:alphaModFix/>
          </a:blip>
          <a:srcRect b="0" l="0" r="0" t="0"/>
          <a:stretch/>
        </p:blipFill>
        <p:spPr>
          <a:xfrm>
            <a:off x="7785100" y="6196013"/>
            <a:ext cx="492125" cy="536575"/>
          </a:xfrm>
          <a:prstGeom prst="rect">
            <a:avLst/>
          </a:prstGeom>
          <a:noFill/>
          <a:ln>
            <a:noFill/>
          </a:ln>
        </p:spPr>
      </p:pic>
      <p:pic>
        <p:nvPicPr>
          <p:cNvPr descr="A picture containing vector graphicsDescription automatically generated" id="533" name="Google Shape;533;p40"/>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534" name="Google Shape;534;p40"/>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id="535" name="Google Shape;535;p40"/>
          <p:cNvPicPr preferRelativeResize="0"/>
          <p:nvPr/>
        </p:nvPicPr>
        <p:blipFill rotWithShape="1">
          <a:blip r:embed="rId5">
            <a:alphaModFix/>
          </a:blip>
          <a:srcRect b="0" l="0" r="0" t="0"/>
          <a:stretch/>
        </p:blipFill>
        <p:spPr>
          <a:xfrm>
            <a:off x="190500" y="6251575"/>
            <a:ext cx="309563" cy="493713"/>
          </a:xfrm>
          <a:prstGeom prst="rect">
            <a:avLst/>
          </a:prstGeom>
          <a:noFill/>
          <a:ln>
            <a:noFill/>
          </a:ln>
        </p:spPr>
      </p:pic>
      <p:sp>
        <p:nvSpPr>
          <p:cNvPr id="536" name="Google Shape;536;p4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7" name="Google Shape;537;p40"/>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8" name="Google Shape;538;p40"/>
          <p:cNvSpPr/>
          <p:nvPr>
            <p:ph idx="2" type="pic"/>
          </p:nvPr>
        </p:nvSpPr>
        <p:spPr>
          <a:xfrm>
            <a:off x="8832388" y="1251284"/>
            <a:ext cx="3251581" cy="2498913"/>
          </a:xfrm>
          <a:prstGeom prst="rect">
            <a:avLst/>
          </a:prstGeom>
          <a:noFill/>
          <a:ln>
            <a:noFill/>
          </a:ln>
        </p:spPr>
      </p:sp>
      <p:sp>
        <p:nvSpPr>
          <p:cNvPr id="539" name="Google Shape;539;p40"/>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40" name="Shape 540"/>
        <p:cNvGrpSpPr/>
        <p:nvPr/>
      </p:nvGrpSpPr>
      <p:grpSpPr>
        <a:xfrm>
          <a:off x="0" y="0"/>
          <a:ext cx="0" cy="0"/>
          <a:chOff x="0" y="0"/>
          <a:chExt cx="0" cy="0"/>
        </a:xfrm>
      </p:grpSpPr>
      <p:cxnSp>
        <p:nvCxnSpPr>
          <p:cNvPr id="541" name="Google Shape;541;p41"/>
          <p:cNvCxnSpPr/>
          <p:nvPr/>
        </p:nvCxnSpPr>
        <p:spPr>
          <a:xfrm>
            <a:off x="3714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542" name="Google Shape;542;p41"/>
          <p:cNvCxnSpPr/>
          <p:nvPr/>
        </p:nvCxnSpPr>
        <p:spPr>
          <a:xfrm>
            <a:off x="3008313" y="6565900"/>
            <a:ext cx="2082800" cy="0"/>
          </a:xfrm>
          <a:prstGeom prst="straightConnector1">
            <a:avLst/>
          </a:prstGeom>
          <a:noFill/>
          <a:ln cap="flat" cmpd="sng" w="25400">
            <a:solidFill>
              <a:srgbClr val="96C93E"/>
            </a:solidFill>
            <a:prstDash val="solid"/>
            <a:round/>
            <a:headEnd len="sm" w="sm" type="none"/>
            <a:tailEnd len="sm" w="sm" type="none"/>
          </a:ln>
        </p:spPr>
      </p:cxnSp>
      <p:cxnSp>
        <p:nvCxnSpPr>
          <p:cNvPr id="543" name="Google Shape;543;p41"/>
          <p:cNvCxnSpPr/>
          <p:nvPr/>
        </p:nvCxnSpPr>
        <p:spPr>
          <a:xfrm>
            <a:off x="5703888" y="6565900"/>
            <a:ext cx="2081212" cy="0"/>
          </a:xfrm>
          <a:prstGeom prst="straightConnector1">
            <a:avLst/>
          </a:prstGeom>
          <a:noFill/>
          <a:ln cap="flat" cmpd="sng" w="25400">
            <a:solidFill>
              <a:srgbClr val="006FB6"/>
            </a:solidFill>
            <a:prstDash val="solid"/>
            <a:round/>
            <a:headEnd len="sm" w="sm" type="none"/>
            <a:tailEnd len="sm" w="sm" type="none"/>
          </a:ln>
        </p:spPr>
      </p:cxnSp>
      <p:pic>
        <p:nvPicPr>
          <p:cNvPr id="544" name="Google Shape;544;p41"/>
          <p:cNvPicPr preferRelativeResize="0"/>
          <p:nvPr/>
        </p:nvPicPr>
        <p:blipFill rotWithShape="1">
          <a:blip r:embed="rId2">
            <a:alphaModFix/>
          </a:blip>
          <a:srcRect b="0" l="0" r="0" t="0"/>
          <a:stretch/>
        </p:blipFill>
        <p:spPr>
          <a:xfrm>
            <a:off x="7785100" y="6196013"/>
            <a:ext cx="492125" cy="536575"/>
          </a:xfrm>
          <a:prstGeom prst="rect">
            <a:avLst/>
          </a:prstGeom>
          <a:noFill/>
          <a:ln>
            <a:noFill/>
          </a:ln>
        </p:spPr>
      </p:pic>
      <p:pic>
        <p:nvPicPr>
          <p:cNvPr descr="A picture containing vector graphicsDescription automatically generated" id="545" name="Google Shape;545;p41"/>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546" name="Google Shape;546;p41"/>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id="547" name="Google Shape;547;p41"/>
          <p:cNvPicPr preferRelativeResize="0"/>
          <p:nvPr/>
        </p:nvPicPr>
        <p:blipFill rotWithShape="1">
          <a:blip r:embed="rId5">
            <a:alphaModFix/>
          </a:blip>
          <a:srcRect b="0" l="0" r="0" t="0"/>
          <a:stretch/>
        </p:blipFill>
        <p:spPr>
          <a:xfrm>
            <a:off x="190500" y="6251575"/>
            <a:ext cx="309563" cy="493713"/>
          </a:xfrm>
          <a:prstGeom prst="rect">
            <a:avLst/>
          </a:prstGeom>
          <a:noFill/>
          <a:ln>
            <a:noFill/>
          </a:ln>
        </p:spPr>
      </p:pic>
      <p:sp>
        <p:nvSpPr>
          <p:cNvPr id="548" name="Google Shape;548;p4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9" name="Google Shape;549;p41"/>
          <p:cNvSpPr/>
          <p:nvPr>
            <p:ph idx="2" type="pic"/>
          </p:nvPr>
        </p:nvSpPr>
        <p:spPr>
          <a:xfrm>
            <a:off x="9209369" y="1251283"/>
            <a:ext cx="2404501" cy="2950013"/>
          </a:xfrm>
          <a:prstGeom prst="rect">
            <a:avLst/>
          </a:prstGeom>
          <a:noFill/>
          <a:ln>
            <a:noFill/>
          </a:ln>
        </p:spPr>
      </p:sp>
      <p:sp>
        <p:nvSpPr>
          <p:cNvPr id="550" name="Google Shape;550;p41"/>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1" name="Google Shape;551;p41"/>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53" name="Shape 553"/>
        <p:cNvGrpSpPr/>
        <p:nvPr/>
      </p:nvGrpSpPr>
      <p:grpSpPr>
        <a:xfrm>
          <a:off x="0" y="0"/>
          <a:ext cx="0" cy="0"/>
          <a:chOff x="0" y="0"/>
          <a:chExt cx="0" cy="0"/>
        </a:xfrm>
      </p:grpSpPr>
      <p:sp>
        <p:nvSpPr>
          <p:cNvPr id="554" name="Google Shape;554;p42"/>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5" name="Google Shape;555;p42"/>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6" name="Google Shape;556;p42"/>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7" name="Google Shape;557;p42"/>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8" name="Google Shape;558;p42"/>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59" name="Shape 559"/>
        <p:cNvGrpSpPr/>
        <p:nvPr/>
      </p:nvGrpSpPr>
      <p:grpSpPr>
        <a:xfrm>
          <a:off x="0" y="0"/>
          <a:ext cx="0" cy="0"/>
          <a:chOff x="0" y="0"/>
          <a:chExt cx="0" cy="0"/>
        </a:xfrm>
      </p:grpSpPr>
      <p:sp>
        <p:nvSpPr>
          <p:cNvPr id="560" name="Google Shape;560;p43"/>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561" name="Shape 561"/>
        <p:cNvGrpSpPr/>
        <p:nvPr/>
      </p:nvGrpSpPr>
      <p:grpSpPr>
        <a:xfrm>
          <a:off x="0" y="0"/>
          <a:ext cx="0" cy="0"/>
          <a:chOff x="0" y="0"/>
          <a:chExt cx="0" cy="0"/>
        </a:xfrm>
      </p:grpSpPr>
      <p:cxnSp>
        <p:nvCxnSpPr>
          <p:cNvPr id="562" name="Google Shape;562;p44"/>
          <p:cNvCxnSpPr/>
          <p:nvPr/>
        </p:nvCxnSpPr>
        <p:spPr>
          <a:xfrm>
            <a:off x="3714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563" name="Google Shape;563;p44"/>
          <p:cNvCxnSpPr/>
          <p:nvPr/>
        </p:nvCxnSpPr>
        <p:spPr>
          <a:xfrm>
            <a:off x="3008313" y="6565900"/>
            <a:ext cx="2082800" cy="0"/>
          </a:xfrm>
          <a:prstGeom prst="straightConnector1">
            <a:avLst/>
          </a:prstGeom>
          <a:noFill/>
          <a:ln cap="flat" cmpd="sng" w="25400">
            <a:solidFill>
              <a:srgbClr val="96C93E"/>
            </a:solidFill>
            <a:prstDash val="solid"/>
            <a:round/>
            <a:headEnd len="sm" w="sm" type="none"/>
            <a:tailEnd len="sm" w="sm" type="none"/>
          </a:ln>
        </p:spPr>
      </p:cxnSp>
      <p:cxnSp>
        <p:nvCxnSpPr>
          <p:cNvPr id="564" name="Google Shape;564;p44"/>
          <p:cNvCxnSpPr/>
          <p:nvPr/>
        </p:nvCxnSpPr>
        <p:spPr>
          <a:xfrm>
            <a:off x="5703888" y="6565900"/>
            <a:ext cx="2081212" cy="0"/>
          </a:xfrm>
          <a:prstGeom prst="straightConnector1">
            <a:avLst/>
          </a:prstGeom>
          <a:noFill/>
          <a:ln cap="flat" cmpd="sng" w="25400">
            <a:solidFill>
              <a:srgbClr val="006FB6"/>
            </a:solidFill>
            <a:prstDash val="solid"/>
            <a:round/>
            <a:headEnd len="sm" w="sm" type="none"/>
            <a:tailEnd len="sm" w="sm" type="none"/>
          </a:ln>
        </p:spPr>
      </p:cxnSp>
      <p:pic>
        <p:nvPicPr>
          <p:cNvPr id="565" name="Google Shape;565;p44"/>
          <p:cNvPicPr preferRelativeResize="0"/>
          <p:nvPr/>
        </p:nvPicPr>
        <p:blipFill rotWithShape="1">
          <a:blip r:embed="rId2">
            <a:alphaModFix/>
          </a:blip>
          <a:srcRect b="0" l="0" r="0" t="0"/>
          <a:stretch/>
        </p:blipFill>
        <p:spPr>
          <a:xfrm>
            <a:off x="7785100" y="6196013"/>
            <a:ext cx="492125" cy="536575"/>
          </a:xfrm>
          <a:prstGeom prst="rect">
            <a:avLst/>
          </a:prstGeom>
          <a:noFill/>
          <a:ln>
            <a:noFill/>
          </a:ln>
        </p:spPr>
      </p:pic>
      <p:pic>
        <p:nvPicPr>
          <p:cNvPr descr="A picture containing vector graphicsDescription automatically generated" id="566" name="Google Shape;566;p44"/>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567" name="Google Shape;567;p44"/>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id="568" name="Google Shape;568;p44"/>
          <p:cNvPicPr preferRelativeResize="0"/>
          <p:nvPr/>
        </p:nvPicPr>
        <p:blipFill rotWithShape="1">
          <a:blip r:embed="rId5">
            <a:alphaModFix/>
          </a:blip>
          <a:srcRect b="0" l="0" r="0" t="0"/>
          <a:stretch/>
        </p:blipFill>
        <p:spPr>
          <a:xfrm>
            <a:off x="190500" y="6251575"/>
            <a:ext cx="309563" cy="493713"/>
          </a:xfrm>
          <a:prstGeom prst="rect">
            <a:avLst/>
          </a:prstGeom>
          <a:noFill/>
          <a:ln>
            <a:noFill/>
          </a:ln>
        </p:spPr>
      </p:pic>
      <p:sp>
        <p:nvSpPr>
          <p:cNvPr id="569" name="Google Shape;569;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0" name="Google Shape;570;p44"/>
          <p:cNvSpPr/>
          <p:nvPr>
            <p:ph idx="2" type="pic"/>
          </p:nvPr>
        </p:nvSpPr>
        <p:spPr>
          <a:xfrm>
            <a:off x="8916576" y="1661249"/>
            <a:ext cx="2990088" cy="2715768"/>
          </a:xfrm>
          <a:prstGeom prst="rect">
            <a:avLst/>
          </a:prstGeom>
          <a:noFill/>
          <a:ln>
            <a:noFill/>
          </a:ln>
        </p:spPr>
      </p:sp>
      <p:sp>
        <p:nvSpPr>
          <p:cNvPr id="571" name="Google Shape;571;p44"/>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2" name="Google Shape;572;p44"/>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3" name="Google Shape;573;p44"/>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4" name="Google Shape;574;p44"/>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_2">
  <p:cSld name="Title, Subtitle_2">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2167" l="0" r="0" t="3435"/>
          <a:stretch/>
        </p:blipFill>
        <p:spPr>
          <a:xfrm>
            <a:off x="0" y="0"/>
            <a:ext cx="12192000" cy="6858000"/>
          </a:xfrm>
          <a:prstGeom prst="rect">
            <a:avLst/>
          </a:prstGeom>
          <a:noFill/>
          <a:ln>
            <a:noFill/>
          </a:ln>
        </p:spPr>
      </p:pic>
      <p:grpSp>
        <p:nvGrpSpPr>
          <p:cNvPr id="39" name="Google Shape;39;p6"/>
          <p:cNvGrpSpPr/>
          <p:nvPr/>
        </p:nvGrpSpPr>
        <p:grpSpPr>
          <a:xfrm>
            <a:off x="0" y="5607050"/>
            <a:ext cx="12214225" cy="1252538"/>
            <a:chOff x="-33239" y="5603791"/>
            <a:chExt cx="9160525" cy="1252537"/>
          </a:xfrm>
        </p:grpSpPr>
        <p:sp>
          <p:nvSpPr>
            <p:cNvPr id="40" name="Google Shape;40;p6"/>
            <p:cNvSpPr/>
            <p:nvPr/>
          </p:nvSpPr>
          <p:spPr>
            <a:xfrm>
              <a:off x="-29667" y="5611729"/>
              <a:ext cx="9156953" cy="1244599"/>
            </a:xfrm>
            <a:prstGeom prst="rect">
              <a:avLst/>
            </a:prstGeom>
            <a:solidFill>
              <a:srgbClr val="FFFFFF">
                <a:alpha val="7921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round/>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round/>
              <a:headEnd len="sm" w="sm" type="none"/>
              <a:tailEnd len="sm" w="sm" type="none"/>
            </a:ln>
          </p:spPr>
        </p:cxnSp>
      </p:grpSp>
      <p:pic>
        <p:nvPicPr>
          <p:cNvPr id="43" name="Google Shape;43;p6"/>
          <p:cNvPicPr preferRelativeResize="0"/>
          <p:nvPr/>
        </p:nvPicPr>
        <p:blipFill rotWithShape="1">
          <a:blip r:embed="rId3">
            <a:alphaModFix/>
          </a:blip>
          <a:srcRect b="0" l="0" r="0" t="0"/>
          <a:stretch/>
        </p:blipFill>
        <p:spPr>
          <a:xfrm>
            <a:off x="9526588" y="5918200"/>
            <a:ext cx="2339975" cy="712788"/>
          </a:xfrm>
          <a:prstGeom prst="rect">
            <a:avLst/>
          </a:prstGeom>
          <a:noFill/>
          <a:ln>
            <a:noFill/>
          </a:ln>
        </p:spPr>
      </p:pic>
      <p:sp>
        <p:nvSpPr>
          <p:cNvPr id="44" name="Google Shape;44;p6"/>
          <p:cNvSpPr/>
          <p:nvPr/>
        </p:nvSpPr>
        <p:spPr>
          <a:xfrm>
            <a:off x="-4763" y="0"/>
            <a:ext cx="12223751" cy="5610225"/>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5" name="Google Shape;45;p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575" name="Shape 575"/>
        <p:cNvGrpSpPr/>
        <p:nvPr/>
      </p:nvGrpSpPr>
      <p:grpSpPr>
        <a:xfrm>
          <a:off x="0" y="0"/>
          <a:ext cx="0" cy="0"/>
          <a:chOff x="0" y="0"/>
          <a:chExt cx="0" cy="0"/>
        </a:xfrm>
      </p:grpSpPr>
      <p:cxnSp>
        <p:nvCxnSpPr>
          <p:cNvPr id="576" name="Google Shape;576;p45"/>
          <p:cNvCxnSpPr/>
          <p:nvPr/>
        </p:nvCxnSpPr>
        <p:spPr>
          <a:xfrm>
            <a:off x="371475"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577" name="Google Shape;577;p45"/>
          <p:cNvCxnSpPr/>
          <p:nvPr/>
        </p:nvCxnSpPr>
        <p:spPr>
          <a:xfrm>
            <a:off x="30083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578" name="Google Shape;578;p45"/>
          <p:cNvCxnSpPr/>
          <p:nvPr/>
        </p:nvCxnSpPr>
        <p:spPr>
          <a:xfrm>
            <a:off x="5703888" y="6565900"/>
            <a:ext cx="2081212" cy="0"/>
          </a:xfrm>
          <a:prstGeom prst="straightConnector1">
            <a:avLst/>
          </a:prstGeom>
          <a:noFill/>
          <a:ln cap="flat" cmpd="sng" w="25400">
            <a:solidFill>
              <a:srgbClr val="96C93E"/>
            </a:solidFill>
            <a:prstDash val="solid"/>
            <a:round/>
            <a:headEnd len="sm" w="sm" type="none"/>
            <a:tailEnd len="sm" w="sm" type="none"/>
          </a:ln>
        </p:spPr>
      </p:cxnSp>
      <p:pic>
        <p:nvPicPr>
          <p:cNvPr id="579" name="Google Shape;579;p45"/>
          <p:cNvPicPr preferRelativeResize="0"/>
          <p:nvPr/>
        </p:nvPicPr>
        <p:blipFill rotWithShape="1">
          <a:blip r:embed="rId2">
            <a:alphaModFix/>
          </a:blip>
          <a:srcRect b="0" l="0" r="0" t="0"/>
          <a:stretch/>
        </p:blipFill>
        <p:spPr>
          <a:xfrm>
            <a:off x="2476500" y="6324600"/>
            <a:ext cx="530225" cy="498475"/>
          </a:xfrm>
          <a:prstGeom prst="rect">
            <a:avLst/>
          </a:prstGeom>
          <a:noFill/>
          <a:ln>
            <a:noFill/>
          </a:ln>
        </p:spPr>
      </p:pic>
      <p:pic>
        <p:nvPicPr>
          <p:cNvPr descr="A picture containing vector graphicsDescription automatically generated" id="580" name="Google Shape;580;p45"/>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581" name="Google Shape;581;p45"/>
          <p:cNvPicPr preferRelativeResize="0"/>
          <p:nvPr/>
        </p:nvPicPr>
        <p:blipFill rotWithShape="1">
          <a:blip r:embed="rId4">
            <a:alphaModFix/>
          </a:blip>
          <a:srcRect b="0" l="0" r="0" t="0"/>
          <a:stretch/>
        </p:blipFill>
        <p:spPr>
          <a:xfrm>
            <a:off x="190500" y="6251575"/>
            <a:ext cx="309563" cy="493713"/>
          </a:xfrm>
          <a:prstGeom prst="rect">
            <a:avLst/>
          </a:prstGeom>
          <a:noFill/>
          <a:ln>
            <a:noFill/>
          </a:ln>
        </p:spPr>
      </p:pic>
      <p:pic>
        <p:nvPicPr>
          <p:cNvPr id="582" name="Google Shape;582;p45"/>
          <p:cNvPicPr preferRelativeResize="0"/>
          <p:nvPr/>
        </p:nvPicPr>
        <p:blipFill rotWithShape="1">
          <a:blip r:embed="rId5">
            <a:alphaModFix/>
          </a:blip>
          <a:srcRect b="0" l="0" r="0" t="0"/>
          <a:stretch/>
        </p:blipFill>
        <p:spPr>
          <a:xfrm>
            <a:off x="7785100" y="6196013"/>
            <a:ext cx="492125" cy="536575"/>
          </a:xfrm>
          <a:prstGeom prst="rect">
            <a:avLst/>
          </a:prstGeom>
          <a:noFill/>
          <a:ln>
            <a:noFill/>
          </a:ln>
        </p:spPr>
      </p:pic>
      <p:sp>
        <p:nvSpPr>
          <p:cNvPr id="583" name="Google Shape;583;p45"/>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4" name="Google Shape;584;p45"/>
          <p:cNvSpPr/>
          <p:nvPr>
            <p:ph idx="2" type="pic"/>
          </p:nvPr>
        </p:nvSpPr>
        <p:spPr>
          <a:xfrm>
            <a:off x="9093038" y="1058781"/>
            <a:ext cx="2715768" cy="2715768"/>
          </a:xfrm>
          <a:prstGeom prst="rect">
            <a:avLst/>
          </a:prstGeom>
          <a:noFill/>
          <a:ln>
            <a:noFill/>
          </a:ln>
        </p:spPr>
      </p:sp>
      <p:sp>
        <p:nvSpPr>
          <p:cNvPr id="585" name="Google Shape;585;p45"/>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45"/>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7" name="Google Shape;587;p45"/>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8" name="Google Shape;588;p45"/>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9" name="Google Shape;589;p45"/>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0" name="Google Shape;590;p45"/>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1" name="Google Shape;591;p45"/>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592" name="Shape 592"/>
        <p:cNvGrpSpPr/>
        <p:nvPr/>
      </p:nvGrpSpPr>
      <p:grpSpPr>
        <a:xfrm>
          <a:off x="0" y="0"/>
          <a:ext cx="0" cy="0"/>
          <a:chOff x="0" y="0"/>
          <a:chExt cx="0" cy="0"/>
        </a:xfrm>
      </p:grpSpPr>
      <p:cxnSp>
        <p:nvCxnSpPr>
          <p:cNvPr id="593" name="Google Shape;593;p46"/>
          <p:cNvCxnSpPr/>
          <p:nvPr/>
        </p:nvCxnSpPr>
        <p:spPr>
          <a:xfrm>
            <a:off x="371475"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594" name="Google Shape;594;p46"/>
          <p:cNvCxnSpPr/>
          <p:nvPr/>
        </p:nvCxnSpPr>
        <p:spPr>
          <a:xfrm>
            <a:off x="30083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595" name="Google Shape;595;p46"/>
          <p:cNvCxnSpPr/>
          <p:nvPr/>
        </p:nvCxnSpPr>
        <p:spPr>
          <a:xfrm>
            <a:off x="5703888" y="6565900"/>
            <a:ext cx="2081212" cy="0"/>
          </a:xfrm>
          <a:prstGeom prst="straightConnector1">
            <a:avLst/>
          </a:prstGeom>
          <a:noFill/>
          <a:ln cap="flat" cmpd="sng" w="25400">
            <a:solidFill>
              <a:srgbClr val="96C93E"/>
            </a:solidFill>
            <a:prstDash val="solid"/>
            <a:round/>
            <a:headEnd len="sm" w="sm" type="none"/>
            <a:tailEnd len="sm" w="sm" type="none"/>
          </a:ln>
        </p:spPr>
      </p:cxnSp>
      <p:pic>
        <p:nvPicPr>
          <p:cNvPr id="596" name="Google Shape;596;p46"/>
          <p:cNvPicPr preferRelativeResize="0"/>
          <p:nvPr/>
        </p:nvPicPr>
        <p:blipFill rotWithShape="1">
          <a:blip r:embed="rId2">
            <a:alphaModFix/>
          </a:blip>
          <a:srcRect b="0" l="0" r="0" t="0"/>
          <a:stretch/>
        </p:blipFill>
        <p:spPr>
          <a:xfrm>
            <a:off x="2476500" y="6324600"/>
            <a:ext cx="530225" cy="498475"/>
          </a:xfrm>
          <a:prstGeom prst="rect">
            <a:avLst/>
          </a:prstGeom>
          <a:noFill/>
          <a:ln>
            <a:noFill/>
          </a:ln>
        </p:spPr>
      </p:pic>
      <p:pic>
        <p:nvPicPr>
          <p:cNvPr descr="A picture containing vector graphicsDescription automatically generated" id="597" name="Google Shape;597;p46"/>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598" name="Google Shape;598;p46"/>
          <p:cNvPicPr preferRelativeResize="0"/>
          <p:nvPr/>
        </p:nvPicPr>
        <p:blipFill rotWithShape="1">
          <a:blip r:embed="rId4">
            <a:alphaModFix/>
          </a:blip>
          <a:srcRect b="0" l="0" r="0" t="0"/>
          <a:stretch/>
        </p:blipFill>
        <p:spPr>
          <a:xfrm>
            <a:off x="190500" y="6251575"/>
            <a:ext cx="309563" cy="493713"/>
          </a:xfrm>
          <a:prstGeom prst="rect">
            <a:avLst/>
          </a:prstGeom>
          <a:noFill/>
          <a:ln>
            <a:noFill/>
          </a:ln>
        </p:spPr>
      </p:pic>
      <p:pic>
        <p:nvPicPr>
          <p:cNvPr id="599" name="Google Shape;599;p46"/>
          <p:cNvPicPr preferRelativeResize="0"/>
          <p:nvPr/>
        </p:nvPicPr>
        <p:blipFill rotWithShape="1">
          <a:blip r:embed="rId5">
            <a:alphaModFix/>
          </a:blip>
          <a:srcRect b="0" l="0" r="0" t="0"/>
          <a:stretch/>
        </p:blipFill>
        <p:spPr>
          <a:xfrm>
            <a:off x="7785100" y="6196013"/>
            <a:ext cx="492125" cy="536575"/>
          </a:xfrm>
          <a:prstGeom prst="rect">
            <a:avLst/>
          </a:prstGeom>
          <a:noFill/>
          <a:ln>
            <a:noFill/>
          </a:ln>
        </p:spPr>
      </p:pic>
      <p:sp>
        <p:nvSpPr>
          <p:cNvPr id="600" name="Google Shape;600;p46"/>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1" name="Google Shape;601;p46"/>
          <p:cNvSpPr/>
          <p:nvPr>
            <p:ph idx="2" type="pic"/>
          </p:nvPr>
        </p:nvSpPr>
        <p:spPr>
          <a:xfrm>
            <a:off x="9510134" y="1431036"/>
            <a:ext cx="1965960" cy="3995928"/>
          </a:xfrm>
          <a:prstGeom prst="rect">
            <a:avLst/>
          </a:prstGeom>
          <a:noFill/>
          <a:ln>
            <a:noFill/>
          </a:ln>
        </p:spPr>
      </p:sp>
      <p:sp>
        <p:nvSpPr>
          <p:cNvPr id="602" name="Google Shape;602;p46"/>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3" name="Google Shape;603;p46"/>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4" name="Google Shape;604;p46"/>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5" name="Google Shape;605;p46"/>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6" name="Google Shape;606;p46"/>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7" name="Google Shape;607;p46"/>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8" name="Google Shape;608;p46"/>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9" name="Google Shape;609;p46"/>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_1">
  <p:cSld name="Custom Layout_1">
    <p:spTree>
      <p:nvGrpSpPr>
        <p:cNvPr id="614" name="Shape 614"/>
        <p:cNvGrpSpPr/>
        <p:nvPr/>
      </p:nvGrpSpPr>
      <p:grpSpPr>
        <a:xfrm>
          <a:off x="0" y="0"/>
          <a:ext cx="0" cy="0"/>
          <a:chOff x="0" y="0"/>
          <a:chExt cx="0" cy="0"/>
        </a:xfrm>
      </p:grpSpPr>
      <p:pic>
        <p:nvPicPr>
          <p:cNvPr id="615" name="Google Shape;615;p48"/>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616" name="Google Shape;616;p48"/>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617" name="Google Shape;617;p48"/>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618" name="Google Shape;618;p48"/>
          <p:cNvCxnSpPr/>
          <p:nvPr/>
        </p:nvCxnSpPr>
        <p:spPr>
          <a:xfrm>
            <a:off x="4926013"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619" name="Google Shape;619;p48"/>
          <p:cNvCxnSpPr/>
          <p:nvPr/>
        </p:nvCxnSpPr>
        <p:spPr>
          <a:xfrm>
            <a:off x="7621588"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620" name="Google Shape;620;p48"/>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621" name="Google Shape;621;p48"/>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622" name="Google Shape;622;p48"/>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623" name="Google Shape;623;p48"/>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624" name="Google Shape;624;p4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5" name="Google Shape;625;p48"/>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6" name="Google Shape;626;p48"/>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7" name="Google Shape;627;p48"/>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8" name="Google Shape;628;p48"/>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9" name="Google Shape;629;p48"/>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30" name="Google Shape;630;p48"/>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31" name="Google Shape;631;p48"/>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32" name="Google Shape;632;p48"/>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33" name="Shape 633"/>
        <p:cNvGrpSpPr/>
        <p:nvPr/>
      </p:nvGrpSpPr>
      <p:grpSpPr>
        <a:xfrm>
          <a:off x="0" y="0"/>
          <a:ext cx="0" cy="0"/>
          <a:chOff x="0" y="0"/>
          <a:chExt cx="0" cy="0"/>
        </a:xfrm>
      </p:grpSpPr>
      <p:pic>
        <p:nvPicPr>
          <p:cNvPr id="634" name="Google Shape;634;p49"/>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pic>
        <p:nvPicPr>
          <p:cNvPr descr="A picture containing text, person, indoor, tableDescription automatically generated" id="635" name="Google Shape;635;p49"/>
          <p:cNvPicPr preferRelativeResize="0"/>
          <p:nvPr/>
        </p:nvPicPr>
        <p:blipFill rotWithShape="1">
          <a:blip r:embed="rId3">
            <a:alphaModFix/>
          </a:blip>
          <a:srcRect b="0" l="0" r="0" t="0"/>
          <a:stretch/>
        </p:blipFill>
        <p:spPr>
          <a:xfrm>
            <a:off x="5464175" y="1581150"/>
            <a:ext cx="6486525" cy="4321175"/>
          </a:xfrm>
          <a:prstGeom prst="rect">
            <a:avLst/>
          </a:prstGeom>
          <a:noFill/>
          <a:ln>
            <a:noFill/>
          </a:ln>
        </p:spPr>
      </p:pic>
      <p:cxnSp>
        <p:nvCxnSpPr>
          <p:cNvPr id="636" name="Google Shape;636;p49"/>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637" name="Google Shape;637;p49"/>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638" name="Google Shape;638;p49"/>
          <p:cNvCxnSpPr/>
          <p:nvPr/>
        </p:nvCxnSpPr>
        <p:spPr>
          <a:xfrm>
            <a:off x="4926013"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639" name="Google Shape;639;p49"/>
          <p:cNvCxnSpPr/>
          <p:nvPr/>
        </p:nvCxnSpPr>
        <p:spPr>
          <a:xfrm>
            <a:off x="7621588" y="6565900"/>
            <a:ext cx="2081212" cy="0"/>
          </a:xfrm>
          <a:prstGeom prst="straightConnector1">
            <a:avLst/>
          </a:prstGeom>
          <a:noFill/>
          <a:ln cap="flat" cmpd="sng" w="25400">
            <a:solidFill>
              <a:srgbClr val="006FB6"/>
            </a:solidFill>
            <a:prstDash val="solid"/>
            <a:round/>
            <a:headEnd len="sm" w="sm" type="none"/>
            <a:tailEnd len="sm" w="sm" type="none"/>
          </a:ln>
        </p:spPr>
      </p:cxnSp>
      <p:cxnSp>
        <p:nvCxnSpPr>
          <p:cNvPr id="640" name="Google Shape;640;p49"/>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sp>
        <p:nvSpPr>
          <p:cNvPr id="641" name="Google Shape;641;p49"/>
          <p:cNvSpPr/>
          <p:nvPr/>
        </p:nvSpPr>
        <p:spPr>
          <a:xfrm>
            <a:off x="3813175" y="4637088"/>
            <a:ext cx="3808413" cy="1571625"/>
          </a:xfrm>
          <a:prstGeom prst="wedgeRoundRectCallout">
            <a:avLst>
              <a:gd fmla="val 42009" name="adj1"/>
              <a:gd fmla="val -88458"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642" name="Google Shape;642;p49"/>
          <p:cNvPicPr preferRelativeResize="0"/>
          <p:nvPr/>
        </p:nvPicPr>
        <p:blipFill rotWithShape="1">
          <a:blip r:embed="rId4">
            <a:alphaModFix/>
          </a:blip>
          <a:srcRect b="0" l="0" r="0" t="0"/>
          <a:stretch/>
        </p:blipFill>
        <p:spPr>
          <a:xfrm>
            <a:off x="9702800" y="6196013"/>
            <a:ext cx="492125" cy="536575"/>
          </a:xfrm>
          <a:prstGeom prst="rect">
            <a:avLst/>
          </a:prstGeom>
          <a:noFill/>
          <a:ln>
            <a:noFill/>
          </a:ln>
        </p:spPr>
      </p:pic>
      <p:pic>
        <p:nvPicPr>
          <p:cNvPr id="643" name="Google Shape;643;p49"/>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sp>
        <p:nvSpPr>
          <p:cNvPr id="644" name="Google Shape;644;p49"/>
          <p:cNvSpPr/>
          <p:nvPr/>
        </p:nvSpPr>
        <p:spPr>
          <a:xfrm>
            <a:off x="1587500" y="2771775"/>
            <a:ext cx="3800475" cy="1571625"/>
          </a:xfrm>
          <a:prstGeom prst="wedgeRoundRectCallout">
            <a:avLst>
              <a:gd fmla="val 77167"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A picture containing vector graphicsDescription automatically generated" id="645" name="Google Shape;645;p49"/>
          <p:cNvPicPr preferRelativeResize="0"/>
          <p:nvPr/>
        </p:nvPicPr>
        <p:blipFill rotWithShape="1">
          <a:blip r:embed="rId6">
            <a:alphaModFix/>
          </a:blip>
          <a:srcRect b="0" l="0" r="0" t="0"/>
          <a:stretch/>
        </p:blipFill>
        <p:spPr>
          <a:xfrm>
            <a:off x="6981825" y="6196013"/>
            <a:ext cx="687388" cy="615950"/>
          </a:xfrm>
          <a:prstGeom prst="rect">
            <a:avLst/>
          </a:prstGeom>
          <a:noFill/>
          <a:ln>
            <a:noFill/>
          </a:ln>
        </p:spPr>
      </p:pic>
      <p:sp>
        <p:nvSpPr>
          <p:cNvPr id="646" name="Google Shape;646;p49"/>
          <p:cNvSpPr/>
          <p:nvPr/>
        </p:nvSpPr>
        <p:spPr>
          <a:xfrm>
            <a:off x="144463" y="1293813"/>
            <a:ext cx="3802062" cy="1571625"/>
          </a:xfrm>
          <a:prstGeom prst="wedgeRoundRectCallout">
            <a:avLst>
              <a:gd fmla="val 112824" name="adj1"/>
              <a:gd fmla="val -383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7" name="Google Shape;647;p49"/>
          <p:cNvSpPr/>
          <p:nvPr/>
        </p:nvSpPr>
        <p:spPr>
          <a:xfrm>
            <a:off x="158750" y="4418013"/>
            <a:ext cx="3206750" cy="1571625"/>
          </a:xfrm>
          <a:prstGeom prst="wedgeRoundRectCallout">
            <a:avLst>
              <a:gd fmla="val 117824"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8" name="Google Shape;648;p4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9" name="Google Shape;649;p49"/>
          <p:cNvSpPr txBox="1"/>
          <p:nvPr>
            <p:ph idx="1" type="body"/>
          </p:nvPr>
        </p:nvSpPr>
        <p:spPr>
          <a:xfrm>
            <a:off x="1743463" y="2939667"/>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0" name="Google Shape;650;p49"/>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1" name="Google Shape;651;p49"/>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2" name="Google Shape;652;p49"/>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53" name="Shape 653"/>
        <p:cNvGrpSpPr/>
        <p:nvPr/>
      </p:nvGrpSpPr>
      <p:grpSpPr>
        <a:xfrm>
          <a:off x="0" y="0"/>
          <a:ext cx="0" cy="0"/>
          <a:chOff x="0" y="0"/>
          <a:chExt cx="0" cy="0"/>
        </a:xfrm>
      </p:grpSpPr>
      <p:pic>
        <p:nvPicPr>
          <p:cNvPr id="654" name="Google Shape;654;p50"/>
          <p:cNvPicPr preferRelativeResize="0"/>
          <p:nvPr/>
        </p:nvPicPr>
        <p:blipFill rotWithShape="1">
          <a:blip r:embed="rId2">
            <a:alphaModFix/>
          </a:blip>
          <a:srcRect b="0" l="0" r="0" t="0"/>
          <a:stretch/>
        </p:blipFill>
        <p:spPr>
          <a:xfrm>
            <a:off x="130175" y="1685925"/>
            <a:ext cx="5505450" cy="4256088"/>
          </a:xfrm>
          <a:prstGeom prst="rect">
            <a:avLst/>
          </a:prstGeom>
          <a:noFill/>
          <a:ln>
            <a:noFill/>
          </a:ln>
        </p:spPr>
      </p:pic>
      <p:pic>
        <p:nvPicPr>
          <p:cNvPr id="655" name="Google Shape;655;p50"/>
          <p:cNvPicPr preferRelativeResize="0"/>
          <p:nvPr/>
        </p:nvPicPr>
        <p:blipFill rotWithShape="1">
          <a:blip r:embed="rId3">
            <a:alphaModFix/>
          </a:blip>
          <a:srcRect b="0" l="0" r="0" t="0"/>
          <a:stretch/>
        </p:blipFill>
        <p:spPr>
          <a:xfrm>
            <a:off x="2097088" y="6246813"/>
            <a:ext cx="309562" cy="493712"/>
          </a:xfrm>
          <a:prstGeom prst="rect">
            <a:avLst/>
          </a:prstGeom>
          <a:noFill/>
          <a:ln>
            <a:noFill/>
          </a:ln>
        </p:spPr>
      </p:pic>
      <p:cxnSp>
        <p:nvCxnSpPr>
          <p:cNvPr id="656" name="Google Shape;656;p50"/>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657" name="Google Shape;657;p50"/>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658" name="Google Shape;658;p50"/>
          <p:cNvCxnSpPr/>
          <p:nvPr/>
        </p:nvCxnSpPr>
        <p:spPr>
          <a:xfrm>
            <a:off x="4926013"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659" name="Google Shape;659;p50"/>
          <p:cNvCxnSpPr/>
          <p:nvPr/>
        </p:nvCxnSpPr>
        <p:spPr>
          <a:xfrm>
            <a:off x="7621588" y="6565900"/>
            <a:ext cx="2081212" cy="0"/>
          </a:xfrm>
          <a:prstGeom prst="straightConnector1">
            <a:avLst/>
          </a:prstGeom>
          <a:noFill/>
          <a:ln cap="flat" cmpd="sng" w="25400">
            <a:solidFill>
              <a:srgbClr val="006FB6"/>
            </a:solidFill>
            <a:prstDash val="solid"/>
            <a:round/>
            <a:headEnd len="sm" w="sm" type="none"/>
            <a:tailEnd len="sm" w="sm" type="none"/>
          </a:ln>
        </p:spPr>
      </p:cxnSp>
      <p:cxnSp>
        <p:nvCxnSpPr>
          <p:cNvPr id="660" name="Google Shape;660;p50"/>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661" name="Google Shape;661;p50"/>
          <p:cNvPicPr preferRelativeResize="0"/>
          <p:nvPr/>
        </p:nvPicPr>
        <p:blipFill rotWithShape="1">
          <a:blip r:embed="rId4">
            <a:alphaModFix/>
          </a:blip>
          <a:srcRect b="0" l="0" r="0" t="0"/>
          <a:stretch/>
        </p:blipFill>
        <p:spPr>
          <a:xfrm>
            <a:off x="9702800" y="6196013"/>
            <a:ext cx="492125" cy="536575"/>
          </a:xfrm>
          <a:prstGeom prst="rect">
            <a:avLst/>
          </a:prstGeom>
          <a:noFill/>
          <a:ln>
            <a:noFill/>
          </a:ln>
        </p:spPr>
      </p:pic>
      <p:pic>
        <p:nvPicPr>
          <p:cNvPr id="662" name="Google Shape;662;p50"/>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sp>
        <p:nvSpPr>
          <p:cNvPr id="663" name="Google Shape;663;p50"/>
          <p:cNvSpPr/>
          <p:nvPr/>
        </p:nvSpPr>
        <p:spPr>
          <a:xfrm>
            <a:off x="8261350" y="2998788"/>
            <a:ext cx="3800475" cy="1570037"/>
          </a:xfrm>
          <a:prstGeom prst="wedgeRoundRectCallout">
            <a:avLst>
              <a:gd fmla="val -135681"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A picture containing vector graphicsDescription automatically generated" id="664" name="Google Shape;664;p50"/>
          <p:cNvPicPr preferRelativeResize="0"/>
          <p:nvPr/>
        </p:nvPicPr>
        <p:blipFill rotWithShape="1">
          <a:blip r:embed="rId6">
            <a:alphaModFix/>
          </a:blip>
          <a:srcRect b="0" l="0" r="0" t="0"/>
          <a:stretch/>
        </p:blipFill>
        <p:spPr>
          <a:xfrm>
            <a:off x="6981825" y="6196013"/>
            <a:ext cx="687388" cy="615950"/>
          </a:xfrm>
          <a:prstGeom prst="rect">
            <a:avLst/>
          </a:prstGeom>
          <a:noFill/>
          <a:ln>
            <a:noFill/>
          </a:ln>
        </p:spPr>
      </p:pic>
      <p:sp>
        <p:nvSpPr>
          <p:cNvPr id="665" name="Google Shape;665;p50"/>
          <p:cNvSpPr/>
          <p:nvPr/>
        </p:nvSpPr>
        <p:spPr>
          <a:xfrm>
            <a:off x="5719763" y="1436688"/>
            <a:ext cx="3802062" cy="1571625"/>
          </a:xfrm>
          <a:prstGeom prst="wedgeRoundRectCallout">
            <a:avLst>
              <a:gd fmla="val -69407" name="adj1"/>
              <a:gd fmla="val 376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6" name="Google Shape;666;p50"/>
          <p:cNvSpPr/>
          <p:nvPr/>
        </p:nvSpPr>
        <p:spPr>
          <a:xfrm>
            <a:off x="5840413" y="4511675"/>
            <a:ext cx="5788025" cy="1570038"/>
          </a:xfrm>
          <a:prstGeom prst="wedgeRoundRectCallout">
            <a:avLst>
              <a:gd fmla="val -71407" name="adj1"/>
              <a:gd fmla="val -9477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7" name="Google Shape;667;p5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8" name="Google Shape;668;p50"/>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9" name="Google Shape;669;p50"/>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0" name="Google Shape;670;p50"/>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71" name="Shape 671"/>
        <p:cNvGrpSpPr/>
        <p:nvPr/>
      </p:nvGrpSpPr>
      <p:grpSpPr>
        <a:xfrm>
          <a:off x="0" y="0"/>
          <a:ext cx="0" cy="0"/>
          <a:chOff x="0" y="0"/>
          <a:chExt cx="0" cy="0"/>
        </a:xfrm>
      </p:grpSpPr>
      <p:grpSp>
        <p:nvGrpSpPr>
          <p:cNvPr id="672" name="Google Shape;672;p51"/>
          <p:cNvGrpSpPr/>
          <p:nvPr/>
        </p:nvGrpSpPr>
        <p:grpSpPr>
          <a:xfrm>
            <a:off x="0" y="5607050"/>
            <a:ext cx="12196763" cy="84138"/>
            <a:chOff x="-33239" y="5603791"/>
            <a:chExt cx="9147324" cy="83414"/>
          </a:xfrm>
        </p:grpSpPr>
        <p:cxnSp>
          <p:nvCxnSpPr>
            <p:cNvPr id="673" name="Google Shape;673;p51"/>
            <p:cNvCxnSpPr/>
            <p:nvPr/>
          </p:nvCxnSpPr>
          <p:spPr>
            <a:xfrm>
              <a:off x="-29914" y="5603791"/>
              <a:ext cx="9143999" cy="0"/>
            </a:xfrm>
            <a:prstGeom prst="straightConnector1">
              <a:avLst/>
            </a:prstGeom>
            <a:noFill/>
            <a:ln cap="flat" cmpd="sng" w="88900">
              <a:solidFill>
                <a:srgbClr val="006FB6"/>
              </a:solidFill>
              <a:prstDash val="solid"/>
              <a:round/>
              <a:headEnd len="sm" w="sm" type="none"/>
              <a:tailEnd len="sm" w="sm" type="none"/>
            </a:ln>
          </p:spPr>
        </p:cxnSp>
        <p:cxnSp>
          <p:nvCxnSpPr>
            <p:cNvPr id="674" name="Google Shape;674;p51"/>
            <p:cNvCxnSpPr/>
            <p:nvPr/>
          </p:nvCxnSpPr>
          <p:spPr>
            <a:xfrm>
              <a:off x="-33239" y="5687205"/>
              <a:ext cx="9144000" cy="0"/>
            </a:xfrm>
            <a:prstGeom prst="straightConnector1">
              <a:avLst/>
            </a:prstGeom>
            <a:noFill/>
            <a:ln cap="flat" cmpd="sng" w="38100">
              <a:solidFill>
                <a:srgbClr val="96C93E"/>
              </a:solidFill>
              <a:prstDash val="solid"/>
              <a:round/>
              <a:headEnd len="sm" w="sm" type="none"/>
              <a:tailEnd len="sm" w="sm" type="none"/>
            </a:ln>
          </p:spPr>
        </p:cxnSp>
      </p:grpSp>
      <p:sp>
        <p:nvSpPr>
          <p:cNvPr id="675" name="Google Shape;675;p51"/>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76" name="Google Shape;676;p51"/>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7" name="Google Shape;677;p51"/>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Reading tip with pic and conversation bubbles">
  <p:cSld name="1_2 Reading tip with pic and conversation bubbles">
    <p:spTree>
      <p:nvGrpSpPr>
        <p:cNvPr id="683" name="Shape 683"/>
        <p:cNvGrpSpPr/>
        <p:nvPr/>
      </p:nvGrpSpPr>
      <p:grpSpPr>
        <a:xfrm>
          <a:off x="0" y="0"/>
          <a:ext cx="0" cy="0"/>
          <a:chOff x="0" y="0"/>
          <a:chExt cx="0" cy="0"/>
        </a:xfrm>
      </p:grpSpPr>
      <p:cxnSp>
        <p:nvCxnSpPr>
          <p:cNvPr id="684" name="Google Shape;684;p53"/>
          <p:cNvCxnSpPr/>
          <p:nvPr/>
        </p:nvCxnSpPr>
        <p:spPr>
          <a:xfrm>
            <a:off x="40290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685" name="Google Shape;685;p53"/>
          <p:cNvCxnSpPr/>
          <p:nvPr/>
        </p:nvCxnSpPr>
        <p:spPr>
          <a:xfrm>
            <a:off x="6665913" y="6565900"/>
            <a:ext cx="2082800" cy="0"/>
          </a:xfrm>
          <a:prstGeom prst="straightConnector1">
            <a:avLst/>
          </a:prstGeom>
          <a:noFill/>
          <a:ln cap="flat" cmpd="sng" w="25400">
            <a:solidFill>
              <a:srgbClr val="96C93E"/>
            </a:solidFill>
            <a:prstDash val="solid"/>
            <a:round/>
            <a:headEnd len="sm" w="sm" type="none"/>
            <a:tailEnd len="sm" w="sm" type="none"/>
          </a:ln>
        </p:spPr>
      </p:cxnSp>
      <p:cxnSp>
        <p:nvCxnSpPr>
          <p:cNvPr id="686" name="Google Shape;686;p53"/>
          <p:cNvCxnSpPr/>
          <p:nvPr/>
        </p:nvCxnSpPr>
        <p:spPr>
          <a:xfrm>
            <a:off x="9361488" y="6565900"/>
            <a:ext cx="2082800" cy="0"/>
          </a:xfrm>
          <a:prstGeom prst="straightConnector1">
            <a:avLst/>
          </a:prstGeom>
          <a:noFill/>
          <a:ln cap="flat" cmpd="sng" w="25400">
            <a:solidFill>
              <a:srgbClr val="006FB6"/>
            </a:solidFill>
            <a:prstDash val="solid"/>
            <a:round/>
            <a:headEnd len="sm" w="sm" type="none"/>
            <a:tailEnd len="sm" w="sm" type="none"/>
          </a:ln>
        </p:spPr>
      </p:cxnSp>
      <p:pic>
        <p:nvPicPr>
          <p:cNvPr id="687" name="Google Shape;687;p53"/>
          <p:cNvPicPr preferRelativeResize="0"/>
          <p:nvPr/>
        </p:nvPicPr>
        <p:blipFill rotWithShape="1">
          <a:blip r:embed="rId2">
            <a:alphaModFix/>
          </a:blip>
          <a:srcRect b="0" l="0" r="0" t="0"/>
          <a:stretch/>
        </p:blipFill>
        <p:spPr>
          <a:xfrm>
            <a:off x="11442700" y="6196013"/>
            <a:ext cx="492125" cy="536575"/>
          </a:xfrm>
          <a:prstGeom prst="rect">
            <a:avLst/>
          </a:prstGeom>
          <a:noFill/>
          <a:ln>
            <a:noFill/>
          </a:ln>
        </p:spPr>
      </p:pic>
      <p:pic>
        <p:nvPicPr>
          <p:cNvPr descr="A picture containing vector graphicsDescription automatically generated" id="688" name="Google Shape;688;p53"/>
          <p:cNvPicPr preferRelativeResize="0"/>
          <p:nvPr/>
        </p:nvPicPr>
        <p:blipFill rotWithShape="1">
          <a:blip r:embed="rId3">
            <a:alphaModFix/>
          </a:blip>
          <a:srcRect b="0" l="0" r="0" t="0"/>
          <a:stretch/>
        </p:blipFill>
        <p:spPr>
          <a:xfrm>
            <a:off x="8721725" y="6196013"/>
            <a:ext cx="687388" cy="615950"/>
          </a:xfrm>
          <a:prstGeom prst="rect">
            <a:avLst/>
          </a:prstGeom>
          <a:noFill/>
          <a:ln>
            <a:noFill/>
          </a:ln>
        </p:spPr>
      </p:pic>
      <p:pic>
        <p:nvPicPr>
          <p:cNvPr id="689" name="Google Shape;689;p53"/>
          <p:cNvPicPr preferRelativeResize="0"/>
          <p:nvPr/>
        </p:nvPicPr>
        <p:blipFill rotWithShape="1">
          <a:blip r:embed="rId4">
            <a:alphaModFix/>
          </a:blip>
          <a:srcRect b="0" l="0" r="0" t="0"/>
          <a:stretch/>
        </p:blipFill>
        <p:spPr>
          <a:xfrm>
            <a:off x="6134100" y="6324600"/>
            <a:ext cx="530225" cy="498475"/>
          </a:xfrm>
          <a:prstGeom prst="rect">
            <a:avLst/>
          </a:prstGeom>
          <a:noFill/>
          <a:ln>
            <a:noFill/>
          </a:ln>
        </p:spPr>
      </p:pic>
      <p:pic>
        <p:nvPicPr>
          <p:cNvPr id="690" name="Google Shape;690;p53"/>
          <p:cNvPicPr preferRelativeResize="0"/>
          <p:nvPr/>
        </p:nvPicPr>
        <p:blipFill rotWithShape="1">
          <a:blip r:embed="rId5">
            <a:alphaModFix/>
          </a:blip>
          <a:srcRect b="0" l="0" r="0" t="0"/>
          <a:stretch/>
        </p:blipFill>
        <p:spPr>
          <a:xfrm>
            <a:off x="3848100" y="6251575"/>
            <a:ext cx="309563" cy="493713"/>
          </a:xfrm>
          <a:prstGeom prst="rect">
            <a:avLst/>
          </a:prstGeom>
          <a:noFill/>
          <a:ln>
            <a:noFill/>
          </a:ln>
        </p:spPr>
      </p:pic>
      <p:pic>
        <p:nvPicPr>
          <p:cNvPr descr="A picture containing person, indoor, tableDescription generated with very high confidence" id="691" name="Google Shape;691;p53"/>
          <p:cNvPicPr preferRelativeResize="0"/>
          <p:nvPr/>
        </p:nvPicPr>
        <p:blipFill rotWithShape="1">
          <a:blip r:embed="rId6">
            <a:alphaModFix/>
          </a:blip>
          <a:srcRect b="0" l="0" r="0" t="0"/>
          <a:stretch/>
        </p:blipFill>
        <p:spPr>
          <a:xfrm>
            <a:off x="6532563" y="2344738"/>
            <a:ext cx="2454275" cy="3679825"/>
          </a:xfrm>
          <a:prstGeom prst="rect">
            <a:avLst/>
          </a:prstGeom>
          <a:noFill/>
          <a:ln cap="flat" cmpd="sng" w="19050">
            <a:solidFill>
              <a:srgbClr val="666666"/>
            </a:solidFill>
            <a:prstDash val="solid"/>
            <a:miter lim="800000"/>
            <a:headEnd len="sm" w="sm" type="none"/>
            <a:tailEnd len="sm" w="sm" type="none"/>
          </a:ln>
        </p:spPr>
      </p:pic>
      <p:sp>
        <p:nvSpPr>
          <p:cNvPr id="692" name="Google Shape;692;p53"/>
          <p:cNvSpPr/>
          <p:nvPr/>
        </p:nvSpPr>
        <p:spPr>
          <a:xfrm rot="900000">
            <a:off x="8632825" y="1935163"/>
            <a:ext cx="3479800" cy="274796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93" name="Google Shape;693;p53"/>
          <p:cNvSpPr/>
          <p:nvPr/>
        </p:nvSpPr>
        <p:spPr>
          <a:xfrm flipH="1" rot="-1980000">
            <a:off x="3536950" y="1995488"/>
            <a:ext cx="3036888" cy="2146300"/>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4" name="Google Shape;694;p5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Font typeface="Calibri"/>
              <a:buNone/>
              <a:defRPr>
                <a:latin typeface="Calibri"/>
                <a:ea typeface="Calibri"/>
                <a:cs typeface="Calibri"/>
                <a:sym typeface="Calibri"/>
              </a:defRPr>
            </a:lvl2pPr>
            <a:lvl3pPr lvl="2" algn="l">
              <a:lnSpc>
                <a:spcPct val="100000"/>
              </a:lnSpc>
              <a:spcBef>
                <a:spcPts val="0"/>
              </a:spcBef>
              <a:spcAft>
                <a:spcPts val="0"/>
              </a:spcAft>
              <a:buSzPts val="1400"/>
              <a:buFont typeface="Calibri"/>
              <a:buNone/>
              <a:defRPr>
                <a:latin typeface="Calibri"/>
                <a:ea typeface="Calibri"/>
                <a:cs typeface="Calibri"/>
                <a:sym typeface="Calibri"/>
              </a:defRPr>
            </a:lvl3pPr>
            <a:lvl4pPr lvl="3" algn="l">
              <a:lnSpc>
                <a:spcPct val="100000"/>
              </a:lnSpc>
              <a:spcBef>
                <a:spcPts val="0"/>
              </a:spcBef>
              <a:spcAft>
                <a:spcPts val="0"/>
              </a:spcAft>
              <a:buSzPts val="1400"/>
              <a:buFont typeface="Calibri"/>
              <a:buNone/>
              <a:defRPr>
                <a:latin typeface="Calibri"/>
                <a:ea typeface="Calibri"/>
                <a:cs typeface="Calibri"/>
                <a:sym typeface="Calibri"/>
              </a:defRPr>
            </a:lvl4pPr>
            <a:lvl5pPr lvl="4" algn="l">
              <a:lnSpc>
                <a:spcPct val="100000"/>
              </a:lnSpc>
              <a:spcBef>
                <a:spcPts val="0"/>
              </a:spcBef>
              <a:spcAft>
                <a:spcPts val="0"/>
              </a:spcAft>
              <a:buSzPts val="1400"/>
              <a:buFont typeface="Calibri"/>
              <a:buNone/>
              <a:defRPr>
                <a:latin typeface="Calibri"/>
                <a:ea typeface="Calibri"/>
                <a:cs typeface="Calibri"/>
                <a:sym typeface="Calibri"/>
              </a:defRPr>
            </a:lvl5pPr>
            <a:lvl6pPr lvl="5" algn="l">
              <a:lnSpc>
                <a:spcPct val="100000"/>
              </a:lnSpc>
              <a:spcBef>
                <a:spcPts val="0"/>
              </a:spcBef>
              <a:spcAft>
                <a:spcPts val="0"/>
              </a:spcAft>
              <a:buSzPts val="1400"/>
              <a:buFont typeface="Calibri"/>
              <a:buNone/>
              <a:defRPr>
                <a:latin typeface="Calibri"/>
                <a:ea typeface="Calibri"/>
                <a:cs typeface="Calibri"/>
                <a:sym typeface="Calibri"/>
              </a:defRPr>
            </a:lvl6pPr>
            <a:lvl7pPr lvl="6" algn="l">
              <a:lnSpc>
                <a:spcPct val="100000"/>
              </a:lnSpc>
              <a:spcBef>
                <a:spcPts val="0"/>
              </a:spcBef>
              <a:spcAft>
                <a:spcPts val="0"/>
              </a:spcAft>
              <a:buSzPts val="1400"/>
              <a:buFont typeface="Calibri"/>
              <a:buNone/>
              <a:defRPr>
                <a:latin typeface="Calibri"/>
                <a:ea typeface="Calibri"/>
                <a:cs typeface="Calibri"/>
                <a:sym typeface="Calibri"/>
              </a:defRPr>
            </a:lvl7pPr>
            <a:lvl8pPr lvl="7" algn="l">
              <a:lnSpc>
                <a:spcPct val="100000"/>
              </a:lnSpc>
              <a:spcBef>
                <a:spcPts val="0"/>
              </a:spcBef>
              <a:spcAft>
                <a:spcPts val="0"/>
              </a:spcAft>
              <a:buSzPts val="1400"/>
              <a:buFont typeface="Calibri"/>
              <a:buNone/>
              <a:defRPr>
                <a:latin typeface="Calibri"/>
                <a:ea typeface="Calibri"/>
                <a:cs typeface="Calibri"/>
                <a:sym typeface="Calibri"/>
              </a:defRPr>
            </a:lvl8pPr>
            <a:lvl9pPr lvl="8" algn="l">
              <a:lnSpc>
                <a:spcPct val="100000"/>
              </a:lnSpc>
              <a:spcBef>
                <a:spcPts val="0"/>
              </a:spcBef>
              <a:spcAft>
                <a:spcPts val="0"/>
              </a:spcAft>
              <a:buSzPts val="1400"/>
              <a:buFont typeface="Calibri"/>
              <a:buNone/>
              <a:defRPr>
                <a:latin typeface="Calibri"/>
                <a:ea typeface="Calibri"/>
                <a:cs typeface="Calibri"/>
                <a:sym typeface="Calibri"/>
              </a:defRPr>
            </a:lvl9pPr>
          </a:lstStyle>
          <a:p/>
        </p:txBody>
      </p:sp>
      <p:sp>
        <p:nvSpPr>
          <p:cNvPr id="695" name="Google Shape;695;p53"/>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Calibri"/>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Calibri"/>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96" name="Google Shape;696;p53"/>
          <p:cNvSpPr txBox="1"/>
          <p:nvPr>
            <p:ph idx="2" type="body"/>
          </p:nvPr>
        </p:nvSpPr>
        <p:spPr>
          <a:xfrm>
            <a:off x="138544" y="1343824"/>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97" name="Google Shape;697;p53"/>
          <p:cNvSpPr txBox="1"/>
          <p:nvPr>
            <p:ph idx="3" type="body"/>
          </p:nvPr>
        </p:nvSpPr>
        <p:spPr>
          <a:xfrm>
            <a:off x="138544" y="3883036"/>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98" name="Google Shape;698;p53"/>
          <p:cNvSpPr txBox="1"/>
          <p:nvPr>
            <p:ph idx="4"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99" name="Google Shape;699;p53"/>
          <p:cNvSpPr txBox="1"/>
          <p:nvPr>
            <p:ph idx="5"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700" name="Shape 700"/>
        <p:cNvGrpSpPr/>
        <p:nvPr/>
      </p:nvGrpSpPr>
      <p:grpSpPr>
        <a:xfrm>
          <a:off x="0" y="0"/>
          <a:ext cx="0" cy="0"/>
          <a:chOff x="0" y="0"/>
          <a:chExt cx="0" cy="0"/>
        </a:xfrm>
      </p:grpSpPr>
      <p:cxnSp>
        <p:nvCxnSpPr>
          <p:cNvPr id="701" name="Google Shape;701;p54"/>
          <p:cNvCxnSpPr/>
          <p:nvPr/>
        </p:nvCxnSpPr>
        <p:spPr>
          <a:xfrm>
            <a:off x="40290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702" name="Google Shape;702;p54"/>
          <p:cNvCxnSpPr/>
          <p:nvPr/>
        </p:nvCxnSpPr>
        <p:spPr>
          <a:xfrm>
            <a:off x="6665913" y="6565900"/>
            <a:ext cx="2082800" cy="0"/>
          </a:xfrm>
          <a:prstGeom prst="straightConnector1">
            <a:avLst/>
          </a:prstGeom>
          <a:noFill/>
          <a:ln cap="flat" cmpd="sng" w="25400">
            <a:solidFill>
              <a:srgbClr val="96C93E"/>
            </a:solidFill>
            <a:prstDash val="solid"/>
            <a:round/>
            <a:headEnd len="sm" w="sm" type="none"/>
            <a:tailEnd len="sm" w="sm" type="none"/>
          </a:ln>
        </p:spPr>
      </p:cxnSp>
      <p:cxnSp>
        <p:nvCxnSpPr>
          <p:cNvPr id="703" name="Google Shape;703;p54"/>
          <p:cNvCxnSpPr/>
          <p:nvPr/>
        </p:nvCxnSpPr>
        <p:spPr>
          <a:xfrm>
            <a:off x="9361488" y="6565900"/>
            <a:ext cx="2082800" cy="0"/>
          </a:xfrm>
          <a:prstGeom prst="straightConnector1">
            <a:avLst/>
          </a:prstGeom>
          <a:noFill/>
          <a:ln cap="flat" cmpd="sng" w="25400">
            <a:solidFill>
              <a:srgbClr val="006FB6"/>
            </a:solidFill>
            <a:prstDash val="solid"/>
            <a:round/>
            <a:headEnd len="sm" w="sm" type="none"/>
            <a:tailEnd len="sm" w="sm" type="none"/>
          </a:ln>
        </p:spPr>
      </p:cxnSp>
      <p:pic>
        <p:nvPicPr>
          <p:cNvPr id="704" name="Google Shape;704;p54"/>
          <p:cNvPicPr preferRelativeResize="0"/>
          <p:nvPr/>
        </p:nvPicPr>
        <p:blipFill rotWithShape="1">
          <a:blip r:embed="rId2">
            <a:alphaModFix/>
          </a:blip>
          <a:srcRect b="0" l="0" r="0" t="0"/>
          <a:stretch/>
        </p:blipFill>
        <p:spPr>
          <a:xfrm>
            <a:off x="11442700" y="6196013"/>
            <a:ext cx="492125" cy="536575"/>
          </a:xfrm>
          <a:prstGeom prst="rect">
            <a:avLst/>
          </a:prstGeom>
          <a:noFill/>
          <a:ln>
            <a:noFill/>
          </a:ln>
        </p:spPr>
      </p:pic>
      <p:pic>
        <p:nvPicPr>
          <p:cNvPr descr="A picture containing vector graphicsDescription automatically generated" id="705" name="Google Shape;705;p54"/>
          <p:cNvPicPr preferRelativeResize="0"/>
          <p:nvPr/>
        </p:nvPicPr>
        <p:blipFill rotWithShape="1">
          <a:blip r:embed="rId3">
            <a:alphaModFix/>
          </a:blip>
          <a:srcRect b="0" l="0" r="0" t="0"/>
          <a:stretch/>
        </p:blipFill>
        <p:spPr>
          <a:xfrm>
            <a:off x="8721725" y="6196013"/>
            <a:ext cx="687388" cy="615950"/>
          </a:xfrm>
          <a:prstGeom prst="rect">
            <a:avLst/>
          </a:prstGeom>
          <a:noFill/>
          <a:ln>
            <a:noFill/>
          </a:ln>
        </p:spPr>
      </p:pic>
      <p:pic>
        <p:nvPicPr>
          <p:cNvPr id="706" name="Google Shape;706;p54"/>
          <p:cNvPicPr preferRelativeResize="0"/>
          <p:nvPr/>
        </p:nvPicPr>
        <p:blipFill rotWithShape="1">
          <a:blip r:embed="rId4">
            <a:alphaModFix/>
          </a:blip>
          <a:srcRect b="0" l="0" r="0" t="0"/>
          <a:stretch/>
        </p:blipFill>
        <p:spPr>
          <a:xfrm>
            <a:off x="6134100" y="6324600"/>
            <a:ext cx="530225" cy="498475"/>
          </a:xfrm>
          <a:prstGeom prst="rect">
            <a:avLst/>
          </a:prstGeom>
          <a:noFill/>
          <a:ln>
            <a:noFill/>
          </a:ln>
        </p:spPr>
      </p:pic>
      <p:pic>
        <p:nvPicPr>
          <p:cNvPr id="707" name="Google Shape;707;p54"/>
          <p:cNvPicPr preferRelativeResize="0"/>
          <p:nvPr/>
        </p:nvPicPr>
        <p:blipFill rotWithShape="1">
          <a:blip r:embed="rId5">
            <a:alphaModFix/>
          </a:blip>
          <a:srcRect b="0" l="0" r="0" t="0"/>
          <a:stretch/>
        </p:blipFill>
        <p:spPr>
          <a:xfrm>
            <a:off x="3848100" y="6251575"/>
            <a:ext cx="309563" cy="493713"/>
          </a:xfrm>
          <a:prstGeom prst="rect">
            <a:avLst/>
          </a:prstGeom>
          <a:noFill/>
          <a:ln>
            <a:noFill/>
          </a:ln>
        </p:spPr>
      </p:pic>
      <p:sp>
        <p:nvSpPr>
          <p:cNvPr id="708" name="Google Shape;708;p5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9" name="Google Shape;709;p54"/>
          <p:cNvSpPr txBox="1"/>
          <p:nvPr>
            <p:ph idx="1"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710" name="Google Shape;710;p54"/>
          <p:cNvSpPr txBox="1"/>
          <p:nvPr>
            <p:ph idx="2" type="body"/>
          </p:nvPr>
        </p:nvSpPr>
        <p:spPr>
          <a:xfrm>
            <a:off x="7434148" y="1818827"/>
            <a:ext cx="45003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Calibri"/>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711" name="Google Shape;711;p54"/>
          <p:cNvSpPr/>
          <p:nvPr>
            <p:ph idx="3" type="pic"/>
          </p:nvPr>
        </p:nvSpPr>
        <p:spPr>
          <a:xfrm>
            <a:off x="457146" y="1057339"/>
            <a:ext cx="2514600" cy="2935200"/>
          </a:xfrm>
          <a:prstGeom prst="rect">
            <a:avLst/>
          </a:prstGeom>
          <a:noFill/>
          <a:ln>
            <a:noFill/>
          </a:ln>
        </p:spPr>
      </p:sp>
      <p:sp>
        <p:nvSpPr>
          <p:cNvPr id="712" name="Google Shape;712;p54"/>
          <p:cNvSpPr txBox="1"/>
          <p:nvPr>
            <p:ph idx="4" type="body"/>
          </p:nvPr>
        </p:nvSpPr>
        <p:spPr>
          <a:xfrm>
            <a:off x="3715400" y="1818827"/>
            <a:ext cx="36789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Calibri"/>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713" name="Google Shape;713;p54"/>
          <p:cNvSpPr txBox="1"/>
          <p:nvPr>
            <p:ph idx="5" type="body"/>
          </p:nvPr>
        </p:nvSpPr>
        <p:spPr>
          <a:xfrm>
            <a:off x="257516" y="90800"/>
            <a:ext cx="3088500" cy="78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714" name="Shape 714"/>
        <p:cNvGrpSpPr/>
        <p:nvPr/>
      </p:nvGrpSpPr>
      <p:grpSpPr>
        <a:xfrm>
          <a:off x="0" y="0"/>
          <a:ext cx="0" cy="0"/>
          <a:chOff x="0" y="0"/>
          <a:chExt cx="0" cy="0"/>
        </a:xfrm>
      </p:grpSpPr>
      <p:cxnSp>
        <p:nvCxnSpPr>
          <p:cNvPr id="715" name="Google Shape;715;p55"/>
          <p:cNvCxnSpPr/>
          <p:nvPr/>
        </p:nvCxnSpPr>
        <p:spPr>
          <a:xfrm>
            <a:off x="40290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716" name="Google Shape;716;p55"/>
          <p:cNvCxnSpPr/>
          <p:nvPr/>
        </p:nvCxnSpPr>
        <p:spPr>
          <a:xfrm>
            <a:off x="6665913" y="6565900"/>
            <a:ext cx="2082800" cy="0"/>
          </a:xfrm>
          <a:prstGeom prst="straightConnector1">
            <a:avLst/>
          </a:prstGeom>
          <a:noFill/>
          <a:ln cap="flat" cmpd="sng" w="25400">
            <a:solidFill>
              <a:srgbClr val="96C93E"/>
            </a:solidFill>
            <a:prstDash val="solid"/>
            <a:round/>
            <a:headEnd len="sm" w="sm" type="none"/>
            <a:tailEnd len="sm" w="sm" type="none"/>
          </a:ln>
        </p:spPr>
      </p:cxnSp>
      <p:cxnSp>
        <p:nvCxnSpPr>
          <p:cNvPr id="717" name="Google Shape;717;p55"/>
          <p:cNvCxnSpPr/>
          <p:nvPr/>
        </p:nvCxnSpPr>
        <p:spPr>
          <a:xfrm>
            <a:off x="9361488" y="6565900"/>
            <a:ext cx="2081212" cy="0"/>
          </a:xfrm>
          <a:prstGeom prst="straightConnector1">
            <a:avLst/>
          </a:prstGeom>
          <a:noFill/>
          <a:ln cap="flat" cmpd="sng" w="25400">
            <a:solidFill>
              <a:srgbClr val="006FB6"/>
            </a:solidFill>
            <a:prstDash val="solid"/>
            <a:round/>
            <a:headEnd len="sm" w="sm" type="none"/>
            <a:tailEnd len="sm" w="sm" type="none"/>
          </a:ln>
        </p:spPr>
      </p:cxnSp>
      <p:pic>
        <p:nvPicPr>
          <p:cNvPr id="718" name="Google Shape;718;p55"/>
          <p:cNvPicPr preferRelativeResize="0"/>
          <p:nvPr/>
        </p:nvPicPr>
        <p:blipFill rotWithShape="1">
          <a:blip r:embed="rId2">
            <a:alphaModFix/>
          </a:blip>
          <a:srcRect b="0" l="0" r="0" t="0"/>
          <a:stretch/>
        </p:blipFill>
        <p:spPr>
          <a:xfrm>
            <a:off x="11442700" y="6196013"/>
            <a:ext cx="492125" cy="536575"/>
          </a:xfrm>
          <a:prstGeom prst="rect">
            <a:avLst/>
          </a:prstGeom>
          <a:noFill/>
          <a:ln>
            <a:noFill/>
          </a:ln>
        </p:spPr>
      </p:pic>
      <p:pic>
        <p:nvPicPr>
          <p:cNvPr descr="A picture containing vector graphicsDescription automatically generated" id="719" name="Google Shape;719;p55"/>
          <p:cNvPicPr preferRelativeResize="0"/>
          <p:nvPr/>
        </p:nvPicPr>
        <p:blipFill rotWithShape="1">
          <a:blip r:embed="rId3">
            <a:alphaModFix/>
          </a:blip>
          <a:srcRect b="0" l="0" r="0" t="0"/>
          <a:stretch/>
        </p:blipFill>
        <p:spPr>
          <a:xfrm>
            <a:off x="8721725" y="6196013"/>
            <a:ext cx="687388" cy="615950"/>
          </a:xfrm>
          <a:prstGeom prst="rect">
            <a:avLst/>
          </a:prstGeom>
          <a:noFill/>
          <a:ln>
            <a:noFill/>
          </a:ln>
        </p:spPr>
      </p:pic>
      <p:pic>
        <p:nvPicPr>
          <p:cNvPr id="720" name="Google Shape;720;p55"/>
          <p:cNvPicPr preferRelativeResize="0"/>
          <p:nvPr/>
        </p:nvPicPr>
        <p:blipFill rotWithShape="1">
          <a:blip r:embed="rId4">
            <a:alphaModFix/>
          </a:blip>
          <a:srcRect b="0" l="0" r="0" t="0"/>
          <a:stretch/>
        </p:blipFill>
        <p:spPr>
          <a:xfrm>
            <a:off x="6134100" y="6324600"/>
            <a:ext cx="530225" cy="498475"/>
          </a:xfrm>
          <a:prstGeom prst="rect">
            <a:avLst/>
          </a:prstGeom>
          <a:noFill/>
          <a:ln>
            <a:noFill/>
          </a:ln>
        </p:spPr>
      </p:pic>
      <p:pic>
        <p:nvPicPr>
          <p:cNvPr id="721" name="Google Shape;721;p55"/>
          <p:cNvPicPr preferRelativeResize="0"/>
          <p:nvPr/>
        </p:nvPicPr>
        <p:blipFill rotWithShape="1">
          <a:blip r:embed="rId5">
            <a:alphaModFix/>
          </a:blip>
          <a:srcRect b="0" l="0" r="0" t="0"/>
          <a:stretch/>
        </p:blipFill>
        <p:spPr>
          <a:xfrm>
            <a:off x="3848100" y="6251575"/>
            <a:ext cx="309563" cy="493713"/>
          </a:xfrm>
          <a:prstGeom prst="rect">
            <a:avLst/>
          </a:prstGeom>
          <a:noFill/>
          <a:ln>
            <a:noFill/>
          </a:ln>
        </p:spPr>
      </p:pic>
      <p:pic>
        <p:nvPicPr>
          <p:cNvPr descr="A picture containing person, indoor, tableDescription generated with very high confidence" id="722" name="Google Shape;722;p55"/>
          <p:cNvPicPr preferRelativeResize="0"/>
          <p:nvPr/>
        </p:nvPicPr>
        <p:blipFill rotWithShape="1">
          <a:blip r:embed="rId6">
            <a:alphaModFix/>
          </a:blip>
          <a:srcRect b="0" l="0" r="0" t="0"/>
          <a:stretch/>
        </p:blipFill>
        <p:spPr>
          <a:xfrm>
            <a:off x="6532563" y="2344738"/>
            <a:ext cx="2454275" cy="3679825"/>
          </a:xfrm>
          <a:prstGeom prst="rect">
            <a:avLst/>
          </a:prstGeom>
          <a:noFill/>
          <a:ln cap="flat" cmpd="sng" w="19050">
            <a:solidFill>
              <a:srgbClr val="666666"/>
            </a:solidFill>
            <a:prstDash val="solid"/>
            <a:miter lim="800000"/>
            <a:headEnd len="sm" w="sm" type="none"/>
            <a:tailEnd len="sm" w="sm" type="none"/>
          </a:ln>
        </p:spPr>
      </p:pic>
      <p:sp>
        <p:nvSpPr>
          <p:cNvPr id="723" name="Google Shape;723;p55"/>
          <p:cNvSpPr/>
          <p:nvPr/>
        </p:nvSpPr>
        <p:spPr>
          <a:xfrm rot="900000">
            <a:off x="8632825" y="1935163"/>
            <a:ext cx="3479800" cy="274796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24" name="Google Shape;724;p55"/>
          <p:cNvSpPr/>
          <p:nvPr/>
        </p:nvSpPr>
        <p:spPr>
          <a:xfrm flipH="1" rot="-1980000">
            <a:off x="3538538" y="1995488"/>
            <a:ext cx="3036887" cy="2146300"/>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25" name="Google Shape;725;p55"/>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6" name="Google Shape;726;p55"/>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7" name="Google Shape;727;p55"/>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8" name="Google Shape;728;p55"/>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9" name="Google Shape;729;p55"/>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0" name="Google Shape;730;p55"/>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731" name="Shape 731"/>
        <p:cNvGrpSpPr/>
        <p:nvPr/>
      </p:nvGrpSpPr>
      <p:grpSpPr>
        <a:xfrm>
          <a:off x="0" y="0"/>
          <a:ext cx="0" cy="0"/>
          <a:chOff x="0" y="0"/>
          <a:chExt cx="0" cy="0"/>
        </a:xfrm>
      </p:grpSpPr>
      <p:cxnSp>
        <p:nvCxnSpPr>
          <p:cNvPr id="732" name="Google Shape;732;p56"/>
          <p:cNvCxnSpPr/>
          <p:nvPr/>
        </p:nvCxnSpPr>
        <p:spPr>
          <a:xfrm>
            <a:off x="40290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733" name="Google Shape;733;p56"/>
          <p:cNvCxnSpPr/>
          <p:nvPr/>
        </p:nvCxnSpPr>
        <p:spPr>
          <a:xfrm>
            <a:off x="6665913" y="6565900"/>
            <a:ext cx="2082800" cy="0"/>
          </a:xfrm>
          <a:prstGeom prst="straightConnector1">
            <a:avLst/>
          </a:prstGeom>
          <a:noFill/>
          <a:ln cap="flat" cmpd="sng" w="25400">
            <a:solidFill>
              <a:srgbClr val="96C93E"/>
            </a:solidFill>
            <a:prstDash val="solid"/>
            <a:round/>
            <a:headEnd len="sm" w="sm" type="none"/>
            <a:tailEnd len="sm" w="sm" type="none"/>
          </a:ln>
        </p:spPr>
      </p:cxnSp>
      <p:cxnSp>
        <p:nvCxnSpPr>
          <p:cNvPr id="734" name="Google Shape;734;p56"/>
          <p:cNvCxnSpPr/>
          <p:nvPr/>
        </p:nvCxnSpPr>
        <p:spPr>
          <a:xfrm>
            <a:off x="9361488" y="6565900"/>
            <a:ext cx="2081212" cy="0"/>
          </a:xfrm>
          <a:prstGeom prst="straightConnector1">
            <a:avLst/>
          </a:prstGeom>
          <a:noFill/>
          <a:ln cap="flat" cmpd="sng" w="25400">
            <a:solidFill>
              <a:srgbClr val="006FB6"/>
            </a:solidFill>
            <a:prstDash val="solid"/>
            <a:round/>
            <a:headEnd len="sm" w="sm" type="none"/>
            <a:tailEnd len="sm" w="sm" type="none"/>
          </a:ln>
        </p:spPr>
      </p:cxnSp>
      <p:pic>
        <p:nvPicPr>
          <p:cNvPr id="735" name="Google Shape;735;p56"/>
          <p:cNvPicPr preferRelativeResize="0"/>
          <p:nvPr/>
        </p:nvPicPr>
        <p:blipFill rotWithShape="1">
          <a:blip r:embed="rId2">
            <a:alphaModFix/>
          </a:blip>
          <a:srcRect b="0" l="0" r="0" t="0"/>
          <a:stretch/>
        </p:blipFill>
        <p:spPr>
          <a:xfrm>
            <a:off x="11442700" y="6196013"/>
            <a:ext cx="492125" cy="536575"/>
          </a:xfrm>
          <a:prstGeom prst="rect">
            <a:avLst/>
          </a:prstGeom>
          <a:noFill/>
          <a:ln>
            <a:noFill/>
          </a:ln>
        </p:spPr>
      </p:pic>
      <p:pic>
        <p:nvPicPr>
          <p:cNvPr descr="A picture containing vector graphicsDescription automatically generated" id="736" name="Google Shape;736;p56"/>
          <p:cNvPicPr preferRelativeResize="0"/>
          <p:nvPr/>
        </p:nvPicPr>
        <p:blipFill rotWithShape="1">
          <a:blip r:embed="rId3">
            <a:alphaModFix/>
          </a:blip>
          <a:srcRect b="0" l="0" r="0" t="0"/>
          <a:stretch/>
        </p:blipFill>
        <p:spPr>
          <a:xfrm>
            <a:off x="8721725" y="6196013"/>
            <a:ext cx="687388" cy="615950"/>
          </a:xfrm>
          <a:prstGeom prst="rect">
            <a:avLst/>
          </a:prstGeom>
          <a:noFill/>
          <a:ln>
            <a:noFill/>
          </a:ln>
        </p:spPr>
      </p:pic>
      <p:pic>
        <p:nvPicPr>
          <p:cNvPr id="737" name="Google Shape;737;p56"/>
          <p:cNvPicPr preferRelativeResize="0"/>
          <p:nvPr/>
        </p:nvPicPr>
        <p:blipFill rotWithShape="1">
          <a:blip r:embed="rId4">
            <a:alphaModFix/>
          </a:blip>
          <a:srcRect b="0" l="0" r="0" t="0"/>
          <a:stretch/>
        </p:blipFill>
        <p:spPr>
          <a:xfrm>
            <a:off x="6134100" y="6324600"/>
            <a:ext cx="530225" cy="498475"/>
          </a:xfrm>
          <a:prstGeom prst="rect">
            <a:avLst/>
          </a:prstGeom>
          <a:noFill/>
          <a:ln>
            <a:noFill/>
          </a:ln>
        </p:spPr>
      </p:pic>
      <p:pic>
        <p:nvPicPr>
          <p:cNvPr id="738" name="Google Shape;738;p56"/>
          <p:cNvPicPr preferRelativeResize="0"/>
          <p:nvPr/>
        </p:nvPicPr>
        <p:blipFill rotWithShape="1">
          <a:blip r:embed="rId5">
            <a:alphaModFix/>
          </a:blip>
          <a:srcRect b="0" l="0" r="0" t="0"/>
          <a:stretch/>
        </p:blipFill>
        <p:spPr>
          <a:xfrm>
            <a:off x="3848100" y="6251575"/>
            <a:ext cx="309563" cy="493713"/>
          </a:xfrm>
          <a:prstGeom prst="rect">
            <a:avLst/>
          </a:prstGeom>
          <a:noFill/>
          <a:ln>
            <a:noFill/>
          </a:ln>
        </p:spPr>
      </p:pic>
      <p:sp>
        <p:nvSpPr>
          <p:cNvPr id="739" name="Google Shape;739;p56"/>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0" name="Google Shape;740;p56"/>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1" name="Google Shape;741;p56"/>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2" name="Google Shape;742;p56"/>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3" name="Google Shape;743;p56"/>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4" name="Google Shape;744;p56"/>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5" name="Google Shape;745;p56"/>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6" name="Google Shape;746;p56"/>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_3">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4" l="548" r="-547" t="8195"/>
          <a:stretch/>
        </p:blipFill>
        <p:spPr>
          <a:xfrm>
            <a:off x="0" y="0"/>
            <a:ext cx="12192000" cy="6858000"/>
          </a:xfrm>
          <a:prstGeom prst="rect">
            <a:avLst/>
          </a:prstGeom>
          <a:noFill/>
          <a:ln>
            <a:noFill/>
          </a:ln>
        </p:spPr>
      </p:pic>
      <p:grpSp>
        <p:nvGrpSpPr>
          <p:cNvPr id="48" name="Google Shape;48;p7"/>
          <p:cNvGrpSpPr/>
          <p:nvPr/>
        </p:nvGrpSpPr>
        <p:grpSpPr>
          <a:xfrm>
            <a:off x="0" y="5607050"/>
            <a:ext cx="12214225" cy="1252538"/>
            <a:chOff x="-33239" y="5603791"/>
            <a:chExt cx="9160525" cy="1252537"/>
          </a:xfrm>
        </p:grpSpPr>
        <p:sp>
          <p:nvSpPr>
            <p:cNvPr id="49" name="Google Shape;49;p7"/>
            <p:cNvSpPr/>
            <p:nvPr/>
          </p:nvSpPr>
          <p:spPr>
            <a:xfrm>
              <a:off x="-29667" y="5611729"/>
              <a:ext cx="9156953" cy="1244599"/>
            </a:xfrm>
            <a:prstGeom prst="rect">
              <a:avLst/>
            </a:prstGeom>
            <a:solidFill>
              <a:srgbClr val="FFFFFF">
                <a:alpha val="7921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round/>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round/>
              <a:headEnd len="sm" w="sm" type="none"/>
              <a:tailEnd len="sm" w="sm" type="none"/>
            </a:ln>
          </p:spPr>
        </p:cxnSp>
      </p:grpSp>
      <p:pic>
        <p:nvPicPr>
          <p:cNvPr id="52" name="Google Shape;52;p7"/>
          <p:cNvPicPr preferRelativeResize="0"/>
          <p:nvPr/>
        </p:nvPicPr>
        <p:blipFill rotWithShape="1">
          <a:blip r:embed="rId3">
            <a:alphaModFix/>
          </a:blip>
          <a:srcRect b="0" l="0" r="0" t="0"/>
          <a:stretch/>
        </p:blipFill>
        <p:spPr>
          <a:xfrm>
            <a:off x="9526588" y="5918200"/>
            <a:ext cx="2339975" cy="712788"/>
          </a:xfrm>
          <a:prstGeom prst="rect">
            <a:avLst/>
          </a:prstGeom>
          <a:noFill/>
          <a:ln>
            <a:noFill/>
          </a:ln>
        </p:spPr>
      </p:pic>
      <p:sp>
        <p:nvSpPr>
          <p:cNvPr id="53" name="Google Shape;53;p7"/>
          <p:cNvSpPr/>
          <p:nvPr/>
        </p:nvSpPr>
        <p:spPr>
          <a:xfrm>
            <a:off x="-4763" y="0"/>
            <a:ext cx="12223751" cy="5610225"/>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4" name="Google Shape;54;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47" name="Shape 747"/>
        <p:cNvGrpSpPr/>
        <p:nvPr/>
      </p:nvGrpSpPr>
      <p:grpSpPr>
        <a:xfrm>
          <a:off x="0" y="0"/>
          <a:ext cx="0" cy="0"/>
          <a:chOff x="0" y="0"/>
          <a:chExt cx="0" cy="0"/>
        </a:xfrm>
      </p:grpSpPr>
      <p:cxnSp>
        <p:nvCxnSpPr>
          <p:cNvPr id="748" name="Google Shape;748;p57"/>
          <p:cNvCxnSpPr/>
          <p:nvPr/>
        </p:nvCxnSpPr>
        <p:spPr>
          <a:xfrm>
            <a:off x="40290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749" name="Google Shape;749;p57"/>
          <p:cNvCxnSpPr/>
          <p:nvPr/>
        </p:nvCxnSpPr>
        <p:spPr>
          <a:xfrm>
            <a:off x="6665913" y="6565900"/>
            <a:ext cx="2082800" cy="0"/>
          </a:xfrm>
          <a:prstGeom prst="straightConnector1">
            <a:avLst/>
          </a:prstGeom>
          <a:noFill/>
          <a:ln cap="flat" cmpd="sng" w="25400">
            <a:solidFill>
              <a:srgbClr val="96C93E"/>
            </a:solidFill>
            <a:prstDash val="solid"/>
            <a:round/>
            <a:headEnd len="sm" w="sm" type="none"/>
            <a:tailEnd len="sm" w="sm" type="none"/>
          </a:ln>
        </p:spPr>
      </p:cxnSp>
      <p:cxnSp>
        <p:nvCxnSpPr>
          <p:cNvPr id="750" name="Google Shape;750;p57"/>
          <p:cNvCxnSpPr/>
          <p:nvPr/>
        </p:nvCxnSpPr>
        <p:spPr>
          <a:xfrm>
            <a:off x="9361488" y="6565900"/>
            <a:ext cx="2081212" cy="0"/>
          </a:xfrm>
          <a:prstGeom prst="straightConnector1">
            <a:avLst/>
          </a:prstGeom>
          <a:noFill/>
          <a:ln cap="flat" cmpd="sng" w="25400">
            <a:solidFill>
              <a:srgbClr val="006FB6"/>
            </a:solidFill>
            <a:prstDash val="solid"/>
            <a:round/>
            <a:headEnd len="sm" w="sm" type="none"/>
            <a:tailEnd len="sm" w="sm" type="none"/>
          </a:ln>
        </p:spPr>
      </p:cxnSp>
      <p:pic>
        <p:nvPicPr>
          <p:cNvPr id="751" name="Google Shape;751;p57"/>
          <p:cNvPicPr preferRelativeResize="0"/>
          <p:nvPr/>
        </p:nvPicPr>
        <p:blipFill rotWithShape="1">
          <a:blip r:embed="rId2">
            <a:alphaModFix/>
          </a:blip>
          <a:srcRect b="0" l="0" r="0" t="0"/>
          <a:stretch/>
        </p:blipFill>
        <p:spPr>
          <a:xfrm>
            <a:off x="11442700" y="6196013"/>
            <a:ext cx="492125" cy="536575"/>
          </a:xfrm>
          <a:prstGeom prst="rect">
            <a:avLst/>
          </a:prstGeom>
          <a:noFill/>
          <a:ln>
            <a:noFill/>
          </a:ln>
        </p:spPr>
      </p:pic>
      <p:pic>
        <p:nvPicPr>
          <p:cNvPr descr="A picture containing vector graphicsDescription automatically generated" id="752" name="Google Shape;752;p57"/>
          <p:cNvPicPr preferRelativeResize="0"/>
          <p:nvPr/>
        </p:nvPicPr>
        <p:blipFill rotWithShape="1">
          <a:blip r:embed="rId3">
            <a:alphaModFix/>
          </a:blip>
          <a:srcRect b="0" l="0" r="0" t="0"/>
          <a:stretch/>
        </p:blipFill>
        <p:spPr>
          <a:xfrm>
            <a:off x="8721725" y="6196013"/>
            <a:ext cx="687388" cy="615950"/>
          </a:xfrm>
          <a:prstGeom prst="rect">
            <a:avLst/>
          </a:prstGeom>
          <a:noFill/>
          <a:ln>
            <a:noFill/>
          </a:ln>
        </p:spPr>
      </p:pic>
      <p:pic>
        <p:nvPicPr>
          <p:cNvPr id="753" name="Google Shape;753;p57"/>
          <p:cNvPicPr preferRelativeResize="0"/>
          <p:nvPr/>
        </p:nvPicPr>
        <p:blipFill rotWithShape="1">
          <a:blip r:embed="rId4">
            <a:alphaModFix/>
          </a:blip>
          <a:srcRect b="0" l="0" r="0" t="0"/>
          <a:stretch/>
        </p:blipFill>
        <p:spPr>
          <a:xfrm>
            <a:off x="6134100" y="6324600"/>
            <a:ext cx="530225" cy="498475"/>
          </a:xfrm>
          <a:prstGeom prst="rect">
            <a:avLst/>
          </a:prstGeom>
          <a:noFill/>
          <a:ln>
            <a:noFill/>
          </a:ln>
        </p:spPr>
      </p:pic>
      <p:pic>
        <p:nvPicPr>
          <p:cNvPr id="754" name="Google Shape;754;p57"/>
          <p:cNvPicPr preferRelativeResize="0"/>
          <p:nvPr/>
        </p:nvPicPr>
        <p:blipFill rotWithShape="1">
          <a:blip r:embed="rId5">
            <a:alphaModFix/>
          </a:blip>
          <a:srcRect b="0" l="0" r="0" t="0"/>
          <a:stretch/>
        </p:blipFill>
        <p:spPr>
          <a:xfrm>
            <a:off x="3848100" y="6251575"/>
            <a:ext cx="309563" cy="493713"/>
          </a:xfrm>
          <a:prstGeom prst="rect">
            <a:avLst/>
          </a:prstGeom>
          <a:noFill/>
          <a:ln>
            <a:noFill/>
          </a:ln>
        </p:spPr>
      </p:pic>
      <p:sp>
        <p:nvSpPr>
          <p:cNvPr id="755" name="Google Shape;755;p5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6" name="Google Shape;756;p57"/>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7" name="Google Shape;757;p57"/>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8" name="Google Shape;758;p57"/>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9" name="Google Shape;759;p57"/>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60" name="Shape 760"/>
        <p:cNvGrpSpPr/>
        <p:nvPr/>
      </p:nvGrpSpPr>
      <p:grpSpPr>
        <a:xfrm>
          <a:off x="0" y="0"/>
          <a:ext cx="0" cy="0"/>
          <a:chOff x="0" y="0"/>
          <a:chExt cx="0" cy="0"/>
        </a:xfrm>
      </p:grpSpPr>
      <p:pic>
        <p:nvPicPr>
          <p:cNvPr id="761" name="Google Shape;761;p58"/>
          <p:cNvPicPr preferRelativeResize="0"/>
          <p:nvPr/>
        </p:nvPicPr>
        <p:blipFill rotWithShape="1">
          <a:blip r:embed="rId2">
            <a:alphaModFix/>
          </a:blip>
          <a:srcRect b="0" l="0" r="0" t="0"/>
          <a:stretch/>
        </p:blipFill>
        <p:spPr>
          <a:xfrm>
            <a:off x="3836988" y="6246813"/>
            <a:ext cx="309562" cy="493712"/>
          </a:xfrm>
          <a:prstGeom prst="rect">
            <a:avLst/>
          </a:prstGeom>
          <a:noFill/>
          <a:ln>
            <a:noFill/>
          </a:ln>
        </p:spPr>
      </p:pic>
      <p:cxnSp>
        <p:nvCxnSpPr>
          <p:cNvPr id="762" name="Google Shape;762;p58"/>
          <p:cNvCxnSpPr/>
          <p:nvPr/>
        </p:nvCxnSpPr>
        <p:spPr>
          <a:xfrm>
            <a:off x="40290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763" name="Google Shape;763;p58"/>
          <p:cNvCxnSpPr/>
          <p:nvPr/>
        </p:nvCxnSpPr>
        <p:spPr>
          <a:xfrm>
            <a:off x="66659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764" name="Google Shape;764;p58"/>
          <p:cNvCxnSpPr/>
          <p:nvPr/>
        </p:nvCxnSpPr>
        <p:spPr>
          <a:xfrm>
            <a:off x="9361488" y="6565900"/>
            <a:ext cx="2081212" cy="0"/>
          </a:xfrm>
          <a:prstGeom prst="straightConnector1">
            <a:avLst/>
          </a:prstGeom>
          <a:noFill/>
          <a:ln cap="flat" cmpd="sng" w="25400">
            <a:solidFill>
              <a:srgbClr val="006FB6"/>
            </a:solidFill>
            <a:prstDash val="solid"/>
            <a:round/>
            <a:headEnd len="sm" w="sm" type="none"/>
            <a:tailEnd len="sm" w="sm" type="none"/>
          </a:ln>
        </p:spPr>
      </p:cxnSp>
      <p:pic>
        <p:nvPicPr>
          <p:cNvPr id="765" name="Google Shape;765;p58"/>
          <p:cNvPicPr preferRelativeResize="0"/>
          <p:nvPr/>
        </p:nvPicPr>
        <p:blipFill rotWithShape="1">
          <a:blip r:embed="rId3">
            <a:alphaModFix/>
          </a:blip>
          <a:srcRect b="0" l="0" r="0" t="0"/>
          <a:stretch/>
        </p:blipFill>
        <p:spPr>
          <a:xfrm>
            <a:off x="11442700" y="6196013"/>
            <a:ext cx="492125" cy="536575"/>
          </a:xfrm>
          <a:prstGeom prst="rect">
            <a:avLst/>
          </a:prstGeom>
          <a:noFill/>
          <a:ln>
            <a:noFill/>
          </a:ln>
        </p:spPr>
      </p:pic>
      <p:pic>
        <p:nvPicPr>
          <p:cNvPr id="766" name="Google Shape;766;p58"/>
          <p:cNvPicPr preferRelativeResize="0"/>
          <p:nvPr/>
        </p:nvPicPr>
        <p:blipFill rotWithShape="1">
          <a:blip r:embed="rId4">
            <a:alphaModFix/>
          </a:blip>
          <a:srcRect b="0" l="0" r="0" t="0"/>
          <a:stretch/>
        </p:blipFill>
        <p:spPr>
          <a:xfrm>
            <a:off x="6134100" y="6324600"/>
            <a:ext cx="530225" cy="498475"/>
          </a:xfrm>
          <a:prstGeom prst="rect">
            <a:avLst/>
          </a:prstGeom>
          <a:noFill/>
          <a:ln>
            <a:noFill/>
          </a:ln>
        </p:spPr>
      </p:pic>
      <p:pic>
        <p:nvPicPr>
          <p:cNvPr descr="A picture containing vector graphicsDescription automatically generated" id="767" name="Google Shape;767;p58"/>
          <p:cNvPicPr preferRelativeResize="0"/>
          <p:nvPr/>
        </p:nvPicPr>
        <p:blipFill rotWithShape="1">
          <a:blip r:embed="rId5">
            <a:alphaModFix/>
          </a:blip>
          <a:srcRect b="0" l="0" r="0" t="0"/>
          <a:stretch/>
        </p:blipFill>
        <p:spPr>
          <a:xfrm>
            <a:off x="8721725" y="6196013"/>
            <a:ext cx="687388" cy="615950"/>
          </a:xfrm>
          <a:prstGeom prst="rect">
            <a:avLst/>
          </a:prstGeom>
          <a:noFill/>
          <a:ln>
            <a:noFill/>
          </a:ln>
        </p:spPr>
      </p:pic>
      <p:sp>
        <p:nvSpPr>
          <p:cNvPr id="768" name="Google Shape;768;p5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69" name="Shape 769"/>
        <p:cNvGrpSpPr/>
        <p:nvPr/>
      </p:nvGrpSpPr>
      <p:grpSpPr>
        <a:xfrm>
          <a:off x="0" y="0"/>
          <a:ext cx="0" cy="0"/>
          <a:chOff x="0" y="0"/>
          <a:chExt cx="0" cy="0"/>
        </a:xfrm>
      </p:grpSpPr>
      <p:cxnSp>
        <p:nvCxnSpPr>
          <p:cNvPr id="770" name="Google Shape;770;p59"/>
          <p:cNvCxnSpPr/>
          <p:nvPr/>
        </p:nvCxnSpPr>
        <p:spPr>
          <a:xfrm>
            <a:off x="40290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771" name="Google Shape;771;p59"/>
          <p:cNvCxnSpPr/>
          <p:nvPr/>
        </p:nvCxnSpPr>
        <p:spPr>
          <a:xfrm>
            <a:off x="6665913" y="6565900"/>
            <a:ext cx="2082800" cy="0"/>
          </a:xfrm>
          <a:prstGeom prst="straightConnector1">
            <a:avLst/>
          </a:prstGeom>
          <a:noFill/>
          <a:ln cap="flat" cmpd="sng" w="25400">
            <a:solidFill>
              <a:srgbClr val="96C93E"/>
            </a:solidFill>
            <a:prstDash val="solid"/>
            <a:round/>
            <a:headEnd len="sm" w="sm" type="none"/>
            <a:tailEnd len="sm" w="sm" type="none"/>
          </a:ln>
        </p:spPr>
      </p:cxnSp>
      <p:cxnSp>
        <p:nvCxnSpPr>
          <p:cNvPr id="772" name="Google Shape;772;p59"/>
          <p:cNvCxnSpPr/>
          <p:nvPr/>
        </p:nvCxnSpPr>
        <p:spPr>
          <a:xfrm>
            <a:off x="9361488" y="6565900"/>
            <a:ext cx="2081212" cy="0"/>
          </a:xfrm>
          <a:prstGeom prst="straightConnector1">
            <a:avLst/>
          </a:prstGeom>
          <a:noFill/>
          <a:ln cap="flat" cmpd="sng" w="25400">
            <a:solidFill>
              <a:srgbClr val="006FB6"/>
            </a:solidFill>
            <a:prstDash val="solid"/>
            <a:round/>
            <a:headEnd len="sm" w="sm" type="none"/>
            <a:tailEnd len="sm" w="sm" type="none"/>
          </a:ln>
        </p:spPr>
      </p:cxnSp>
      <p:pic>
        <p:nvPicPr>
          <p:cNvPr id="773" name="Google Shape;773;p59"/>
          <p:cNvPicPr preferRelativeResize="0"/>
          <p:nvPr/>
        </p:nvPicPr>
        <p:blipFill rotWithShape="1">
          <a:blip r:embed="rId2">
            <a:alphaModFix/>
          </a:blip>
          <a:srcRect b="0" l="0" r="0" t="0"/>
          <a:stretch/>
        </p:blipFill>
        <p:spPr>
          <a:xfrm>
            <a:off x="11442700" y="6196013"/>
            <a:ext cx="492125" cy="536575"/>
          </a:xfrm>
          <a:prstGeom prst="rect">
            <a:avLst/>
          </a:prstGeom>
          <a:noFill/>
          <a:ln>
            <a:noFill/>
          </a:ln>
        </p:spPr>
      </p:pic>
      <p:pic>
        <p:nvPicPr>
          <p:cNvPr descr="A picture containing vector graphicsDescription automatically generated" id="774" name="Google Shape;774;p59"/>
          <p:cNvPicPr preferRelativeResize="0"/>
          <p:nvPr/>
        </p:nvPicPr>
        <p:blipFill rotWithShape="1">
          <a:blip r:embed="rId3">
            <a:alphaModFix/>
          </a:blip>
          <a:srcRect b="0" l="0" r="0" t="0"/>
          <a:stretch/>
        </p:blipFill>
        <p:spPr>
          <a:xfrm>
            <a:off x="8721725" y="6196013"/>
            <a:ext cx="687388" cy="615950"/>
          </a:xfrm>
          <a:prstGeom prst="rect">
            <a:avLst/>
          </a:prstGeom>
          <a:noFill/>
          <a:ln>
            <a:noFill/>
          </a:ln>
        </p:spPr>
      </p:pic>
      <p:pic>
        <p:nvPicPr>
          <p:cNvPr id="775" name="Google Shape;775;p59"/>
          <p:cNvPicPr preferRelativeResize="0"/>
          <p:nvPr/>
        </p:nvPicPr>
        <p:blipFill rotWithShape="1">
          <a:blip r:embed="rId4">
            <a:alphaModFix/>
          </a:blip>
          <a:srcRect b="0" l="0" r="0" t="0"/>
          <a:stretch/>
        </p:blipFill>
        <p:spPr>
          <a:xfrm>
            <a:off x="6134100" y="6324600"/>
            <a:ext cx="530225" cy="498475"/>
          </a:xfrm>
          <a:prstGeom prst="rect">
            <a:avLst/>
          </a:prstGeom>
          <a:noFill/>
          <a:ln>
            <a:noFill/>
          </a:ln>
        </p:spPr>
      </p:pic>
      <p:pic>
        <p:nvPicPr>
          <p:cNvPr id="776" name="Google Shape;776;p59"/>
          <p:cNvPicPr preferRelativeResize="0"/>
          <p:nvPr/>
        </p:nvPicPr>
        <p:blipFill rotWithShape="1">
          <a:blip r:embed="rId5">
            <a:alphaModFix/>
          </a:blip>
          <a:srcRect b="0" l="0" r="0" t="0"/>
          <a:stretch/>
        </p:blipFill>
        <p:spPr>
          <a:xfrm>
            <a:off x="3848100" y="6251575"/>
            <a:ext cx="309563" cy="493713"/>
          </a:xfrm>
          <a:prstGeom prst="rect">
            <a:avLst/>
          </a:prstGeom>
          <a:noFill/>
          <a:ln>
            <a:noFill/>
          </a:ln>
        </p:spPr>
      </p:pic>
      <p:sp>
        <p:nvSpPr>
          <p:cNvPr id="777" name="Google Shape;777;p59"/>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78" name="Shape 778"/>
        <p:cNvGrpSpPr/>
        <p:nvPr/>
      </p:nvGrpSpPr>
      <p:grpSpPr>
        <a:xfrm>
          <a:off x="0" y="0"/>
          <a:ext cx="0" cy="0"/>
          <a:chOff x="0" y="0"/>
          <a:chExt cx="0" cy="0"/>
        </a:xfrm>
      </p:grpSpPr>
      <p:cxnSp>
        <p:nvCxnSpPr>
          <p:cNvPr id="779" name="Google Shape;779;p60"/>
          <p:cNvCxnSpPr/>
          <p:nvPr/>
        </p:nvCxnSpPr>
        <p:spPr>
          <a:xfrm>
            <a:off x="6665913" y="6565900"/>
            <a:ext cx="2082800" cy="0"/>
          </a:xfrm>
          <a:prstGeom prst="straightConnector1">
            <a:avLst/>
          </a:prstGeom>
          <a:noFill/>
          <a:ln cap="flat" cmpd="sng" w="25400">
            <a:solidFill>
              <a:srgbClr val="96C93E"/>
            </a:solidFill>
            <a:prstDash val="solid"/>
            <a:round/>
            <a:headEnd len="sm" w="sm" type="none"/>
            <a:tailEnd len="sm" w="sm" type="none"/>
          </a:ln>
        </p:spPr>
      </p:cxnSp>
      <p:cxnSp>
        <p:nvCxnSpPr>
          <p:cNvPr id="780" name="Google Shape;780;p60"/>
          <p:cNvCxnSpPr/>
          <p:nvPr/>
        </p:nvCxnSpPr>
        <p:spPr>
          <a:xfrm>
            <a:off x="9361488" y="6565900"/>
            <a:ext cx="2081212" cy="0"/>
          </a:xfrm>
          <a:prstGeom prst="straightConnector1">
            <a:avLst/>
          </a:prstGeom>
          <a:noFill/>
          <a:ln cap="flat" cmpd="sng" w="25400">
            <a:solidFill>
              <a:srgbClr val="96C93E"/>
            </a:solidFill>
            <a:prstDash val="solid"/>
            <a:round/>
            <a:headEnd len="sm" w="sm" type="none"/>
            <a:tailEnd len="sm" w="sm" type="none"/>
          </a:ln>
        </p:spPr>
      </p:cxnSp>
      <p:pic>
        <p:nvPicPr>
          <p:cNvPr id="781" name="Google Shape;781;p60"/>
          <p:cNvPicPr preferRelativeResize="0"/>
          <p:nvPr/>
        </p:nvPicPr>
        <p:blipFill rotWithShape="1">
          <a:blip r:embed="rId2">
            <a:alphaModFix/>
          </a:blip>
          <a:srcRect b="0" l="0" r="0" t="0"/>
          <a:stretch/>
        </p:blipFill>
        <p:spPr>
          <a:xfrm>
            <a:off x="11442700" y="6196013"/>
            <a:ext cx="492125" cy="536575"/>
          </a:xfrm>
          <a:prstGeom prst="rect">
            <a:avLst/>
          </a:prstGeom>
          <a:noFill/>
          <a:ln>
            <a:noFill/>
          </a:ln>
        </p:spPr>
      </p:pic>
      <p:pic>
        <p:nvPicPr>
          <p:cNvPr id="782" name="Google Shape;782;p60"/>
          <p:cNvPicPr preferRelativeResize="0"/>
          <p:nvPr/>
        </p:nvPicPr>
        <p:blipFill rotWithShape="1">
          <a:blip r:embed="rId3">
            <a:alphaModFix/>
          </a:blip>
          <a:srcRect b="0" l="0" r="0" t="0"/>
          <a:stretch/>
        </p:blipFill>
        <p:spPr>
          <a:xfrm>
            <a:off x="6134100" y="6324600"/>
            <a:ext cx="530225" cy="498475"/>
          </a:xfrm>
          <a:prstGeom prst="rect">
            <a:avLst/>
          </a:prstGeom>
          <a:noFill/>
          <a:ln>
            <a:noFill/>
          </a:ln>
        </p:spPr>
      </p:pic>
      <p:cxnSp>
        <p:nvCxnSpPr>
          <p:cNvPr id="783" name="Google Shape;783;p60"/>
          <p:cNvCxnSpPr/>
          <p:nvPr/>
        </p:nvCxnSpPr>
        <p:spPr>
          <a:xfrm>
            <a:off x="4029075" y="6565900"/>
            <a:ext cx="2082800" cy="0"/>
          </a:xfrm>
          <a:prstGeom prst="straightConnector1">
            <a:avLst/>
          </a:prstGeom>
          <a:noFill/>
          <a:ln cap="flat" cmpd="sng" w="25400">
            <a:solidFill>
              <a:srgbClr val="0771BA"/>
            </a:solidFill>
            <a:prstDash val="solid"/>
            <a:round/>
            <a:headEnd len="sm" w="sm" type="none"/>
            <a:tailEnd len="sm" w="sm" type="none"/>
          </a:ln>
        </p:spPr>
      </p:cxnSp>
      <p:pic>
        <p:nvPicPr>
          <p:cNvPr id="784" name="Google Shape;784;p60"/>
          <p:cNvPicPr preferRelativeResize="0"/>
          <p:nvPr/>
        </p:nvPicPr>
        <p:blipFill rotWithShape="1">
          <a:blip r:embed="rId4">
            <a:alphaModFix/>
          </a:blip>
          <a:srcRect b="0" l="0" r="0" t="0"/>
          <a:stretch/>
        </p:blipFill>
        <p:spPr>
          <a:xfrm>
            <a:off x="3848100" y="6251575"/>
            <a:ext cx="309563" cy="493713"/>
          </a:xfrm>
          <a:prstGeom prst="rect">
            <a:avLst/>
          </a:prstGeom>
          <a:noFill/>
          <a:ln>
            <a:noFill/>
          </a:ln>
        </p:spPr>
      </p:pic>
      <p:pic>
        <p:nvPicPr>
          <p:cNvPr id="785" name="Google Shape;785;p60"/>
          <p:cNvPicPr preferRelativeResize="0"/>
          <p:nvPr/>
        </p:nvPicPr>
        <p:blipFill rotWithShape="1">
          <a:blip r:embed="rId5">
            <a:alphaModFix/>
          </a:blip>
          <a:srcRect b="0" l="0" r="0" t="0"/>
          <a:stretch/>
        </p:blipFill>
        <p:spPr>
          <a:xfrm>
            <a:off x="8709025" y="6196013"/>
            <a:ext cx="714375" cy="615950"/>
          </a:xfrm>
          <a:prstGeom prst="rect">
            <a:avLst/>
          </a:prstGeom>
          <a:noFill/>
          <a:ln>
            <a:noFill/>
          </a:ln>
        </p:spPr>
      </p:pic>
      <p:sp>
        <p:nvSpPr>
          <p:cNvPr id="786" name="Google Shape;786;p60"/>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87" name="Shape 787"/>
        <p:cNvGrpSpPr/>
        <p:nvPr/>
      </p:nvGrpSpPr>
      <p:grpSpPr>
        <a:xfrm>
          <a:off x="0" y="0"/>
          <a:ext cx="0" cy="0"/>
          <a:chOff x="0" y="0"/>
          <a:chExt cx="0" cy="0"/>
        </a:xfrm>
      </p:grpSpPr>
      <p:cxnSp>
        <p:nvCxnSpPr>
          <p:cNvPr id="788" name="Google Shape;788;p61"/>
          <p:cNvCxnSpPr/>
          <p:nvPr/>
        </p:nvCxnSpPr>
        <p:spPr>
          <a:xfrm>
            <a:off x="66659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789" name="Google Shape;789;p61"/>
          <p:cNvCxnSpPr/>
          <p:nvPr/>
        </p:nvCxnSpPr>
        <p:spPr>
          <a:xfrm>
            <a:off x="9361488" y="6565900"/>
            <a:ext cx="2081212" cy="0"/>
          </a:xfrm>
          <a:prstGeom prst="straightConnector1">
            <a:avLst/>
          </a:prstGeom>
          <a:noFill/>
          <a:ln cap="flat" cmpd="sng" w="25400">
            <a:solidFill>
              <a:srgbClr val="96C93E"/>
            </a:solidFill>
            <a:prstDash val="solid"/>
            <a:round/>
            <a:headEnd len="sm" w="sm" type="none"/>
            <a:tailEnd len="sm" w="sm" type="none"/>
          </a:ln>
        </p:spPr>
      </p:cxnSp>
      <p:pic>
        <p:nvPicPr>
          <p:cNvPr id="790" name="Google Shape;790;p61"/>
          <p:cNvPicPr preferRelativeResize="0"/>
          <p:nvPr/>
        </p:nvPicPr>
        <p:blipFill rotWithShape="1">
          <a:blip r:embed="rId2">
            <a:alphaModFix/>
          </a:blip>
          <a:srcRect b="0" l="0" r="0" t="0"/>
          <a:stretch/>
        </p:blipFill>
        <p:spPr>
          <a:xfrm>
            <a:off x="6134100" y="6324600"/>
            <a:ext cx="530225" cy="498475"/>
          </a:xfrm>
          <a:prstGeom prst="rect">
            <a:avLst/>
          </a:prstGeom>
          <a:noFill/>
          <a:ln>
            <a:noFill/>
          </a:ln>
        </p:spPr>
      </p:pic>
      <p:pic>
        <p:nvPicPr>
          <p:cNvPr descr="A picture containing vector graphicsDescription automatically generated" id="791" name="Google Shape;791;p61"/>
          <p:cNvPicPr preferRelativeResize="0"/>
          <p:nvPr/>
        </p:nvPicPr>
        <p:blipFill rotWithShape="1">
          <a:blip r:embed="rId3">
            <a:alphaModFix/>
          </a:blip>
          <a:srcRect b="0" l="0" r="0" t="0"/>
          <a:stretch/>
        </p:blipFill>
        <p:spPr>
          <a:xfrm>
            <a:off x="8721725" y="6196013"/>
            <a:ext cx="687388" cy="615950"/>
          </a:xfrm>
          <a:prstGeom prst="rect">
            <a:avLst/>
          </a:prstGeom>
          <a:noFill/>
          <a:ln>
            <a:noFill/>
          </a:ln>
        </p:spPr>
      </p:pic>
      <p:cxnSp>
        <p:nvCxnSpPr>
          <p:cNvPr id="792" name="Google Shape;792;p61"/>
          <p:cNvCxnSpPr/>
          <p:nvPr/>
        </p:nvCxnSpPr>
        <p:spPr>
          <a:xfrm>
            <a:off x="4029075" y="6565900"/>
            <a:ext cx="2082800" cy="0"/>
          </a:xfrm>
          <a:prstGeom prst="straightConnector1">
            <a:avLst/>
          </a:prstGeom>
          <a:noFill/>
          <a:ln cap="flat" cmpd="sng" w="25400">
            <a:solidFill>
              <a:srgbClr val="0771BA"/>
            </a:solidFill>
            <a:prstDash val="solid"/>
            <a:round/>
            <a:headEnd len="sm" w="sm" type="none"/>
            <a:tailEnd len="sm" w="sm" type="none"/>
          </a:ln>
        </p:spPr>
      </p:cxnSp>
      <p:pic>
        <p:nvPicPr>
          <p:cNvPr id="793" name="Google Shape;793;p61"/>
          <p:cNvPicPr preferRelativeResize="0"/>
          <p:nvPr/>
        </p:nvPicPr>
        <p:blipFill rotWithShape="1">
          <a:blip r:embed="rId4">
            <a:alphaModFix/>
          </a:blip>
          <a:srcRect b="0" l="0" r="0" t="0"/>
          <a:stretch/>
        </p:blipFill>
        <p:spPr>
          <a:xfrm>
            <a:off x="3848100" y="6251575"/>
            <a:ext cx="309563" cy="493713"/>
          </a:xfrm>
          <a:prstGeom prst="rect">
            <a:avLst/>
          </a:prstGeom>
          <a:noFill/>
          <a:ln>
            <a:noFill/>
          </a:ln>
        </p:spPr>
      </p:pic>
      <p:pic>
        <p:nvPicPr>
          <p:cNvPr id="794" name="Google Shape;794;p61"/>
          <p:cNvPicPr preferRelativeResize="0"/>
          <p:nvPr/>
        </p:nvPicPr>
        <p:blipFill rotWithShape="1">
          <a:blip r:embed="rId5">
            <a:alphaModFix/>
          </a:blip>
          <a:srcRect b="0" l="0" r="0" t="0"/>
          <a:stretch/>
        </p:blipFill>
        <p:spPr>
          <a:xfrm>
            <a:off x="11442700" y="6196013"/>
            <a:ext cx="492125" cy="536575"/>
          </a:xfrm>
          <a:prstGeom prst="rect">
            <a:avLst/>
          </a:prstGeom>
          <a:noFill/>
          <a:ln>
            <a:noFill/>
          </a:ln>
        </p:spPr>
      </p:pic>
      <p:sp>
        <p:nvSpPr>
          <p:cNvPr id="795" name="Google Shape;795;p61"/>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6" name="Google Shape;796;p61"/>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7" name="Google Shape;797;p61"/>
          <p:cNvSpPr/>
          <p:nvPr>
            <p:ph idx="2" type="pic"/>
          </p:nvPr>
        </p:nvSpPr>
        <p:spPr>
          <a:xfrm>
            <a:off x="457146" y="524736"/>
            <a:ext cx="2514600" cy="2935224"/>
          </a:xfrm>
          <a:prstGeom prst="rect">
            <a:avLst/>
          </a:prstGeom>
          <a:noFill/>
          <a:ln>
            <a:noFill/>
          </a:ln>
        </p:spPr>
      </p:sp>
      <p:sp>
        <p:nvSpPr>
          <p:cNvPr id="798" name="Google Shape;798;p61"/>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803" name="Shape 803"/>
        <p:cNvGrpSpPr/>
        <p:nvPr/>
      </p:nvGrpSpPr>
      <p:grpSpPr>
        <a:xfrm>
          <a:off x="0" y="0"/>
          <a:ext cx="0" cy="0"/>
          <a:chOff x="0" y="0"/>
          <a:chExt cx="0" cy="0"/>
        </a:xfrm>
      </p:grpSpPr>
      <p:sp>
        <p:nvSpPr>
          <p:cNvPr id="804" name="Google Shape;804;p6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05" name="Google Shape;805;p6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06" name="Google Shape;806;p6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7" name="Google Shape;807;p6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08" name="Google Shape;808;p6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09" name="Google Shape;809;p6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0" name="Google Shape;810;p6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11" name="Google Shape;811;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12" name="Google Shape;812;p6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13" name="Google Shape;813;p6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14" name="Google Shape;814;p63"/>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15" name="Google Shape;815;p63"/>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16" name="Google Shape;816;p63"/>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17" name="Google Shape;817;p63"/>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18" name="Google Shape;818;p63"/>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19" name="Google Shape;819;p63"/>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20" name="Google Shape;820;p63"/>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21" name="Google Shape;821;p63"/>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822" name="Shape 822"/>
        <p:cNvGrpSpPr/>
        <p:nvPr/>
      </p:nvGrpSpPr>
      <p:grpSpPr>
        <a:xfrm>
          <a:off x="0" y="0"/>
          <a:ext cx="0" cy="0"/>
          <a:chOff x="0" y="0"/>
          <a:chExt cx="0" cy="0"/>
        </a:xfrm>
      </p:grpSpPr>
      <p:sp>
        <p:nvSpPr>
          <p:cNvPr id="823" name="Google Shape;823;p6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824" name="Google Shape;824;p6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5" name="Google Shape;825;p6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6" name="Google Shape;826;p6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7" name="Google Shape;827;p6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28" name="Google Shape;828;p6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29" name="Google Shape;829;p6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30" name="Google Shape;830;p6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31" name="Google Shape;831;p6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32" name="Google Shape;832;p6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33" name="Google Shape;833;p6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34" name="Google Shape;834;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5" name="Google Shape;835;p6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36" name="Google Shape;836;p6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37" name="Google Shape;837;p6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838" name="Google Shape;838;p6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839" name="Google Shape;839;p6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840" name="Shape 840"/>
        <p:cNvGrpSpPr/>
        <p:nvPr/>
      </p:nvGrpSpPr>
      <p:grpSpPr>
        <a:xfrm>
          <a:off x="0" y="0"/>
          <a:ext cx="0" cy="0"/>
          <a:chOff x="0" y="0"/>
          <a:chExt cx="0" cy="0"/>
        </a:xfrm>
      </p:grpSpPr>
      <p:sp>
        <p:nvSpPr>
          <p:cNvPr id="841" name="Google Shape;841;p6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2" name="Google Shape;842;p65"/>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3" name="Google Shape;843;p6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4" name="Google Shape;844;p65"/>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45" name="Google Shape;845;p6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46" name="Google Shape;846;p6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47" name="Google Shape;847;p6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48" name="Google Shape;848;p6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49" name="Google Shape;849;p6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50" name="Google Shape;850;p6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51" name="Google Shape;851;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52" name="Google Shape;852;p6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53" name="Google Shape;853;p6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54" name="Google Shape;854;p6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855" name="Google Shape;855;p6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856" name="Google Shape;856;p6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857" name="Google Shape;857;p6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58" name="Shape 858"/>
        <p:cNvGrpSpPr/>
        <p:nvPr/>
      </p:nvGrpSpPr>
      <p:grpSpPr>
        <a:xfrm>
          <a:off x="0" y="0"/>
          <a:ext cx="0" cy="0"/>
          <a:chOff x="0" y="0"/>
          <a:chExt cx="0" cy="0"/>
        </a:xfrm>
      </p:grpSpPr>
      <p:sp>
        <p:nvSpPr>
          <p:cNvPr id="859" name="Google Shape;859;p6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0" name="Google Shape;860;p6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1" name="Google Shape;861;p66"/>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2" name="Google Shape;862;p66"/>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3" name="Google Shape;863;p66"/>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4" name="Google Shape;864;p66"/>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5" name="Google Shape;865;p66"/>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6" name="Google Shape;866;p66"/>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7" name="Google Shape;867;p6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68" name="Google Shape;868;p6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69" name="Google Shape;869;p6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70" name="Google Shape;870;p6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71" name="Google Shape;871;p6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72" name="Google Shape;872;p6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73" name="Google Shape;873;p6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74" name="Google Shape;874;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75" name="Google Shape;875;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76" name="Google Shape;876;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77" name="Shape 877"/>
        <p:cNvGrpSpPr/>
        <p:nvPr/>
      </p:nvGrpSpPr>
      <p:grpSpPr>
        <a:xfrm>
          <a:off x="0" y="0"/>
          <a:ext cx="0" cy="0"/>
          <a:chOff x="0" y="0"/>
          <a:chExt cx="0" cy="0"/>
        </a:xfrm>
      </p:grpSpPr>
      <p:sp>
        <p:nvSpPr>
          <p:cNvPr id="878" name="Google Shape;878;p6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79" name="Google Shape;879;p67"/>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880" name="Google Shape;880;p67"/>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881" name="Google Shape;881;p6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82" name="Google Shape;882;p6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83" name="Google Shape;883;p6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84" name="Google Shape;884;p6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85" name="Google Shape;885;p6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886" name="Google Shape;886;p67"/>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87" name="Google Shape;887;p67"/>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888" name="Google Shape;888;p67"/>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889" name="Google Shape;889;p67"/>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890" name="Google Shape;890;p67"/>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891" name="Google Shape;891;p67"/>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2" name="Google Shape;892;p67"/>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3" name="Google Shape;893;p67"/>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4" name="Google Shape;894;p67"/>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5" name="Google Shape;895;p67"/>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6" name="Google Shape;896;p67"/>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0638"/>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0638"/>
            <a:ext cx="12192000" cy="0"/>
          </a:xfrm>
          <a:prstGeom prst="straightConnector1">
            <a:avLst/>
          </a:prstGeom>
          <a:noFill/>
          <a:ln cap="flat" cmpd="sng" w="76200">
            <a:solidFill>
              <a:srgbClr val="96C93F"/>
            </a:solidFill>
            <a:prstDash val="solid"/>
            <a:round/>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00" y="169863"/>
            <a:ext cx="2816225" cy="857250"/>
          </a:xfrm>
          <a:prstGeom prst="rect">
            <a:avLst/>
          </a:prstGeom>
          <a:noFill/>
          <a:ln>
            <a:noFill/>
          </a:ln>
        </p:spPr>
      </p:pic>
      <p:cxnSp>
        <p:nvCxnSpPr>
          <p:cNvPr id="59" name="Google Shape;59;p8"/>
          <p:cNvCxnSpPr/>
          <p:nvPr/>
        </p:nvCxnSpPr>
        <p:spPr>
          <a:xfrm>
            <a:off x="0" y="1290638"/>
            <a:ext cx="6096000" cy="0"/>
          </a:xfrm>
          <a:prstGeom prst="straightConnector1">
            <a:avLst/>
          </a:prstGeom>
          <a:noFill/>
          <a:ln cap="flat" cmpd="sng" w="76200">
            <a:solidFill>
              <a:srgbClr val="96C93F"/>
            </a:solidFill>
            <a:prstDash val="solid"/>
            <a:round/>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00" y="169863"/>
            <a:ext cx="2816225" cy="857250"/>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897" name="Shape 897"/>
        <p:cNvGrpSpPr/>
        <p:nvPr/>
      </p:nvGrpSpPr>
      <p:grpSpPr>
        <a:xfrm>
          <a:off x="0" y="0"/>
          <a:ext cx="0" cy="0"/>
          <a:chOff x="0" y="0"/>
          <a:chExt cx="0" cy="0"/>
        </a:xfrm>
      </p:grpSpPr>
      <p:pic>
        <p:nvPicPr>
          <p:cNvPr id="898" name="Google Shape;898;p68"/>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899" name="Google Shape;899;p6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00" name="Google Shape;900;p68"/>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901" name="Google Shape;901;p68"/>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02" name="Google Shape;902;p6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03" name="Google Shape;903;p68"/>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04" name="Google Shape;904;p6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05" name="Google Shape;905;p6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06" name="Google Shape;906;p68"/>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907" name="Google Shape;907;p68"/>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908" name="Google Shape;908;p68"/>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909" name="Google Shape;909;p68"/>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910" name="Google Shape;910;p68"/>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1" name="Google Shape;911;p68"/>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2" name="Google Shape;912;p68"/>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3" name="Google Shape;913;p68"/>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4" name="Google Shape;914;p68"/>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15" name="Shape 915"/>
        <p:cNvGrpSpPr/>
        <p:nvPr/>
      </p:nvGrpSpPr>
      <p:grpSpPr>
        <a:xfrm>
          <a:off x="0" y="0"/>
          <a:ext cx="0" cy="0"/>
          <a:chOff x="0" y="0"/>
          <a:chExt cx="0" cy="0"/>
        </a:xfrm>
      </p:grpSpPr>
      <p:sp>
        <p:nvSpPr>
          <p:cNvPr id="916" name="Google Shape;916;p69"/>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7" name="Google Shape;917;p69"/>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8" name="Google Shape;918;p69"/>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919" name="Google Shape;919;p69"/>
          <p:cNvGrpSpPr/>
          <p:nvPr/>
        </p:nvGrpSpPr>
        <p:grpSpPr>
          <a:xfrm>
            <a:off x="1" y="5607273"/>
            <a:ext cx="12196128" cy="83414"/>
            <a:chOff x="-33239" y="5603791"/>
            <a:chExt cx="9147325" cy="83414"/>
          </a:xfrm>
        </p:grpSpPr>
        <p:cxnSp>
          <p:nvCxnSpPr>
            <p:cNvPr id="920" name="Google Shape;920;p69"/>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921" name="Google Shape;921;p69"/>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3 points,content box">
  <p:cSld name="4_Title, 3 points,content box">
    <p:spTree>
      <p:nvGrpSpPr>
        <p:cNvPr id="927" name="Shape 927"/>
        <p:cNvGrpSpPr/>
        <p:nvPr/>
      </p:nvGrpSpPr>
      <p:grpSpPr>
        <a:xfrm>
          <a:off x="0" y="0"/>
          <a:ext cx="0" cy="0"/>
          <a:chOff x="0" y="0"/>
          <a:chExt cx="0" cy="0"/>
        </a:xfrm>
      </p:grpSpPr>
      <p:pic>
        <p:nvPicPr>
          <p:cNvPr id="928" name="Google Shape;928;p71"/>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929" name="Google Shape;929;p71"/>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930" name="Google Shape;930;p71"/>
          <p:cNvCxnSpPr/>
          <p:nvPr/>
        </p:nvCxnSpPr>
        <p:spPr>
          <a:xfrm>
            <a:off x="7621588" y="6565900"/>
            <a:ext cx="2081212" cy="0"/>
          </a:xfrm>
          <a:prstGeom prst="straightConnector1">
            <a:avLst/>
          </a:prstGeom>
          <a:noFill/>
          <a:ln cap="flat" cmpd="sng" w="25400">
            <a:solidFill>
              <a:srgbClr val="96C934"/>
            </a:solidFill>
            <a:prstDash val="solid"/>
            <a:round/>
            <a:headEnd len="sm" w="sm" type="none"/>
            <a:tailEnd len="sm" w="sm" type="none"/>
          </a:ln>
        </p:spPr>
      </p:cxnSp>
      <p:cxnSp>
        <p:nvCxnSpPr>
          <p:cNvPr id="931" name="Google Shape;931;p71"/>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932" name="Google Shape;932;p71"/>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933" name="Google Shape;933;p71"/>
          <p:cNvPicPr preferRelativeResize="0"/>
          <p:nvPr/>
        </p:nvPicPr>
        <p:blipFill rotWithShape="1">
          <a:blip r:embed="rId4">
            <a:alphaModFix/>
          </a:blip>
          <a:srcRect b="0" l="0" r="0" t="0"/>
          <a:stretch/>
        </p:blipFill>
        <p:spPr>
          <a:xfrm>
            <a:off x="6981825" y="6196013"/>
            <a:ext cx="687388" cy="615950"/>
          </a:xfrm>
          <a:prstGeom prst="rect">
            <a:avLst/>
          </a:prstGeom>
          <a:noFill/>
          <a:ln>
            <a:noFill/>
          </a:ln>
        </p:spPr>
      </p:pic>
      <p:cxnSp>
        <p:nvCxnSpPr>
          <p:cNvPr id="934" name="Google Shape;934;p71"/>
          <p:cNvCxnSpPr/>
          <p:nvPr/>
        </p:nvCxnSpPr>
        <p:spPr>
          <a:xfrm>
            <a:off x="2289175"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935" name="Google Shape;935;p71"/>
          <p:cNvCxnSpPr/>
          <p:nvPr/>
        </p:nvCxnSpPr>
        <p:spPr>
          <a:xfrm>
            <a:off x="4926013" y="6565900"/>
            <a:ext cx="2082800" cy="0"/>
          </a:xfrm>
          <a:prstGeom prst="straightConnector1">
            <a:avLst/>
          </a:prstGeom>
          <a:noFill/>
          <a:ln cap="flat" cmpd="sng" w="25400">
            <a:solidFill>
              <a:srgbClr val="96C934"/>
            </a:solidFill>
            <a:prstDash val="solid"/>
            <a:round/>
            <a:headEnd len="sm" w="sm" type="none"/>
            <a:tailEnd len="sm" w="sm" type="none"/>
          </a:ln>
        </p:spPr>
      </p:cxnSp>
      <p:pic>
        <p:nvPicPr>
          <p:cNvPr id="936" name="Google Shape;936;p71"/>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sp>
        <p:nvSpPr>
          <p:cNvPr id="937" name="Google Shape;937;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38" name="Google Shape;938;p71"/>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9" name="Google Shape;939;p71"/>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0" name="Google Shape;940;p71"/>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1" name="Google Shape;941;p71"/>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2" name="Google Shape;942;p71"/>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3" name="Google Shape;943;p71"/>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4" name="Google Shape;944;p71"/>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5" name="Google Shape;945;p71"/>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6" name="Google Shape;946;p71"/>
          <p:cNvSpPr/>
          <p:nvPr>
            <p:ph idx="9" type="pic"/>
          </p:nvPr>
        </p:nvSpPr>
        <p:spPr>
          <a:xfrm>
            <a:off x="7967502" y="1420398"/>
            <a:ext cx="3962194" cy="3122713"/>
          </a:xfrm>
          <a:prstGeom prst="rect">
            <a:avLst/>
          </a:prstGeom>
          <a:noFill/>
          <a:ln>
            <a:noFill/>
          </a:ln>
        </p:spPr>
      </p:sp>
      <p:sp>
        <p:nvSpPr>
          <p:cNvPr id="947" name="Google Shape;947;p71"/>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948" name="Shape 948"/>
        <p:cNvGrpSpPr/>
        <p:nvPr/>
      </p:nvGrpSpPr>
      <p:grpSpPr>
        <a:xfrm>
          <a:off x="0" y="0"/>
          <a:ext cx="0" cy="0"/>
          <a:chOff x="0" y="0"/>
          <a:chExt cx="0" cy="0"/>
        </a:xfrm>
      </p:grpSpPr>
      <p:pic>
        <p:nvPicPr>
          <p:cNvPr id="949" name="Google Shape;949;p72"/>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950" name="Google Shape;950;p72"/>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951" name="Google Shape;951;p72"/>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952" name="Google Shape;952;p72"/>
          <p:cNvCxnSpPr/>
          <p:nvPr/>
        </p:nvCxnSpPr>
        <p:spPr>
          <a:xfrm>
            <a:off x="4926013"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953" name="Google Shape;953;p72"/>
          <p:cNvCxnSpPr/>
          <p:nvPr/>
        </p:nvCxnSpPr>
        <p:spPr>
          <a:xfrm>
            <a:off x="7621588" y="6565900"/>
            <a:ext cx="2081212" cy="0"/>
          </a:xfrm>
          <a:prstGeom prst="straightConnector1">
            <a:avLst/>
          </a:prstGeom>
          <a:noFill/>
          <a:ln cap="flat" cmpd="sng" w="25400">
            <a:solidFill>
              <a:srgbClr val="006FB6"/>
            </a:solidFill>
            <a:prstDash val="solid"/>
            <a:round/>
            <a:headEnd len="sm" w="sm" type="none"/>
            <a:tailEnd len="sm" w="sm" type="none"/>
          </a:ln>
        </p:spPr>
      </p:cxnSp>
      <p:cxnSp>
        <p:nvCxnSpPr>
          <p:cNvPr id="954" name="Google Shape;954;p72"/>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955" name="Google Shape;955;p72"/>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956" name="Google Shape;956;p72"/>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957" name="Google Shape;957;p72"/>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958" name="Google Shape;958;p7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9" name="Google Shape;959;p72"/>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0" name="Google Shape;960;p72"/>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961" name="Shape 961"/>
        <p:cNvGrpSpPr/>
        <p:nvPr/>
      </p:nvGrpSpPr>
      <p:grpSpPr>
        <a:xfrm>
          <a:off x="0" y="0"/>
          <a:ext cx="0" cy="0"/>
          <a:chOff x="0" y="0"/>
          <a:chExt cx="0" cy="0"/>
        </a:xfrm>
      </p:grpSpPr>
      <p:pic>
        <p:nvPicPr>
          <p:cNvPr id="962" name="Google Shape;962;p73"/>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963" name="Google Shape;963;p73"/>
          <p:cNvCxnSpPr/>
          <p:nvPr/>
        </p:nvCxnSpPr>
        <p:spPr>
          <a:xfrm>
            <a:off x="-30163" y="6567488"/>
            <a:ext cx="2082801" cy="0"/>
          </a:xfrm>
          <a:prstGeom prst="straightConnector1">
            <a:avLst/>
          </a:prstGeom>
          <a:noFill/>
          <a:ln cap="flat" cmpd="sng" w="25400">
            <a:solidFill>
              <a:srgbClr val="96C934"/>
            </a:solidFill>
            <a:prstDash val="solid"/>
            <a:round/>
            <a:headEnd len="sm" w="sm" type="none"/>
            <a:tailEnd len="sm" w="sm" type="none"/>
          </a:ln>
        </p:spPr>
      </p:cxnSp>
      <p:cxnSp>
        <p:nvCxnSpPr>
          <p:cNvPr id="964" name="Google Shape;964;p73"/>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965" name="Google Shape;965;p73"/>
          <p:cNvCxnSpPr/>
          <p:nvPr/>
        </p:nvCxnSpPr>
        <p:spPr>
          <a:xfrm>
            <a:off x="49260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966" name="Google Shape;966;p73"/>
          <p:cNvCxnSpPr/>
          <p:nvPr/>
        </p:nvCxnSpPr>
        <p:spPr>
          <a:xfrm>
            <a:off x="7621588" y="6565900"/>
            <a:ext cx="2081212" cy="0"/>
          </a:xfrm>
          <a:prstGeom prst="straightConnector1">
            <a:avLst/>
          </a:prstGeom>
          <a:noFill/>
          <a:ln cap="flat" cmpd="sng" w="25400">
            <a:solidFill>
              <a:srgbClr val="006FB6"/>
            </a:solidFill>
            <a:prstDash val="solid"/>
            <a:round/>
            <a:headEnd len="sm" w="sm" type="none"/>
            <a:tailEnd len="sm" w="sm" type="none"/>
          </a:ln>
        </p:spPr>
      </p:cxnSp>
      <p:cxnSp>
        <p:nvCxnSpPr>
          <p:cNvPr id="967" name="Google Shape;967;p73"/>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968" name="Google Shape;968;p73"/>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969" name="Google Shape;969;p73"/>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970" name="Google Shape;970;p73"/>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971" name="Google Shape;971;p73"/>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2" name="Google Shape;972;p73"/>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3" name="Google Shape;973;p73"/>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4" name="Google Shape;974;p73"/>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5" name="Google Shape;975;p73"/>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6" name="Google Shape;976;p73"/>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7" name="Google Shape;977;p73"/>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8" name="Google Shape;978;p73"/>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9" name="Google Shape;979;p73"/>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elcome 4 Points, Pic 2">
  <p:cSld name="1_Welcome 4 Points, Pic 2">
    <p:spTree>
      <p:nvGrpSpPr>
        <p:cNvPr id="980" name="Shape 980"/>
        <p:cNvGrpSpPr/>
        <p:nvPr/>
      </p:nvGrpSpPr>
      <p:grpSpPr>
        <a:xfrm>
          <a:off x="0" y="0"/>
          <a:ext cx="0" cy="0"/>
          <a:chOff x="0" y="0"/>
          <a:chExt cx="0" cy="0"/>
        </a:xfrm>
      </p:grpSpPr>
      <p:pic>
        <p:nvPicPr>
          <p:cNvPr id="981" name="Google Shape;981;p74"/>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982" name="Google Shape;982;p74"/>
          <p:cNvCxnSpPr/>
          <p:nvPr/>
        </p:nvCxnSpPr>
        <p:spPr>
          <a:xfrm>
            <a:off x="-30163" y="6567488"/>
            <a:ext cx="2082801" cy="0"/>
          </a:xfrm>
          <a:prstGeom prst="straightConnector1">
            <a:avLst/>
          </a:prstGeom>
          <a:noFill/>
          <a:ln cap="flat" cmpd="sng" w="25400">
            <a:solidFill>
              <a:srgbClr val="96C934"/>
            </a:solidFill>
            <a:prstDash val="solid"/>
            <a:round/>
            <a:headEnd len="sm" w="sm" type="none"/>
            <a:tailEnd len="sm" w="sm" type="none"/>
          </a:ln>
        </p:spPr>
      </p:cxnSp>
      <p:cxnSp>
        <p:nvCxnSpPr>
          <p:cNvPr id="983" name="Google Shape;983;p74"/>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984" name="Google Shape;984;p74"/>
          <p:cNvCxnSpPr/>
          <p:nvPr/>
        </p:nvCxnSpPr>
        <p:spPr>
          <a:xfrm>
            <a:off x="49260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985" name="Google Shape;985;p74"/>
          <p:cNvCxnSpPr/>
          <p:nvPr/>
        </p:nvCxnSpPr>
        <p:spPr>
          <a:xfrm>
            <a:off x="7621588" y="6565900"/>
            <a:ext cx="2081212" cy="0"/>
          </a:xfrm>
          <a:prstGeom prst="straightConnector1">
            <a:avLst/>
          </a:prstGeom>
          <a:noFill/>
          <a:ln cap="flat" cmpd="sng" w="25400">
            <a:solidFill>
              <a:srgbClr val="006FB6"/>
            </a:solidFill>
            <a:prstDash val="solid"/>
            <a:round/>
            <a:headEnd len="sm" w="sm" type="none"/>
            <a:tailEnd len="sm" w="sm" type="none"/>
          </a:ln>
        </p:spPr>
      </p:cxnSp>
      <p:cxnSp>
        <p:nvCxnSpPr>
          <p:cNvPr id="986" name="Google Shape;986;p74"/>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987" name="Google Shape;987;p74"/>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988" name="Google Shape;988;p74"/>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989" name="Google Shape;989;p74"/>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pic>
        <p:nvPicPr>
          <p:cNvPr id="990" name="Google Shape;990;p74"/>
          <p:cNvPicPr preferRelativeResize="0"/>
          <p:nvPr/>
        </p:nvPicPr>
        <p:blipFill rotWithShape="1">
          <a:blip r:embed="rId6">
            <a:alphaModFix/>
          </a:blip>
          <a:srcRect b="0" l="0" r="0" t="0"/>
          <a:stretch/>
        </p:blipFill>
        <p:spPr>
          <a:xfrm>
            <a:off x="544513" y="1666875"/>
            <a:ext cx="768350" cy="763588"/>
          </a:xfrm>
          <a:prstGeom prst="rect">
            <a:avLst/>
          </a:prstGeom>
          <a:noFill/>
          <a:ln>
            <a:noFill/>
          </a:ln>
        </p:spPr>
      </p:pic>
      <p:pic>
        <p:nvPicPr>
          <p:cNvPr id="991" name="Google Shape;991;p74"/>
          <p:cNvPicPr preferRelativeResize="0"/>
          <p:nvPr/>
        </p:nvPicPr>
        <p:blipFill rotWithShape="1">
          <a:blip r:embed="rId7">
            <a:alphaModFix/>
          </a:blip>
          <a:srcRect b="0" l="0" r="0" t="0"/>
          <a:stretch/>
        </p:blipFill>
        <p:spPr>
          <a:xfrm>
            <a:off x="511175" y="3130550"/>
            <a:ext cx="833438" cy="884238"/>
          </a:xfrm>
          <a:prstGeom prst="rect">
            <a:avLst/>
          </a:prstGeom>
          <a:noFill/>
          <a:ln>
            <a:noFill/>
          </a:ln>
        </p:spPr>
      </p:pic>
      <p:pic>
        <p:nvPicPr>
          <p:cNvPr id="992" name="Google Shape;992;p74"/>
          <p:cNvPicPr preferRelativeResize="0"/>
          <p:nvPr/>
        </p:nvPicPr>
        <p:blipFill rotWithShape="1">
          <a:blip r:embed="rId8">
            <a:alphaModFix/>
          </a:blip>
          <a:srcRect b="0" l="0" r="0" t="0"/>
          <a:stretch/>
        </p:blipFill>
        <p:spPr>
          <a:xfrm>
            <a:off x="511175" y="4872038"/>
            <a:ext cx="833438" cy="914400"/>
          </a:xfrm>
          <a:prstGeom prst="rect">
            <a:avLst/>
          </a:prstGeom>
          <a:noFill/>
          <a:ln>
            <a:noFill/>
          </a:ln>
        </p:spPr>
      </p:pic>
      <p:sp>
        <p:nvSpPr>
          <p:cNvPr id="993" name="Google Shape;993;p74"/>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994" name="Google Shape;994;p74"/>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5" name="Google Shape;995;p74"/>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6" name="Google Shape;996;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97" name="Google Shape;997;p74"/>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Virtual) 4 Points, Pic">
  <p:cSld name="Welcome (Virtual) 4 Points, Pic">
    <p:spTree>
      <p:nvGrpSpPr>
        <p:cNvPr id="998" name="Shape 998"/>
        <p:cNvGrpSpPr/>
        <p:nvPr/>
      </p:nvGrpSpPr>
      <p:grpSpPr>
        <a:xfrm>
          <a:off x="0" y="0"/>
          <a:ext cx="0" cy="0"/>
          <a:chOff x="0" y="0"/>
          <a:chExt cx="0" cy="0"/>
        </a:xfrm>
      </p:grpSpPr>
      <p:pic>
        <p:nvPicPr>
          <p:cNvPr id="999" name="Google Shape;999;p75"/>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1000" name="Google Shape;1000;p75"/>
          <p:cNvCxnSpPr/>
          <p:nvPr/>
        </p:nvCxnSpPr>
        <p:spPr>
          <a:xfrm>
            <a:off x="-30163" y="6567488"/>
            <a:ext cx="2082801" cy="0"/>
          </a:xfrm>
          <a:prstGeom prst="straightConnector1">
            <a:avLst/>
          </a:prstGeom>
          <a:noFill/>
          <a:ln cap="flat" cmpd="sng" w="25400">
            <a:solidFill>
              <a:srgbClr val="96C934"/>
            </a:solidFill>
            <a:prstDash val="solid"/>
            <a:round/>
            <a:headEnd len="sm" w="sm" type="none"/>
            <a:tailEnd len="sm" w="sm" type="none"/>
          </a:ln>
        </p:spPr>
      </p:cxnSp>
      <p:cxnSp>
        <p:nvCxnSpPr>
          <p:cNvPr id="1001" name="Google Shape;1001;p75"/>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1002" name="Google Shape;1002;p75"/>
          <p:cNvCxnSpPr/>
          <p:nvPr/>
        </p:nvCxnSpPr>
        <p:spPr>
          <a:xfrm>
            <a:off x="49260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003" name="Google Shape;1003;p75"/>
          <p:cNvCxnSpPr/>
          <p:nvPr/>
        </p:nvCxnSpPr>
        <p:spPr>
          <a:xfrm>
            <a:off x="7621588" y="6565900"/>
            <a:ext cx="2081212" cy="0"/>
          </a:xfrm>
          <a:prstGeom prst="straightConnector1">
            <a:avLst/>
          </a:prstGeom>
          <a:noFill/>
          <a:ln cap="flat" cmpd="sng" w="25400">
            <a:solidFill>
              <a:srgbClr val="006FB6"/>
            </a:solidFill>
            <a:prstDash val="solid"/>
            <a:round/>
            <a:headEnd len="sm" w="sm" type="none"/>
            <a:tailEnd len="sm" w="sm" type="none"/>
          </a:ln>
        </p:spPr>
      </p:cxnSp>
      <p:cxnSp>
        <p:nvCxnSpPr>
          <p:cNvPr id="1004" name="Google Shape;1004;p75"/>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1005" name="Google Shape;1005;p75"/>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1006" name="Google Shape;1006;p75"/>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1007" name="Google Shape;1007;p75"/>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pic>
        <p:nvPicPr>
          <p:cNvPr id="1008" name="Google Shape;1008;p75"/>
          <p:cNvPicPr preferRelativeResize="0"/>
          <p:nvPr/>
        </p:nvPicPr>
        <p:blipFill rotWithShape="1">
          <a:blip r:embed="rId6">
            <a:alphaModFix/>
          </a:blip>
          <a:srcRect b="0" l="0" r="0" t="0"/>
          <a:stretch/>
        </p:blipFill>
        <p:spPr>
          <a:xfrm>
            <a:off x="531813" y="1630363"/>
            <a:ext cx="735012" cy="836612"/>
          </a:xfrm>
          <a:prstGeom prst="rect">
            <a:avLst/>
          </a:prstGeom>
          <a:noFill/>
          <a:ln>
            <a:noFill/>
          </a:ln>
        </p:spPr>
      </p:pic>
      <p:pic>
        <p:nvPicPr>
          <p:cNvPr id="1009" name="Google Shape;1009;p75"/>
          <p:cNvPicPr preferRelativeResize="0"/>
          <p:nvPr/>
        </p:nvPicPr>
        <p:blipFill rotWithShape="1">
          <a:blip r:embed="rId7">
            <a:alphaModFix/>
          </a:blip>
          <a:srcRect b="0" l="0" r="0" t="0"/>
          <a:stretch/>
        </p:blipFill>
        <p:spPr>
          <a:xfrm>
            <a:off x="531813" y="3182938"/>
            <a:ext cx="735012" cy="779462"/>
          </a:xfrm>
          <a:prstGeom prst="rect">
            <a:avLst/>
          </a:prstGeom>
          <a:noFill/>
          <a:ln>
            <a:noFill/>
          </a:ln>
        </p:spPr>
      </p:pic>
      <p:pic>
        <p:nvPicPr>
          <p:cNvPr id="1010" name="Google Shape;1010;p75"/>
          <p:cNvPicPr preferRelativeResize="0"/>
          <p:nvPr/>
        </p:nvPicPr>
        <p:blipFill rotWithShape="1">
          <a:blip r:embed="rId8">
            <a:alphaModFix/>
          </a:blip>
          <a:srcRect b="0" l="0" r="0" t="0"/>
          <a:stretch/>
        </p:blipFill>
        <p:spPr>
          <a:xfrm>
            <a:off x="482600" y="4976813"/>
            <a:ext cx="833438" cy="704850"/>
          </a:xfrm>
          <a:prstGeom prst="rect">
            <a:avLst/>
          </a:prstGeom>
          <a:noFill/>
          <a:ln>
            <a:noFill/>
          </a:ln>
        </p:spPr>
      </p:pic>
      <p:sp>
        <p:nvSpPr>
          <p:cNvPr id="1011" name="Google Shape;1011;p75"/>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1012" name="Google Shape;1012;p75"/>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3" name="Google Shape;1013;p75"/>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4" name="Google Shape;1014;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5" name="Google Shape;1015;p75"/>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016" name="Shape 1016"/>
        <p:cNvGrpSpPr/>
        <p:nvPr/>
      </p:nvGrpSpPr>
      <p:grpSpPr>
        <a:xfrm>
          <a:off x="0" y="0"/>
          <a:ext cx="0" cy="0"/>
          <a:chOff x="0" y="0"/>
          <a:chExt cx="0" cy="0"/>
        </a:xfrm>
      </p:grpSpPr>
      <p:pic>
        <p:nvPicPr>
          <p:cNvPr id="1017" name="Google Shape;1017;p76"/>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1018" name="Google Shape;1018;p76"/>
          <p:cNvCxnSpPr/>
          <p:nvPr/>
        </p:nvCxnSpPr>
        <p:spPr>
          <a:xfrm>
            <a:off x="-30163" y="6567488"/>
            <a:ext cx="2082801" cy="0"/>
          </a:xfrm>
          <a:prstGeom prst="straightConnector1">
            <a:avLst/>
          </a:prstGeom>
          <a:noFill/>
          <a:ln cap="flat" cmpd="sng" w="25400">
            <a:solidFill>
              <a:srgbClr val="96C934"/>
            </a:solidFill>
            <a:prstDash val="solid"/>
            <a:round/>
            <a:headEnd len="sm" w="sm" type="none"/>
            <a:tailEnd len="sm" w="sm" type="none"/>
          </a:ln>
        </p:spPr>
      </p:cxnSp>
      <p:cxnSp>
        <p:nvCxnSpPr>
          <p:cNvPr id="1019" name="Google Shape;1019;p76"/>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1020" name="Google Shape;1020;p76"/>
          <p:cNvCxnSpPr/>
          <p:nvPr/>
        </p:nvCxnSpPr>
        <p:spPr>
          <a:xfrm>
            <a:off x="49260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021" name="Google Shape;1021;p76"/>
          <p:cNvCxnSpPr/>
          <p:nvPr/>
        </p:nvCxnSpPr>
        <p:spPr>
          <a:xfrm>
            <a:off x="7621588" y="6565900"/>
            <a:ext cx="2081212" cy="0"/>
          </a:xfrm>
          <a:prstGeom prst="straightConnector1">
            <a:avLst/>
          </a:prstGeom>
          <a:noFill/>
          <a:ln cap="flat" cmpd="sng" w="25400">
            <a:solidFill>
              <a:srgbClr val="006FB6"/>
            </a:solidFill>
            <a:prstDash val="solid"/>
            <a:round/>
            <a:headEnd len="sm" w="sm" type="none"/>
            <a:tailEnd len="sm" w="sm" type="none"/>
          </a:ln>
        </p:spPr>
      </p:cxnSp>
      <p:cxnSp>
        <p:nvCxnSpPr>
          <p:cNvPr id="1022" name="Google Shape;1022;p76"/>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1023" name="Google Shape;1023;p76"/>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1024" name="Google Shape;1024;p76"/>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1025" name="Google Shape;1025;p76"/>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1026" name="Google Shape;1026;p76"/>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7" name="Google Shape;1027;p76"/>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8" name="Google Shape;1028;p76"/>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9" name="Google Shape;1029;p76"/>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0" name="Google Shape;1030;p76"/>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1" name="Google Shape;1031;p76"/>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2" name="Google Shape;1032;p76"/>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3" name="Google Shape;1033;p76"/>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4" name="Google Shape;1034;p76"/>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3 points,content box 2">
  <p:cSld name="4_Title, 3 points,content box 2">
    <p:spTree>
      <p:nvGrpSpPr>
        <p:cNvPr id="1035" name="Shape 1035"/>
        <p:cNvGrpSpPr/>
        <p:nvPr/>
      </p:nvGrpSpPr>
      <p:grpSpPr>
        <a:xfrm>
          <a:off x="0" y="0"/>
          <a:ext cx="0" cy="0"/>
          <a:chOff x="0" y="0"/>
          <a:chExt cx="0" cy="0"/>
        </a:xfrm>
      </p:grpSpPr>
      <p:pic>
        <p:nvPicPr>
          <p:cNvPr id="1036" name="Google Shape;1036;p77"/>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1037" name="Google Shape;1037;p77"/>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1038" name="Google Shape;1038;p77"/>
          <p:cNvCxnSpPr/>
          <p:nvPr/>
        </p:nvCxnSpPr>
        <p:spPr>
          <a:xfrm>
            <a:off x="7621588" y="6565900"/>
            <a:ext cx="2081212" cy="0"/>
          </a:xfrm>
          <a:prstGeom prst="straightConnector1">
            <a:avLst/>
          </a:prstGeom>
          <a:noFill/>
          <a:ln cap="flat" cmpd="sng" w="25400">
            <a:solidFill>
              <a:srgbClr val="96C934"/>
            </a:solidFill>
            <a:prstDash val="solid"/>
            <a:round/>
            <a:headEnd len="sm" w="sm" type="none"/>
            <a:tailEnd len="sm" w="sm" type="none"/>
          </a:ln>
        </p:spPr>
      </p:cxnSp>
      <p:cxnSp>
        <p:nvCxnSpPr>
          <p:cNvPr id="1039" name="Google Shape;1039;p77"/>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1040" name="Google Shape;1040;p77"/>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1041" name="Google Shape;1041;p77"/>
          <p:cNvPicPr preferRelativeResize="0"/>
          <p:nvPr/>
        </p:nvPicPr>
        <p:blipFill rotWithShape="1">
          <a:blip r:embed="rId4">
            <a:alphaModFix/>
          </a:blip>
          <a:srcRect b="0" l="0" r="0" t="0"/>
          <a:stretch/>
        </p:blipFill>
        <p:spPr>
          <a:xfrm>
            <a:off x="6981825" y="6196013"/>
            <a:ext cx="687388" cy="615950"/>
          </a:xfrm>
          <a:prstGeom prst="rect">
            <a:avLst/>
          </a:prstGeom>
          <a:noFill/>
          <a:ln>
            <a:noFill/>
          </a:ln>
        </p:spPr>
      </p:pic>
      <p:cxnSp>
        <p:nvCxnSpPr>
          <p:cNvPr id="1042" name="Google Shape;1042;p77"/>
          <p:cNvCxnSpPr/>
          <p:nvPr/>
        </p:nvCxnSpPr>
        <p:spPr>
          <a:xfrm>
            <a:off x="2289175"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043" name="Google Shape;1043;p77"/>
          <p:cNvCxnSpPr/>
          <p:nvPr/>
        </p:nvCxnSpPr>
        <p:spPr>
          <a:xfrm>
            <a:off x="4926013" y="6565900"/>
            <a:ext cx="2082800" cy="0"/>
          </a:xfrm>
          <a:prstGeom prst="straightConnector1">
            <a:avLst/>
          </a:prstGeom>
          <a:noFill/>
          <a:ln cap="flat" cmpd="sng" w="25400">
            <a:solidFill>
              <a:srgbClr val="96C934"/>
            </a:solidFill>
            <a:prstDash val="solid"/>
            <a:round/>
            <a:headEnd len="sm" w="sm" type="none"/>
            <a:tailEnd len="sm" w="sm" type="none"/>
          </a:ln>
        </p:spPr>
      </p:cxnSp>
      <p:pic>
        <p:nvPicPr>
          <p:cNvPr id="1044" name="Google Shape;1044;p77"/>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pic>
        <p:nvPicPr>
          <p:cNvPr descr="Una imagen con un muchacho, niño, joven  Descripción generada con muchísima confianza" id="1045" name="Google Shape;1045;p77"/>
          <p:cNvPicPr preferRelativeResize="0"/>
          <p:nvPr/>
        </p:nvPicPr>
        <p:blipFill rotWithShape="1">
          <a:blip r:embed="rId6">
            <a:alphaModFix/>
          </a:blip>
          <a:srcRect b="0" l="0" r="0" t="0"/>
          <a:stretch/>
        </p:blipFill>
        <p:spPr>
          <a:xfrm>
            <a:off x="6551613" y="2127250"/>
            <a:ext cx="5113337" cy="3840163"/>
          </a:xfrm>
          <a:prstGeom prst="rect">
            <a:avLst/>
          </a:prstGeom>
          <a:noFill/>
          <a:ln cap="flat" cmpd="sng" w="19050">
            <a:solidFill>
              <a:srgbClr val="666666"/>
            </a:solidFill>
            <a:prstDash val="solid"/>
            <a:miter lim="800000"/>
            <a:headEnd len="sm" w="sm" type="none"/>
            <a:tailEnd len="sm" w="sm" type="none"/>
          </a:ln>
        </p:spPr>
      </p:pic>
      <p:sp>
        <p:nvSpPr>
          <p:cNvPr id="1046" name="Google Shape;1046;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7" name="Google Shape;1047;p77"/>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8" name="Google Shape;1048;p77"/>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9" name="Google Shape;1049;p77"/>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0" name="Google Shape;1050;p77"/>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1" name="Google Shape;1051;p77"/>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2" name="Google Shape;1052;p77"/>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3" name="Google Shape;1053;p77"/>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4" name="Google Shape;1054;p77"/>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3 points,content box 3">
  <p:cSld name="4_Title, 3 points,content box 3">
    <p:spTree>
      <p:nvGrpSpPr>
        <p:cNvPr id="1055" name="Shape 1055"/>
        <p:cNvGrpSpPr/>
        <p:nvPr/>
      </p:nvGrpSpPr>
      <p:grpSpPr>
        <a:xfrm>
          <a:off x="0" y="0"/>
          <a:ext cx="0" cy="0"/>
          <a:chOff x="0" y="0"/>
          <a:chExt cx="0" cy="0"/>
        </a:xfrm>
      </p:grpSpPr>
      <p:pic>
        <p:nvPicPr>
          <p:cNvPr id="1056" name="Google Shape;1056;p78"/>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1057" name="Google Shape;1057;p78"/>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1058" name="Google Shape;1058;p78"/>
          <p:cNvCxnSpPr/>
          <p:nvPr/>
        </p:nvCxnSpPr>
        <p:spPr>
          <a:xfrm>
            <a:off x="7621588" y="6565900"/>
            <a:ext cx="2081212" cy="0"/>
          </a:xfrm>
          <a:prstGeom prst="straightConnector1">
            <a:avLst/>
          </a:prstGeom>
          <a:noFill/>
          <a:ln cap="flat" cmpd="sng" w="25400">
            <a:solidFill>
              <a:srgbClr val="96C934"/>
            </a:solidFill>
            <a:prstDash val="solid"/>
            <a:round/>
            <a:headEnd len="sm" w="sm" type="none"/>
            <a:tailEnd len="sm" w="sm" type="none"/>
          </a:ln>
        </p:spPr>
      </p:cxnSp>
      <p:cxnSp>
        <p:nvCxnSpPr>
          <p:cNvPr id="1059" name="Google Shape;1059;p78"/>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1060" name="Google Shape;1060;p78"/>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1061" name="Google Shape;1061;p78"/>
          <p:cNvPicPr preferRelativeResize="0"/>
          <p:nvPr/>
        </p:nvPicPr>
        <p:blipFill rotWithShape="1">
          <a:blip r:embed="rId4">
            <a:alphaModFix/>
          </a:blip>
          <a:srcRect b="0" l="0" r="0" t="0"/>
          <a:stretch/>
        </p:blipFill>
        <p:spPr>
          <a:xfrm>
            <a:off x="6981825" y="6196013"/>
            <a:ext cx="687388" cy="615950"/>
          </a:xfrm>
          <a:prstGeom prst="rect">
            <a:avLst/>
          </a:prstGeom>
          <a:noFill/>
          <a:ln>
            <a:noFill/>
          </a:ln>
        </p:spPr>
      </p:pic>
      <p:cxnSp>
        <p:nvCxnSpPr>
          <p:cNvPr id="1062" name="Google Shape;1062;p78"/>
          <p:cNvCxnSpPr/>
          <p:nvPr/>
        </p:nvCxnSpPr>
        <p:spPr>
          <a:xfrm>
            <a:off x="2289175"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063" name="Google Shape;1063;p78"/>
          <p:cNvCxnSpPr/>
          <p:nvPr/>
        </p:nvCxnSpPr>
        <p:spPr>
          <a:xfrm>
            <a:off x="4926013" y="6565900"/>
            <a:ext cx="2082800" cy="0"/>
          </a:xfrm>
          <a:prstGeom prst="straightConnector1">
            <a:avLst/>
          </a:prstGeom>
          <a:noFill/>
          <a:ln cap="flat" cmpd="sng" w="25400">
            <a:solidFill>
              <a:srgbClr val="96C934"/>
            </a:solidFill>
            <a:prstDash val="solid"/>
            <a:round/>
            <a:headEnd len="sm" w="sm" type="none"/>
            <a:tailEnd len="sm" w="sm" type="none"/>
          </a:ln>
        </p:spPr>
      </p:cxnSp>
      <p:pic>
        <p:nvPicPr>
          <p:cNvPr id="1064" name="Google Shape;1064;p78"/>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pic>
        <p:nvPicPr>
          <p:cNvPr descr="Una imagen con un muchacho, niño, joven  Descripción generada con muchísima confianza" id="1065" name="Google Shape;1065;p78"/>
          <p:cNvPicPr preferRelativeResize="0"/>
          <p:nvPr/>
        </p:nvPicPr>
        <p:blipFill rotWithShape="1">
          <a:blip r:embed="rId6">
            <a:alphaModFix/>
          </a:blip>
          <a:srcRect b="0" l="0" r="0" t="0"/>
          <a:stretch/>
        </p:blipFill>
        <p:spPr>
          <a:xfrm>
            <a:off x="5348288" y="3084513"/>
            <a:ext cx="3643312" cy="2855912"/>
          </a:xfrm>
          <a:prstGeom prst="rect">
            <a:avLst/>
          </a:prstGeom>
          <a:noFill/>
          <a:ln cap="flat" cmpd="sng" w="19050">
            <a:solidFill>
              <a:srgbClr val="666666"/>
            </a:solidFill>
            <a:prstDash val="solid"/>
            <a:miter lim="800000"/>
            <a:headEnd len="sm" w="sm" type="none"/>
            <a:tailEnd len="sm" w="sm" type="none"/>
          </a:ln>
        </p:spPr>
      </p:pic>
      <p:sp>
        <p:nvSpPr>
          <p:cNvPr id="1066" name="Google Shape;1066;p78"/>
          <p:cNvSpPr/>
          <p:nvPr/>
        </p:nvSpPr>
        <p:spPr>
          <a:xfrm>
            <a:off x="8181975" y="1374775"/>
            <a:ext cx="3802063" cy="1570038"/>
          </a:xfrm>
          <a:prstGeom prst="wedgeRoundRectCallout">
            <a:avLst>
              <a:gd fmla="val -43671" name="adj1"/>
              <a:gd fmla="val 91343"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67" name="Google Shape;1067;p78"/>
          <p:cNvSpPr/>
          <p:nvPr/>
        </p:nvSpPr>
        <p:spPr>
          <a:xfrm>
            <a:off x="8851900" y="4379913"/>
            <a:ext cx="3206750" cy="1570037"/>
          </a:xfrm>
          <a:prstGeom prst="wedgeRoundRectCallout">
            <a:avLst>
              <a:gd fmla="val -55944"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68" name="Google Shape;1068;p7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69" name="Google Shape;1069;p78"/>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0" name="Google Shape;1070;p78"/>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1" name="Google Shape;1071;p78"/>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2" name="Google Shape;1072;p78"/>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3" name="Google Shape;1073;p78"/>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4" name="Google Shape;1074;p78"/>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5" name="Google Shape;1075;p78"/>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6" name="Google Shape;1076;p78"/>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7" name="Google Shape;1077;p78"/>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8" name="Google Shape;1078;p78"/>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4 Points, Pic">
    <p:spTree>
      <p:nvGrpSpPr>
        <p:cNvPr id="69" name="Shape 69"/>
        <p:cNvGrpSpPr/>
        <p:nvPr/>
      </p:nvGrpSpPr>
      <p:grpSpPr>
        <a:xfrm>
          <a:off x="0" y="0"/>
          <a:ext cx="0" cy="0"/>
          <a:chOff x="0" y="0"/>
          <a:chExt cx="0" cy="0"/>
        </a:xfrm>
      </p:grpSpPr>
      <p:pic>
        <p:nvPicPr>
          <p:cNvPr id="70" name="Google Shape;70;p10"/>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71" name="Google Shape;71;p10"/>
          <p:cNvCxnSpPr/>
          <p:nvPr/>
        </p:nvCxnSpPr>
        <p:spPr>
          <a:xfrm>
            <a:off x="-30163" y="6567488"/>
            <a:ext cx="2082801" cy="0"/>
          </a:xfrm>
          <a:prstGeom prst="straightConnector1">
            <a:avLst/>
          </a:prstGeom>
          <a:noFill/>
          <a:ln cap="flat" cmpd="sng" w="25400">
            <a:solidFill>
              <a:srgbClr val="96C934"/>
            </a:solidFill>
            <a:prstDash val="solid"/>
            <a:round/>
            <a:headEnd len="sm" w="sm" type="none"/>
            <a:tailEnd len="sm" w="sm" type="none"/>
          </a:ln>
        </p:spPr>
      </p:cxnSp>
      <p:cxnSp>
        <p:nvCxnSpPr>
          <p:cNvPr id="72" name="Google Shape;72;p10"/>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73" name="Google Shape;73;p10"/>
          <p:cNvCxnSpPr/>
          <p:nvPr/>
        </p:nvCxnSpPr>
        <p:spPr>
          <a:xfrm>
            <a:off x="49260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74" name="Google Shape;74;p10"/>
          <p:cNvCxnSpPr/>
          <p:nvPr/>
        </p:nvCxnSpPr>
        <p:spPr>
          <a:xfrm>
            <a:off x="7621588" y="6565900"/>
            <a:ext cx="2081212" cy="0"/>
          </a:xfrm>
          <a:prstGeom prst="straightConnector1">
            <a:avLst/>
          </a:prstGeom>
          <a:noFill/>
          <a:ln cap="flat" cmpd="sng" w="25400">
            <a:solidFill>
              <a:srgbClr val="006FB6"/>
            </a:solidFill>
            <a:prstDash val="solid"/>
            <a:round/>
            <a:headEnd len="sm" w="sm" type="none"/>
            <a:tailEnd len="sm" w="sm" type="none"/>
          </a:ln>
        </p:spPr>
      </p:cxnSp>
      <p:cxnSp>
        <p:nvCxnSpPr>
          <p:cNvPr id="75" name="Google Shape;75;p10"/>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76" name="Google Shape;76;p10"/>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77" name="Google Shape;77;p10"/>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78" name="Google Shape;78;p10"/>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79" name="Google Shape;79;p10"/>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80" name="Google Shape;80;p1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0"/>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10"/>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 name="Google Shape;84;p10"/>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10"/>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79" name="Shape 1079"/>
        <p:cNvGrpSpPr/>
        <p:nvPr/>
      </p:nvGrpSpPr>
      <p:grpSpPr>
        <a:xfrm>
          <a:off x="0" y="0"/>
          <a:ext cx="0" cy="0"/>
          <a:chOff x="0" y="0"/>
          <a:chExt cx="0" cy="0"/>
        </a:xfrm>
      </p:grpSpPr>
      <p:pic>
        <p:nvPicPr>
          <p:cNvPr id="1080" name="Google Shape;1080;p79"/>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1081" name="Google Shape;1081;p79"/>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1082" name="Google Shape;1082;p79"/>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1083" name="Google Shape;1083;p79"/>
          <p:cNvCxnSpPr/>
          <p:nvPr/>
        </p:nvCxnSpPr>
        <p:spPr>
          <a:xfrm>
            <a:off x="4926013"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1084" name="Google Shape;1084;p79"/>
          <p:cNvCxnSpPr/>
          <p:nvPr/>
        </p:nvCxnSpPr>
        <p:spPr>
          <a:xfrm>
            <a:off x="7621588" y="6565900"/>
            <a:ext cx="2081212" cy="0"/>
          </a:xfrm>
          <a:prstGeom prst="straightConnector1">
            <a:avLst/>
          </a:prstGeom>
          <a:noFill/>
          <a:ln cap="flat" cmpd="sng" w="25400">
            <a:solidFill>
              <a:srgbClr val="006FB6"/>
            </a:solidFill>
            <a:prstDash val="solid"/>
            <a:round/>
            <a:headEnd len="sm" w="sm" type="none"/>
            <a:tailEnd len="sm" w="sm" type="none"/>
          </a:ln>
        </p:spPr>
      </p:cxnSp>
      <p:cxnSp>
        <p:nvCxnSpPr>
          <p:cNvPr id="1085" name="Google Shape;1085;p79"/>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1086" name="Google Shape;1086;p79"/>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1087" name="Google Shape;1087;p79"/>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1088" name="Google Shape;1088;p79"/>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1089" name="Google Shape;1089;p7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90" name="Google Shape;1090;p79"/>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1" name="Google Shape;1091;p79"/>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1092" name="Shape 1092"/>
        <p:cNvGrpSpPr/>
        <p:nvPr/>
      </p:nvGrpSpPr>
      <p:grpSpPr>
        <a:xfrm>
          <a:off x="0" y="0"/>
          <a:ext cx="0" cy="0"/>
          <a:chOff x="0" y="0"/>
          <a:chExt cx="0" cy="0"/>
        </a:xfrm>
      </p:grpSpPr>
      <p:pic>
        <p:nvPicPr>
          <p:cNvPr id="1093" name="Google Shape;1093;p80"/>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1094" name="Google Shape;1094;p80"/>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1095" name="Google Shape;1095;p80"/>
          <p:cNvCxnSpPr/>
          <p:nvPr/>
        </p:nvCxnSpPr>
        <p:spPr>
          <a:xfrm>
            <a:off x="7621588" y="6565900"/>
            <a:ext cx="2081212" cy="0"/>
          </a:xfrm>
          <a:prstGeom prst="straightConnector1">
            <a:avLst/>
          </a:prstGeom>
          <a:noFill/>
          <a:ln cap="flat" cmpd="sng" w="25400">
            <a:solidFill>
              <a:srgbClr val="96C934"/>
            </a:solidFill>
            <a:prstDash val="solid"/>
            <a:round/>
            <a:headEnd len="sm" w="sm" type="none"/>
            <a:tailEnd len="sm" w="sm" type="none"/>
          </a:ln>
        </p:spPr>
      </p:cxnSp>
      <p:cxnSp>
        <p:nvCxnSpPr>
          <p:cNvPr id="1096" name="Google Shape;1096;p80"/>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1097" name="Google Shape;1097;p80"/>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1098" name="Google Shape;1098;p80"/>
          <p:cNvPicPr preferRelativeResize="0"/>
          <p:nvPr/>
        </p:nvPicPr>
        <p:blipFill rotWithShape="1">
          <a:blip r:embed="rId4">
            <a:alphaModFix/>
          </a:blip>
          <a:srcRect b="0" l="0" r="0" t="0"/>
          <a:stretch/>
        </p:blipFill>
        <p:spPr>
          <a:xfrm>
            <a:off x="6981825" y="6196013"/>
            <a:ext cx="687388" cy="615950"/>
          </a:xfrm>
          <a:prstGeom prst="rect">
            <a:avLst/>
          </a:prstGeom>
          <a:noFill/>
          <a:ln>
            <a:noFill/>
          </a:ln>
        </p:spPr>
      </p:pic>
      <p:cxnSp>
        <p:nvCxnSpPr>
          <p:cNvPr id="1099" name="Google Shape;1099;p80"/>
          <p:cNvCxnSpPr/>
          <p:nvPr/>
        </p:nvCxnSpPr>
        <p:spPr>
          <a:xfrm>
            <a:off x="2289175"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100" name="Google Shape;1100;p80"/>
          <p:cNvCxnSpPr/>
          <p:nvPr/>
        </p:nvCxnSpPr>
        <p:spPr>
          <a:xfrm>
            <a:off x="4926013" y="6565900"/>
            <a:ext cx="2082800" cy="0"/>
          </a:xfrm>
          <a:prstGeom prst="straightConnector1">
            <a:avLst/>
          </a:prstGeom>
          <a:noFill/>
          <a:ln cap="flat" cmpd="sng" w="25400">
            <a:solidFill>
              <a:srgbClr val="96C934"/>
            </a:solidFill>
            <a:prstDash val="solid"/>
            <a:round/>
            <a:headEnd len="sm" w="sm" type="none"/>
            <a:tailEnd len="sm" w="sm" type="none"/>
          </a:ln>
        </p:spPr>
      </p:cxnSp>
      <p:pic>
        <p:nvPicPr>
          <p:cNvPr id="1101" name="Google Shape;1101;p80"/>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sp>
        <p:nvSpPr>
          <p:cNvPr id="1102" name="Google Shape;1102;p8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03" name="Google Shape;1103;p80"/>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4" name="Google Shape;1104;p80"/>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105" name="Shape 1105"/>
        <p:cNvGrpSpPr/>
        <p:nvPr/>
      </p:nvGrpSpPr>
      <p:grpSpPr>
        <a:xfrm>
          <a:off x="0" y="0"/>
          <a:ext cx="0" cy="0"/>
          <a:chOff x="0" y="0"/>
          <a:chExt cx="0" cy="0"/>
        </a:xfrm>
      </p:grpSpPr>
      <p:pic>
        <p:nvPicPr>
          <p:cNvPr id="1106" name="Google Shape;1106;p81"/>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1107" name="Google Shape;1107;p81"/>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1108" name="Google Shape;1108;p81"/>
          <p:cNvCxnSpPr/>
          <p:nvPr/>
        </p:nvCxnSpPr>
        <p:spPr>
          <a:xfrm>
            <a:off x="7621588" y="6565900"/>
            <a:ext cx="2081212" cy="0"/>
          </a:xfrm>
          <a:prstGeom prst="straightConnector1">
            <a:avLst/>
          </a:prstGeom>
          <a:noFill/>
          <a:ln cap="flat" cmpd="sng" w="25400">
            <a:solidFill>
              <a:srgbClr val="96C934"/>
            </a:solidFill>
            <a:prstDash val="solid"/>
            <a:round/>
            <a:headEnd len="sm" w="sm" type="none"/>
            <a:tailEnd len="sm" w="sm" type="none"/>
          </a:ln>
        </p:spPr>
      </p:cxnSp>
      <p:cxnSp>
        <p:nvCxnSpPr>
          <p:cNvPr id="1109" name="Google Shape;1109;p81"/>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1110" name="Google Shape;1110;p81"/>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1111" name="Google Shape;1111;p81"/>
          <p:cNvPicPr preferRelativeResize="0"/>
          <p:nvPr/>
        </p:nvPicPr>
        <p:blipFill rotWithShape="1">
          <a:blip r:embed="rId4">
            <a:alphaModFix/>
          </a:blip>
          <a:srcRect b="0" l="0" r="0" t="0"/>
          <a:stretch/>
        </p:blipFill>
        <p:spPr>
          <a:xfrm>
            <a:off x="6981825" y="6196013"/>
            <a:ext cx="687388" cy="615950"/>
          </a:xfrm>
          <a:prstGeom prst="rect">
            <a:avLst/>
          </a:prstGeom>
          <a:noFill/>
          <a:ln>
            <a:noFill/>
          </a:ln>
        </p:spPr>
      </p:pic>
      <p:cxnSp>
        <p:nvCxnSpPr>
          <p:cNvPr id="1112" name="Google Shape;1112;p81"/>
          <p:cNvCxnSpPr/>
          <p:nvPr/>
        </p:nvCxnSpPr>
        <p:spPr>
          <a:xfrm>
            <a:off x="2289175"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113" name="Google Shape;1113;p81"/>
          <p:cNvCxnSpPr/>
          <p:nvPr/>
        </p:nvCxnSpPr>
        <p:spPr>
          <a:xfrm>
            <a:off x="4926013" y="6565900"/>
            <a:ext cx="2082800" cy="0"/>
          </a:xfrm>
          <a:prstGeom prst="straightConnector1">
            <a:avLst/>
          </a:prstGeom>
          <a:noFill/>
          <a:ln cap="flat" cmpd="sng" w="25400">
            <a:solidFill>
              <a:srgbClr val="96C934"/>
            </a:solidFill>
            <a:prstDash val="solid"/>
            <a:round/>
            <a:headEnd len="sm" w="sm" type="none"/>
            <a:tailEnd len="sm" w="sm" type="none"/>
          </a:ln>
        </p:spPr>
      </p:cxnSp>
      <p:pic>
        <p:nvPicPr>
          <p:cNvPr id="1114" name="Google Shape;1114;p81"/>
          <p:cNvPicPr preferRelativeResize="0"/>
          <p:nvPr/>
        </p:nvPicPr>
        <p:blipFill rotWithShape="1">
          <a:blip r:embed="rId5">
            <a:alphaModFix/>
          </a:blip>
          <a:srcRect b="0" l="0" r="0" t="0"/>
          <a:stretch/>
        </p:blipFill>
        <p:spPr>
          <a:xfrm>
            <a:off x="4457700" y="6324600"/>
            <a:ext cx="530225" cy="498475"/>
          </a:xfrm>
          <a:prstGeom prst="rect">
            <a:avLst/>
          </a:prstGeom>
          <a:noFill/>
          <a:ln>
            <a:noFill/>
          </a:ln>
        </p:spPr>
      </p:pic>
      <p:sp>
        <p:nvSpPr>
          <p:cNvPr id="1115" name="Google Shape;1115;p8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16" name="Google Shape;1116;p81"/>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7" name="Google Shape;1117;p81"/>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8" name="Google Shape;1118;p81"/>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9" name="Google Shape;1119;p81"/>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0" name="Google Shape;1120;p81"/>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1" name="Google Shape;1121;p81"/>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2" name="Google Shape;1122;p81"/>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123" name="Shape 1123"/>
        <p:cNvGrpSpPr/>
        <p:nvPr/>
      </p:nvGrpSpPr>
      <p:grpSpPr>
        <a:xfrm>
          <a:off x="0" y="0"/>
          <a:ext cx="0" cy="0"/>
          <a:chOff x="0" y="0"/>
          <a:chExt cx="0" cy="0"/>
        </a:xfrm>
      </p:grpSpPr>
      <p:pic>
        <p:nvPicPr>
          <p:cNvPr id="1124" name="Google Shape;1124;p82"/>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1125" name="Google Shape;1125;p82"/>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1126" name="Google Shape;1126;p82"/>
          <p:cNvCxnSpPr/>
          <p:nvPr/>
        </p:nvCxnSpPr>
        <p:spPr>
          <a:xfrm>
            <a:off x="7621588" y="6565900"/>
            <a:ext cx="2081212" cy="0"/>
          </a:xfrm>
          <a:prstGeom prst="straightConnector1">
            <a:avLst/>
          </a:prstGeom>
          <a:noFill/>
          <a:ln cap="flat" cmpd="sng" w="25400">
            <a:solidFill>
              <a:srgbClr val="96C934"/>
            </a:solidFill>
            <a:prstDash val="solid"/>
            <a:round/>
            <a:headEnd len="sm" w="sm" type="none"/>
            <a:tailEnd len="sm" w="sm" type="none"/>
          </a:ln>
        </p:spPr>
      </p:cxnSp>
      <p:cxnSp>
        <p:nvCxnSpPr>
          <p:cNvPr id="1127" name="Google Shape;1127;p82"/>
          <p:cNvCxnSpPr/>
          <p:nvPr/>
        </p:nvCxnSpPr>
        <p:spPr>
          <a:xfrm>
            <a:off x="10120313" y="6583363"/>
            <a:ext cx="2082800" cy="0"/>
          </a:xfrm>
          <a:prstGeom prst="straightConnector1">
            <a:avLst/>
          </a:prstGeom>
          <a:noFill/>
          <a:ln cap="flat" cmpd="sng" w="25400">
            <a:solidFill>
              <a:srgbClr val="96C934"/>
            </a:solidFill>
            <a:prstDash val="solid"/>
            <a:round/>
            <a:headEnd len="sm" w="sm" type="none"/>
            <a:tailEnd len="sm" w="sm" type="none"/>
          </a:ln>
        </p:spPr>
      </p:cxnSp>
      <p:pic>
        <p:nvPicPr>
          <p:cNvPr id="1128" name="Google Shape;1128;p82"/>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cxnSp>
        <p:nvCxnSpPr>
          <p:cNvPr id="1129" name="Google Shape;1129;p82"/>
          <p:cNvCxnSpPr/>
          <p:nvPr/>
        </p:nvCxnSpPr>
        <p:spPr>
          <a:xfrm>
            <a:off x="2289175"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130" name="Google Shape;1130;p82"/>
          <p:cNvCxnSpPr/>
          <p:nvPr/>
        </p:nvCxnSpPr>
        <p:spPr>
          <a:xfrm>
            <a:off x="4926013" y="6565900"/>
            <a:ext cx="2082800" cy="0"/>
          </a:xfrm>
          <a:prstGeom prst="straightConnector1">
            <a:avLst/>
          </a:prstGeom>
          <a:noFill/>
          <a:ln cap="flat" cmpd="sng" w="25400">
            <a:solidFill>
              <a:srgbClr val="006FB6"/>
            </a:solidFill>
            <a:prstDash val="solid"/>
            <a:round/>
            <a:headEnd len="sm" w="sm" type="none"/>
            <a:tailEnd len="sm" w="sm" type="none"/>
          </a:ln>
        </p:spPr>
      </p:cxnSp>
      <p:pic>
        <p:nvPicPr>
          <p:cNvPr id="1131" name="Google Shape;1131;p82"/>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1132" name="Google Shape;1132;p82"/>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1133" name="Google Shape;1133;p8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4" name="Google Shape;1134;p82"/>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135" name="Shape 1135"/>
        <p:cNvGrpSpPr/>
        <p:nvPr/>
      </p:nvGrpSpPr>
      <p:grpSpPr>
        <a:xfrm>
          <a:off x="0" y="0"/>
          <a:ext cx="0" cy="0"/>
          <a:chOff x="0" y="0"/>
          <a:chExt cx="0" cy="0"/>
        </a:xfrm>
      </p:grpSpPr>
      <p:pic>
        <p:nvPicPr>
          <p:cNvPr id="1136" name="Google Shape;1136;p83"/>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1137" name="Google Shape;1137;p83"/>
          <p:cNvCxnSpPr/>
          <p:nvPr/>
        </p:nvCxnSpPr>
        <p:spPr>
          <a:xfrm>
            <a:off x="-30163" y="6567488"/>
            <a:ext cx="2082801" cy="0"/>
          </a:xfrm>
          <a:prstGeom prst="straightConnector1">
            <a:avLst/>
          </a:prstGeom>
          <a:noFill/>
          <a:ln cap="flat" cmpd="sng" w="25400">
            <a:solidFill>
              <a:srgbClr val="006FB6"/>
            </a:solidFill>
            <a:prstDash val="solid"/>
            <a:round/>
            <a:headEnd len="sm" w="sm" type="none"/>
            <a:tailEnd len="sm" w="sm" type="none"/>
          </a:ln>
        </p:spPr>
      </p:cxnSp>
      <p:cxnSp>
        <p:nvCxnSpPr>
          <p:cNvPr id="1138" name="Google Shape;1138;p83"/>
          <p:cNvCxnSpPr/>
          <p:nvPr/>
        </p:nvCxnSpPr>
        <p:spPr>
          <a:xfrm>
            <a:off x="7621588" y="6565900"/>
            <a:ext cx="2081212" cy="0"/>
          </a:xfrm>
          <a:prstGeom prst="straightConnector1">
            <a:avLst/>
          </a:prstGeom>
          <a:noFill/>
          <a:ln cap="flat" cmpd="sng" w="25400">
            <a:solidFill>
              <a:srgbClr val="96C934"/>
            </a:solidFill>
            <a:prstDash val="solid"/>
            <a:round/>
            <a:headEnd len="sm" w="sm" type="none"/>
            <a:tailEnd len="sm" w="sm" type="none"/>
          </a:ln>
        </p:spPr>
      </p:cxnSp>
      <p:cxnSp>
        <p:nvCxnSpPr>
          <p:cNvPr id="1139" name="Google Shape;1139;p83"/>
          <p:cNvCxnSpPr/>
          <p:nvPr/>
        </p:nvCxnSpPr>
        <p:spPr>
          <a:xfrm>
            <a:off x="10120313" y="6583363"/>
            <a:ext cx="2082800" cy="0"/>
          </a:xfrm>
          <a:prstGeom prst="straightConnector1">
            <a:avLst/>
          </a:prstGeom>
          <a:noFill/>
          <a:ln cap="flat" cmpd="sng" w="25400">
            <a:solidFill>
              <a:srgbClr val="96C934"/>
            </a:solidFill>
            <a:prstDash val="solid"/>
            <a:round/>
            <a:headEnd len="sm" w="sm" type="none"/>
            <a:tailEnd len="sm" w="sm" type="none"/>
          </a:ln>
        </p:spPr>
      </p:cxnSp>
      <p:pic>
        <p:nvPicPr>
          <p:cNvPr id="1140" name="Google Shape;1140;p83"/>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cxnSp>
        <p:nvCxnSpPr>
          <p:cNvPr id="1141" name="Google Shape;1141;p83"/>
          <p:cNvCxnSpPr/>
          <p:nvPr/>
        </p:nvCxnSpPr>
        <p:spPr>
          <a:xfrm>
            <a:off x="2289175"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142" name="Google Shape;1142;p83"/>
          <p:cNvCxnSpPr/>
          <p:nvPr/>
        </p:nvCxnSpPr>
        <p:spPr>
          <a:xfrm>
            <a:off x="4926013" y="6565900"/>
            <a:ext cx="2082800" cy="0"/>
          </a:xfrm>
          <a:prstGeom prst="straightConnector1">
            <a:avLst/>
          </a:prstGeom>
          <a:noFill/>
          <a:ln cap="flat" cmpd="sng" w="25400">
            <a:solidFill>
              <a:srgbClr val="006FB6"/>
            </a:solidFill>
            <a:prstDash val="solid"/>
            <a:round/>
            <a:headEnd len="sm" w="sm" type="none"/>
            <a:tailEnd len="sm" w="sm" type="none"/>
          </a:ln>
        </p:spPr>
      </p:cxnSp>
      <p:pic>
        <p:nvPicPr>
          <p:cNvPr id="1143" name="Google Shape;1143;p83"/>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1144" name="Google Shape;1144;p83"/>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sp>
        <p:nvSpPr>
          <p:cNvPr id="1145" name="Google Shape;1145;p8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46" name="Google Shape;1146;p83"/>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7" name="Google Shape;1147;p83"/>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148" name="Shape 1148"/>
        <p:cNvGrpSpPr/>
        <p:nvPr/>
      </p:nvGrpSpPr>
      <p:grpSpPr>
        <a:xfrm>
          <a:off x="0" y="0"/>
          <a:ext cx="0" cy="0"/>
          <a:chOff x="0" y="0"/>
          <a:chExt cx="0" cy="0"/>
        </a:xfrm>
      </p:grpSpPr>
      <p:sp>
        <p:nvSpPr>
          <p:cNvPr id="1149" name="Google Shape;1149;p84"/>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150" name="Google Shape;1150;p84"/>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1" name="Google Shape;1151;p8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157" name="Shape 1157"/>
        <p:cNvGrpSpPr/>
        <p:nvPr/>
      </p:nvGrpSpPr>
      <p:grpSpPr>
        <a:xfrm>
          <a:off x="0" y="0"/>
          <a:ext cx="0" cy="0"/>
          <a:chOff x="0" y="0"/>
          <a:chExt cx="0" cy="0"/>
        </a:xfrm>
      </p:grpSpPr>
      <p:sp>
        <p:nvSpPr>
          <p:cNvPr id="1158" name="Google Shape;1158;p86"/>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59" name="Google Shape;1159;p8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0" name="Google Shape;1160;p86"/>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61" name="Google Shape;1161;p8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62" name="Google Shape;1162;p8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63" name="Google Shape;1163;p86"/>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64" name="Google Shape;1164;p86"/>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65" name="Google Shape;1165;p8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66" name="Google Shape;1166;p86"/>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7" name="Google Shape;1167;p86"/>
          <p:cNvSpPr/>
          <p:nvPr>
            <p:ph idx="2" type="pic"/>
          </p:nvPr>
        </p:nvSpPr>
        <p:spPr>
          <a:xfrm>
            <a:off x="457146" y="524736"/>
            <a:ext cx="2514600" cy="2935200"/>
          </a:xfrm>
          <a:prstGeom prst="rect">
            <a:avLst/>
          </a:prstGeom>
          <a:noFill/>
          <a:ln>
            <a:noFill/>
          </a:ln>
        </p:spPr>
      </p:sp>
      <p:sp>
        <p:nvSpPr>
          <p:cNvPr id="1168" name="Google Shape;1168;p86"/>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169" name="Shape 1169"/>
        <p:cNvGrpSpPr/>
        <p:nvPr/>
      </p:nvGrpSpPr>
      <p:grpSpPr>
        <a:xfrm>
          <a:off x="0" y="0"/>
          <a:ext cx="0" cy="0"/>
          <a:chOff x="0" y="0"/>
          <a:chExt cx="0" cy="0"/>
        </a:xfrm>
      </p:grpSpPr>
      <p:sp>
        <p:nvSpPr>
          <p:cNvPr id="1170" name="Google Shape;1170;p8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1" name="Google Shape;1171;p87"/>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2" name="Google Shape;1172;p87"/>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73" name="Google Shape;1173;p8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74" name="Google Shape;1174;p8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5" name="Google Shape;1175;p8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76" name="Google Shape;1176;p8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77" name="Google Shape;1177;p8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78" name="Google Shape;1178;p8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79" name="Google Shape;1179;p87"/>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180" name="Google Shape;1180;p87"/>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81" name="Google Shape;1181;p87"/>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2" name="Google Shape;1182;p87"/>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83" name="Google Shape;1183;p87"/>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4" name="Google Shape;1184;p87"/>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5" name="Google Shape;1185;p87"/>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186" name="Shape 1186"/>
        <p:cNvGrpSpPr/>
        <p:nvPr/>
      </p:nvGrpSpPr>
      <p:grpSpPr>
        <a:xfrm>
          <a:off x="0" y="0"/>
          <a:ext cx="0" cy="0"/>
          <a:chOff x="0" y="0"/>
          <a:chExt cx="0" cy="0"/>
        </a:xfrm>
      </p:grpSpPr>
      <p:sp>
        <p:nvSpPr>
          <p:cNvPr id="1187" name="Google Shape;1187;p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8" name="Google Shape;1188;p88"/>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9" name="Google Shape;1189;p88"/>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0" name="Google Shape;1190;p88"/>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91" name="Google Shape;1191;p8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2" name="Google Shape;1192;p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93" name="Google Shape;1193;p8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94" name="Google Shape;1194;p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95" name="Google Shape;1195;p8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96" name="Google Shape;1196;p8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97" name="Google Shape;1197;p8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198" name="Google Shape;1198;p88"/>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9" name="Google Shape;1199;p88"/>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0" name="Google Shape;1200;p88"/>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1" name="Google Shape;1201;p88"/>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02" name="Shape 1202"/>
        <p:cNvGrpSpPr/>
        <p:nvPr/>
      </p:nvGrpSpPr>
      <p:grpSpPr>
        <a:xfrm>
          <a:off x="0" y="0"/>
          <a:ext cx="0" cy="0"/>
          <a:chOff x="0" y="0"/>
          <a:chExt cx="0" cy="0"/>
        </a:xfrm>
      </p:grpSpPr>
      <p:sp>
        <p:nvSpPr>
          <p:cNvPr id="1203" name="Google Shape;1203;p8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4" name="Google Shape;1204;p89"/>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5" name="Google Shape;1205;p89"/>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6" name="Google Shape;1206;p89"/>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7" name="Google Shape;1207;p89"/>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08" name="Google Shape;1208;p8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9" name="Google Shape;1209;p8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10" name="Google Shape;1210;p8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11" name="Google Shape;1211;p8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12" name="Google Shape;1212;p8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13" name="Google Shape;1213;p8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14" name="Google Shape;1214;p89"/>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95" name="Google Shape;95;p11"/>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15" name="Shape 1215"/>
        <p:cNvGrpSpPr/>
        <p:nvPr/>
      </p:nvGrpSpPr>
      <p:grpSpPr>
        <a:xfrm>
          <a:off x="0" y="0"/>
          <a:ext cx="0" cy="0"/>
          <a:chOff x="0" y="0"/>
          <a:chExt cx="0" cy="0"/>
        </a:xfrm>
      </p:grpSpPr>
      <p:sp>
        <p:nvSpPr>
          <p:cNvPr id="1216" name="Google Shape;1216;p9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17" name="Google Shape;1217;p90"/>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218" name="Google Shape;1218;p9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19" name="Google Shape;1219;p90"/>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0" name="Google Shape;1220;p9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21" name="Google Shape;1221;p90"/>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222" name="Google Shape;1222;p90"/>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23" name="Google Shape;1223;p90"/>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224" name="Shape 1224"/>
        <p:cNvGrpSpPr/>
        <p:nvPr/>
      </p:nvGrpSpPr>
      <p:grpSpPr>
        <a:xfrm>
          <a:off x="0" y="0"/>
          <a:ext cx="0" cy="0"/>
          <a:chOff x="0" y="0"/>
          <a:chExt cx="0" cy="0"/>
        </a:xfrm>
      </p:grpSpPr>
      <p:sp>
        <p:nvSpPr>
          <p:cNvPr id="1225" name="Google Shape;1225;p9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26" name="Google Shape;1226;p9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7" name="Google Shape;1227;p9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28" name="Google Shape;1228;p9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29" name="Google Shape;1229;p9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30" name="Google Shape;1230;p9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31" name="Google Shape;1231;p9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32" name="Google Shape;1232;p91"/>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233" name="Shape 1233"/>
        <p:cNvGrpSpPr/>
        <p:nvPr/>
      </p:nvGrpSpPr>
      <p:grpSpPr>
        <a:xfrm>
          <a:off x="0" y="0"/>
          <a:ext cx="0" cy="0"/>
          <a:chOff x="0" y="0"/>
          <a:chExt cx="0" cy="0"/>
        </a:xfrm>
      </p:grpSpPr>
      <p:sp>
        <p:nvSpPr>
          <p:cNvPr id="1234" name="Google Shape;1234;p9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35" name="Google Shape;1235;p9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36" name="Google Shape;1236;p92"/>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37" name="Google Shape;1237;p9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238" name="Google Shape;1238;p92"/>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239" name="Google Shape;1239;p92"/>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240" name="Google Shape;1240;p92"/>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241" name="Google Shape;1241;p92"/>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242" name="Shape 1242"/>
        <p:cNvGrpSpPr/>
        <p:nvPr/>
      </p:nvGrpSpPr>
      <p:grpSpPr>
        <a:xfrm>
          <a:off x="0" y="0"/>
          <a:ext cx="0" cy="0"/>
          <a:chOff x="0" y="0"/>
          <a:chExt cx="0" cy="0"/>
        </a:xfrm>
      </p:grpSpPr>
      <p:sp>
        <p:nvSpPr>
          <p:cNvPr id="1243" name="Google Shape;1243;p93"/>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44" name="Google Shape;1244;p93"/>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45" name="Google Shape;1245;p93"/>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46" name="Google Shape;1246;p93"/>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47" name="Google Shape;1247;p9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248" name="Google Shape;1248;p93"/>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249" name="Google Shape;1249;p93"/>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250" name="Google Shape;1250;p93"/>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251" name="Google Shape;1251;p93"/>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2" name="Google Shape;1252;p93"/>
          <p:cNvSpPr/>
          <p:nvPr>
            <p:ph idx="2" type="pic"/>
          </p:nvPr>
        </p:nvSpPr>
        <p:spPr>
          <a:xfrm>
            <a:off x="457146" y="524736"/>
            <a:ext cx="2514600" cy="2935200"/>
          </a:xfrm>
          <a:prstGeom prst="rect">
            <a:avLst/>
          </a:prstGeom>
          <a:noFill/>
          <a:ln>
            <a:noFill/>
          </a:ln>
        </p:spPr>
      </p:sp>
      <p:sp>
        <p:nvSpPr>
          <p:cNvPr id="1253" name="Google Shape;1253;p93"/>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3_Content with Caption">
    <p:spTree>
      <p:nvGrpSpPr>
        <p:cNvPr id="1259" name="Shape 1259"/>
        <p:cNvGrpSpPr/>
        <p:nvPr/>
      </p:nvGrpSpPr>
      <p:grpSpPr>
        <a:xfrm>
          <a:off x="0" y="0"/>
          <a:ext cx="0" cy="0"/>
          <a:chOff x="0" y="0"/>
          <a:chExt cx="0" cy="0"/>
        </a:xfrm>
      </p:grpSpPr>
      <p:cxnSp>
        <p:nvCxnSpPr>
          <p:cNvPr id="1260" name="Google Shape;1260;p95"/>
          <p:cNvCxnSpPr/>
          <p:nvPr/>
        </p:nvCxnSpPr>
        <p:spPr>
          <a:xfrm>
            <a:off x="371475"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261" name="Google Shape;1261;p95"/>
          <p:cNvCxnSpPr/>
          <p:nvPr/>
        </p:nvCxnSpPr>
        <p:spPr>
          <a:xfrm>
            <a:off x="30083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262" name="Google Shape;1262;p95"/>
          <p:cNvCxnSpPr/>
          <p:nvPr/>
        </p:nvCxnSpPr>
        <p:spPr>
          <a:xfrm>
            <a:off x="5703888" y="6565900"/>
            <a:ext cx="2081212" cy="0"/>
          </a:xfrm>
          <a:prstGeom prst="straightConnector1">
            <a:avLst/>
          </a:prstGeom>
          <a:noFill/>
          <a:ln cap="flat" cmpd="sng" w="25400">
            <a:solidFill>
              <a:srgbClr val="96C93E"/>
            </a:solidFill>
            <a:prstDash val="solid"/>
            <a:round/>
            <a:headEnd len="sm" w="sm" type="none"/>
            <a:tailEnd len="sm" w="sm" type="none"/>
          </a:ln>
        </p:spPr>
      </p:cxnSp>
      <p:pic>
        <p:nvPicPr>
          <p:cNvPr id="1263" name="Google Shape;1263;p95"/>
          <p:cNvPicPr preferRelativeResize="0"/>
          <p:nvPr/>
        </p:nvPicPr>
        <p:blipFill rotWithShape="1">
          <a:blip r:embed="rId2">
            <a:alphaModFix/>
          </a:blip>
          <a:srcRect b="0" l="0" r="0" t="0"/>
          <a:stretch/>
        </p:blipFill>
        <p:spPr>
          <a:xfrm>
            <a:off x="2476500" y="6324600"/>
            <a:ext cx="530225" cy="498475"/>
          </a:xfrm>
          <a:prstGeom prst="rect">
            <a:avLst/>
          </a:prstGeom>
          <a:noFill/>
          <a:ln>
            <a:noFill/>
          </a:ln>
        </p:spPr>
      </p:pic>
      <p:pic>
        <p:nvPicPr>
          <p:cNvPr descr="A picture containing vector graphicsDescription automatically generated" id="1264" name="Google Shape;1264;p95"/>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1265" name="Google Shape;1265;p95"/>
          <p:cNvPicPr preferRelativeResize="0"/>
          <p:nvPr/>
        </p:nvPicPr>
        <p:blipFill rotWithShape="1">
          <a:blip r:embed="rId4">
            <a:alphaModFix/>
          </a:blip>
          <a:srcRect b="0" l="0" r="0" t="0"/>
          <a:stretch/>
        </p:blipFill>
        <p:spPr>
          <a:xfrm>
            <a:off x="190500" y="6251575"/>
            <a:ext cx="309563" cy="493713"/>
          </a:xfrm>
          <a:prstGeom prst="rect">
            <a:avLst/>
          </a:prstGeom>
          <a:noFill/>
          <a:ln>
            <a:noFill/>
          </a:ln>
        </p:spPr>
      </p:pic>
      <p:pic>
        <p:nvPicPr>
          <p:cNvPr id="1266" name="Google Shape;1266;p95"/>
          <p:cNvPicPr preferRelativeResize="0"/>
          <p:nvPr/>
        </p:nvPicPr>
        <p:blipFill rotWithShape="1">
          <a:blip r:embed="rId5">
            <a:alphaModFix/>
          </a:blip>
          <a:srcRect b="0" l="0" r="0" t="0"/>
          <a:stretch/>
        </p:blipFill>
        <p:spPr>
          <a:xfrm>
            <a:off x="7785100" y="6196013"/>
            <a:ext cx="492125" cy="536575"/>
          </a:xfrm>
          <a:prstGeom prst="rect">
            <a:avLst/>
          </a:prstGeom>
          <a:noFill/>
          <a:ln>
            <a:noFill/>
          </a:ln>
        </p:spPr>
      </p:pic>
      <p:sp>
        <p:nvSpPr>
          <p:cNvPr id="1267" name="Google Shape;1267;p9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8" name="Google Shape;1268;p95"/>
          <p:cNvSpPr/>
          <p:nvPr>
            <p:ph idx="2" type="pic"/>
          </p:nvPr>
        </p:nvSpPr>
        <p:spPr>
          <a:xfrm>
            <a:off x="8953152" y="1444919"/>
            <a:ext cx="2916936" cy="2596896"/>
          </a:xfrm>
          <a:prstGeom prst="rect">
            <a:avLst/>
          </a:prstGeom>
          <a:noFill/>
          <a:ln>
            <a:noFill/>
          </a:ln>
        </p:spPr>
      </p:sp>
      <p:sp>
        <p:nvSpPr>
          <p:cNvPr id="1269" name="Google Shape;1269;p95"/>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0" name="Google Shape;1270;p95"/>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271" name="Shape 1271"/>
        <p:cNvGrpSpPr/>
        <p:nvPr/>
      </p:nvGrpSpPr>
      <p:grpSpPr>
        <a:xfrm>
          <a:off x="0" y="0"/>
          <a:ext cx="0" cy="0"/>
          <a:chOff x="0" y="0"/>
          <a:chExt cx="0" cy="0"/>
        </a:xfrm>
      </p:grpSpPr>
      <p:cxnSp>
        <p:nvCxnSpPr>
          <p:cNvPr id="1272" name="Google Shape;1272;p96"/>
          <p:cNvCxnSpPr/>
          <p:nvPr/>
        </p:nvCxnSpPr>
        <p:spPr>
          <a:xfrm>
            <a:off x="371475"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273" name="Google Shape;1273;p96"/>
          <p:cNvCxnSpPr/>
          <p:nvPr/>
        </p:nvCxnSpPr>
        <p:spPr>
          <a:xfrm>
            <a:off x="30083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274" name="Google Shape;1274;p96"/>
          <p:cNvCxnSpPr/>
          <p:nvPr/>
        </p:nvCxnSpPr>
        <p:spPr>
          <a:xfrm>
            <a:off x="5703888" y="6565900"/>
            <a:ext cx="2081212" cy="0"/>
          </a:xfrm>
          <a:prstGeom prst="straightConnector1">
            <a:avLst/>
          </a:prstGeom>
          <a:noFill/>
          <a:ln cap="flat" cmpd="sng" w="25400">
            <a:solidFill>
              <a:srgbClr val="96C93E"/>
            </a:solidFill>
            <a:prstDash val="solid"/>
            <a:round/>
            <a:headEnd len="sm" w="sm" type="none"/>
            <a:tailEnd len="sm" w="sm" type="none"/>
          </a:ln>
        </p:spPr>
      </p:cxnSp>
      <p:pic>
        <p:nvPicPr>
          <p:cNvPr id="1275" name="Google Shape;1275;p96"/>
          <p:cNvPicPr preferRelativeResize="0"/>
          <p:nvPr/>
        </p:nvPicPr>
        <p:blipFill rotWithShape="1">
          <a:blip r:embed="rId2">
            <a:alphaModFix/>
          </a:blip>
          <a:srcRect b="0" l="0" r="0" t="0"/>
          <a:stretch/>
        </p:blipFill>
        <p:spPr>
          <a:xfrm>
            <a:off x="2476500" y="6324600"/>
            <a:ext cx="530225" cy="498475"/>
          </a:xfrm>
          <a:prstGeom prst="rect">
            <a:avLst/>
          </a:prstGeom>
          <a:noFill/>
          <a:ln>
            <a:noFill/>
          </a:ln>
        </p:spPr>
      </p:pic>
      <p:pic>
        <p:nvPicPr>
          <p:cNvPr descr="A picture containing vector graphicsDescription automatically generated" id="1276" name="Google Shape;1276;p96"/>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1277" name="Google Shape;1277;p96"/>
          <p:cNvPicPr preferRelativeResize="0"/>
          <p:nvPr/>
        </p:nvPicPr>
        <p:blipFill rotWithShape="1">
          <a:blip r:embed="rId4">
            <a:alphaModFix/>
          </a:blip>
          <a:srcRect b="0" l="0" r="0" t="0"/>
          <a:stretch/>
        </p:blipFill>
        <p:spPr>
          <a:xfrm>
            <a:off x="190500" y="6251575"/>
            <a:ext cx="309563" cy="493713"/>
          </a:xfrm>
          <a:prstGeom prst="rect">
            <a:avLst/>
          </a:prstGeom>
          <a:noFill/>
          <a:ln>
            <a:noFill/>
          </a:ln>
        </p:spPr>
      </p:pic>
      <p:pic>
        <p:nvPicPr>
          <p:cNvPr id="1278" name="Google Shape;1278;p96"/>
          <p:cNvPicPr preferRelativeResize="0"/>
          <p:nvPr/>
        </p:nvPicPr>
        <p:blipFill rotWithShape="1">
          <a:blip r:embed="rId5">
            <a:alphaModFix/>
          </a:blip>
          <a:srcRect b="0" l="0" r="0" t="0"/>
          <a:stretch/>
        </p:blipFill>
        <p:spPr>
          <a:xfrm>
            <a:off x="7785100" y="6196013"/>
            <a:ext cx="492125" cy="536575"/>
          </a:xfrm>
          <a:prstGeom prst="rect">
            <a:avLst/>
          </a:prstGeom>
          <a:noFill/>
          <a:ln>
            <a:noFill/>
          </a:ln>
        </p:spPr>
      </p:pic>
      <p:sp>
        <p:nvSpPr>
          <p:cNvPr id="1279" name="Google Shape;1279;p9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0" name="Google Shape;1280;p96"/>
          <p:cNvSpPr/>
          <p:nvPr>
            <p:ph idx="2" type="pic"/>
          </p:nvPr>
        </p:nvSpPr>
        <p:spPr>
          <a:xfrm>
            <a:off x="9093038" y="1058781"/>
            <a:ext cx="2715768" cy="2715768"/>
          </a:xfrm>
          <a:prstGeom prst="rect">
            <a:avLst/>
          </a:prstGeom>
          <a:noFill/>
          <a:ln>
            <a:noFill/>
          </a:ln>
        </p:spPr>
      </p:sp>
      <p:sp>
        <p:nvSpPr>
          <p:cNvPr id="1281" name="Google Shape;1281;p96"/>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2" name="Google Shape;1282;p96"/>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3" name="Google Shape;1283;p96"/>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4" name="Google Shape;1284;p96"/>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5" name="Google Shape;1285;p96"/>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6" name="Google Shape;1286;p96"/>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7" name="Google Shape;1287;p96"/>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288" name="Shape 1288"/>
        <p:cNvGrpSpPr/>
        <p:nvPr/>
      </p:nvGrpSpPr>
      <p:grpSpPr>
        <a:xfrm>
          <a:off x="0" y="0"/>
          <a:ext cx="0" cy="0"/>
          <a:chOff x="0" y="0"/>
          <a:chExt cx="0" cy="0"/>
        </a:xfrm>
      </p:grpSpPr>
      <p:cxnSp>
        <p:nvCxnSpPr>
          <p:cNvPr id="1289" name="Google Shape;1289;p97"/>
          <p:cNvCxnSpPr/>
          <p:nvPr/>
        </p:nvCxnSpPr>
        <p:spPr>
          <a:xfrm>
            <a:off x="371475"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290" name="Google Shape;1290;p97"/>
          <p:cNvCxnSpPr/>
          <p:nvPr/>
        </p:nvCxnSpPr>
        <p:spPr>
          <a:xfrm>
            <a:off x="30083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291" name="Google Shape;1291;p97"/>
          <p:cNvCxnSpPr/>
          <p:nvPr/>
        </p:nvCxnSpPr>
        <p:spPr>
          <a:xfrm>
            <a:off x="5703888" y="6565900"/>
            <a:ext cx="2081212" cy="0"/>
          </a:xfrm>
          <a:prstGeom prst="straightConnector1">
            <a:avLst/>
          </a:prstGeom>
          <a:noFill/>
          <a:ln cap="flat" cmpd="sng" w="25400">
            <a:solidFill>
              <a:srgbClr val="96C93E"/>
            </a:solidFill>
            <a:prstDash val="solid"/>
            <a:round/>
            <a:headEnd len="sm" w="sm" type="none"/>
            <a:tailEnd len="sm" w="sm" type="none"/>
          </a:ln>
        </p:spPr>
      </p:cxnSp>
      <p:pic>
        <p:nvPicPr>
          <p:cNvPr id="1292" name="Google Shape;1292;p97"/>
          <p:cNvPicPr preferRelativeResize="0"/>
          <p:nvPr/>
        </p:nvPicPr>
        <p:blipFill rotWithShape="1">
          <a:blip r:embed="rId2">
            <a:alphaModFix/>
          </a:blip>
          <a:srcRect b="0" l="0" r="0" t="0"/>
          <a:stretch/>
        </p:blipFill>
        <p:spPr>
          <a:xfrm>
            <a:off x="2476500" y="6324600"/>
            <a:ext cx="530225" cy="498475"/>
          </a:xfrm>
          <a:prstGeom prst="rect">
            <a:avLst/>
          </a:prstGeom>
          <a:noFill/>
          <a:ln>
            <a:noFill/>
          </a:ln>
        </p:spPr>
      </p:pic>
      <p:pic>
        <p:nvPicPr>
          <p:cNvPr descr="A picture containing vector graphicsDescription automatically generated" id="1293" name="Google Shape;1293;p97"/>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1294" name="Google Shape;1294;p97"/>
          <p:cNvPicPr preferRelativeResize="0"/>
          <p:nvPr/>
        </p:nvPicPr>
        <p:blipFill rotWithShape="1">
          <a:blip r:embed="rId4">
            <a:alphaModFix/>
          </a:blip>
          <a:srcRect b="0" l="0" r="0" t="0"/>
          <a:stretch/>
        </p:blipFill>
        <p:spPr>
          <a:xfrm>
            <a:off x="190500" y="6251575"/>
            <a:ext cx="309563" cy="493713"/>
          </a:xfrm>
          <a:prstGeom prst="rect">
            <a:avLst/>
          </a:prstGeom>
          <a:noFill/>
          <a:ln>
            <a:noFill/>
          </a:ln>
        </p:spPr>
      </p:pic>
      <p:pic>
        <p:nvPicPr>
          <p:cNvPr id="1295" name="Google Shape;1295;p97"/>
          <p:cNvPicPr preferRelativeResize="0"/>
          <p:nvPr/>
        </p:nvPicPr>
        <p:blipFill rotWithShape="1">
          <a:blip r:embed="rId5">
            <a:alphaModFix/>
          </a:blip>
          <a:srcRect b="0" l="0" r="0" t="0"/>
          <a:stretch/>
        </p:blipFill>
        <p:spPr>
          <a:xfrm>
            <a:off x="7785100" y="6196013"/>
            <a:ext cx="492125" cy="536575"/>
          </a:xfrm>
          <a:prstGeom prst="rect">
            <a:avLst/>
          </a:prstGeom>
          <a:noFill/>
          <a:ln>
            <a:noFill/>
          </a:ln>
        </p:spPr>
      </p:pic>
      <p:sp>
        <p:nvSpPr>
          <p:cNvPr id="1296" name="Google Shape;1296;p97"/>
          <p:cNvSpPr/>
          <p:nvPr>
            <p:ph idx="2" type="pic"/>
          </p:nvPr>
        </p:nvSpPr>
        <p:spPr>
          <a:xfrm>
            <a:off x="9810967" y="1562916"/>
            <a:ext cx="1152144" cy="1143000"/>
          </a:xfrm>
          <a:prstGeom prst="rect">
            <a:avLst/>
          </a:prstGeom>
          <a:noFill/>
          <a:ln>
            <a:noFill/>
          </a:ln>
        </p:spPr>
      </p:sp>
      <p:sp>
        <p:nvSpPr>
          <p:cNvPr id="1297" name="Google Shape;1297;p97"/>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8" name="Google Shape;1298;p97"/>
          <p:cNvSpPr/>
          <p:nvPr>
            <p:ph idx="3" type="pic"/>
          </p:nvPr>
        </p:nvSpPr>
        <p:spPr>
          <a:xfrm>
            <a:off x="9757009" y="3260706"/>
            <a:ext cx="1216152" cy="987552"/>
          </a:xfrm>
          <a:prstGeom prst="rect">
            <a:avLst/>
          </a:prstGeom>
          <a:noFill/>
          <a:ln>
            <a:noFill/>
          </a:ln>
        </p:spPr>
      </p:sp>
      <p:sp>
        <p:nvSpPr>
          <p:cNvPr id="1299" name="Google Shape;1299;p97"/>
          <p:cNvSpPr/>
          <p:nvPr>
            <p:ph idx="4" type="pic"/>
          </p:nvPr>
        </p:nvSpPr>
        <p:spPr>
          <a:xfrm>
            <a:off x="9810967" y="4777725"/>
            <a:ext cx="1143000" cy="1143000"/>
          </a:xfrm>
          <a:prstGeom prst="rect">
            <a:avLst/>
          </a:prstGeom>
          <a:noFill/>
          <a:ln>
            <a:noFill/>
          </a:ln>
        </p:spPr>
      </p:sp>
      <p:sp>
        <p:nvSpPr>
          <p:cNvPr id="1300" name="Google Shape;1300;p9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301" name="Shape 1301"/>
        <p:cNvGrpSpPr/>
        <p:nvPr/>
      </p:nvGrpSpPr>
      <p:grpSpPr>
        <a:xfrm>
          <a:off x="0" y="0"/>
          <a:ext cx="0" cy="0"/>
          <a:chOff x="0" y="0"/>
          <a:chExt cx="0" cy="0"/>
        </a:xfrm>
      </p:grpSpPr>
      <p:pic>
        <p:nvPicPr>
          <p:cNvPr id="1302" name="Google Shape;1302;p98"/>
          <p:cNvPicPr preferRelativeResize="0"/>
          <p:nvPr/>
        </p:nvPicPr>
        <p:blipFill rotWithShape="1">
          <a:blip r:embed="rId2">
            <a:alphaModFix/>
          </a:blip>
          <a:srcRect b="0" l="0" r="0" t="0"/>
          <a:stretch/>
        </p:blipFill>
        <p:spPr>
          <a:xfrm>
            <a:off x="179388" y="6246813"/>
            <a:ext cx="309562" cy="493712"/>
          </a:xfrm>
          <a:prstGeom prst="rect">
            <a:avLst/>
          </a:prstGeom>
          <a:noFill/>
          <a:ln>
            <a:noFill/>
          </a:ln>
        </p:spPr>
      </p:pic>
      <p:cxnSp>
        <p:nvCxnSpPr>
          <p:cNvPr id="1303" name="Google Shape;1303;p98"/>
          <p:cNvCxnSpPr/>
          <p:nvPr/>
        </p:nvCxnSpPr>
        <p:spPr>
          <a:xfrm>
            <a:off x="371475" y="6565900"/>
            <a:ext cx="2082800" cy="0"/>
          </a:xfrm>
          <a:prstGeom prst="straightConnector1">
            <a:avLst/>
          </a:prstGeom>
          <a:noFill/>
          <a:ln cap="flat" cmpd="sng" w="25400">
            <a:solidFill>
              <a:srgbClr val="96C93E"/>
            </a:solidFill>
            <a:prstDash val="solid"/>
            <a:round/>
            <a:headEnd len="sm" w="sm" type="none"/>
            <a:tailEnd len="sm" w="sm" type="none"/>
          </a:ln>
        </p:spPr>
      </p:cxnSp>
      <p:cxnSp>
        <p:nvCxnSpPr>
          <p:cNvPr id="1304" name="Google Shape;1304;p98"/>
          <p:cNvCxnSpPr/>
          <p:nvPr/>
        </p:nvCxnSpPr>
        <p:spPr>
          <a:xfrm>
            <a:off x="30083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305" name="Google Shape;1305;p98"/>
          <p:cNvCxnSpPr/>
          <p:nvPr/>
        </p:nvCxnSpPr>
        <p:spPr>
          <a:xfrm>
            <a:off x="5703888" y="6565900"/>
            <a:ext cx="2081212" cy="0"/>
          </a:xfrm>
          <a:prstGeom prst="straightConnector1">
            <a:avLst/>
          </a:prstGeom>
          <a:noFill/>
          <a:ln cap="flat" cmpd="sng" w="25400">
            <a:solidFill>
              <a:srgbClr val="006FB6"/>
            </a:solidFill>
            <a:prstDash val="solid"/>
            <a:round/>
            <a:headEnd len="sm" w="sm" type="none"/>
            <a:tailEnd len="sm" w="sm" type="none"/>
          </a:ln>
        </p:spPr>
      </p:cxnSp>
      <p:pic>
        <p:nvPicPr>
          <p:cNvPr id="1306" name="Google Shape;1306;p98"/>
          <p:cNvPicPr preferRelativeResize="0"/>
          <p:nvPr/>
        </p:nvPicPr>
        <p:blipFill rotWithShape="1">
          <a:blip r:embed="rId3">
            <a:alphaModFix/>
          </a:blip>
          <a:srcRect b="0" l="0" r="0" t="0"/>
          <a:stretch/>
        </p:blipFill>
        <p:spPr>
          <a:xfrm>
            <a:off x="7785100" y="6196013"/>
            <a:ext cx="492125" cy="536575"/>
          </a:xfrm>
          <a:prstGeom prst="rect">
            <a:avLst/>
          </a:prstGeom>
          <a:noFill/>
          <a:ln>
            <a:noFill/>
          </a:ln>
        </p:spPr>
      </p:pic>
      <p:pic>
        <p:nvPicPr>
          <p:cNvPr id="1307" name="Google Shape;1307;p98"/>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descr="A picture containing vector graphicsDescription automatically generated" id="1308" name="Google Shape;1308;p98"/>
          <p:cNvPicPr preferRelativeResize="0"/>
          <p:nvPr/>
        </p:nvPicPr>
        <p:blipFill rotWithShape="1">
          <a:blip r:embed="rId5">
            <a:alphaModFix/>
          </a:blip>
          <a:srcRect b="0" l="0" r="0" t="0"/>
          <a:stretch/>
        </p:blipFill>
        <p:spPr>
          <a:xfrm>
            <a:off x="5064125" y="6196013"/>
            <a:ext cx="687388" cy="615950"/>
          </a:xfrm>
          <a:prstGeom prst="rect">
            <a:avLst/>
          </a:prstGeom>
          <a:noFill/>
          <a:ln>
            <a:noFill/>
          </a:ln>
        </p:spPr>
      </p:pic>
      <p:sp>
        <p:nvSpPr>
          <p:cNvPr id="1309" name="Google Shape;1309;p9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0" name="Google Shape;1310;p98"/>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1" name="Google Shape;1311;p98"/>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2" name="Google Shape;1312;p98"/>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3" name="Google Shape;1313;p98"/>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4" name="Google Shape;1314;p98"/>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2_Reading tip introduction">
    <p:spTree>
      <p:nvGrpSpPr>
        <p:cNvPr id="1315" name="Shape 1315"/>
        <p:cNvGrpSpPr/>
        <p:nvPr/>
      </p:nvGrpSpPr>
      <p:grpSpPr>
        <a:xfrm>
          <a:off x="0" y="0"/>
          <a:ext cx="0" cy="0"/>
          <a:chOff x="0" y="0"/>
          <a:chExt cx="0" cy="0"/>
        </a:xfrm>
      </p:grpSpPr>
      <p:cxnSp>
        <p:nvCxnSpPr>
          <p:cNvPr id="1316" name="Google Shape;1316;p99"/>
          <p:cNvCxnSpPr/>
          <p:nvPr/>
        </p:nvCxnSpPr>
        <p:spPr>
          <a:xfrm>
            <a:off x="3714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1317" name="Google Shape;1317;p99"/>
          <p:cNvCxnSpPr/>
          <p:nvPr/>
        </p:nvCxnSpPr>
        <p:spPr>
          <a:xfrm>
            <a:off x="3008313" y="6565900"/>
            <a:ext cx="2082800" cy="0"/>
          </a:xfrm>
          <a:prstGeom prst="straightConnector1">
            <a:avLst/>
          </a:prstGeom>
          <a:noFill/>
          <a:ln cap="flat" cmpd="sng" w="25400">
            <a:solidFill>
              <a:srgbClr val="96C93E"/>
            </a:solidFill>
            <a:prstDash val="solid"/>
            <a:round/>
            <a:headEnd len="sm" w="sm" type="none"/>
            <a:tailEnd len="sm" w="sm" type="none"/>
          </a:ln>
        </p:spPr>
      </p:cxnSp>
      <p:cxnSp>
        <p:nvCxnSpPr>
          <p:cNvPr id="1318" name="Google Shape;1318;p99"/>
          <p:cNvCxnSpPr/>
          <p:nvPr/>
        </p:nvCxnSpPr>
        <p:spPr>
          <a:xfrm>
            <a:off x="5703888" y="6565900"/>
            <a:ext cx="2081212" cy="0"/>
          </a:xfrm>
          <a:prstGeom prst="straightConnector1">
            <a:avLst/>
          </a:prstGeom>
          <a:noFill/>
          <a:ln cap="flat" cmpd="sng" w="25400">
            <a:solidFill>
              <a:srgbClr val="006FB6"/>
            </a:solidFill>
            <a:prstDash val="solid"/>
            <a:round/>
            <a:headEnd len="sm" w="sm" type="none"/>
            <a:tailEnd len="sm" w="sm" type="none"/>
          </a:ln>
        </p:spPr>
      </p:cxnSp>
      <p:pic>
        <p:nvPicPr>
          <p:cNvPr id="1319" name="Google Shape;1319;p99"/>
          <p:cNvPicPr preferRelativeResize="0"/>
          <p:nvPr/>
        </p:nvPicPr>
        <p:blipFill rotWithShape="1">
          <a:blip r:embed="rId2">
            <a:alphaModFix/>
          </a:blip>
          <a:srcRect b="0" l="0" r="0" t="0"/>
          <a:stretch/>
        </p:blipFill>
        <p:spPr>
          <a:xfrm>
            <a:off x="7785100" y="6196013"/>
            <a:ext cx="492125" cy="536575"/>
          </a:xfrm>
          <a:prstGeom prst="rect">
            <a:avLst/>
          </a:prstGeom>
          <a:noFill/>
          <a:ln>
            <a:noFill/>
          </a:ln>
        </p:spPr>
      </p:pic>
      <p:pic>
        <p:nvPicPr>
          <p:cNvPr descr="A picture containing vector graphicsDescription automatically generated" id="1320" name="Google Shape;1320;p99"/>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1321" name="Google Shape;1321;p99"/>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id="1322" name="Google Shape;1322;p99"/>
          <p:cNvPicPr preferRelativeResize="0"/>
          <p:nvPr/>
        </p:nvPicPr>
        <p:blipFill rotWithShape="1">
          <a:blip r:embed="rId5">
            <a:alphaModFix/>
          </a:blip>
          <a:srcRect b="0" l="0" r="0" t="0"/>
          <a:stretch/>
        </p:blipFill>
        <p:spPr>
          <a:xfrm>
            <a:off x="190500" y="6251575"/>
            <a:ext cx="309563" cy="493713"/>
          </a:xfrm>
          <a:prstGeom prst="rect">
            <a:avLst/>
          </a:prstGeom>
          <a:noFill/>
          <a:ln>
            <a:noFill/>
          </a:ln>
        </p:spPr>
      </p:pic>
      <p:sp>
        <p:nvSpPr>
          <p:cNvPr id="1323" name="Google Shape;1323;p9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4" name="Google Shape;1324;p99"/>
          <p:cNvSpPr/>
          <p:nvPr>
            <p:ph idx="2" type="pic"/>
          </p:nvPr>
        </p:nvSpPr>
        <p:spPr>
          <a:xfrm>
            <a:off x="9282749" y="1283634"/>
            <a:ext cx="2377440" cy="3172968"/>
          </a:xfrm>
          <a:prstGeom prst="rect">
            <a:avLst/>
          </a:prstGeom>
          <a:noFill/>
          <a:ln>
            <a:noFill/>
          </a:ln>
        </p:spPr>
      </p:sp>
      <p:sp>
        <p:nvSpPr>
          <p:cNvPr id="1325" name="Google Shape;1325;p99"/>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6" name="Google Shape;1326;p99"/>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7" name="Google Shape;1327;p99"/>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8" name="Google Shape;1328;p99"/>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9" name="Google Shape;1329;p99"/>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0" name="Google Shape;1330;p99"/>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1" name="Google Shape;1331;p99"/>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2" name="Google Shape;1332;p99"/>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3" name="Google Shape;1333;p99"/>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2_Reading tip with wider picture">
    <p:spTree>
      <p:nvGrpSpPr>
        <p:cNvPr id="1334" name="Shape 1334"/>
        <p:cNvGrpSpPr/>
        <p:nvPr/>
      </p:nvGrpSpPr>
      <p:grpSpPr>
        <a:xfrm>
          <a:off x="0" y="0"/>
          <a:ext cx="0" cy="0"/>
          <a:chOff x="0" y="0"/>
          <a:chExt cx="0" cy="0"/>
        </a:xfrm>
      </p:grpSpPr>
      <p:cxnSp>
        <p:nvCxnSpPr>
          <p:cNvPr id="1335" name="Google Shape;1335;p100"/>
          <p:cNvCxnSpPr/>
          <p:nvPr/>
        </p:nvCxnSpPr>
        <p:spPr>
          <a:xfrm>
            <a:off x="3714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1336" name="Google Shape;1336;p100"/>
          <p:cNvCxnSpPr/>
          <p:nvPr/>
        </p:nvCxnSpPr>
        <p:spPr>
          <a:xfrm>
            <a:off x="3008313" y="6565900"/>
            <a:ext cx="2082800" cy="0"/>
          </a:xfrm>
          <a:prstGeom prst="straightConnector1">
            <a:avLst/>
          </a:prstGeom>
          <a:noFill/>
          <a:ln cap="flat" cmpd="sng" w="25400">
            <a:solidFill>
              <a:srgbClr val="96C93E"/>
            </a:solidFill>
            <a:prstDash val="solid"/>
            <a:round/>
            <a:headEnd len="sm" w="sm" type="none"/>
            <a:tailEnd len="sm" w="sm" type="none"/>
          </a:ln>
        </p:spPr>
      </p:cxnSp>
      <p:cxnSp>
        <p:nvCxnSpPr>
          <p:cNvPr id="1337" name="Google Shape;1337;p100"/>
          <p:cNvCxnSpPr/>
          <p:nvPr/>
        </p:nvCxnSpPr>
        <p:spPr>
          <a:xfrm>
            <a:off x="5703888" y="6565900"/>
            <a:ext cx="2081212" cy="0"/>
          </a:xfrm>
          <a:prstGeom prst="straightConnector1">
            <a:avLst/>
          </a:prstGeom>
          <a:noFill/>
          <a:ln cap="flat" cmpd="sng" w="25400">
            <a:solidFill>
              <a:srgbClr val="006FB6"/>
            </a:solidFill>
            <a:prstDash val="solid"/>
            <a:round/>
            <a:headEnd len="sm" w="sm" type="none"/>
            <a:tailEnd len="sm" w="sm" type="none"/>
          </a:ln>
        </p:spPr>
      </p:cxnSp>
      <p:pic>
        <p:nvPicPr>
          <p:cNvPr id="1338" name="Google Shape;1338;p100"/>
          <p:cNvPicPr preferRelativeResize="0"/>
          <p:nvPr/>
        </p:nvPicPr>
        <p:blipFill rotWithShape="1">
          <a:blip r:embed="rId2">
            <a:alphaModFix/>
          </a:blip>
          <a:srcRect b="0" l="0" r="0" t="0"/>
          <a:stretch/>
        </p:blipFill>
        <p:spPr>
          <a:xfrm>
            <a:off x="7785100" y="6196013"/>
            <a:ext cx="492125" cy="536575"/>
          </a:xfrm>
          <a:prstGeom prst="rect">
            <a:avLst/>
          </a:prstGeom>
          <a:noFill/>
          <a:ln>
            <a:noFill/>
          </a:ln>
        </p:spPr>
      </p:pic>
      <p:pic>
        <p:nvPicPr>
          <p:cNvPr descr="A picture containing vector graphicsDescription automatically generated" id="1339" name="Google Shape;1339;p100"/>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1340" name="Google Shape;1340;p100"/>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id="1341" name="Google Shape;1341;p100"/>
          <p:cNvPicPr preferRelativeResize="0"/>
          <p:nvPr/>
        </p:nvPicPr>
        <p:blipFill rotWithShape="1">
          <a:blip r:embed="rId5">
            <a:alphaModFix/>
          </a:blip>
          <a:srcRect b="0" l="0" r="0" t="0"/>
          <a:stretch/>
        </p:blipFill>
        <p:spPr>
          <a:xfrm>
            <a:off x="190500" y="6251575"/>
            <a:ext cx="309563" cy="493713"/>
          </a:xfrm>
          <a:prstGeom prst="rect">
            <a:avLst/>
          </a:prstGeom>
          <a:noFill/>
          <a:ln>
            <a:noFill/>
          </a:ln>
        </p:spPr>
      </p:pic>
      <p:sp>
        <p:nvSpPr>
          <p:cNvPr id="1342" name="Google Shape;1342;p10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3" name="Google Shape;1343;p100"/>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4" name="Google Shape;1344;p100"/>
          <p:cNvSpPr/>
          <p:nvPr>
            <p:ph idx="2" type="pic"/>
          </p:nvPr>
        </p:nvSpPr>
        <p:spPr>
          <a:xfrm>
            <a:off x="8832388" y="1251284"/>
            <a:ext cx="3251581" cy="2498913"/>
          </a:xfrm>
          <a:prstGeom prst="rect">
            <a:avLst/>
          </a:prstGeom>
          <a:noFill/>
          <a:ln>
            <a:noFill/>
          </a:ln>
        </p:spPr>
      </p:sp>
      <p:sp>
        <p:nvSpPr>
          <p:cNvPr id="1345" name="Google Shape;1345;p100"/>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98" name="Shape 98"/>
        <p:cNvGrpSpPr/>
        <p:nvPr/>
      </p:nvGrpSpPr>
      <p:grpSpPr>
        <a:xfrm>
          <a:off x="0" y="0"/>
          <a:ext cx="0" cy="0"/>
          <a:chOff x="0" y="0"/>
          <a:chExt cx="0" cy="0"/>
        </a:xfrm>
      </p:grpSpPr>
      <p:pic>
        <p:nvPicPr>
          <p:cNvPr id="99" name="Google Shape;99;p12"/>
          <p:cNvPicPr preferRelativeResize="0"/>
          <p:nvPr/>
        </p:nvPicPr>
        <p:blipFill rotWithShape="1">
          <a:blip r:embed="rId2">
            <a:alphaModFix/>
          </a:blip>
          <a:srcRect b="0" l="0" r="0" t="0"/>
          <a:stretch/>
        </p:blipFill>
        <p:spPr>
          <a:xfrm>
            <a:off x="2097088" y="6246813"/>
            <a:ext cx="309562" cy="493712"/>
          </a:xfrm>
          <a:prstGeom prst="rect">
            <a:avLst/>
          </a:prstGeom>
          <a:noFill/>
          <a:ln>
            <a:noFill/>
          </a:ln>
        </p:spPr>
      </p:pic>
      <p:cxnSp>
        <p:nvCxnSpPr>
          <p:cNvPr id="100" name="Google Shape;100;p12"/>
          <p:cNvCxnSpPr/>
          <p:nvPr/>
        </p:nvCxnSpPr>
        <p:spPr>
          <a:xfrm>
            <a:off x="-46038" y="6567488"/>
            <a:ext cx="2082801" cy="0"/>
          </a:xfrm>
          <a:prstGeom prst="straightConnector1">
            <a:avLst/>
          </a:prstGeom>
          <a:noFill/>
          <a:ln cap="flat" cmpd="sng" w="25400">
            <a:solidFill>
              <a:srgbClr val="96C934"/>
            </a:solidFill>
            <a:prstDash val="solid"/>
            <a:round/>
            <a:headEnd len="sm" w="sm" type="none"/>
            <a:tailEnd len="sm" w="sm" type="none"/>
          </a:ln>
        </p:spPr>
      </p:cxnSp>
      <p:cxnSp>
        <p:nvCxnSpPr>
          <p:cNvPr id="101" name="Google Shape;101;p12"/>
          <p:cNvCxnSpPr/>
          <p:nvPr/>
        </p:nvCxnSpPr>
        <p:spPr>
          <a:xfrm>
            <a:off x="22891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102" name="Google Shape;102;p12"/>
          <p:cNvCxnSpPr/>
          <p:nvPr/>
        </p:nvCxnSpPr>
        <p:spPr>
          <a:xfrm>
            <a:off x="49260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03" name="Google Shape;103;p12"/>
          <p:cNvCxnSpPr/>
          <p:nvPr/>
        </p:nvCxnSpPr>
        <p:spPr>
          <a:xfrm>
            <a:off x="7621588" y="6565900"/>
            <a:ext cx="2081212" cy="0"/>
          </a:xfrm>
          <a:prstGeom prst="straightConnector1">
            <a:avLst/>
          </a:prstGeom>
          <a:noFill/>
          <a:ln cap="flat" cmpd="sng" w="25400">
            <a:solidFill>
              <a:srgbClr val="006FB6"/>
            </a:solidFill>
            <a:prstDash val="solid"/>
            <a:round/>
            <a:headEnd len="sm" w="sm" type="none"/>
            <a:tailEnd len="sm" w="sm" type="none"/>
          </a:ln>
        </p:spPr>
      </p:cxnSp>
      <p:cxnSp>
        <p:nvCxnSpPr>
          <p:cNvPr id="104" name="Google Shape;104;p12"/>
          <p:cNvCxnSpPr/>
          <p:nvPr/>
        </p:nvCxnSpPr>
        <p:spPr>
          <a:xfrm>
            <a:off x="10120313" y="6583363"/>
            <a:ext cx="2082800" cy="0"/>
          </a:xfrm>
          <a:prstGeom prst="straightConnector1">
            <a:avLst/>
          </a:prstGeom>
          <a:noFill/>
          <a:ln cap="flat" cmpd="sng" w="25400">
            <a:solidFill>
              <a:srgbClr val="006FB6"/>
            </a:solidFill>
            <a:prstDash val="solid"/>
            <a:round/>
            <a:headEnd len="sm" w="sm" type="none"/>
            <a:tailEnd len="sm" w="sm" type="none"/>
          </a:ln>
        </p:spPr>
      </p:cxnSp>
      <p:pic>
        <p:nvPicPr>
          <p:cNvPr id="105" name="Google Shape;105;p12"/>
          <p:cNvPicPr preferRelativeResize="0"/>
          <p:nvPr/>
        </p:nvPicPr>
        <p:blipFill rotWithShape="1">
          <a:blip r:embed="rId3">
            <a:alphaModFix/>
          </a:blip>
          <a:srcRect b="0" l="0" r="0" t="0"/>
          <a:stretch/>
        </p:blipFill>
        <p:spPr>
          <a:xfrm>
            <a:off x="9702800" y="6196013"/>
            <a:ext cx="492125" cy="536575"/>
          </a:xfrm>
          <a:prstGeom prst="rect">
            <a:avLst/>
          </a:prstGeom>
          <a:noFill/>
          <a:ln>
            <a:noFill/>
          </a:ln>
        </p:spPr>
      </p:pic>
      <p:pic>
        <p:nvPicPr>
          <p:cNvPr id="106" name="Google Shape;106;p12"/>
          <p:cNvPicPr preferRelativeResize="0"/>
          <p:nvPr/>
        </p:nvPicPr>
        <p:blipFill rotWithShape="1">
          <a:blip r:embed="rId4">
            <a:alphaModFix/>
          </a:blip>
          <a:srcRect b="0" l="0" r="0" t="0"/>
          <a:stretch/>
        </p:blipFill>
        <p:spPr>
          <a:xfrm>
            <a:off x="4457700" y="6324600"/>
            <a:ext cx="530225" cy="498475"/>
          </a:xfrm>
          <a:prstGeom prst="rect">
            <a:avLst/>
          </a:prstGeom>
          <a:noFill/>
          <a:ln>
            <a:noFill/>
          </a:ln>
        </p:spPr>
      </p:pic>
      <p:pic>
        <p:nvPicPr>
          <p:cNvPr descr="A picture containing vector graphicsDescription automatically generated" id="107" name="Google Shape;107;p12"/>
          <p:cNvPicPr preferRelativeResize="0"/>
          <p:nvPr/>
        </p:nvPicPr>
        <p:blipFill rotWithShape="1">
          <a:blip r:embed="rId5">
            <a:alphaModFix/>
          </a:blip>
          <a:srcRect b="0" l="0" r="0" t="0"/>
          <a:stretch/>
        </p:blipFill>
        <p:spPr>
          <a:xfrm>
            <a:off x="6981825" y="6196013"/>
            <a:ext cx="687388" cy="615950"/>
          </a:xfrm>
          <a:prstGeom prst="rect">
            <a:avLst/>
          </a:prstGeom>
          <a:noFill/>
          <a:ln>
            <a:noFill/>
          </a:ln>
        </p:spPr>
      </p:pic>
      <p:pic>
        <p:nvPicPr>
          <p:cNvPr descr="A picture containing person, indoorDescription automatically generated" id="108" name="Google Shape;108;p12"/>
          <p:cNvPicPr preferRelativeResize="0"/>
          <p:nvPr/>
        </p:nvPicPr>
        <p:blipFill rotWithShape="1">
          <a:blip r:embed="rId6">
            <a:alphaModFix/>
          </a:blip>
          <a:srcRect b="0" l="0" r="0" t="0"/>
          <a:stretch/>
        </p:blipFill>
        <p:spPr>
          <a:xfrm>
            <a:off x="671513" y="1658938"/>
            <a:ext cx="4254500" cy="4198937"/>
          </a:xfrm>
          <a:prstGeom prst="rect">
            <a:avLst/>
          </a:prstGeom>
          <a:noFill/>
          <a:ln cap="flat" cmpd="sng" w="9525">
            <a:solidFill>
              <a:srgbClr val="666666"/>
            </a:solidFill>
            <a:prstDash val="solid"/>
            <a:round/>
            <a:headEnd len="sm" w="sm" type="none"/>
            <a:tailEnd len="sm" w="sm" type="none"/>
          </a:ln>
        </p:spPr>
      </p:pic>
      <p:sp>
        <p:nvSpPr>
          <p:cNvPr id="109" name="Google Shape;109;p1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0" name="Google Shape;110;p12"/>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 name="Google Shape;111;p12"/>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346" name="Shape 1346"/>
        <p:cNvGrpSpPr/>
        <p:nvPr/>
      </p:nvGrpSpPr>
      <p:grpSpPr>
        <a:xfrm>
          <a:off x="0" y="0"/>
          <a:ext cx="0" cy="0"/>
          <a:chOff x="0" y="0"/>
          <a:chExt cx="0" cy="0"/>
        </a:xfrm>
      </p:grpSpPr>
      <p:cxnSp>
        <p:nvCxnSpPr>
          <p:cNvPr id="1347" name="Google Shape;1347;p101"/>
          <p:cNvCxnSpPr/>
          <p:nvPr/>
        </p:nvCxnSpPr>
        <p:spPr>
          <a:xfrm>
            <a:off x="3714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1348" name="Google Shape;1348;p101"/>
          <p:cNvCxnSpPr/>
          <p:nvPr/>
        </p:nvCxnSpPr>
        <p:spPr>
          <a:xfrm>
            <a:off x="3008313" y="6565900"/>
            <a:ext cx="2082800" cy="0"/>
          </a:xfrm>
          <a:prstGeom prst="straightConnector1">
            <a:avLst/>
          </a:prstGeom>
          <a:noFill/>
          <a:ln cap="flat" cmpd="sng" w="25400">
            <a:solidFill>
              <a:srgbClr val="96C93E"/>
            </a:solidFill>
            <a:prstDash val="solid"/>
            <a:round/>
            <a:headEnd len="sm" w="sm" type="none"/>
            <a:tailEnd len="sm" w="sm" type="none"/>
          </a:ln>
        </p:spPr>
      </p:cxnSp>
      <p:cxnSp>
        <p:nvCxnSpPr>
          <p:cNvPr id="1349" name="Google Shape;1349;p101"/>
          <p:cNvCxnSpPr/>
          <p:nvPr/>
        </p:nvCxnSpPr>
        <p:spPr>
          <a:xfrm>
            <a:off x="5703888" y="6565900"/>
            <a:ext cx="2081212" cy="0"/>
          </a:xfrm>
          <a:prstGeom prst="straightConnector1">
            <a:avLst/>
          </a:prstGeom>
          <a:noFill/>
          <a:ln cap="flat" cmpd="sng" w="25400">
            <a:solidFill>
              <a:srgbClr val="006FB6"/>
            </a:solidFill>
            <a:prstDash val="solid"/>
            <a:round/>
            <a:headEnd len="sm" w="sm" type="none"/>
            <a:tailEnd len="sm" w="sm" type="none"/>
          </a:ln>
        </p:spPr>
      </p:cxnSp>
      <p:pic>
        <p:nvPicPr>
          <p:cNvPr id="1350" name="Google Shape;1350;p101"/>
          <p:cNvPicPr preferRelativeResize="0"/>
          <p:nvPr/>
        </p:nvPicPr>
        <p:blipFill rotWithShape="1">
          <a:blip r:embed="rId2">
            <a:alphaModFix/>
          </a:blip>
          <a:srcRect b="0" l="0" r="0" t="0"/>
          <a:stretch/>
        </p:blipFill>
        <p:spPr>
          <a:xfrm>
            <a:off x="7785100" y="6196013"/>
            <a:ext cx="492125" cy="536575"/>
          </a:xfrm>
          <a:prstGeom prst="rect">
            <a:avLst/>
          </a:prstGeom>
          <a:noFill/>
          <a:ln>
            <a:noFill/>
          </a:ln>
        </p:spPr>
      </p:pic>
      <p:pic>
        <p:nvPicPr>
          <p:cNvPr descr="A picture containing vector graphicsDescription automatically generated" id="1351" name="Google Shape;1351;p101"/>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1352" name="Google Shape;1352;p101"/>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id="1353" name="Google Shape;1353;p101"/>
          <p:cNvPicPr preferRelativeResize="0"/>
          <p:nvPr/>
        </p:nvPicPr>
        <p:blipFill rotWithShape="1">
          <a:blip r:embed="rId5">
            <a:alphaModFix/>
          </a:blip>
          <a:srcRect b="0" l="0" r="0" t="0"/>
          <a:stretch/>
        </p:blipFill>
        <p:spPr>
          <a:xfrm>
            <a:off x="190500" y="6251575"/>
            <a:ext cx="309563" cy="493713"/>
          </a:xfrm>
          <a:prstGeom prst="rect">
            <a:avLst/>
          </a:prstGeom>
          <a:noFill/>
          <a:ln>
            <a:noFill/>
          </a:ln>
        </p:spPr>
      </p:pic>
      <p:sp>
        <p:nvSpPr>
          <p:cNvPr id="1354" name="Google Shape;1354;p10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5" name="Google Shape;1355;p101"/>
          <p:cNvSpPr/>
          <p:nvPr>
            <p:ph idx="2" type="pic"/>
          </p:nvPr>
        </p:nvSpPr>
        <p:spPr>
          <a:xfrm>
            <a:off x="9209369" y="1251283"/>
            <a:ext cx="2404501" cy="2950013"/>
          </a:xfrm>
          <a:prstGeom prst="rect">
            <a:avLst/>
          </a:prstGeom>
          <a:noFill/>
          <a:ln>
            <a:noFill/>
          </a:ln>
        </p:spPr>
      </p:sp>
      <p:sp>
        <p:nvSpPr>
          <p:cNvPr id="1356" name="Google Shape;1356;p101"/>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7" name="Google Shape;1357;p101"/>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8" name="Google Shape;1358;p101"/>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59" name="Shape 1359"/>
        <p:cNvGrpSpPr/>
        <p:nvPr/>
      </p:nvGrpSpPr>
      <p:grpSpPr>
        <a:xfrm>
          <a:off x="0" y="0"/>
          <a:ext cx="0" cy="0"/>
          <a:chOff x="0" y="0"/>
          <a:chExt cx="0" cy="0"/>
        </a:xfrm>
      </p:grpSpPr>
      <p:sp>
        <p:nvSpPr>
          <p:cNvPr id="1360" name="Google Shape;1360;p102"/>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1" name="Google Shape;1361;p102"/>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2" name="Google Shape;1362;p102"/>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3" name="Google Shape;1363;p102"/>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4" name="Google Shape;1364;p102"/>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65" name="Shape 1365"/>
        <p:cNvGrpSpPr/>
        <p:nvPr/>
      </p:nvGrpSpPr>
      <p:grpSpPr>
        <a:xfrm>
          <a:off x="0" y="0"/>
          <a:ext cx="0" cy="0"/>
          <a:chOff x="0" y="0"/>
          <a:chExt cx="0" cy="0"/>
        </a:xfrm>
      </p:grpSpPr>
      <p:sp>
        <p:nvSpPr>
          <p:cNvPr id="1366" name="Google Shape;1366;p103"/>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367" name="Shape 1367"/>
        <p:cNvGrpSpPr/>
        <p:nvPr/>
      </p:nvGrpSpPr>
      <p:grpSpPr>
        <a:xfrm>
          <a:off x="0" y="0"/>
          <a:ext cx="0" cy="0"/>
          <a:chOff x="0" y="0"/>
          <a:chExt cx="0" cy="0"/>
        </a:xfrm>
      </p:grpSpPr>
      <p:cxnSp>
        <p:nvCxnSpPr>
          <p:cNvPr id="1368" name="Google Shape;1368;p104"/>
          <p:cNvCxnSpPr/>
          <p:nvPr/>
        </p:nvCxnSpPr>
        <p:spPr>
          <a:xfrm>
            <a:off x="3714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1369" name="Google Shape;1369;p104"/>
          <p:cNvCxnSpPr/>
          <p:nvPr/>
        </p:nvCxnSpPr>
        <p:spPr>
          <a:xfrm>
            <a:off x="3008313" y="6565900"/>
            <a:ext cx="2082800" cy="0"/>
          </a:xfrm>
          <a:prstGeom prst="straightConnector1">
            <a:avLst/>
          </a:prstGeom>
          <a:noFill/>
          <a:ln cap="flat" cmpd="sng" w="25400">
            <a:solidFill>
              <a:srgbClr val="96C93E"/>
            </a:solidFill>
            <a:prstDash val="solid"/>
            <a:round/>
            <a:headEnd len="sm" w="sm" type="none"/>
            <a:tailEnd len="sm" w="sm" type="none"/>
          </a:ln>
        </p:spPr>
      </p:cxnSp>
      <p:cxnSp>
        <p:nvCxnSpPr>
          <p:cNvPr id="1370" name="Google Shape;1370;p104"/>
          <p:cNvCxnSpPr/>
          <p:nvPr/>
        </p:nvCxnSpPr>
        <p:spPr>
          <a:xfrm>
            <a:off x="5703888" y="6565900"/>
            <a:ext cx="2081212" cy="0"/>
          </a:xfrm>
          <a:prstGeom prst="straightConnector1">
            <a:avLst/>
          </a:prstGeom>
          <a:noFill/>
          <a:ln cap="flat" cmpd="sng" w="25400">
            <a:solidFill>
              <a:srgbClr val="006FB6"/>
            </a:solidFill>
            <a:prstDash val="solid"/>
            <a:round/>
            <a:headEnd len="sm" w="sm" type="none"/>
            <a:tailEnd len="sm" w="sm" type="none"/>
          </a:ln>
        </p:spPr>
      </p:cxnSp>
      <p:pic>
        <p:nvPicPr>
          <p:cNvPr id="1371" name="Google Shape;1371;p104"/>
          <p:cNvPicPr preferRelativeResize="0"/>
          <p:nvPr/>
        </p:nvPicPr>
        <p:blipFill rotWithShape="1">
          <a:blip r:embed="rId2">
            <a:alphaModFix/>
          </a:blip>
          <a:srcRect b="0" l="0" r="0" t="0"/>
          <a:stretch/>
        </p:blipFill>
        <p:spPr>
          <a:xfrm>
            <a:off x="7785100" y="6196013"/>
            <a:ext cx="492125" cy="536575"/>
          </a:xfrm>
          <a:prstGeom prst="rect">
            <a:avLst/>
          </a:prstGeom>
          <a:noFill/>
          <a:ln>
            <a:noFill/>
          </a:ln>
        </p:spPr>
      </p:pic>
      <p:pic>
        <p:nvPicPr>
          <p:cNvPr descr="A picture containing vector graphicsDescription automatically generated" id="1372" name="Google Shape;1372;p104"/>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1373" name="Google Shape;1373;p104"/>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id="1374" name="Google Shape;1374;p104"/>
          <p:cNvPicPr preferRelativeResize="0"/>
          <p:nvPr/>
        </p:nvPicPr>
        <p:blipFill rotWithShape="1">
          <a:blip r:embed="rId5">
            <a:alphaModFix/>
          </a:blip>
          <a:srcRect b="0" l="0" r="0" t="0"/>
          <a:stretch/>
        </p:blipFill>
        <p:spPr>
          <a:xfrm>
            <a:off x="190500" y="6251575"/>
            <a:ext cx="309563" cy="493713"/>
          </a:xfrm>
          <a:prstGeom prst="rect">
            <a:avLst/>
          </a:prstGeom>
          <a:noFill/>
          <a:ln>
            <a:noFill/>
          </a:ln>
        </p:spPr>
      </p:pic>
      <p:sp>
        <p:nvSpPr>
          <p:cNvPr id="1375" name="Google Shape;1375;p10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6" name="Google Shape;1376;p104"/>
          <p:cNvSpPr/>
          <p:nvPr>
            <p:ph idx="2" type="pic"/>
          </p:nvPr>
        </p:nvSpPr>
        <p:spPr>
          <a:xfrm>
            <a:off x="8916576" y="1661249"/>
            <a:ext cx="2990088" cy="2715768"/>
          </a:xfrm>
          <a:prstGeom prst="rect">
            <a:avLst/>
          </a:prstGeom>
          <a:noFill/>
          <a:ln>
            <a:noFill/>
          </a:ln>
        </p:spPr>
      </p:sp>
      <p:sp>
        <p:nvSpPr>
          <p:cNvPr id="1377" name="Google Shape;1377;p104"/>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8" name="Google Shape;1378;p104"/>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9" name="Google Shape;1379;p104"/>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0" name="Google Shape;1380;p104"/>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81" name="Shape 1381"/>
        <p:cNvGrpSpPr/>
        <p:nvPr/>
      </p:nvGrpSpPr>
      <p:grpSpPr>
        <a:xfrm>
          <a:off x="0" y="0"/>
          <a:ext cx="0" cy="0"/>
          <a:chOff x="0" y="0"/>
          <a:chExt cx="0" cy="0"/>
        </a:xfrm>
      </p:grpSpPr>
      <p:cxnSp>
        <p:nvCxnSpPr>
          <p:cNvPr id="1382" name="Google Shape;1382;p105"/>
          <p:cNvCxnSpPr/>
          <p:nvPr/>
        </p:nvCxnSpPr>
        <p:spPr>
          <a:xfrm>
            <a:off x="371475"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383" name="Google Shape;1383;p105"/>
          <p:cNvCxnSpPr/>
          <p:nvPr/>
        </p:nvCxnSpPr>
        <p:spPr>
          <a:xfrm>
            <a:off x="30083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384" name="Google Shape;1384;p105"/>
          <p:cNvCxnSpPr/>
          <p:nvPr/>
        </p:nvCxnSpPr>
        <p:spPr>
          <a:xfrm>
            <a:off x="5703888" y="6565900"/>
            <a:ext cx="2081212" cy="0"/>
          </a:xfrm>
          <a:prstGeom prst="straightConnector1">
            <a:avLst/>
          </a:prstGeom>
          <a:noFill/>
          <a:ln cap="flat" cmpd="sng" w="25400">
            <a:solidFill>
              <a:srgbClr val="96C93E"/>
            </a:solidFill>
            <a:prstDash val="solid"/>
            <a:round/>
            <a:headEnd len="sm" w="sm" type="none"/>
            <a:tailEnd len="sm" w="sm" type="none"/>
          </a:ln>
        </p:spPr>
      </p:cxnSp>
      <p:pic>
        <p:nvPicPr>
          <p:cNvPr id="1385" name="Google Shape;1385;p105"/>
          <p:cNvPicPr preferRelativeResize="0"/>
          <p:nvPr/>
        </p:nvPicPr>
        <p:blipFill rotWithShape="1">
          <a:blip r:embed="rId2">
            <a:alphaModFix/>
          </a:blip>
          <a:srcRect b="0" l="0" r="0" t="0"/>
          <a:stretch/>
        </p:blipFill>
        <p:spPr>
          <a:xfrm>
            <a:off x="2476500" y="6324600"/>
            <a:ext cx="530225" cy="498475"/>
          </a:xfrm>
          <a:prstGeom prst="rect">
            <a:avLst/>
          </a:prstGeom>
          <a:noFill/>
          <a:ln>
            <a:noFill/>
          </a:ln>
        </p:spPr>
      </p:pic>
      <p:pic>
        <p:nvPicPr>
          <p:cNvPr descr="A picture containing vector graphicsDescription automatically generated" id="1386" name="Google Shape;1386;p105"/>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1387" name="Google Shape;1387;p105"/>
          <p:cNvPicPr preferRelativeResize="0"/>
          <p:nvPr/>
        </p:nvPicPr>
        <p:blipFill rotWithShape="1">
          <a:blip r:embed="rId4">
            <a:alphaModFix/>
          </a:blip>
          <a:srcRect b="0" l="0" r="0" t="0"/>
          <a:stretch/>
        </p:blipFill>
        <p:spPr>
          <a:xfrm>
            <a:off x="190500" y="6251575"/>
            <a:ext cx="309563" cy="493713"/>
          </a:xfrm>
          <a:prstGeom prst="rect">
            <a:avLst/>
          </a:prstGeom>
          <a:noFill/>
          <a:ln>
            <a:noFill/>
          </a:ln>
        </p:spPr>
      </p:pic>
      <p:pic>
        <p:nvPicPr>
          <p:cNvPr id="1388" name="Google Shape;1388;p105"/>
          <p:cNvPicPr preferRelativeResize="0"/>
          <p:nvPr/>
        </p:nvPicPr>
        <p:blipFill rotWithShape="1">
          <a:blip r:embed="rId5">
            <a:alphaModFix/>
          </a:blip>
          <a:srcRect b="0" l="0" r="0" t="0"/>
          <a:stretch/>
        </p:blipFill>
        <p:spPr>
          <a:xfrm>
            <a:off x="7785100" y="6196013"/>
            <a:ext cx="492125" cy="536575"/>
          </a:xfrm>
          <a:prstGeom prst="rect">
            <a:avLst/>
          </a:prstGeom>
          <a:noFill/>
          <a:ln>
            <a:noFill/>
          </a:ln>
        </p:spPr>
      </p:pic>
      <p:sp>
        <p:nvSpPr>
          <p:cNvPr id="1389" name="Google Shape;1389;p105"/>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0" name="Google Shape;1390;p105"/>
          <p:cNvSpPr/>
          <p:nvPr>
            <p:ph idx="2" type="pic"/>
          </p:nvPr>
        </p:nvSpPr>
        <p:spPr>
          <a:xfrm>
            <a:off x="9093038" y="1058781"/>
            <a:ext cx="2715768" cy="2715768"/>
          </a:xfrm>
          <a:prstGeom prst="rect">
            <a:avLst/>
          </a:prstGeom>
          <a:noFill/>
          <a:ln>
            <a:noFill/>
          </a:ln>
        </p:spPr>
      </p:sp>
      <p:sp>
        <p:nvSpPr>
          <p:cNvPr id="1391" name="Google Shape;1391;p105"/>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2" name="Google Shape;1392;p105"/>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3" name="Google Shape;1393;p105"/>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4" name="Google Shape;1394;p105"/>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5" name="Google Shape;1395;p105"/>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6" name="Google Shape;1396;p105"/>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7" name="Google Shape;1397;p105"/>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398" name="Shape 1398"/>
        <p:cNvGrpSpPr/>
        <p:nvPr/>
      </p:nvGrpSpPr>
      <p:grpSpPr>
        <a:xfrm>
          <a:off x="0" y="0"/>
          <a:ext cx="0" cy="0"/>
          <a:chOff x="0" y="0"/>
          <a:chExt cx="0" cy="0"/>
        </a:xfrm>
      </p:grpSpPr>
      <p:cxnSp>
        <p:nvCxnSpPr>
          <p:cNvPr id="1399" name="Google Shape;1399;p106"/>
          <p:cNvCxnSpPr/>
          <p:nvPr/>
        </p:nvCxnSpPr>
        <p:spPr>
          <a:xfrm>
            <a:off x="371475"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400" name="Google Shape;1400;p106"/>
          <p:cNvCxnSpPr/>
          <p:nvPr/>
        </p:nvCxnSpPr>
        <p:spPr>
          <a:xfrm>
            <a:off x="3008313" y="6565900"/>
            <a:ext cx="2082800" cy="0"/>
          </a:xfrm>
          <a:prstGeom prst="straightConnector1">
            <a:avLst/>
          </a:prstGeom>
          <a:noFill/>
          <a:ln cap="flat" cmpd="sng" w="25400">
            <a:solidFill>
              <a:srgbClr val="006FB6"/>
            </a:solidFill>
            <a:prstDash val="solid"/>
            <a:round/>
            <a:headEnd len="sm" w="sm" type="none"/>
            <a:tailEnd len="sm" w="sm" type="none"/>
          </a:ln>
        </p:spPr>
      </p:cxnSp>
      <p:cxnSp>
        <p:nvCxnSpPr>
          <p:cNvPr id="1401" name="Google Shape;1401;p106"/>
          <p:cNvCxnSpPr/>
          <p:nvPr/>
        </p:nvCxnSpPr>
        <p:spPr>
          <a:xfrm>
            <a:off x="5703888" y="6565900"/>
            <a:ext cx="2081212" cy="0"/>
          </a:xfrm>
          <a:prstGeom prst="straightConnector1">
            <a:avLst/>
          </a:prstGeom>
          <a:noFill/>
          <a:ln cap="flat" cmpd="sng" w="25400">
            <a:solidFill>
              <a:srgbClr val="96C93E"/>
            </a:solidFill>
            <a:prstDash val="solid"/>
            <a:round/>
            <a:headEnd len="sm" w="sm" type="none"/>
            <a:tailEnd len="sm" w="sm" type="none"/>
          </a:ln>
        </p:spPr>
      </p:cxnSp>
      <p:pic>
        <p:nvPicPr>
          <p:cNvPr id="1402" name="Google Shape;1402;p106"/>
          <p:cNvPicPr preferRelativeResize="0"/>
          <p:nvPr/>
        </p:nvPicPr>
        <p:blipFill rotWithShape="1">
          <a:blip r:embed="rId2">
            <a:alphaModFix/>
          </a:blip>
          <a:srcRect b="0" l="0" r="0" t="0"/>
          <a:stretch/>
        </p:blipFill>
        <p:spPr>
          <a:xfrm>
            <a:off x="2476500" y="6324600"/>
            <a:ext cx="530225" cy="498475"/>
          </a:xfrm>
          <a:prstGeom prst="rect">
            <a:avLst/>
          </a:prstGeom>
          <a:noFill/>
          <a:ln>
            <a:noFill/>
          </a:ln>
        </p:spPr>
      </p:pic>
      <p:pic>
        <p:nvPicPr>
          <p:cNvPr descr="A picture containing vector graphicsDescription automatically generated" id="1403" name="Google Shape;1403;p106"/>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1404" name="Google Shape;1404;p106"/>
          <p:cNvPicPr preferRelativeResize="0"/>
          <p:nvPr/>
        </p:nvPicPr>
        <p:blipFill rotWithShape="1">
          <a:blip r:embed="rId4">
            <a:alphaModFix/>
          </a:blip>
          <a:srcRect b="0" l="0" r="0" t="0"/>
          <a:stretch/>
        </p:blipFill>
        <p:spPr>
          <a:xfrm>
            <a:off x="190500" y="6251575"/>
            <a:ext cx="309563" cy="493713"/>
          </a:xfrm>
          <a:prstGeom prst="rect">
            <a:avLst/>
          </a:prstGeom>
          <a:noFill/>
          <a:ln>
            <a:noFill/>
          </a:ln>
        </p:spPr>
      </p:pic>
      <p:pic>
        <p:nvPicPr>
          <p:cNvPr id="1405" name="Google Shape;1405;p106"/>
          <p:cNvPicPr preferRelativeResize="0"/>
          <p:nvPr/>
        </p:nvPicPr>
        <p:blipFill rotWithShape="1">
          <a:blip r:embed="rId5">
            <a:alphaModFix/>
          </a:blip>
          <a:srcRect b="0" l="0" r="0" t="0"/>
          <a:stretch/>
        </p:blipFill>
        <p:spPr>
          <a:xfrm>
            <a:off x="7785100" y="6196013"/>
            <a:ext cx="492125" cy="536575"/>
          </a:xfrm>
          <a:prstGeom prst="rect">
            <a:avLst/>
          </a:prstGeom>
          <a:noFill/>
          <a:ln>
            <a:noFill/>
          </a:ln>
        </p:spPr>
      </p:pic>
      <p:sp>
        <p:nvSpPr>
          <p:cNvPr id="1406" name="Google Shape;1406;p106"/>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7" name="Google Shape;1407;p106"/>
          <p:cNvSpPr/>
          <p:nvPr>
            <p:ph idx="2" type="pic"/>
          </p:nvPr>
        </p:nvSpPr>
        <p:spPr>
          <a:xfrm>
            <a:off x="9510134" y="1431036"/>
            <a:ext cx="1965960" cy="3995928"/>
          </a:xfrm>
          <a:prstGeom prst="rect">
            <a:avLst/>
          </a:prstGeom>
          <a:noFill/>
          <a:ln>
            <a:noFill/>
          </a:ln>
        </p:spPr>
      </p:sp>
      <p:sp>
        <p:nvSpPr>
          <p:cNvPr id="1408" name="Google Shape;1408;p106"/>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9" name="Google Shape;1409;p106"/>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0" name="Google Shape;1410;p106"/>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1" name="Google Shape;1411;p106"/>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2" name="Google Shape;1412;p106"/>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3" name="Google Shape;1413;p106"/>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4" name="Google Shape;1414;p106"/>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5" name="Google Shape;1415;p106"/>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p:cSld name="2_Reading tip">
    <p:spTree>
      <p:nvGrpSpPr>
        <p:cNvPr id="1416" name="Shape 1416"/>
        <p:cNvGrpSpPr/>
        <p:nvPr/>
      </p:nvGrpSpPr>
      <p:grpSpPr>
        <a:xfrm>
          <a:off x="0" y="0"/>
          <a:ext cx="0" cy="0"/>
          <a:chOff x="0" y="0"/>
          <a:chExt cx="0" cy="0"/>
        </a:xfrm>
      </p:grpSpPr>
      <p:cxnSp>
        <p:nvCxnSpPr>
          <p:cNvPr id="1417" name="Google Shape;1417;p107"/>
          <p:cNvCxnSpPr/>
          <p:nvPr/>
        </p:nvCxnSpPr>
        <p:spPr>
          <a:xfrm flipH="1">
            <a:off x="3076575" y="3536950"/>
            <a:ext cx="2603500" cy="1443038"/>
          </a:xfrm>
          <a:prstGeom prst="straightConnector1">
            <a:avLst/>
          </a:prstGeom>
          <a:noFill/>
          <a:ln cap="flat" cmpd="sng" w="19050">
            <a:solidFill>
              <a:schemeClr val="dk1"/>
            </a:solidFill>
            <a:prstDash val="solid"/>
            <a:round/>
            <a:headEnd len="sm" w="sm" type="none"/>
            <a:tailEnd len="sm" w="sm" type="none"/>
          </a:ln>
        </p:spPr>
      </p:cxnSp>
      <p:cxnSp>
        <p:nvCxnSpPr>
          <p:cNvPr id="1418" name="Google Shape;1418;p107"/>
          <p:cNvCxnSpPr/>
          <p:nvPr/>
        </p:nvCxnSpPr>
        <p:spPr>
          <a:xfrm>
            <a:off x="5700713" y="3536950"/>
            <a:ext cx="1046162" cy="411163"/>
          </a:xfrm>
          <a:prstGeom prst="straightConnector1">
            <a:avLst/>
          </a:prstGeom>
          <a:noFill/>
          <a:ln cap="flat" cmpd="sng" w="19050">
            <a:solidFill>
              <a:schemeClr val="dk1"/>
            </a:solidFill>
            <a:prstDash val="solid"/>
            <a:round/>
            <a:headEnd len="sm" w="sm" type="none"/>
            <a:tailEnd len="sm" w="sm" type="none"/>
          </a:ln>
        </p:spPr>
      </p:cxnSp>
      <p:cxnSp>
        <p:nvCxnSpPr>
          <p:cNvPr id="1419" name="Google Shape;1419;p107"/>
          <p:cNvCxnSpPr/>
          <p:nvPr/>
        </p:nvCxnSpPr>
        <p:spPr>
          <a:xfrm>
            <a:off x="3714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1420" name="Google Shape;1420;p107"/>
          <p:cNvCxnSpPr/>
          <p:nvPr/>
        </p:nvCxnSpPr>
        <p:spPr>
          <a:xfrm>
            <a:off x="3008313" y="6565900"/>
            <a:ext cx="2082800" cy="0"/>
          </a:xfrm>
          <a:prstGeom prst="straightConnector1">
            <a:avLst/>
          </a:prstGeom>
          <a:noFill/>
          <a:ln cap="flat" cmpd="sng" w="25400">
            <a:solidFill>
              <a:srgbClr val="96C93E"/>
            </a:solidFill>
            <a:prstDash val="solid"/>
            <a:round/>
            <a:headEnd len="sm" w="sm" type="none"/>
            <a:tailEnd len="sm" w="sm" type="none"/>
          </a:ln>
        </p:spPr>
      </p:cxnSp>
      <p:cxnSp>
        <p:nvCxnSpPr>
          <p:cNvPr id="1421" name="Google Shape;1421;p107"/>
          <p:cNvCxnSpPr/>
          <p:nvPr/>
        </p:nvCxnSpPr>
        <p:spPr>
          <a:xfrm>
            <a:off x="5703888" y="6565900"/>
            <a:ext cx="2082800" cy="0"/>
          </a:xfrm>
          <a:prstGeom prst="straightConnector1">
            <a:avLst/>
          </a:prstGeom>
          <a:noFill/>
          <a:ln cap="flat" cmpd="sng" w="25400">
            <a:solidFill>
              <a:srgbClr val="006FB6"/>
            </a:solidFill>
            <a:prstDash val="solid"/>
            <a:round/>
            <a:headEnd len="sm" w="sm" type="none"/>
            <a:tailEnd len="sm" w="sm" type="none"/>
          </a:ln>
        </p:spPr>
      </p:cxnSp>
      <p:pic>
        <p:nvPicPr>
          <p:cNvPr id="1422" name="Google Shape;1422;p107"/>
          <p:cNvPicPr preferRelativeResize="0"/>
          <p:nvPr/>
        </p:nvPicPr>
        <p:blipFill rotWithShape="1">
          <a:blip r:embed="rId2">
            <a:alphaModFix/>
          </a:blip>
          <a:srcRect b="0" l="0" r="0" t="0"/>
          <a:stretch/>
        </p:blipFill>
        <p:spPr>
          <a:xfrm>
            <a:off x="7785100" y="6196013"/>
            <a:ext cx="492125" cy="536575"/>
          </a:xfrm>
          <a:prstGeom prst="rect">
            <a:avLst/>
          </a:prstGeom>
          <a:noFill/>
          <a:ln>
            <a:noFill/>
          </a:ln>
        </p:spPr>
      </p:pic>
      <p:pic>
        <p:nvPicPr>
          <p:cNvPr descr="A picture containing vector graphicsDescription automatically generated" id="1423" name="Google Shape;1423;p107"/>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1424" name="Google Shape;1424;p107"/>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id="1425" name="Google Shape;1425;p107"/>
          <p:cNvPicPr preferRelativeResize="0"/>
          <p:nvPr/>
        </p:nvPicPr>
        <p:blipFill rotWithShape="1">
          <a:blip r:embed="rId5">
            <a:alphaModFix/>
          </a:blip>
          <a:srcRect b="0" l="0" r="0" t="0"/>
          <a:stretch/>
        </p:blipFill>
        <p:spPr>
          <a:xfrm>
            <a:off x="190500" y="6251575"/>
            <a:ext cx="309563" cy="493713"/>
          </a:xfrm>
          <a:prstGeom prst="rect">
            <a:avLst/>
          </a:prstGeom>
          <a:noFill/>
          <a:ln>
            <a:noFill/>
          </a:ln>
        </p:spPr>
      </p:pic>
      <p:sp>
        <p:nvSpPr>
          <p:cNvPr id="1426" name="Google Shape;1426;p107"/>
          <p:cNvSpPr/>
          <p:nvPr/>
        </p:nvSpPr>
        <p:spPr>
          <a:xfrm>
            <a:off x="1296988" y="4872038"/>
            <a:ext cx="4160837" cy="769937"/>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6FB6"/>
              </a:solidFill>
              <a:latin typeface="Arial"/>
              <a:ea typeface="Arial"/>
              <a:cs typeface="Arial"/>
              <a:sym typeface="Arial"/>
            </a:endParaRPr>
          </a:p>
        </p:txBody>
      </p:sp>
      <p:sp>
        <p:nvSpPr>
          <p:cNvPr id="1427" name="Google Shape;1427;p107"/>
          <p:cNvSpPr/>
          <p:nvPr/>
        </p:nvSpPr>
        <p:spPr>
          <a:xfrm>
            <a:off x="3055938" y="3892550"/>
            <a:ext cx="2560637" cy="769938"/>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107"/>
          <p:cNvSpPr/>
          <p:nvPr/>
        </p:nvSpPr>
        <p:spPr>
          <a:xfrm>
            <a:off x="4676775" y="2716213"/>
            <a:ext cx="2560638" cy="769937"/>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107"/>
          <p:cNvSpPr/>
          <p:nvPr/>
        </p:nvSpPr>
        <p:spPr>
          <a:xfrm>
            <a:off x="6145213" y="3924300"/>
            <a:ext cx="2344737" cy="771525"/>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6FB6"/>
              </a:solidFill>
              <a:latin typeface="Arial"/>
              <a:ea typeface="Arial"/>
              <a:cs typeface="Arial"/>
              <a:sym typeface="Arial"/>
            </a:endParaRPr>
          </a:p>
        </p:txBody>
      </p:sp>
      <p:sp>
        <p:nvSpPr>
          <p:cNvPr id="1430" name="Google Shape;1430;p10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1" name="Google Shape;1431;p107"/>
          <p:cNvSpPr txBox="1"/>
          <p:nvPr>
            <p:ph idx="1" type="body"/>
          </p:nvPr>
        </p:nvSpPr>
        <p:spPr>
          <a:xfrm>
            <a:off x="500204" y="1587499"/>
            <a:ext cx="23874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32" name="Google Shape;1432;p107"/>
          <p:cNvSpPr/>
          <p:nvPr>
            <p:ph idx="2" type="pic"/>
          </p:nvPr>
        </p:nvSpPr>
        <p:spPr>
          <a:xfrm>
            <a:off x="8885583" y="1586830"/>
            <a:ext cx="3041400" cy="2786400"/>
          </a:xfrm>
          <a:prstGeom prst="rect">
            <a:avLst/>
          </a:prstGeom>
          <a:noFill/>
          <a:ln>
            <a:noFill/>
          </a:ln>
        </p:spPr>
      </p:sp>
      <p:sp>
        <p:nvSpPr>
          <p:cNvPr id="1433" name="Google Shape;1433;p107"/>
          <p:cNvSpPr txBox="1"/>
          <p:nvPr>
            <p:ph idx="3" type="body"/>
          </p:nvPr>
        </p:nvSpPr>
        <p:spPr>
          <a:xfrm>
            <a:off x="9157700" y="4600069"/>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34" name="Google Shape;1434;p107"/>
          <p:cNvSpPr txBox="1"/>
          <p:nvPr>
            <p:ph idx="4" type="body"/>
          </p:nvPr>
        </p:nvSpPr>
        <p:spPr>
          <a:xfrm>
            <a:off x="4677392" y="2778801"/>
            <a:ext cx="25596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35" name="Google Shape;1435;p107"/>
          <p:cNvSpPr txBox="1"/>
          <p:nvPr>
            <p:ph idx="5" type="body"/>
          </p:nvPr>
        </p:nvSpPr>
        <p:spPr>
          <a:xfrm>
            <a:off x="3068857" y="4004175"/>
            <a:ext cx="25596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36" name="Google Shape;1436;p107"/>
          <p:cNvSpPr txBox="1"/>
          <p:nvPr>
            <p:ph idx="6" type="body"/>
          </p:nvPr>
        </p:nvSpPr>
        <p:spPr>
          <a:xfrm>
            <a:off x="6157153" y="4000707"/>
            <a:ext cx="23325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37" name="Google Shape;1437;p107"/>
          <p:cNvSpPr txBox="1"/>
          <p:nvPr>
            <p:ph idx="7" type="body"/>
          </p:nvPr>
        </p:nvSpPr>
        <p:spPr>
          <a:xfrm>
            <a:off x="1413084" y="4967115"/>
            <a:ext cx="39411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1">
  <p:cSld name="2_Reading tip 1">
    <p:spTree>
      <p:nvGrpSpPr>
        <p:cNvPr id="1438" name="Shape 1438"/>
        <p:cNvGrpSpPr/>
        <p:nvPr/>
      </p:nvGrpSpPr>
      <p:grpSpPr>
        <a:xfrm>
          <a:off x="0" y="0"/>
          <a:ext cx="0" cy="0"/>
          <a:chOff x="0" y="0"/>
          <a:chExt cx="0" cy="0"/>
        </a:xfrm>
      </p:grpSpPr>
      <p:cxnSp>
        <p:nvCxnSpPr>
          <p:cNvPr id="1439" name="Google Shape;1439;p108"/>
          <p:cNvCxnSpPr/>
          <p:nvPr/>
        </p:nvCxnSpPr>
        <p:spPr>
          <a:xfrm>
            <a:off x="371475" y="6565900"/>
            <a:ext cx="2082800" cy="0"/>
          </a:xfrm>
          <a:prstGeom prst="straightConnector1">
            <a:avLst/>
          </a:prstGeom>
          <a:noFill/>
          <a:ln cap="flat" cmpd="sng" w="25400">
            <a:solidFill>
              <a:srgbClr val="96C934"/>
            </a:solidFill>
            <a:prstDash val="solid"/>
            <a:round/>
            <a:headEnd len="sm" w="sm" type="none"/>
            <a:tailEnd len="sm" w="sm" type="none"/>
          </a:ln>
        </p:spPr>
      </p:cxnSp>
      <p:cxnSp>
        <p:nvCxnSpPr>
          <p:cNvPr id="1440" name="Google Shape;1440;p108"/>
          <p:cNvCxnSpPr/>
          <p:nvPr/>
        </p:nvCxnSpPr>
        <p:spPr>
          <a:xfrm>
            <a:off x="3008313" y="6565900"/>
            <a:ext cx="2082800" cy="0"/>
          </a:xfrm>
          <a:prstGeom prst="straightConnector1">
            <a:avLst/>
          </a:prstGeom>
          <a:noFill/>
          <a:ln cap="flat" cmpd="sng" w="25400">
            <a:solidFill>
              <a:srgbClr val="96C93E"/>
            </a:solidFill>
            <a:prstDash val="solid"/>
            <a:round/>
            <a:headEnd len="sm" w="sm" type="none"/>
            <a:tailEnd len="sm" w="sm" type="none"/>
          </a:ln>
        </p:spPr>
      </p:cxnSp>
      <p:cxnSp>
        <p:nvCxnSpPr>
          <p:cNvPr id="1441" name="Google Shape;1441;p108"/>
          <p:cNvCxnSpPr/>
          <p:nvPr/>
        </p:nvCxnSpPr>
        <p:spPr>
          <a:xfrm>
            <a:off x="5703888" y="6565900"/>
            <a:ext cx="2082800" cy="0"/>
          </a:xfrm>
          <a:prstGeom prst="straightConnector1">
            <a:avLst/>
          </a:prstGeom>
          <a:noFill/>
          <a:ln cap="flat" cmpd="sng" w="25400">
            <a:solidFill>
              <a:srgbClr val="006FB6"/>
            </a:solidFill>
            <a:prstDash val="solid"/>
            <a:round/>
            <a:headEnd len="sm" w="sm" type="none"/>
            <a:tailEnd len="sm" w="sm" type="none"/>
          </a:ln>
        </p:spPr>
      </p:cxnSp>
      <p:pic>
        <p:nvPicPr>
          <p:cNvPr id="1442" name="Google Shape;1442;p108"/>
          <p:cNvPicPr preferRelativeResize="0"/>
          <p:nvPr/>
        </p:nvPicPr>
        <p:blipFill rotWithShape="1">
          <a:blip r:embed="rId2">
            <a:alphaModFix/>
          </a:blip>
          <a:srcRect b="0" l="0" r="0" t="0"/>
          <a:stretch/>
        </p:blipFill>
        <p:spPr>
          <a:xfrm>
            <a:off x="7785100" y="6196013"/>
            <a:ext cx="492125" cy="536575"/>
          </a:xfrm>
          <a:prstGeom prst="rect">
            <a:avLst/>
          </a:prstGeom>
          <a:noFill/>
          <a:ln>
            <a:noFill/>
          </a:ln>
        </p:spPr>
      </p:pic>
      <p:pic>
        <p:nvPicPr>
          <p:cNvPr descr="A picture containing vector graphicsDescription automatically generated" id="1443" name="Google Shape;1443;p108"/>
          <p:cNvPicPr preferRelativeResize="0"/>
          <p:nvPr/>
        </p:nvPicPr>
        <p:blipFill rotWithShape="1">
          <a:blip r:embed="rId3">
            <a:alphaModFix/>
          </a:blip>
          <a:srcRect b="0" l="0" r="0" t="0"/>
          <a:stretch/>
        </p:blipFill>
        <p:spPr>
          <a:xfrm>
            <a:off x="5064125" y="6196013"/>
            <a:ext cx="687388" cy="615950"/>
          </a:xfrm>
          <a:prstGeom prst="rect">
            <a:avLst/>
          </a:prstGeom>
          <a:noFill/>
          <a:ln>
            <a:noFill/>
          </a:ln>
        </p:spPr>
      </p:pic>
      <p:pic>
        <p:nvPicPr>
          <p:cNvPr id="1444" name="Google Shape;1444;p108"/>
          <p:cNvPicPr preferRelativeResize="0"/>
          <p:nvPr/>
        </p:nvPicPr>
        <p:blipFill rotWithShape="1">
          <a:blip r:embed="rId4">
            <a:alphaModFix/>
          </a:blip>
          <a:srcRect b="0" l="0" r="0" t="0"/>
          <a:stretch/>
        </p:blipFill>
        <p:spPr>
          <a:xfrm>
            <a:off x="2476500" y="6324600"/>
            <a:ext cx="530225" cy="498475"/>
          </a:xfrm>
          <a:prstGeom prst="rect">
            <a:avLst/>
          </a:prstGeom>
          <a:noFill/>
          <a:ln>
            <a:noFill/>
          </a:ln>
        </p:spPr>
      </p:pic>
      <p:pic>
        <p:nvPicPr>
          <p:cNvPr id="1445" name="Google Shape;1445;p108"/>
          <p:cNvPicPr preferRelativeResize="0"/>
          <p:nvPr/>
        </p:nvPicPr>
        <p:blipFill rotWithShape="1">
          <a:blip r:embed="rId5">
            <a:alphaModFix/>
          </a:blip>
          <a:srcRect b="0" l="0" r="0" t="0"/>
          <a:stretch/>
        </p:blipFill>
        <p:spPr>
          <a:xfrm>
            <a:off x="190500" y="6251575"/>
            <a:ext cx="309563" cy="493713"/>
          </a:xfrm>
          <a:prstGeom prst="rect">
            <a:avLst/>
          </a:prstGeom>
          <a:noFill/>
          <a:ln>
            <a:noFill/>
          </a:ln>
        </p:spPr>
      </p:pic>
      <p:sp>
        <p:nvSpPr>
          <p:cNvPr id="1446" name="Google Shape;1446;p10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7" name="Google Shape;1447;p108"/>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48" name="Google Shape;1448;p108"/>
          <p:cNvSpPr/>
          <p:nvPr>
            <p:ph idx="2" type="pic"/>
          </p:nvPr>
        </p:nvSpPr>
        <p:spPr>
          <a:xfrm>
            <a:off x="8885583" y="1586830"/>
            <a:ext cx="3041400" cy="2786400"/>
          </a:xfrm>
          <a:prstGeom prst="rect">
            <a:avLst/>
          </a:prstGeom>
          <a:noFill/>
          <a:ln>
            <a:noFill/>
          </a:ln>
        </p:spPr>
      </p:sp>
      <p:sp>
        <p:nvSpPr>
          <p:cNvPr id="1449" name="Google Shape;1449;p108"/>
          <p:cNvSpPr txBox="1"/>
          <p:nvPr>
            <p:ph idx="3" type="body"/>
          </p:nvPr>
        </p:nvSpPr>
        <p:spPr>
          <a:xfrm>
            <a:off x="9157700" y="4600069"/>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7.xml"/></Relationships>
</file>

<file path=ppt/slideMasters/_rels/slideMaster10.xml.rels><?xml version="1.0" encoding="UTF-8" standalone="yes"?><Relationships xmlns="http://schemas.openxmlformats.org/package/2006/relationships"><Relationship Id="rId10" Type="http://schemas.openxmlformats.org/officeDocument/2006/relationships/theme" Target="../theme/theme6.xml"/><Relationship Id="rId1" Type="http://schemas.openxmlformats.org/officeDocument/2006/relationships/image" Target="../media/image3.png"/><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93.xml"/><Relationship Id="rId10" Type="http://schemas.openxmlformats.org/officeDocument/2006/relationships/slideLayout" Target="../slideLayouts/slideLayout92.xml"/><Relationship Id="rId13" Type="http://schemas.openxmlformats.org/officeDocument/2006/relationships/slideLayout" Target="../slideLayouts/slideLayout95.xml"/><Relationship Id="rId12" Type="http://schemas.openxmlformats.org/officeDocument/2006/relationships/slideLayout" Target="../slideLayouts/slideLayout94.xml"/><Relationship Id="rId1" Type="http://schemas.openxmlformats.org/officeDocument/2006/relationships/image" Target="../media/image3.png"/><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5" Type="http://schemas.openxmlformats.org/officeDocument/2006/relationships/slideLayout" Target="../slideLayouts/slideLayout97.xml"/><Relationship Id="rId14" Type="http://schemas.openxmlformats.org/officeDocument/2006/relationships/slideLayout" Target="../slideLayouts/slideLayout96.xml"/><Relationship Id="rId16" Type="http://schemas.openxmlformats.org/officeDocument/2006/relationships/theme" Target="../theme/theme11.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21" Type="http://schemas.openxmlformats.org/officeDocument/2006/relationships/theme" Target="../theme/theme2.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3.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theme" Target="../theme/theme5.xml"/><Relationship Id="rId10" Type="http://schemas.openxmlformats.org/officeDocument/2006/relationships/slideLayout" Target="../slideLayouts/slideLayout41.xml"/><Relationship Id="rId1" Type="http://schemas.openxmlformats.org/officeDocument/2006/relationships/image" Target="../media/image3.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theme" Target="../theme/theme3.xml"/></Relationships>
</file>

<file path=ppt/slideMasters/_rels/slideMaster7.xml.rels><?xml version="1.0" encoding="UTF-8" standalone="yes"?><Relationships xmlns="http://schemas.openxmlformats.org/package/2006/relationships"><Relationship Id="rId11" Type="http://schemas.openxmlformats.org/officeDocument/2006/relationships/theme" Target="../theme/theme9.xml"/><Relationship Id="rId10" Type="http://schemas.openxmlformats.org/officeDocument/2006/relationships/slideLayout" Target="../slideLayouts/slideLayout54.xml"/><Relationship Id="rId1" Type="http://schemas.openxmlformats.org/officeDocument/2006/relationships/image" Target="../media/image3.png"/><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9" Type="http://schemas.openxmlformats.org/officeDocument/2006/relationships/theme" Target="../theme/theme12.xml"/><Relationship Id="rId5" Type="http://schemas.openxmlformats.org/officeDocument/2006/relationships/slideLayout" Target="../slideLayouts/slideLayout58.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71.xml"/><Relationship Id="rId10" Type="http://schemas.openxmlformats.org/officeDocument/2006/relationships/slideLayout" Target="../slideLayouts/slideLayout70.xml"/><Relationship Id="rId13" Type="http://schemas.openxmlformats.org/officeDocument/2006/relationships/slideLayout" Target="../slideLayouts/slideLayout73.xml"/><Relationship Id="rId12" Type="http://schemas.openxmlformats.org/officeDocument/2006/relationships/slideLayout" Target="../slideLayouts/slideLayout72.xml"/><Relationship Id="rId1" Type="http://schemas.openxmlformats.org/officeDocument/2006/relationships/image" Target="../media/image3.png"/><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5" Type="http://schemas.openxmlformats.org/officeDocument/2006/relationships/slideLayout" Target="../slideLayouts/slideLayout75.xml"/><Relationship Id="rId14" Type="http://schemas.openxmlformats.org/officeDocument/2006/relationships/slideLayout" Target="../slideLayouts/slideLayout74.xml"/><Relationship Id="rId16" Type="http://schemas.openxmlformats.org/officeDocument/2006/relationships/theme" Target="../theme/theme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700" y="-11113"/>
            <a:ext cx="12204700" cy="1355726"/>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2" name="Shape 1152"/>
        <p:cNvGrpSpPr/>
        <p:nvPr/>
      </p:nvGrpSpPr>
      <p:grpSpPr>
        <a:xfrm>
          <a:off x="0" y="0"/>
          <a:ext cx="0" cy="0"/>
          <a:chOff x="0" y="0"/>
          <a:chExt cx="0" cy="0"/>
        </a:xfrm>
      </p:grpSpPr>
      <p:sp>
        <p:nvSpPr>
          <p:cNvPr id="1153" name="Google Shape;1153;p85"/>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54" name="Google Shape;1154;p85"/>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155" name="Google Shape;1155;p85"/>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156" name="Google Shape;1156;p8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4" name="Shape 1254"/>
        <p:cNvGrpSpPr/>
        <p:nvPr/>
      </p:nvGrpSpPr>
      <p:grpSpPr>
        <a:xfrm>
          <a:off x="0" y="0"/>
          <a:ext cx="0" cy="0"/>
          <a:chOff x="0" y="0"/>
          <a:chExt cx="0" cy="0"/>
        </a:xfrm>
      </p:grpSpPr>
      <p:sp>
        <p:nvSpPr>
          <p:cNvPr id="1255" name="Google Shape;1255;p94"/>
          <p:cNvSpPr/>
          <p:nvPr/>
        </p:nvSpPr>
        <p:spPr>
          <a:xfrm>
            <a:off x="8655050" y="0"/>
            <a:ext cx="353695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256" name="Google Shape;1256;p94"/>
          <p:cNvCxnSpPr/>
          <p:nvPr/>
        </p:nvCxnSpPr>
        <p:spPr>
          <a:xfrm>
            <a:off x="8647113" y="0"/>
            <a:ext cx="0" cy="6858000"/>
          </a:xfrm>
          <a:prstGeom prst="straightConnector1">
            <a:avLst/>
          </a:prstGeom>
          <a:noFill/>
          <a:ln cap="flat" cmpd="sng" w="88900">
            <a:solidFill>
              <a:srgbClr val="96C93F"/>
            </a:solidFill>
            <a:prstDash val="solid"/>
            <a:round/>
            <a:headEnd len="sm" w="sm" type="none"/>
            <a:tailEnd len="sm" w="sm" type="none"/>
          </a:ln>
        </p:spPr>
      </p:cxnSp>
      <p:sp>
        <p:nvSpPr>
          <p:cNvPr id="1257" name="Google Shape;1257;p94"/>
          <p:cNvSpPr txBox="1"/>
          <p:nvPr>
            <p:ph type="title"/>
          </p:nvPr>
        </p:nvSpPr>
        <p:spPr>
          <a:xfrm>
            <a:off x="0" y="0"/>
            <a:ext cx="8637588" cy="1250950"/>
          </a:xfrm>
          <a:prstGeom prst="rect">
            <a:avLst/>
          </a:prstGeom>
          <a:noFill/>
          <a:ln>
            <a:noFill/>
          </a:ln>
        </p:spPr>
        <p:txBody>
          <a:bodyPr anchorCtr="0" anchor="ctr" bIns="45700" lIns="274300"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58" name="Google Shape;1258;p94"/>
          <p:cNvPicPr preferRelativeResize="0"/>
          <p:nvPr/>
        </p:nvPicPr>
        <p:blipFill rotWithShape="1">
          <a:blip r:embed="rId1">
            <a:alphaModFix/>
          </a:blip>
          <a:srcRect b="0" l="0" r="0" t="0"/>
          <a:stretch/>
        </p:blipFill>
        <p:spPr>
          <a:xfrm>
            <a:off x="9220200" y="169863"/>
            <a:ext cx="2816225" cy="8572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050"/>
            <a:ext cx="12214225" cy="1252538"/>
            <a:chOff x="-33239" y="5603791"/>
            <a:chExt cx="9160619" cy="1252536"/>
          </a:xfrm>
        </p:grpSpPr>
        <p:sp>
          <p:nvSpPr>
            <p:cNvPr id="16" name="Google Shape;16;p3"/>
            <p:cNvSpPr/>
            <p:nvPr/>
          </p:nvSpPr>
          <p:spPr>
            <a:xfrm>
              <a:off x="-29667" y="5611729"/>
              <a:ext cx="9157047" cy="1244598"/>
            </a:xfrm>
            <a:prstGeom prst="rect">
              <a:avLst/>
            </a:prstGeom>
            <a:solidFill>
              <a:srgbClr val="FFFFFF">
                <a:alpha val="7921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round/>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round/>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113"/>
            <a:ext cx="12192000" cy="1273176"/>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763" y="1260475"/>
            <a:ext cx="12192001" cy="0"/>
          </a:xfrm>
          <a:prstGeom prst="straightConnector1">
            <a:avLst/>
          </a:prstGeom>
          <a:noFill/>
          <a:ln cap="flat" cmpd="sng" w="76200">
            <a:solidFill>
              <a:srgbClr val="96C93E"/>
            </a:solidFill>
            <a:prstDash val="solid"/>
            <a:round/>
            <a:headEnd len="sm" w="sm" type="none"/>
            <a:tailEnd len="sm" w="sm" type="none"/>
          </a:ln>
        </p:spPr>
      </p:cxnSp>
      <p:sp>
        <p:nvSpPr>
          <p:cNvPr id="67" name="Google Shape;67;p9"/>
          <p:cNvSpPr/>
          <p:nvPr/>
        </p:nvSpPr>
        <p:spPr>
          <a:xfrm>
            <a:off x="0" y="0"/>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00" y="117475"/>
            <a:ext cx="2816225" cy="8572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9" name="Shape 369"/>
        <p:cNvGrpSpPr/>
        <p:nvPr/>
      </p:nvGrpSpPr>
      <p:grpSpPr>
        <a:xfrm>
          <a:off x="0" y="0"/>
          <a:ext cx="0" cy="0"/>
          <a:chOff x="0" y="0"/>
          <a:chExt cx="0" cy="0"/>
        </a:xfrm>
      </p:grpSpPr>
      <p:sp>
        <p:nvSpPr>
          <p:cNvPr id="370" name="Google Shape;370;p29"/>
          <p:cNvSpPr/>
          <p:nvPr/>
        </p:nvSpPr>
        <p:spPr>
          <a:xfrm>
            <a:off x="0" y="-11113"/>
            <a:ext cx="12192000" cy="1273176"/>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Calibri"/>
              <a:ea typeface="Calibri"/>
              <a:cs typeface="Calibri"/>
              <a:sym typeface="Calibri"/>
            </a:endParaRPr>
          </a:p>
        </p:txBody>
      </p:sp>
      <p:cxnSp>
        <p:nvCxnSpPr>
          <p:cNvPr id="371" name="Google Shape;371;p29"/>
          <p:cNvCxnSpPr/>
          <p:nvPr/>
        </p:nvCxnSpPr>
        <p:spPr>
          <a:xfrm>
            <a:off x="-4763" y="1260475"/>
            <a:ext cx="12192001" cy="0"/>
          </a:xfrm>
          <a:prstGeom prst="straightConnector1">
            <a:avLst/>
          </a:prstGeom>
          <a:noFill/>
          <a:ln cap="flat" cmpd="sng" w="76200">
            <a:solidFill>
              <a:srgbClr val="006FB6"/>
            </a:solidFill>
            <a:prstDash val="solid"/>
            <a:round/>
            <a:headEnd len="sm" w="sm" type="none"/>
            <a:tailEnd len="sm" w="sm" type="none"/>
          </a:ln>
        </p:spPr>
      </p:cxnSp>
      <p:pic>
        <p:nvPicPr>
          <p:cNvPr id="372" name="Google Shape;372;p29"/>
          <p:cNvPicPr preferRelativeResize="0"/>
          <p:nvPr/>
        </p:nvPicPr>
        <p:blipFill rotWithShape="1">
          <a:blip r:embed="rId1">
            <a:alphaModFix/>
          </a:blip>
          <a:srcRect b="0" l="0" r="0" t="0"/>
          <a:stretch/>
        </p:blipFill>
        <p:spPr>
          <a:xfrm>
            <a:off x="9220200" y="117475"/>
            <a:ext cx="2816225" cy="8572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2" name="Shape 492"/>
        <p:cNvGrpSpPr/>
        <p:nvPr/>
      </p:nvGrpSpPr>
      <p:grpSpPr>
        <a:xfrm>
          <a:off x="0" y="0"/>
          <a:ext cx="0" cy="0"/>
          <a:chOff x="0" y="0"/>
          <a:chExt cx="0" cy="0"/>
        </a:xfrm>
      </p:grpSpPr>
      <p:sp>
        <p:nvSpPr>
          <p:cNvPr id="493" name="Google Shape;493;p37"/>
          <p:cNvSpPr/>
          <p:nvPr/>
        </p:nvSpPr>
        <p:spPr>
          <a:xfrm>
            <a:off x="8655050" y="0"/>
            <a:ext cx="353695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4" name="Google Shape;494;p37"/>
          <p:cNvCxnSpPr/>
          <p:nvPr/>
        </p:nvCxnSpPr>
        <p:spPr>
          <a:xfrm>
            <a:off x="8647113" y="0"/>
            <a:ext cx="0" cy="6858000"/>
          </a:xfrm>
          <a:prstGeom prst="straightConnector1">
            <a:avLst/>
          </a:prstGeom>
          <a:noFill/>
          <a:ln cap="flat" cmpd="sng" w="88900">
            <a:solidFill>
              <a:srgbClr val="96C93F"/>
            </a:solidFill>
            <a:prstDash val="solid"/>
            <a:round/>
            <a:headEnd len="sm" w="sm" type="none"/>
            <a:tailEnd len="sm" w="sm" type="none"/>
          </a:ln>
        </p:spPr>
      </p:cxnSp>
      <p:sp>
        <p:nvSpPr>
          <p:cNvPr id="495" name="Google Shape;495;p37"/>
          <p:cNvSpPr txBox="1"/>
          <p:nvPr>
            <p:ph type="title"/>
          </p:nvPr>
        </p:nvSpPr>
        <p:spPr>
          <a:xfrm>
            <a:off x="0" y="0"/>
            <a:ext cx="8637588" cy="1250950"/>
          </a:xfrm>
          <a:prstGeom prst="rect">
            <a:avLst/>
          </a:prstGeom>
          <a:noFill/>
          <a:ln>
            <a:noFill/>
          </a:ln>
        </p:spPr>
        <p:txBody>
          <a:bodyPr anchorCtr="0" anchor="ctr" bIns="45700" lIns="274300"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496" name="Google Shape;496;p37"/>
          <p:cNvPicPr preferRelativeResize="0"/>
          <p:nvPr/>
        </p:nvPicPr>
        <p:blipFill rotWithShape="1">
          <a:blip r:embed="rId1">
            <a:alphaModFix/>
          </a:blip>
          <a:srcRect b="0" l="0" r="0" t="0"/>
          <a:stretch/>
        </p:blipFill>
        <p:spPr>
          <a:xfrm>
            <a:off x="9220200" y="169863"/>
            <a:ext cx="2816225" cy="8572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0" name="Shape 610"/>
        <p:cNvGrpSpPr/>
        <p:nvPr/>
      </p:nvGrpSpPr>
      <p:grpSpPr>
        <a:xfrm>
          <a:off x="0" y="0"/>
          <a:ext cx="0" cy="0"/>
          <a:chOff x="0" y="0"/>
          <a:chExt cx="0" cy="0"/>
        </a:xfrm>
      </p:grpSpPr>
      <p:sp>
        <p:nvSpPr>
          <p:cNvPr id="611" name="Google Shape;611;p47"/>
          <p:cNvSpPr/>
          <p:nvPr/>
        </p:nvSpPr>
        <p:spPr>
          <a:xfrm>
            <a:off x="0" y="-11113"/>
            <a:ext cx="12192000" cy="1273176"/>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Calibri"/>
              <a:ea typeface="Calibri"/>
              <a:cs typeface="Calibri"/>
              <a:sym typeface="Calibri"/>
            </a:endParaRPr>
          </a:p>
        </p:txBody>
      </p:sp>
      <p:cxnSp>
        <p:nvCxnSpPr>
          <p:cNvPr id="612" name="Google Shape;612;p47"/>
          <p:cNvCxnSpPr/>
          <p:nvPr/>
        </p:nvCxnSpPr>
        <p:spPr>
          <a:xfrm>
            <a:off x="-4763" y="1260475"/>
            <a:ext cx="12192001" cy="0"/>
          </a:xfrm>
          <a:prstGeom prst="straightConnector1">
            <a:avLst/>
          </a:prstGeom>
          <a:noFill/>
          <a:ln cap="flat" cmpd="sng" w="76200">
            <a:solidFill>
              <a:srgbClr val="006FB6"/>
            </a:solidFill>
            <a:prstDash val="solid"/>
            <a:round/>
            <a:headEnd len="sm" w="sm" type="none"/>
            <a:tailEnd len="sm" w="sm" type="none"/>
          </a:ln>
        </p:spPr>
      </p:cxnSp>
      <p:pic>
        <p:nvPicPr>
          <p:cNvPr id="613" name="Google Shape;613;p47"/>
          <p:cNvPicPr preferRelativeResize="0"/>
          <p:nvPr/>
        </p:nvPicPr>
        <p:blipFill rotWithShape="1">
          <a:blip r:embed="rId1">
            <a:alphaModFix/>
          </a:blip>
          <a:srcRect b="0" l="0" r="0" t="0"/>
          <a:stretch/>
        </p:blipFill>
        <p:spPr>
          <a:xfrm>
            <a:off x="9220200" y="117475"/>
            <a:ext cx="2816225" cy="8572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9" r:id="rId2"/>
    <p:sldLayoutId id="2147483690" r:id="rId3"/>
    <p:sldLayoutId id="2147483691" r:id="rId4"/>
    <p:sldLayoutId id="214748369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8" name="Shape 678"/>
        <p:cNvGrpSpPr/>
        <p:nvPr/>
      </p:nvGrpSpPr>
      <p:grpSpPr>
        <a:xfrm>
          <a:off x="0" y="0"/>
          <a:ext cx="0" cy="0"/>
          <a:chOff x="0" y="0"/>
          <a:chExt cx="0" cy="0"/>
        </a:xfrm>
      </p:grpSpPr>
      <p:sp>
        <p:nvSpPr>
          <p:cNvPr id="679" name="Google Shape;679;p52"/>
          <p:cNvSpPr/>
          <p:nvPr/>
        </p:nvSpPr>
        <p:spPr>
          <a:xfrm>
            <a:off x="0" y="0"/>
            <a:ext cx="353695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80" name="Google Shape;680;p52"/>
          <p:cNvCxnSpPr/>
          <p:nvPr/>
        </p:nvCxnSpPr>
        <p:spPr>
          <a:xfrm>
            <a:off x="3536950" y="0"/>
            <a:ext cx="0" cy="6858000"/>
          </a:xfrm>
          <a:prstGeom prst="straightConnector1">
            <a:avLst/>
          </a:prstGeom>
          <a:noFill/>
          <a:ln cap="flat" cmpd="sng" w="88900">
            <a:solidFill>
              <a:srgbClr val="96C93F"/>
            </a:solidFill>
            <a:prstDash val="solid"/>
            <a:round/>
            <a:headEnd len="sm" w="sm" type="none"/>
            <a:tailEnd len="sm" w="sm" type="none"/>
          </a:ln>
        </p:spPr>
      </p:cxnSp>
      <p:pic>
        <p:nvPicPr>
          <p:cNvPr id="681" name="Google Shape;681;p52"/>
          <p:cNvPicPr preferRelativeResize="0"/>
          <p:nvPr/>
        </p:nvPicPr>
        <p:blipFill rotWithShape="1">
          <a:blip r:embed="rId1">
            <a:alphaModFix/>
          </a:blip>
          <a:srcRect b="0" l="0" r="0" t="0"/>
          <a:stretch/>
        </p:blipFill>
        <p:spPr>
          <a:xfrm>
            <a:off x="9220200" y="169863"/>
            <a:ext cx="2816225" cy="857250"/>
          </a:xfrm>
          <a:prstGeom prst="rect">
            <a:avLst/>
          </a:prstGeom>
          <a:noFill/>
          <a:ln>
            <a:noFill/>
          </a:ln>
        </p:spPr>
      </p:pic>
      <p:sp>
        <p:nvSpPr>
          <p:cNvPr id="682" name="Google Shape;682;p52"/>
          <p:cNvSpPr txBox="1"/>
          <p:nvPr>
            <p:ph type="title"/>
          </p:nvPr>
        </p:nvSpPr>
        <p:spPr>
          <a:xfrm>
            <a:off x="3536950" y="0"/>
            <a:ext cx="5683250" cy="1577975"/>
          </a:xfrm>
          <a:prstGeom prst="rect">
            <a:avLst/>
          </a:prstGeom>
          <a:noFill/>
          <a:ln>
            <a:noFill/>
          </a:ln>
        </p:spPr>
        <p:txBody>
          <a:bodyPr anchorCtr="0" anchor="ctr" bIns="45700" lIns="274300"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9" name="Shape 799"/>
        <p:cNvGrpSpPr/>
        <p:nvPr/>
      </p:nvGrpSpPr>
      <p:grpSpPr>
        <a:xfrm>
          <a:off x="0" y="0"/>
          <a:ext cx="0" cy="0"/>
          <a:chOff x="0" y="0"/>
          <a:chExt cx="0" cy="0"/>
        </a:xfrm>
      </p:grpSpPr>
      <p:sp>
        <p:nvSpPr>
          <p:cNvPr id="800" name="Google Shape;800;p62"/>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801" name="Google Shape;801;p62"/>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802" name="Google Shape;802;p62"/>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2" r:id="rId2"/>
    <p:sldLayoutId id="2147483703" r:id="rId3"/>
    <p:sldLayoutId id="2147483704" r:id="rId4"/>
    <p:sldLayoutId id="2147483705" r:id="rId5"/>
    <p:sldLayoutId id="2147483706" r:id="rId6"/>
    <p:sldLayoutId id="2147483707" r:id="rId7"/>
    <p:sldLayoutId id="214748370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2" name="Shape 922"/>
        <p:cNvGrpSpPr/>
        <p:nvPr/>
      </p:nvGrpSpPr>
      <p:grpSpPr>
        <a:xfrm>
          <a:off x="0" y="0"/>
          <a:ext cx="0" cy="0"/>
          <a:chOff x="0" y="0"/>
          <a:chExt cx="0" cy="0"/>
        </a:xfrm>
      </p:grpSpPr>
      <p:sp>
        <p:nvSpPr>
          <p:cNvPr id="923" name="Google Shape;923;p70"/>
          <p:cNvSpPr/>
          <p:nvPr/>
        </p:nvSpPr>
        <p:spPr>
          <a:xfrm>
            <a:off x="0" y="-11113"/>
            <a:ext cx="12192000" cy="1273176"/>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Calibri"/>
              <a:ea typeface="Calibri"/>
              <a:cs typeface="Calibri"/>
              <a:sym typeface="Calibri"/>
            </a:endParaRPr>
          </a:p>
        </p:txBody>
      </p:sp>
      <p:cxnSp>
        <p:nvCxnSpPr>
          <p:cNvPr id="924" name="Google Shape;924;p70"/>
          <p:cNvCxnSpPr/>
          <p:nvPr/>
        </p:nvCxnSpPr>
        <p:spPr>
          <a:xfrm>
            <a:off x="-4763" y="1260475"/>
            <a:ext cx="12192001" cy="0"/>
          </a:xfrm>
          <a:prstGeom prst="straightConnector1">
            <a:avLst/>
          </a:prstGeom>
          <a:noFill/>
          <a:ln cap="flat" cmpd="sng" w="76200">
            <a:solidFill>
              <a:srgbClr val="96C93E"/>
            </a:solidFill>
            <a:prstDash val="solid"/>
            <a:round/>
            <a:headEnd len="sm" w="sm" type="none"/>
            <a:tailEnd len="sm" w="sm" type="none"/>
          </a:ln>
        </p:spPr>
      </p:cxnSp>
      <p:sp>
        <p:nvSpPr>
          <p:cNvPr id="925" name="Google Shape;925;p70"/>
          <p:cNvSpPr/>
          <p:nvPr/>
        </p:nvSpPr>
        <p:spPr>
          <a:xfrm>
            <a:off x="0" y="0"/>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926" name="Google Shape;926;p70"/>
          <p:cNvPicPr preferRelativeResize="0"/>
          <p:nvPr/>
        </p:nvPicPr>
        <p:blipFill rotWithShape="1">
          <a:blip r:embed="rId1">
            <a:alphaModFix/>
          </a:blip>
          <a:srcRect b="0" l="0" r="0" t="0"/>
          <a:stretch/>
        </p:blipFill>
        <p:spPr>
          <a:xfrm>
            <a:off x="9220200" y="117475"/>
            <a:ext cx="2816225" cy="8572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1.xml"/><Relationship Id="rId3" Type="http://schemas.openxmlformats.org/officeDocument/2006/relationships/image" Target="../media/image5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2.xml"/><Relationship Id="rId3" Type="http://schemas.openxmlformats.org/officeDocument/2006/relationships/image" Target="../media/image5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3.xml"/><Relationship Id="rId3" Type="http://schemas.openxmlformats.org/officeDocument/2006/relationships/image" Target="../media/image51.png"/><Relationship Id="rId4" Type="http://schemas.openxmlformats.org/officeDocument/2006/relationships/image" Target="../media/image59.png"/><Relationship Id="rId5"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4.xml"/><Relationship Id="rId3" Type="http://schemas.openxmlformats.org/officeDocument/2006/relationships/image" Target="../media/image5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5.xml"/><Relationship Id="rId3" Type="http://schemas.openxmlformats.org/officeDocument/2006/relationships/image" Target="../media/image5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16.xml"/><Relationship Id="rId3" Type="http://schemas.openxmlformats.org/officeDocument/2006/relationships/image" Target="../media/image50.png"/><Relationship Id="rId4" Type="http://schemas.openxmlformats.org/officeDocument/2006/relationships/image" Target="../media/image6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4.jpg"/><Relationship Id="rId4" Type="http://schemas.openxmlformats.org/officeDocument/2006/relationships/image" Target="../media/image48.jpg"/><Relationship Id="rId5" Type="http://schemas.openxmlformats.org/officeDocument/2006/relationships/image" Target="../media/image43.jpg"/><Relationship Id="rId6" Type="http://schemas.openxmlformats.org/officeDocument/2006/relationships/image" Target="../media/image41.jpg"/><Relationship Id="rId7" Type="http://schemas.openxmlformats.org/officeDocument/2006/relationships/image" Target="../media/image4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46.png"/><Relationship Id="rId4" Type="http://schemas.openxmlformats.org/officeDocument/2006/relationships/image" Target="../media/image42.png"/><Relationship Id="rId5" Type="http://schemas.openxmlformats.org/officeDocument/2006/relationships/image" Target="../media/image52.png"/><Relationship Id="rId6"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8.xml"/><Relationship Id="rId3" Type="http://schemas.openxmlformats.org/officeDocument/2006/relationships/image" Target="../media/image6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5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3" name="Shape 1453"/>
        <p:cNvGrpSpPr/>
        <p:nvPr/>
      </p:nvGrpSpPr>
      <p:grpSpPr>
        <a:xfrm>
          <a:off x="0" y="0"/>
          <a:ext cx="0" cy="0"/>
          <a:chOff x="0" y="0"/>
          <a:chExt cx="0" cy="0"/>
        </a:xfrm>
      </p:grpSpPr>
      <p:sp>
        <p:nvSpPr>
          <p:cNvPr id="1454" name="Google Shape;1454;p109"/>
          <p:cNvSpPr txBox="1"/>
          <p:nvPr>
            <p:ph type="title"/>
          </p:nvPr>
        </p:nvSpPr>
        <p:spPr>
          <a:xfrm>
            <a:off x="12700" y="-31750"/>
            <a:ext cx="9159875" cy="125095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Calibri"/>
              <a:buNone/>
            </a:pPr>
            <a:r>
              <a:rPr b="1" i="0" lang="en-JM" sz="5000" u="none" cap="none" strike="noStrike">
                <a:solidFill>
                  <a:srgbClr val="FFFFFF"/>
                </a:solidFill>
                <a:latin typeface="Calibri"/>
                <a:ea typeface="Calibri"/>
                <a:cs typeface="Calibri"/>
                <a:sym typeface="Calibri"/>
              </a:rPr>
              <a:t>Workshop guide</a:t>
            </a:r>
            <a:endParaRPr b="1" i="0" sz="5000" u="none" cap="none" strike="noStrike">
              <a:solidFill>
                <a:srgbClr val="FFFFFF"/>
              </a:solidFill>
              <a:latin typeface="Calibri"/>
              <a:ea typeface="Calibri"/>
              <a:cs typeface="Calibri"/>
              <a:sym typeface="Calibri"/>
            </a:endParaRPr>
          </a:p>
        </p:txBody>
      </p:sp>
      <p:sp>
        <p:nvSpPr>
          <p:cNvPr id="1455" name="Google Shape;1455;p109"/>
          <p:cNvSpPr txBox="1"/>
          <p:nvPr>
            <p:ph idx="1" type="body"/>
          </p:nvPr>
        </p:nvSpPr>
        <p:spPr>
          <a:xfrm>
            <a:off x="0" y="5764213"/>
            <a:ext cx="12192000" cy="1093787"/>
          </a:xfrm>
          <a:prstGeom prst="rect">
            <a:avLst/>
          </a:prstGeom>
          <a:noFill/>
          <a:ln>
            <a:noFill/>
          </a:ln>
        </p:spPr>
        <p:txBody>
          <a:bodyPr anchorCtr="1" anchor="ctr" bIns="45700" lIns="91425" spcFirstLastPara="1" rIns="91425" wrap="square" tIns="45700">
            <a:noAutofit/>
          </a:bodyPr>
          <a:lstStyle/>
          <a:p>
            <a:pPr indent="0" lvl="0" marL="0" marR="0" rtl="0" algn="ctr">
              <a:lnSpc>
                <a:spcPct val="90000"/>
              </a:lnSpc>
              <a:spcBef>
                <a:spcPts val="0"/>
              </a:spcBef>
              <a:spcAft>
                <a:spcPts val="0"/>
              </a:spcAft>
              <a:buSzPts val="4400"/>
              <a:buNone/>
            </a:pPr>
            <a:r>
              <a:rPr b="1" i="0" lang="en-JM" sz="4400" u="none" cap="none" strike="noStrike">
                <a:solidFill>
                  <a:srgbClr val="006FB6"/>
                </a:solidFill>
                <a:latin typeface="Calibri"/>
                <a:ea typeface="Calibri"/>
                <a:cs typeface="Calibri"/>
                <a:sym typeface="Calibri"/>
              </a:rPr>
              <a:t>Pause and see sounds</a:t>
            </a:r>
            <a:endParaRPr/>
          </a:p>
          <a:p>
            <a:pPr indent="0" lvl="0" marL="0" marR="0" rtl="0" algn="ctr">
              <a:lnSpc>
                <a:spcPct val="90000"/>
              </a:lnSpc>
              <a:spcBef>
                <a:spcPts val="0"/>
              </a:spcBef>
              <a:spcAft>
                <a:spcPts val="0"/>
              </a:spcAft>
              <a:buSzPts val="4400"/>
              <a:buNone/>
            </a:pPr>
            <a:r>
              <a:t/>
            </a:r>
            <a:endParaRPr b="1" i="0" sz="4400" u="none" cap="none" strike="noStrike">
              <a:solidFill>
                <a:srgbClr val="006FB6"/>
              </a:solidFill>
              <a:latin typeface="Calibri"/>
              <a:ea typeface="Calibri"/>
              <a:cs typeface="Calibri"/>
              <a:sym typeface="Calibri"/>
            </a:endParaRPr>
          </a:p>
        </p:txBody>
      </p:sp>
      <p:sp>
        <p:nvSpPr>
          <p:cNvPr id="1456" name="Google Shape;1456;p109"/>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marR="0" rtl="0" algn="l">
              <a:lnSpc>
                <a:spcPct val="100000"/>
              </a:lnSpc>
              <a:spcBef>
                <a:spcPts val="0"/>
              </a:spcBef>
              <a:spcAft>
                <a:spcPts val="0"/>
              </a:spcAft>
              <a:buSzPts val="3600"/>
              <a:buNone/>
            </a:pPr>
            <a:r>
              <a:rPr b="0" i="0" lang="en-JM" sz="3900" u="none" cap="none" strike="noStrike">
                <a:solidFill>
                  <a:srgbClr val="006FB6"/>
                </a:solidFill>
                <a:latin typeface="Calibri"/>
                <a:ea typeface="Calibri"/>
                <a:cs typeface="Calibri"/>
                <a:sym typeface="Calibri"/>
              </a:rPr>
              <a:t>Facilitator: </a:t>
            </a:r>
            <a:endParaRPr b="0" i="0" sz="3900" u="none" cap="none" strike="noStrike">
              <a:solidFill>
                <a:srgbClr val="000000"/>
              </a:solidFill>
              <a:latin typeface="Calibri"/>
              <a:ea typeface="Calibri"/>
              <a:cs typeface="Calibri"/>
              <a:sym typeface="Calibri"/>
            </a:endParaRPr>
          </a:p>
          <a:p>
            <a:pPr indent="-476250" lvl="1" marL="914400" marR="0" rtl="0" algn="l">
              <a:lnSpc>
                <a:spcPct val="100000"/>
              </a:lnSpc>
              <a:spcBef>
                <a:spcPts val="0"/>
              </a:spcBef>
              <a:spcAft>
                <a:spcPts val="0"/>
              </a:spcAft>
              <a:buClr>
                <a:srgbClr val="006FB6"/>
              </a:buClr>
              <a:buSzPts val="3900"/>
              <a:buFont typeface="Arial"/>
              <a:buChar char="•"/>
            </a:pPr>
            <a:r>
              <a:rPr b="0" i="0" lang="en-JM" sz="3900" u="none" cap="none" strike="noStrike">
                <a:solidFill>
                  <a:srgbClr val="006FB6"/>
                </a:solidFill>
                <a:latin typeface="Calibri"/>
                <a:ea typeface="Calibri"/>
                <a:cs typeface="Calibri"/>
                <a:sym typeface="Calibri"/>
              </a:rPr>
              <a:t>Read notes to prepare. See English file. </a:t>
            </a:r>
            <a:endParaRPr/>
          </a:p>
          <a:p>
            <a:pPr indent="-476250" lvl="1" marL="914400" marR="0" rtl="0" algn="l">
              <a:lnSpc>
                <a:spcPct val="100000"/>
              </a:lnSpc>
              <a:spcBef>
                <a:spcPts val="0"/>
              </a:spcBef>
              <a:spcAft>
                <a:spcPts val="0"/>
              </a:spcAft>
              <a:buClr>
                <a:srgbClr val="006FB6"/>
              </a:buClr>
              <a:buSzPts val="3900"/>
              <a:buFont typeface="Arial"/>
              <a:buChar char="•"/>
            </a:pPr>
            <a:r>
              <a:rPr b="0" i="0" lang="en-JM" sz="3900" u="none" cap="none" strike="noStrike">
                <a:solidFill>
                  <a:srgbClr val="006FB6"/>
                </a:solidFill>
                <a:latin typeface="Calibri"/>
                <a:ea typeface="Calibri"/>
                <a:cs typeface="Calibri"/>
                <a:sym typeface="Calibri"/>
              </a:rPr>
              <a:t>Amend slides if needed.</a:t>
            </a:r>
            <a:endParaRPr b="0" i="0" sz="3900" u="none" cap="none" strike="noStrike">
              <a:solidFill>
                <a:srgbClr val="000000"/>
              </a:solidFill>
              <a:latin typeface="Calibri"/>
              <a:ea typeface="Calibri"/>
              <a:cs typeface="Calibri"/>
              <a:sym typeface="Calibri"/>
            </a:endParaRPr>
          </a:p>
          <a:p>
            <a:pPr indent="-476250" lvl="1" marL="914400" marR="0" rtl="0" algn="l">
              <a:lnSpc>
                <a:spcPct val="100000"/>
              </a:lnSpc>
              <a:spcBef>
                <a:spcPts val="0"/>
              </a:spcBef>
              <a:spcAft>
                <a:spcPts val="0"/>
              </a:spcAft>
              <a:buClr>
                <a:srgbClr val="006FB6"/>
              </a:buClr>
              <a:buSzPts val="3900"/>
              <a:buFont typeface="Arial"/>
              <a:buChar char="•"/>
            </a:pPr>
            <a:r>
              <a:rPr b="0" i="0" lang="en-JM" sz="3900" u="none" cap="none" strike="noStrike">
                <a:solidFill>
                  <a:srgbClr val="006FB6"/>
                </a:solidFill>
                <a:latin typeface="Calibri"/>
                <a:ea typeface="Calibri"/>
                <a:cs typeface="Calibri"/>
                <a:sym typeface="Calibri"/>
              </a:rPr>
              <a:t>Ready the family-facing materials.</a:t>
            </a:r>
            <a:endParaRPr b="0" i="0" sz="3900" u="none" cap="none" strike="noStrike">
              <a:solidFill>
                <a:srgbClr val="000000"/>
              </a:solidFill>
              <a:latin typeface="Calibri"/>
              <a:ea typeface="Calibri"/>
              <a:cs typeface="Calibri"/>
              <a:sym typeface="Calibri"/>
            </a:endParaRPr>
          </a:p>
          <a:p>
            <a:pPr indent="-476250" lvl="1" marL="914400" marR="0" rtl="0" algn="l">
              <a:lnSpc>
                <a:spcPct val="100000"/>
              </a:lnSpc>
              <a:spcBef>
                <a:spcPts val="0"/>
              </a:spcBef>
              <a:spcAft>
                <a:spcPts val="0"/>
              </a:spcAft>
              <a:buClr>
                <a:srgbClr val="006FB6"/>
              </a:buClr>
              <a:buSzPts val="3900"/>
              <a:buFont typeface="Arial"/>
              <a:buChar char="•"/>
            </a:pPr>
            <a:r>
              <a:rPr b="0" i="0" lang="en-JM" sz="3900" u="none" cap="none" strike="noStrike">
                <a:solidFill>
                  <a:srgbClr val="006FB6"/>
                </a:solidFill>
                <a:latin typeface="Calibri"/>
                <a:ea typeface="Calibri"/>
                <a:cs typeface="Calibri"/>
                <a:sym typeface="Calibri"/>
              </a:rPr>
              <a:t>Display slide 2 as families arrive.</a:t>
            </a:r>
            <a:endParaRPr b="0" i="0" sz="4000" u="none" cap="none" strike="noStrike">
              <a:solidFill>
                <a:srgbClr val="006FB6"/>
              </a:solidFill>
              <a:latin typeface="Calibri"/>
              <a:ea typeface="Calibri"/>
              <a:cs typeface="Calibri"/>
              <a:sym typeface="Calibri"/>
            </a:endParaRPr>
          </a:p>
          <a:p>
            <a:pPr indent="0" lvl="0" marL="228600" marR="0" rtl="0" algn="l">
              <a:lnSpc>
                <a:spcPct val="100000"/>
              </a:lnSpc>
              <a:spcBef>
                <a:spcPts val="1000"/>
              </a:spcBef>
              <a:spcAft>
                <a:spcPts val="0"/>
              </a:spcAft>
              <a:buSzPts val="3600"/>
              <a:buNone/>
            </a:pPr>
            <a:r>
              <a:t/>
            </a:r>
            <a:endParaRPr b="0" i="0" sz="3600" u="none" cap="none" strike="noStrike">
              <a:solidFill>
                <a:srgbClr val="0771B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8" name="Shape 1548"/>
        <p:cNvGrpSpPr/>
        <p:nvPr/>
      </p:nvGrpSpPr>
      <p:grpSpPr>
        <a:xfrm>
          <a:off x="0" y="0"/>
          <a:ext cx="0" cy="0"/>
          <a:chOff x="0" y="0"/>
          <a:chExt cx="0" cy="0"/>
        </a:xfrm>
      </p:grpSpPr>
      <p:sp>
        <p:nvSpPr>
          <p:cNvPr id="1549" name="Google Shape;1549;p118"/>
          <p:cNvSpPr txBox="1"/>
          <p:nvPr>
            <p:ph type="title"/>
          </p:nvPr>
        </p:nvSpPr>
        <p:spPr>
          <a:xfrm>
            <a:off x="3536950" y="0"/>
            <a:ext cx="5683250" cy="1577975"/>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0000"/>
              </a:buClr>
              <a:buSzPts val="4200"/>
              <a:buNone/>
            </a:pPr>
            <a:r>
              <a:rPr b="1" lang="en-JM" sz="4200">
                <a:solidFill>
                  <a:srgbClr val="0771BA"/>
                </a:solidFill>
                <a:latin typeface="Calibri"/>
                <a:ea typeface="Calibri"/>
                <a:cs typeface="Calibri"/>
                <a:sym typeface="Calibri"/>
              </a:rPr>
              <a:t>Mete son yo ansanm</a:t>
            </a:r>
            <a:endParaRPr/>
          </a:p>
        </p:txBody>
      </p:sp>
      <p:sp>
        <p:nvSpPr>
          <p:cNvPr id="1550" name="Google Shape;1550;p118"/>
          <p:cNvSpPr txBox="1"/>
          <p:nvPr>
            <p:ph idx="1" type="body"/>
          </p:nvPr>
        </p:nvSpPr>
        <p:spPr>
          <a:xfrm>
            <a:off x="138113" y="227013"/>
            <a:ext cx="3200400" cy="839787"/>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0"/>
              </a:spcBef>
              <a:spcAft>
                <a:spcPts val="0"/>
              </a:spcAft>
              <a:buSzPts val="2800"/>
              <a:buNone/>
            </a:pPr>
            <a:r>
              <a:rPr b="1" i="0" lang="en-JM" sz="2800" u="none" cap="none" strike="noStrike">
                <a:solidFill>
                  <a:srgbClr val="0771BA"/>
                </a:solidFill>
                <a:latin typeface="Calibri"/>
                <a:ea typeface="Calibri"/>
                <a:cs typeface="Calibri"/>
                <a:sym typeface="Calibri"/>
              </a:rPr>
              <a:t>Konsèy ak sijesyon</a:t>
            </a:r>
            <a:endParaRPr/>
          </a:p>
        </p:txBody>
      </p:sp>
      <p:sp>
        <p:nvSpPr>
          <p:cNvPr id="1551" name="Google Shape;1551;p118"/>
          <p:cNvSpPr txBox="1"/>
          <p:nvPr>
            <p:ph idx="2" type="body"/>
          </p:nvPr>
        </p:nvSpPr>
        <p:spPr>
          <a:xfrm>
            <a:off x="138113" y="1344613"/>
            <a:ext cx="3200400" cy="22621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771BA"/>
              </a:buClr>
              <a:buSzPts val="2800"/>
              <a:buFont typeface="Calibri"/>
              <a:buNone/>
            </a:pPr>
            <a:r>
              <a:t/>
            </a:r>
            <a:endParaRPr b="0" i="0" sz="2800" u="none" cap="none" strike="noStrike">
              <a:solidFill>
                <a:srgbClr val="006FB6"/>
              </a:solidFill>
              <a:latin typeface="Calibri"/>
              <a:ea typeface="Calibri"/>
              <a:cs typeface="Calibri"/>
              <a:sym typeface="Calibri"/>
            </a:endParaRPr>
          </a:p>
          <a:p>
            <a:pPr indent="0" lvl="0" marL="0" marR="0" rtl="0" algn="ctr">
              <a:lnSpc>
                <a:spcPct val="90000"/>
              </a:lnSpc>
              <a:spcBef>
                <a:spcPts val="0"/>
              </a:spcBef>
              <a:spcAft>
                <a:spcPts val="0"/>
              </a:spcAft>
              <a:buClr>
                <a:srgbClr val="0771BA"/>
              </a:buClr>
              <a:buSzPts val="2800"/>
              <a:buFont typeface="Calibri"/>
              <a:buNone/>
            </a:pPr>
            <a:r>
              <a:rPr b="0" i="0" lang="en-JM" sz="2800" u="none" cap="none" strike="noStrike">
                <a:solidFill>
                  <a:srgbClr val="006FB6"/>
                </a:solidFill>
                <a:latin typeface="Calibri"/>
                <a:ea typeface="Calibri"/>
                <a:cs typeface="Calibri"/>
                <a:sym typeface="Calibri"/>
              </a:rPr>
              <a:t>Siveye mouvman bouch pi vit pandan w ap mete tout son yo ansanm.</a:t>
            </a:r>
            <a:endParaRPr/>
          </a:p>
          <a:p>
            <a:pPr indent="0" lvl="0" marL="0" marR="0" rtl="0" algn="ctr">
              <a:lnSpc>
                <a:spcPct val="90000"/>
              </a:lnSpc>
              <a:spcBef>
                <a:spcPts val="0"/>
              </a:spcBef>
              <a:spcAft>
                <a:spcPts val="0"/>
              </a:spcAft>
              <a:buClr>
                <a:srgbClr val="006FB6"/>
              </a:buClr>
              <a:buSzPts val="2800"/>
              <a:buFont typeface="Calibri"/>
              <a:buNone/>
            </a:pPr>
            <a:r>
              <a:t/>
            </a:r>
            <a:endParaRPr b="0" i="0" sz="2800" u="none" cap="none" strike="noStrike">
              <a:solidFill>
                <a:srgbClr val="006FB6"/>
              </a:solidFill>
              <a:latin typeface="Calibri"/>
              <a:ea typeface="Calibri"/>
              <a:cs typeface="Calibri"/>
              <a:sym typeface="Calibri"/>
            </a:endParaRPr>
          </a:p>
          <a:p>
            <a:pPr indent="0" lvl="0" marL="0" marR="0" rtl="0" algn="ctr">
              <a:lnSpc>
                <a:spcPct val="90000"/>
              </a:lnSpc>
              <a:spcBef>
                <a:spcPts val="0"/>
              </a:spcBef>
              <a:spcAft>
                <a:spcPts val="0"/>
              </a:spcAft>
              <a:buClr>
                <a:srgbClr val="0771BA"/>
              </a:buClr>
              <a:buSzPts val="2800"/>
              <a:buFont typeface="Calibri"/>
              <a:buNone/>
            </a:pPr>
            <a:r>
              <a:rPr b="0" i="0" lang="en-JM" sz="2800" u="none" cap="none" strike="noStrike">
                <a:solidFill>
                  <a:srgbClr val="006FB6"/>
                </a:solidFill>
                <a:latin typeface="Calibri"/>
                <a:ea typeface="Calibri"/>
                <a:cs typeface="Calibri"/>
                <a:sym typeface="Calibri"/>
              </a:rPr>
              <a:t>Li mo a anpil fwa. Chak li enpe pi dousman.</a:t>
            </a:r>
            <a:endParaRPr/>
          </a:p>
        </p:txBody>
      </p:sp>
      <p:sp>
        <p:nvSpPr>
          <p:cNvPr id="1552" name="Google Shape;1552;p118"/>
          <p:cNvSpPr txBox="1"/>
          <p:nvPr>
            <p:ph idx="3" type="body"/>
          </p:nvPr>
        </p:nvSpPr>
        <p:spPr>
          <a:xfrm rot="-2160000">
            <a:off x="3708400" y="2189163"/>
            <a:ext cx="2540000" cy="1408112"/>
          </a:xfrm>
          <a:prstGeom prst="rect">
            <a:avLst/>
          </a:prstGeom>
          <a:noFill/>
          <a:ln>
            <a:noFill/>
          </a:ln>
        </p:spPr>
        <p:txBody>
          <a:bodyPr anchorCtr="0" anchor="t" bIns="45700" lIns="91425" spcFirstLastPara="1" rIns="91425" wrap="square" tIns="45700">
            <a:noAutofit/>
          </a:bodyPr>
          <a:lstStyle/>
          <a:p>
            <a:pPr indent="0" lvl="0" marL="22225" marR="0" rtl="0" algn="l">
              <a:lnSpc>
                <a:spcPct val="90000"/>
              </a:lnSpc>
              <a:spcBef>
                <a:spcPts val="0"/>
              </a:spcBef>
              <a:spcAft>
                <a:spcPts val="0"/>
              </a:spcAft>
              <a:buSzPts val="2800"/>
              <a:buNone/>
            </a:pPr>
            <a:r>
              <a:rPr b="1" i="0" lang="en-JM" sz="2800" u="none" cap="none" strike="noStrike">
                <a:solidFill>
                  <a:srgbClr val="0771BA"/>
                </a:solidFill>
                <a:latin typeface="Calibri"/>
                <a:ea typeface="Calibri"/>
                <a:cs typeface="Calibri"/>
                <a:sym typeface="Calibri"/>
              </a:rPr>
              <a:t>Granmoun nan: </a:t>
            </a:r>
            <a:r>
              <a:rPr b="0" i="0" lang="en-JM" sz="2800" u="none" cap="none" strike="noStrike">
                <a:solidFill>
                  <a:srgbClr val="0771BA"/>
                </a:solidFill>
                <a:latin typeface="Calibri"/>
                <a:ea typeface="Calibri"/>
                <a:cs typeface="Calibri"/>
                <a:sym typeface="Calibri"/>
              </a:rPr>
              <a:t>Kounye a mete son an ansanm.</a:t>
            </a:r>
            <a:endParaRPr/>
          </a:p>
        </p:txBody>
      </p:sp>
      <p:sp>
        <p:nvSpPr>
          <p:cNvPr id="1553" name="Google Shape;1553;p118"/>
          <p:cNvSpPr txBox="1"/>
          <p:nvPr>
            <p:ph idx="4" type="body"/>
          </p:nvPr>
        </p:nvSpPr>
        <p:spPr>
          <a:xfrm rot="840000">
            <a:off x="9153525" y="2384425"/>
            <a:ext cx="2406650" cy="1828800"/>
          </a:xfrm>
          <a:prstGeom prst="rect">
            <a:avLst/>
          </a:prstGeom>
          <a:noFill/>
          <a:ln>
            <a:noFill/>
          </a:ln>
        </p:spPr>
        <p:txBody>
          <a:bodyPr anchorCtr="0" anchor="t" bIns="45700" lIns="91425" spcFirstLastPara="1" rIns="91425" wrap="square" tIns="45700">
            <a:noAutofit/>
          </a:bodyPr>
          <a:lstStyle/>
          <a:p>
            <a:pPr indent="-9525" lvl="0" marL="238125" marR="0" rtl="0" algn="l">
              <a:lnSpc>
                <a:spcPct val="90000"/>
              </a:lnSpc>
              <a:spcBef>
                <a:spcPts val="0"/>
              </a:spcBef>
              <a:spcAft>
                <a:spcPts val="0"/>
              </a:spcAft>
              <a:buSzPts val="2800"/>
              <a:buNone/>
            </a:pPr>
            <a:r>
              <a:rPr b="1" i="0" lang="en-JM" sz="2800" u="none" cap="none" strike="noStrike">
                <a:solidFill>
                  <a:srgbClr val="006FB6"/>
                </a:solidFill>
                <a:latin typeface="Calibri"/>
                <a:ea typeface="Calibri"/>
                <a:cs typeface="Calibri"/>
                <a:sym typeface="Calibri"/>
              </a:rPr>
              <a:t>Word= complex</a:t>
            </a:r>
            <a:endParaRPr/>
          </a:p>
          <a:p>
            <a:pPr indent="-9525" lvl="0" marL="238125" marR="0" rtl="0" algn="l">
              <a:lnSpc>
                <a:spcPct val="90000"/>
              </a:lnSpc>
              <a:spcBef>
                <a:spcPts val="1000"/>
              </a:spcBef>
              <a:spcAft>
                <a:spcPts val="0"/>
              </a:spcAft>
              <a:buSzPts val="2800"/>
              <a:buNone/>
            </a:pPr>
            <a:r>
              <a:rPr b="1" i="0" lang="en-JM" sz="2800" u="none" cap="none" strike="noStrike">
                <a:solidFill>
                  <a:srgbClr val="006FB6"/>
                </a:solidFill>
                <a:latin typeface="Calibri"/>
                <a:ea typeface="Calibri"/>
                <a:cs typeface="Calibri"/>
                <a:sym typeface="Calibri"/>
              </a:rPr>
              <a:t>Timoun nan: </a:t>
            </a:r>
            <a:r>
              <a:rPr b="0" i="0" lang="en-JM" sz="2800" u="none" cap="none" strike="noStrike">
                <a:solidFill>
                  <a:srgbClr val="006FB6"/>
                </a:solidFill>
                <a:latin typeface="Calibri"/>
                <a:ea typeface="Calibri"/>
                <a:cs typeface="Calibri"/>
                <a:sym typeface="Calibri"/>
              </a:rPr>
              <a:t>Com…pl…ex </a:t>
            </a:r>
            <a:endParaRPr/>
          </a:p>
          <a:p>
            <a:pPr indent="-9525" lvl="0" marL="238125" marR="0" rtl="0" algn="l">
              <a:lnSpc>
                <a:spcPct val="90000"/>
              </a:lnSpc>
              <a:spcBef>
                <a:spcPts val="1000"/>
              </a:spcBef>
              <a:spcAft>
                <a:spcPts val="0"/>
              </a:spcAft>
              <a:buSzPts val="2800"/>
              <a:buNone/>
            </a:pPr>
            <a:r>
              <a:t/>
            </a:r>
            <a:endParaRPr b="0" i="0" sz="2800" u="none" cap="none" strike="noStrike">
              <a:solidFill>
                <a:srgbClr val="0771BA"/>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7" name="Shape 1557"/>
        <p:cNvGrpSpPr/>
        <p:nvPr/>
      </p:nvGrpSpPr>
      <p:grpSpPr>
        <a:xfrm>
          <a:off x="0" y="0"/>
          <a:ext cx="0" cy="0"/>
          <a:chOff x="0" y="0"/>
          <a:chExt cx="0" cy="0"/>
        </a:xfrm>
      </p:grpSpPr>
      <p:sp>
        <p:nvSpPr>
          <p:cNvPr id="1558" name="Google Shape;1558;p119"/>
          <p:cNvSpPr txBox="1"/>
          <p:nvPr>
            <p:ph type="ctrTitle"/>
          </p:nvPr>
        </p:nvSpPr>
        <p:spPr>
          <a:xfrm>
            <a:off x="820738" y="0"/>
            <a:ext cx="11371262"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Calibri"/>
              <a:buNone/>
            </a:pPr>
            <a:r>
              <a:rPr b="1" i="0" lang="en-JM" sz="5000" u="none" cap="none" strike="noStrike">
                <a:solidFill>
                  <a:srgbClr val="006FB6"/>
                </a:solidFill>
                <a:latin typeface="Calibri"/>
                <a:ea typeface="Calibri"/>
                <a:cs typeface="Calibri"/>
                <a:sym typeface="Calibri"/>
              </a:rPr>
              <a:t>Lekti = konvèsasyon (K-1)</a:t>
            </a:r>
            <a:endParaRPr/>
          </a:p>
        </p:txBody>
      </p:sp>
      <p:sp>
        <p:nvSpPr>
          <p:cNvPr id="1559" name="Google Shape;1559;p119"/>
          <p:cNvSpPr txBox="1"/>
          <p:nvPr>
            <p:ph idx="1" type="body"/>
          </p:nvPr>
        </p:nvSpPr>
        <p:spPr>
          <a:xfrm>
            <a:off x="1743075" y="2940050"/>
            <a:ext cx="3487738" cy="12366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2800"/>
              <a:buNone/>
            </a:pPr>
            <a:r>
              <a:rPr b="0" i="0" lang="en-JM" sz="2800" u="none" cap="none" strike="noStrike">
                <a:solidFill>
                  <a:srgbClr val="006FB6"/>
                </a:solidFill>
                <a:latin typeface="Calibri"/>
                <a:ea typeface="Calibri"/>
                <a:cs typeface="Calibri"/>
                <a:sym typeface="Calibri"/>
              </a:rPr>
              <a:t>Siveye fason bouch ou fè mouvman lè ou di ‘cat’ ak ‘sat.’</a:t>
            </a:r>
            <a:endParaRPr/>
          </a:p>
        </p:txBody>
      </p:sp>
      <p:sp>
        <p:nvSpPr>
          <p:cNvPr id="1560" name="Google Shape;1560;p119"/>
          <p:cNvSpPr txBox="1"/>
          <p:nvPr>
            <p:ph idx="2" type="body"/>
          </p:nvPr>
        </p:nvSpPr>
        <p:spPr>
          <a:xfrm>
            <a:off x="4073525" y="4724400"/>
            <a:ext cx="3306763" cy="1393825"/>
          </a:xfrm>
          <a:prstGeom prst="rect">
            <a:avLst/>
          </a:prstGeom>
          <a:noFill/>
          <a:ln>
            <a:noFill/>
          </a:ln>
        </p:spPr>
        <p:txBody>
          <a:bodyPr anchorCtr="0" anchor="ctr" bIns="45700" lIns="91425" spcFirstLastPara="1" rIns="91425" wrap="square" tIns="45700">
            <a:noAutofit/>
          </a:bodyPr>
          <a:lstStyle/>
          <a:p>
            <a:pPr indent="-3175" lvl="0" marL="231775" marR="0" rtl="0" algn="l">
              <a:lnSpc>
                <a:spcPct val="90000"/>
              </a:lnSpc>
              <a:spcBef>
                <a:spcPts val="0"/>
              </a:spcBef>
              <a:spcAft>
                <a:spcPts val="0"/>
              </a:spcAft>
              <a:buSzPts val="2800"/>
              <a:buNone/>
            </a:pPr>
            <a:r>
              <a:rPr b="0" i="0" lang="en-JM" sz="2800" u="none" cap="none" strike="noStrike">
                <a:solidFill>
                  <a:srgbClr val="006FB6"/>
                </a:solidFill>
                <a:latin typeface="Calibri"/>
                <a:ea typeface="Calibri"/>
                <a:cs typeface="Calibri"/>
                <a:sym typeface="Calibri"/>
              </a:rPr>
              <a:t>Kijan bouch ou fè mouvman lè ou fè son chak lèt?</a:t>
            </a:r>
            <a:endParaRPr/>
          </a:p>
        </p:txBody>
      </p:sp>
      <p:sp>
        <p:nvSpPr>
          <p:cNvPr id="1561" name="Google Shape;1561;p119"/>
          <p:cNvSpPr txBox="1"/>
          <p:nvPr>
            <p:ph idx="3" type="body"/>
          </p:nvPr>
        </p:nvSpPr>
        <p:spPr>
          <a:xfrm>
            <a:off x="241300" y="1446213"/>
            <a:ext cx="3487738" cy="123666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2800"/>
              <a:buNone/>
            </a:pPr>
            <a:r>
              <a:rPr b="0" i="0" lang="en-JM" sz="2800" u="none" cap="none" strike="noStrike">
                <a:solidFill>
                  <a:srgbClr val="006FB6"/>
                </a:solidFill>
                <a:latin typeface="Calibri"/>
                <a:ea typeface="Calibri"/>
                <a:cs typeface="Calibri"/>
                <a:sym typeface="Calibri"/>
              </a:rPr>
              <a:t>Kijan bouch ou fè mouvman lè ou fè son lèt sa a?</a:t>
            </a:r>
            <a:endParaRPr/>
          </a:p>
        </p:txBody>
      </p:sp>
      <p:sp>
        <p:nvSpPr>
          <p:cNvPr id="1562" name="Google Shape;1562;p119"/>
          <p:cNvSpPr txBox="1"/>
          <p:nvPr>
            <p:ph idx="4" type="body"/>
          </p:nvPr>
        </p:nvSpPr>
        <p:spPr>
          <a:xfrm>
            <a:off x="319088" y="4495800"/>
            <a:ext cx="2886075" cy="1392238"/>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0"/>
              </a:spcBef>
              <a:spcAft>
                <a:spcPts val="0"/>
              </a:spcAft>
              <a:buSzPts val="2800"/>
              <a:buNone/>
            </a:pPr>
            <a:r>
              <a:rPr b="0" i="0" lang="en-JM" sz="2800" u="none" cap="none" strike="noStrike">
                <a:solidFill>
                  <a:srgbClr val="006FB6"/>
                </a:solidFill>
                <a:latin typeface="Calibri"/>
                <a:ea typeface="Calibri"/>
                <a:cs typeface="Calibri"/>
                <a:sym typeface="Calibri"/>
              </a:rPr>
              <a:t>Kisa ou remake lè ou di mo ‘big’ ak ‘rag’?</a:t>
            </a:r>
            <a:endParaRPr/>
          </a:p>
        </p:txBody>
      </p:sp>
      <p:pic>
        <p:nvPicPr>
          <p:cNvPr id="1563" name="Google Shape;1563;p119"/>
          <p:cNvPicPr preferRelativeResize="0"/>
          <p:nvPr/>
        </p:nvPicPr>
        <p:blipFill rotWithShape="1">
          <a:blip r:embed="rId3">
            <a:alphaModFix/>
          </a:blip>
          <a:srcRect b="0" l="0" r="0" t="-1666"/>
          <a:stretch/>
        </p:blipFill>
        <p:spPr>
          <a:xfrm>
            <a:off x="241300" y="87313"/>
            <a:ext cx="677863" cy="1003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7" name="Shape 1567"/>
        <p:cNvGrpSpPr/>
        <p:nvPr/>
      </p:nvGrpSpPr>
      <p:grpSpPr>
        <a:xfrm>
          <a:off x="0" y="0"/>
          <a:ext cx="0" cy="0"/>
          <a:chOff x="0" y="0"/>
          <a:chExt cx="0" cy="0"/>
        </a:xfrm>
      </p:grpSpPr>
      <p:sp>
        <p:nvSpPr>
          <p:cNvPr id="1568" name="Google Shape;1568;p120"/>
          <p:cNvSpPr txBox="1"/>
          <p:nvPr>
            <p:ph type="ctrTitle"/>
          </p:nvPr>
        </p:nvSpPr>
        <p:spPr>
          <a:xfrm>
            <a:off x="833438" y="0"/>
            <a:ext cx="11358562"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Calibri"/>
              <a:buNone/>
            </a:pPr>
            <a:r>
              <a:rPr b="1" i="0" lang="en-JM" sz="5000" u="none" cap="none" strike="noStrike">
                <a:solidFill>
                  <a:srgbClr val="006FB6"/>
                </a:solidFill>
                <a:latin typeface="Calibri"/>
                <a:ea typeface="Calibri"/>
                <a:cs typeface="Calibri"/>
                <a:sym typeface="Calibri"/>
              </a:rPr>
              <a:t>Lekti = konvèsasyon (2-3)</a:t>
            </a:r>
            <a:endParaRPr/>
          </a:p>
        </p:txBody>
      </p:sp>
      <p:sp>
        <p:nvSpPr>
          <p:cNvPr id="1569" name="Google Shape;1569;p120"/>
          <p:cNvSpPr txBox="1"/>
          <p:nvPr>
            <p:ph idx="1" type="body"/>
          </p:nvPr>
        </p:nvSpPr>
        <p:spPr>
          <a:xfrm>
            <a:off x="8450263" y="3165475"/>
            <a:ext cx="3487737" cy="12366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2800"/>
              <a:buNone/>
            </a:pPr>
            <a:r>
              <a:rPr b="0" i="0" lang="en-JM" sz="2800" u="none" cap="none" strike="noStrike">
                <a:solidFill>
                  <a:srgbClr val="006FB6"/>
                </a:solidFill>
                <a:latin typeface="Calibri"/>
                <a:ea typeface="Calibri"/>
                <a:cs typeface="Calibri"/>
                <a:sym typeface="Calibri"/>
              </a:rPr>
              <a:t>Kijan de mo sa yo sonnen menm jan oswa nan fason diferan?</a:t>
            </a:r>
            <a:endParaRPr/>
          </a:p>
        </p:txBody>
      </p:sp>
      <p:sp>
        <p:nvSpPr>
          <p:cNvPr id="1570" name="Google Shape;1570;p120"/>
          <p:cNvSpPr txBox="1"/>
          <p:nvPr>
            <p:ph idx="2" type="body"/>
          </p:nvPr>
        </p:nvSpPr>
        <p:spPr>
          <a:xfrm>
            <a:off x="5816600" y="1589088"/>
            <a:ext cx="3487738" cy="123666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2800"/>
              <a:buNone/>
            </a:pPr>
            <a:r>
              <a:rPr b="0" i="0" lang="en-JM" sz="2800" u="none" cap="none" strike="noStrike">
                <a:solidFill>
                  <a:srgbClr val="006FB6"/>
                </a:solidFill>
                <a:latin typeface="Calibri"/>
                <a:ea typeface="Calibri"/>
                <a:cs typeface="Calibri"/>
                <a:sym typeface="Calibri"/>
              </a:rPr>
              <a:t>Kijan bouch ou fè mouvman lè ou di chak silab nan mo sa a?</a:t>
            </a:r>
            <a:endParaRPr/>
          </a:p>
        </p:txBody>
      </p:sp>
      <p:sp>
        <p:nvSpPr>
          <p:cNvPr id="1571" name="Google Shape;1571;p120"/>
          <p:cNvSpPr txBox="1"/>
          <p:nvPr>
            <p:ph idx="3" type="body"/>
          </p:nvPr>
        </p:nvSpPr>
        <p:spPr>
          <a:xfrm>
            <a:off x="6003925" y="4619625"/>
            <a:ext cx="5387975" cy="139382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2800"/>
              <a:buNone/>
            </a:pPr>
            <a:r>
              <a:rPr b="0" i="0" lang="en-JM" sz="2800" u="none" cap="none" strike="noStrike">
                <a:solidFill>
                  <a:srgbClr val="006FB6"/>
                </a:solidFill>
                <a:latin typeface="Calibri"/>
                <a:ea typeface="Calibri"/>
                <a:cs typeface="Calibri"/>
                <a:sym typeface="Calibri"/>
              </a:rPr>
              <a:t>Siveye mouvman bouch ou lè ou di chak silab mo sa a. Èske ou kapab mete tout son yo ansanm?</a:t>
            </a:r>
            <a:endParaRPr/>
          </a:p>
        </p:txBody>
      </p:sp>
      <p:pic>
        <p:nvPicPr>
          <p:cNvPr id="1572" name="Google Shape;1572;p120"/>
          <p:cNvPicPr preferRelativeResize="0"/>
          <p:nvPr/>
        </p:nvPicPr>
        <p:blipFill rotWithShape="1">
          <a:blip r:embed="rId3">
            <a:alphaModFix/>
          </a:blip>
          <a:srcRect b="0" l="0" r="0" t="0"/>
          <a:stretch/>
        </p:blipFill>
        <p:spPr>
          <a:xfrm>
            <a:off x="244475" y="103188"/>
            <a:ext cx="677863" cy="987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6" name="Shape 1576"/>
        <p:cNvGrpSpPr/>
        <p:nvPr/>
      </p:nvGrpSpPr>
      <p:grpSpPr>
        <a:xfrm>
          <a:off x="0" y="0"/>
          <a:ext cx="0" cy="0"/>
          <a:chOff x="0" y="0"/>
          <a:chExt cx="0" cy="0"/>
        </a:xfrm>
      </p:grpSpPr>
      <p:sp>
        <p:nvSpPr>
          <p:cNvPr id="1577" name="Google Shape;1577;p1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JM"/>
              <a:t>Fanmi plizyè lang</a:t>
            </a:r>
            <a:endParaRPr/>
          </a:p>
        </p:txBody>
      </p:sp>
      <p:sp>
        <p:nvSpPr>
          <p:cNvPr id="1578" name="Google Shape;1578;p121"/>
          <p:cNvSpPr txBox="1"/>
          <p:nvPr>
            <p:ph idx="1" type="body"/>
          </p:nvPr>
        </p:nvSpPr>
        <p:spPr>
          <a:xfrm>
            <a:off x="4588042" y="17749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JM" sz="2800">
                <a:latin typeface="Calibri"/>
                <a:ea typeface="Calibri"/>
                <a:cs typeface="Calibri"/>
                <a:sym typeface="Calibri"/>
              </a:rPr>
              <a:t>Itilize yon gid pou revize ponktiyasyon yo itilize nan lang Anglè </a:t>
            </a:r>
            <a:endParaRPr sz="2800"/>
          </a:p>
        </p:txBody>
      </p:sp>
      <p:sp>
        <p:nvSpPr>
          <p:cNvPr id="1579" name="Google Shape;1579;p121"/>
          <p:cNvSpPr txBox="1"/>
          <p:nvPr>
            <p:ph idx="2" type="body"/>
          </p:nvPr>
        </p:nvSpPr>
        <p:spPr>
          <a:xfrm>
            <a:off x="4588042" y="3117303"/>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JM" sz="2800">
                <a:latin typeface="Calibri"/>
                <a:ea typeface="Calibri"/>
                <a:cs typeface="Calibri"/>
                <a:sym typeface="Calibri"/>
              </a:rPr>
              <a:t>Gwo pati nan mo yo pou ede sonnen tankou mo enkoni.</a:t>
            </a:r>
            <a:r>
              <a:rPr lang="en-JM" sz="2800"/>
              <a:t> </a:t>
            </a:r>
            <a:endParaRPr sz="2800"/>
          </a:p>
        </p:txBody>
      </p:sp>
      <p:pic>
        <p:nvPicPr>
          <p:cNvPr id="1580" name="Google Shape;1580;p121"/>
          <p:cNvPicPr preferRelativeResize="0"/>
          <p:nvPr/>
        </p:nvPicPr>
        <p:blipFill rotWithShape="1">
          <a:blip r:embed="rId3">
            <a:alphaModFix/>
          </a:blip>
          <a:srcRect b="0" l="0" r="0" t="0"/>
          <a:stretch/>
        </p:blipFill>
        <p:spPr>
          <a:xfrm>
            <a:off x="2193675" y="1921450"/>
            <a:ext cx="1148275" cy="762600"/>
          </a:xfrm>
          <a:prstGeom prst="rect">
            <a:avLst/>
          </a:prstGeom>
          <a:noFill/>
          <a:ln>
            <a:noFill/>
          </a:ln>
        </p:spPr>
      </p:pic>
      <p:pic>
        <p:nvPicPr>
          <p:cNvPr id="1581" name="Google Shape;1581;p121"/>
          <p:cNvPicPr preferRelativeResize="0"/>
          <p:nvPr/>
        </p:nvPicPr>
        <p:blipFill rotWithShape="1">
          <a:blip r:embed="rId4">
            <a:alphaModFix/>
          </a:blip>
          <a:srcRect b="0" l="0" r="0" t="0"/>
          <a:stretch/>
        </p:blipFill>
        <p:spPr>
          <a:xfrm>
            <a:off x="1877225" y="3411788"/>
            <a:ext cx="1781175" cy="466725"/>
          </a:xfrm>
          <a:prstGeom prst="rect">
            <a:avLst/>
          </a:prstGeom>
          <a:noFill/>
          <a:ln>
            <a:noFill/>
          </a:ln>
        </p:spPr>
      </p:pic>
      <p:sp>
        <p:nvSpPr>
          <p:cNvPr id="1582" name="Google Shape;1582;p121"/>
          <p:cNvSpPr txBox="1"/>
          <p:nvPr>
            <p:ph idx="2" type="body"/>
          </p:nvPr>
        </p:nvSpPr>
        <p:spPr>
          <a:xfrm>
            <a:off x="4588050" y="4459703"/>
            <a:ext cx="7205400" cy="1402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JM" sz="2800">
                <a:latin typeface="Calibri"/>
                <a:ea typeface="Calibri"/>
                <a:cs typeface="Calibri"/>
                <a:sym typeface="Calibri"/>
              </a:rPr>
              <a:t>Konpare epi fè koneksyon ant lang natifnatal ou ak Anglè.</a:t>
            </a:r>
            <a:r>
              <a:rPr lang="en-JM" sz="2800"/>
              <a:t> </a:t>
            </a:r>
            <a:endParaRPr sz="2800"/>
          </a:p>
        </p:txBody>
      </p:sp>
      <p:pic>
        <p:nvPicPr>
          <p:cNvPr id="1583" name="Google Shape;1583;p121"/>
          <p:cNvPicPr preferRelativeResize="0"/>
          <p:nvPr/>
        </p:nvPicPr>
        <p:blipFill rotWithShape="1">
          <a:blip r:embed="rId5">
            <a:alphaModFix/>
          </a:blip>
          <a:srcRect b="0" l="0" r="0" t="0"/>
          <a:stretch/>
        </p:blipFill>
        <p:spPr>
          <a:xfrm>
            <a:off x="2272750" y="4744813"/>
            <a:ext cx="990125" cy="990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7" name="Shape 1587"/>
        <p:cNvGrpSpPr/>
        <p:nvPr/>
      </p:nvGrpSpPr>
      <p:grpSpPr>
        <a:xfrm>
          <a:off x="0" y="0"/>
          <a:ext cx="0" cy="0"/>
          <a:chOff x="0" y="0"/>
          <a:chExt cx="0" cy="0"/>
        </a:xfrm>
      </p:grpSpPr>
      <p:sp>
        <p:nvSpPr>
          <p:cNvPr id="1588" name="Google Shape;1588;p12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Calibri"/>
              <a:buNone/>
            </a:pPr>
            <a:r>
              <a:rPr b="1" i="0" lang="en-JM" sz="5000" u="none" cap="none" strike="noStrike">
                <a:solidFill>
                  <a:srgbClr val="006FB6"/>
                </a:solidFill>
                <a:latin typeface="Calibri"/>
                <a:ea typeface="Calibri"/>
                <a:cs typeface="Calibri"/>
                <a:sym typeface="Calibri"/>
              </a:rPr>
              <a:t>Tan Pratik</a:t>
            </a:r>
            <a:endParaRPr/>
          </a:p>
        </p:txBody>
      </p:sp>
      <p:sp>
        <p:nvSpPr>
          <p:cNvPr id="1589" name="Google Shape;1589;p122"/>
          <p:cNvSpPr txBox="1"/>
          <p:nvPr>
            <p:ph idx="1" type="body"/>
          </p:nvPr>
        </p:nvSpPr>
        <p:spPr>
          <a:xfrm>
            <a:off x="1639888" y="1374775"/>
            <a:ext cx="3394075" cy="105568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3000"/>
              <a:buNone/>
            </a:pPr>
            <a:r>
              <a:rPr b="0" i="0" lang="en-JM" sz="3200" u="none" cap="none" strike="noStrike">
                <a:solidFill>
                  <a:srgbClr val="006FB6"/>
                </a:solidFill>
                <a:latin typeface="Calibri"/>
                <a:ea typeface="Calibri"/>
                <a:cs typeface="Calibri"/>
                <a:sym typeface="Calibri"/>
              </a:rPr>
              <a:t>Chwazi yon mo konplike.</a:t>
            </a:r>
            <a:endParaRPr/>
          </a:p>
        </p:txBody>
      </p:sp>
      <p:sp>
        <p:nvSpPr>
          <p:cNvPr id="1590" name="Google Shape;1590;p122"/>
          <p:cNvSpPr txBox="1"/>
          <p:nvPr>
            <p:ph idx="2" type="body"/>
          </p:nvPr>
        </p:nvSpPr>
        <p:spPr>
          <a:xfrm>
            <a:off x="1628775" y="2592388"/>
            <a:ext cx="3392488" cy="105568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3000"/>
              <a:buNone/>
            </a:pPr>
            <a:r>
              <a:rPr b="0" i="0" lang="en-JM" sz="3200" u="none" cap="none" strike="noStrike">
                <a:solidFill>
                  <a:srgbClr val="006FB6"/>
                </a:solidFill>
                <a:latin typeface="Calibri"/>
                <a:ea typeface="Calibri"/>
                <a:cs typeface="Calibri"/>
                <a:sym typeface="Calibri"/>
              </a:rPr>
              <a:t>Siveye bouch k ap fè chak son.</a:t>
            </a:r>
            <a:endParaRPr/>
          </a:p>
        </p:txBody>
      </p:sp>
      <p:sp>
        <p:nvSpPr>
          <p:cNvPr id="1591" name="Google Shape;1591;p122"/>
          <p:cNvSpPr txBox="1"/>
          <p:nvPr>
            <p:ph idx="3" type="body"/>
          </p:nvPr>
        </p:nvSpPr>
        <p:spPr>
          <a:xfrm>
            <a:off x="1655763" y="3808413"/>
            <a:ext cx="3394075" cy="105568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3000"/>
              <a:buNone/>
            </a:pPr>
            <a:r>
              <a:rPr b="0" i="0" lang="en-JM" sz="3200" u="none" cap="none" strike="noStrike">
                <a:solidFill>
                  <a:srgbClr val="006FB6"/>
                </a:solidFill>
                <a:latin typeface="Calibri"/>
                <a:ea typeface="Calibri"/>
                <a:cs typeface="Calibri"/>
                <a:sym typeface="Calibri"/>
              </a:rPr>
              <a:t>Mete sa ansanm.</a:t>
            </a:r>
            <a:endParaRPr/>
          </a:p>
        </p:txBody>
      </p:sp>
      <p:sp>
        <p:nvSpPr>
          <p:cNvPr id="1592" name="Google Shape;1592;p122"/>
          <p:cNvSpPr txBox="1"/>
          <p:nvPr>
            <p:ph idx="4" type="body"/>
          </p:nvPr>
        </p:nvSpPr>
        <p:spPr>
          <a:xfrm>
            <a:off x="698500" y="1377950"/>
            <a:ext cx="847725" cy="1055688"/>
          </a:xfrm>
          <a:prstGeom prst="rect">
            <a:avLst/>
          </a:prstGeom>
          <a:noFill/>
          <a:ln>
            <a:noFill/>
          </a:ln>
        </p:spPr>
        <p:txBody>
          <a:bodyPr anchorCtr="0" anchor="ctr" bIns="45700" lIns="91425" spcFirstLastPara="1" rIns="91425" wrap="square" tIns="45700">
            <a:noAutofit/>
          </a:bodyPr>
          <a:lstStyle/>
          <a:p>
            <a:pPr indent="-228600" lvl="0" marL="457200" marR="0" rtl="0" algn="ctr">
              <a:lnSpc>
                <a:spcPct val="80000"/>
              </a:lnSpc>
              <a:spcBef>
                <a:spcPts val="0"/>
              </a:spcBef>
              <a:spcAft>
                <a:spcPts val="0"/>
              </a:spcAft>
              <a:buSzPts val="7000"/>
              <a:buNone/>
            </a:pPr>
            <a:r>
              <a:rPr b="1" i="0" lang="en-JM" sz="6400" u="none" cap="none" strike="noStrike">
                <a:solidFill>
                  <a:srgbClr val="006FB6"/>
                </a:solidFill>
                <a:latin typeface="Calibri"/>
                <a:ea typeface="Calibri"/>
                <a:cs typeface="Calibri"/>
                <a:sym typeface="Calibri"/>
              </a:rPr>
              <a:t>1</a:t>
            </a:r>
            <a:endParaRPr/>
          </a:p>
        </p:txBody>
      </p:sp>
      <p:sp>
        <p:nvSpPr>
          <p:cNvPr id="1593" name="Google Shape;1593;p122"/>
          <p:cNvSpPr txBox="1"/>
          <p:nvPr>
            <p:ph idx="5" type="body"/>
          </p:nvPr>
        </p:nvSpPr>
        <p:spPr>
          <a:xfrm>
            <a:off x="698500" y="3808413"/>
            <a:ext cx="847725" cy="1055687"/>
          </a:xfrm>
          <a:prstGeom prst="rect">
            <a:avLst/>
          </a:prstGeom>
          <a:noFill/>
          <a:ln>
            <a:noFill/>
          </a:ln>
        </p:spPr>
        <p:txBody>
          <a:bodyPr anchorCtr="0" anchor="ctr" bIns="45700" lIns="91425" spcFirstLastPara="1" rIns="91425" wrap="square" tIns="45700">
            <a:noAutofit/>
          </a:bodyPr>
          <a:lstStyle/>
          <a:p>
            <a:pPr indent="-228600" lvl="0" marL="457200" marR="0" rtl="0" algn="ctr">
              <a:lnSpc>
                <a:spcPct val="80000"/>
              </a:lnSpc>
              <a:spcBef>
                <a:spcPts val="0"/>
              </a:spcBef>
              <a:spcAft>
                <a:spcPts val="0"/>
              </a:spcAft>
              <a:buSzPts val="7000"/>
              <a:buNone/>
            </a:pPr>
            <a:r>
              <a:rPr b="1" i="0" lang="en-JM" sz="6400" u="none" cap="none" strike="noStrike">
                <a:solidFill>
                  <a:srgbClr val="006FB6"/>
                </a:solidFill>
                <a:latin typeface="Calibri"/>
                <a:ea typeface="Calibri"/>
                <a:cs typeface="Calibri"/>
                <a:sym typeface="Calibri"/>
              </a:rPr>
              <a:t>3</a:t>
            </a:r>
            <a:endParaRPr/>
          </a:p>
        </p:txBody>
      </p:sp>
      <p:sp>
        <p:nvSpPr>
          <p:cNvPr id="1594" name="Google Shape;1594;p122"/>
          <p:cNvSpPr txBox="1"/>
          <p:nvPr>
            <p:ph idx="6" type="body"/>
          </p:nvPr>
        </p:nvSpPr>
        <p:spPr>
          <a:xfrm>
            <a:off x="698500" y="2592388"/>
            <a:ext cx="847725" cy="1055687"/>
          </a:xfrm>
          <a:prstGeom prst="rect">
            <a:avLst/>
          </a:prstGeom>
          <a:noFill/>
          <a:ln>
            <a:noFill/>
          </a:ln>
        </p:spPr>
        <p:txBody>
          <a:bodyPr anchorCtr="0" anchor="ctr" bIns="45700" lIns="91425" spcFirstLastPara="1" rIns="91425" wrap="square" tIns="45700">
            <a:noAutofit/>
          </a:bodyPr>
          <a:lstStyle/>
          <a:p>
            <a:pPr indent="-228600" lvl="0" marL="457200" marR="0" rtl="0" algn="ctr">
              <a:lnSpc>
                <a:spcPct val="80000"/>
              </a:lnSpc>
              <a:spcBef>
                <a:spcPts val="0"/>
              </a:spcBef>
              <a:spcAft>
                <a:spcPts val="0"/>
              </a:spcAft>
              <a:buSzPts val="3000"/>
              <a:buNone/>
            </a:pPr>
            <a:r>
              <a:rPr b="1" i="0" lang="en-JM" sz="6400" u="none" cap="none" strike="noStrike">
                <a:solidFill>
                  <a:srgbClr val="006FB6"/>
                </a:solidFill>
                <a:latin typeface="Calibri"/>
                <a:ea typeface="Calibri"/>
                <a:cs typeface="Calibri"/>
                <a:sym typeface="Calibri"/>
              </a:rPr>
              <a:t>2</a:t>
            </a:r>
            <a:endParaRPr/>
          </a:p>
        </p:txBody>
      </p:sp>
      <p:sp>
        <p:nvSpPr>
          <p:cNvPr id="1595" name="Google Shape;1595;p122"/>
          <p:cNvSpPr txBox="1"/>
          <p:nvPr>
            <p:ph idx="7" type="body"/>
          </p:nvPr>
        </p:nvSpPr>
        <p:spPr>
          <a:xfrm>
            <a:off x="5534025" y="1420813"/>
            <a:ext cx="2336800" cy="1946275"/>
          </a:xfrm>
          <a:prstGeom prst="rect">
            <a:avLst/>
          </a:prstGeom>
          <a:noFill/>
          <a:ln>
            <a:noFill/>
          </a:ln>
        </p:spPr>
        <p:txBody>
          <a:bodyPr anchorCtr="0" anchor="t" bIns="45700" lIns="91425" spcFirstLastPara="1" rIns="91425" wrap="square" tIns="45700">
            <a:noAutofit/>
          </a:bodyPr>
          <a:lstStyle/>
          <a:p>
            <a:pPr indent="-12700" lvl="0" marL="241300" marR="0" rtl="0" algn="l">
              <a:lnSpc>
                <a:spcPct val="90000"/>
              </a:lnSpc>
              <a:spcBef>
                <a:spcPts val="0"/>
              </a:spcBef>
              <a:spcAft>
                <a:spcPts val="0"/>
              </a:spcAft>
              <a:buSzPts val="7000"/>
              <a:buNone/>
            </a:pPr>
            <a:r>
              <a:rPr b="0" i="0" lang="en-JM" sz="3000" u="none" cap="none" strike="noStrike">
                <a:solidFill>
                  <a:srgbClr val="006FB6"/>
                </a:solidFill>
                <a:latin typeface="Calibri"/>
                <a:ea typeface="Calibri"/>
                <a:cs typeface="Calibri"/>
                <a:sym typeface="Calibri"/>
              </a:rPr>
              <a:t>Rele mwen lè ou gen yon kesyon!</a:t>
            </a:r>
            <a:endParaRPr/>
          </a:p>
        </p:txBody>
      </p:sp>
      <p:sp>
        <p:nvSpPr>
          <p:cNvPr id="1596" name="Google Shape;1596;p122"/>
          <p:cNvSpPr/>
          <p:nvPr>
            <p:ph idx="9" type="pic"/>
          </p:nvPr>
        </p:nvSpPr>
        <p:spPr>
          <a:xfrm>
            <a:off x="7967663" y="1420813"/>
            <a:ext cx="3962400" cy="3122612"/>
          </a:xfrm>
          <a:prstGeom prst="rect">
            <a:avLst/>
          </a:prstGeom>
          <a:noFill/>
          <a:ln>
            <a:noFill/>
          </a:ln>
        </p:spPr>
      </p:sp>
      <p:pic>
        <p:nvPicPr>
          <p:cNvPr id="1597" name="Google Shape;1597;p122"/>
          <p:cNvPicPr preferRelativeResize="0"/>
          <p:nvPr/>
        </p:nvPicPr>
        <p:blipFill rotWithShape="1">
          <a:blip r:embed="rId3">
            <a:alphaModFix/>
          </a:blip>
          <a:srcRect b="0" l="7549" r="7538" t="0"/>
          <a:stretch/>
        </p:blipFill>
        <p:spPr>
          <a:xfrm>
            <a:off x="7967663" y="1420813"/>
            <a:ext cx="3962400" cy="31226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1" name="Shape 1601"/>
        <p:cNvGrpSpPr/>
        <p:nvPr/>
      </p:nvGrpSpPr>
      <p:grpSpPr>
        <a:xfrm>
          <a:off x="0" y="0"/>
          <a:ext cx="0" cy="0"/>
          <a:chOff x="0" y="0"/>
          <a:chExt cx="0" cy="0"/>
        </a:xfrm>
      </p:grpSpPr>
      <p:sp>
        <p:nvSpPr>
          <p:cNvPr id="1602" name="Google Shape;1602;p123"/>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JM" sz="4400">
                <a:latin typeface="Calibri"/>
                <a:ea typeface="Calibri"/>
                <a:cs typeface="Calibri"/>
                <a:sym typeface="Calibri"/>
              </a:rPr>
              <a:t>Refleksyon</a:t>
            </a:r>
            <a:r>
              <a:rPr lang="en-JM"/>
              <a:t>  </a:t>
            </a:r>
            <a:endParaRPr/>
          </a:p>
        </p:txBody>
      </p:sp>
      <p:sp>
        <p:nvSpPr>
          <p:cNvPr id="1603" name="Google Shape;1603;p123"/>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2400"/>
              </a:spcBef>
              <a:spcAft>
                <a:spcPts val="0"/>
              </a:spcAft>
              <a:buClr>
                <a:srgbClr val="006FB6"/>
              </a:buClr>
              <a:buSzPts val="3400"/>
              <a:buChar char="•"/>
            </a:pPr>
            <a:r>
              <a:rPr lang="en-JM" sz="3100"/>
              <a:t>Èske w genyen kesyon sou ti konsèy sou lekti a?</a:t>
            </a:r>
            <a:endParaRPr sz="3100"/>
          </a:p>
          <a:p>
            <a:pPr indent="-457200" lvl="0" marL="457200" rtl="0" algn="l">
              <a:lnSpc>
                <a:spcPct val="100000"/>
              </a:lnSpc>
              <a:spcBef>
                <a:spcPts val="2400"/>
              </a:spcBef>
              <a:spcAft>
                <a:spcPts val="0"/>
              </a:spcAft>
              <a:buClr>
                <a:srgbClr val="006FB6"/>
              </a:buClr>
              <a:buSzPts val="3400"/>
              <a:buChar char="•"/>
            </a:pPr>
            <a:r>
              <a:rPr lang="en-JM" sz="3100"/>
              <a:t>Vire epi pale ak piti ou a: Èske w santi w pare pou eseye ti konsèy sou lekti lakay ou?</a:t>
            </a:r>
            <a:endParaRPr sz="3100"/>
          </a:p>
          <a:p>
            <a:pPr indent="-457200" lvl="0" marL="457200" rtl="0" algn="l">
              <a:lnSpc>
                <a:spcPct val="100000"/>
              </a:lnSpc>
              <a:spcBef>
                <a:spcPts val="2400"/>
              </a:spcBef>
              <a:spcAft>
                <a:spcPts val="0"/>
              </a:spcAft>
              <a:buSzPts val="3400"/>
              <a:buChar char="•"/>
            </a:pPr>
            <a:r>
              <a:rPr lang="en-JM" sz="3100"/>
              <a:t>Tanpri pataje kijan ou ta ka itilize sa a lakay ou.</a:t>
            </a:r>
            <a:endParaRPr sz="3100"/>
          </a:p>
        </p:txBody>
      </p:sp>
      <p:sp>
        <p:nvSpPr>
          <p:cNvPr id="1604" name="Google Shape;1604;p123"/>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JM"/>
              <a:t>Kesyon w lan pral ede yon lòt moun nan sal la!</a:t>
            </a:r>
            <a:endParaRPr/>
          </a:p>
        </p:txBody>
      </p:sp>
      <p:pic>
        <p:nvPicPr>
          <p:cNvPr descr="A close up of a logo&#10;&#10;Description automatically generated" id="1605" name="Google Shape;1605;p123"/>
          <p:cNvPicPr preferRelativeResize="0"/>
          <p:nvPr>
            <p:ph idx="2" type="pic"/>
          </p:nvPr>
        </p:nvPicPr>
        <p:blipFill rotWithShape="1">
          <a:blip r:embed="rId3">
            <a:alphaModFix/>
          </a:blip>
          <a:srcRect b="0" l="6933" r="6932" t="0"/>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9" name="Shape 1609"/>
        <p:cNvGrpSpPr/>
        <p:nvPr/>
      </p:nvGrpSpPr>
      <p:grpSpPr>
        <a:xfrm>
          <a:off x="0" y="0"/>
          <a:ext cx="0" cy="0"/>
          <a:chOff x="0" y="0"/>
          <a:chExt cx="0" cy="0"/>
        </a:xfrm>
      </p:grpSpPr>
      <p:sp>
        <p:nvSpPr>
          <p:cNvPr id="1610" name="Google Shape;1610;p124"/>
          <p:cNvSpPr txBox="1"/>
          <p:nvPr>
            <p:ph type="title"/>
          </p:nvPr>
        </p:nvSpPr>
        <p:spPr>
          <a:xfrm>
            <a:off x="-7938" y="0"/>
            <a:ext cx="8639176" cy="125095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0000"/>
              </a:buClr>
              <a:buSzPts val="5000"/>
              <a:buFont typeface="Calibri"/>
              <a:buNone/>
            </a:pPr>
            <a:r>
              <a:rPr b="1" lang="en-JM" sz="5000">
                <a:solidFill>
                  <a:srgbClr val="0771BA"/>
                </a:solidFill>
                <a:latin typeface="Calibri"/>
                <a:ea typeface="Calibri"/>
                <a:cs typeface="Calibri"/>
                <a:sym typeface="Calibri"/>
              </a:rPr>
              <a:t>Remak, souple</a:t>
            </a:r>
            <a:endParaRPr/>
          </a:p>
        </p:txBody>
      </p:sp>
      <p:pic>
        <p:nvPicPr>
          <p:cNvPr id="1611" name="Google Shape;1611;p124"/>
          <p:cNvPicPr preferRelativeResize="0"/>
          <p:nvPr>
            <p:ph idx="2" type="pic"/>
          </p:nvPr>
        </p:nvPicPr>
        <p:blipFill rotWithShape="1">
          <a:blip r:embed="rId3">
            <a:alphaModFix/>
          </a:blip>
          <a:srcRect b="-4521" l="274" r="274" t="-7980"/>
          <a:stretch/>
        </p:blipFill>
        <p:spPr>
          <a:xfrm>
            <a:off x="8953500" y="1444625"/>
            <a:ext cx="2916238" cy="2597150"/>
          </a:xfrm>
          <a:prstGeom prst="rect">
            <a:avLst/>
          </a:prstGeom>
          <a:noFill/>
          <a:ln>
            <a:noFill/>
          </a:ln>
        </p:spPr>
      </p:pic>
      <p:sp>
        <p:nvSpPr>
          <p:cNvPr id="1612" name="Google Shape;1612;p124"/>
          <p:cNvSpPr txBox="1"/>
          <p:nvPr>
            <p:ph idx="1" type="body"/>
          </p:nvPr>
        </p:nvSpPr>
        <p:spPr>
          <a:xfrm>
            <a:off x="9163050" y="4075113"/>
            <a:ext cx="2497138" cy="236855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0"/>
              </a:spcBef>
              <a:spcAft>
                <a:spcPts val="0"/>
              </a:spcAft>
              <a:buClr>
                <a:srgbClr val="006FB6"/>
              </a:buClr>
              <a:buSzPts val="3200"/>
              <a:buFont typeface="Noto Sans Symbols"/>
              <a:buNone/>
            </a:pPr>
            <a:r>
              <a:rPr b="0" i="0" lang="en-JM" sz="3200" u="none" cap="none" strike="noStrike">
                <a:solidFill>
                  <a:srgbClr val="006FB6"/>
                </a:solidFill>
                <a:latin typeface="Calibri"/>
                <a:ea typeface="Calibri"/>
                <a:cs typeface="Calibri"/>
                <a:sym typeface="Calibri"/>
              </a:rPr>
              <a:t>Remak ou ap amelyore ran nou ansanm!</a:t>
            </a:r>
            <a:endParaRPr/>
          </a:p>
        </p:txBody>
      </p:sp>
      <p:pic>
        <p:nvPicPr>
          <p:cNvPr descr="A picture containing person, indoor, blueDescription automatically generated" id="1613" name="Google Shape;1613;p124"/>
          <p:cNvPicPr preferRelativeResize="0"/>
          <p:nvPr>
            <p:ph idx="2" type="pic"/>
          </p:nvPr>
        </p:nvPicPr>
        <p:blipFill rotWithShape="1">
          <a:blip r:embed="rId4">
            <a:alphaModFix/>
          </a:blip>
          <a:srcRect b="21826" l="0" r="0" t="21827"/>
          <a:stretch/>
        </p:blipFill>
        <p:spPr>
          <a:xfrm>
            <a:off x="1620838" y="1733550"/>
            <a:ext cx="5124450" cy="38496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0" name="Shape 1460"/>
        <p:cNvGrpSpPr/>
        <p:nvPr/>
      </p:nvGrpSpPr>
      <p:grpSpPr>
        <a:xfrm>
          <a:off x="0" y="0"/>
          <a:ext cx="0" cy="0"/>
          <a:chOff x="0" y="0"/>
          <a:chExt cx="0" cy="0"/>
        </a:xfrm>
      </p:grpSpPr>
      <p:sp>
        <p:nvSpPr>
          <p:cNvPr id="1461" name="Google Shape;1461;p110"/>
          <p:cNvSpPr txBox="1"/>
          <p:nvPr>
            <p:ph type="title"/>
          </p:nvPr>
        </p:nvSpPr>
        <p:spPr>
          <a:xfrm>
            <a:off x="0" y="5994400"/>
            <a:ext cx="9156700" cy="5588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SzPts val="3750"/>
              <a:buNone/>
            </a:pPr>
            <a:r>
              <a:rPr b="1" i="0" lang="en-JM" sz="4400" u="none" cap="none" strike="noStrike">
                <a:solidFill>
                  <a:srgbClr val="006FB6"/>
                </a:solidFill>
                <a:latin typeface="Calibri"/>
                <a:ea typeface="Calibri"/>
                <a:cs typeface="Calibri"/>
                <a:sym typeface="Calibri"/>
              </a:rPr>
              <a:t>Pran yon ti pòz epi wè   son yo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p111"/>
          <p:cNvSpPr txBox="1"/>
          <p:nvPr>
            <p:ph idx="1" type="body"/>
          </p:nvPr>
        </p:nvSpPr>
        <p:spPr>
          <a:xfrm>
            <a:off x="1660525" y="1489075"/>
            <a:ext cx="3394075" cy="105568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3000"/>
              <a:buNone/>
            </a:pPr>
            <a:r>
              <a:rPr b="0" i="0" lang="en-JM" sz="3000" u="none" cap="none" strike="noStrike">
                <a:solidFill>
                  <a:srgbClr val="006FB6"/>
                </a:solidFill>
                <a:latin typeface="Calibri"/>
                <a:ea typeface="Calibri"/>
                <a:cs typeface="Calibri"/>
                <a:sym typeface="Calibri"/>
              </a:rPr>
              <a:t>Byenveni </a:t>
            </a:r>
            <a:endParaRPr/>
          </a:p>
        </p:txBody>
      </p:sp>
      <p:sp>
        <p:nvSpPr>
          <p:cNvPr id="1467" name="Google Shape;1467;p111"/>
          <p:cNvSpPr txBox="1"/>
          <p:nvPr>
            <p:ph idx="1" type="body"/>
          </p:nvPr>
        </p:nvSpPr>
        <p:spPr>
          <a:xfrm>
            <a:off x="1660525" y="2652713"/>
            <a:ext cx="3394075" cy="105568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000"/>
              <a:buFont typeface="Arial"/>
              <a:buNone/>
            </a:pPr>
            <a:r>
              <a:rPr b="0" i="0" lang="en-JM" sz="3000" u="none" cap="none" strike="noStrike">
                <a:solidFill>
                  <a:srgbClr val="006FB6"/>
                </a:solidFill>
                <a:latin typeface="Calibri"/>
                <a:ea typeface="Calibri"/>
                <a:cs typeface="Calibri"/>
                <a:sym typeface="Calibri"/>
              </a:rPr>
              <a:t>Ti Konsèy </a:t>
            </a:r>
            <a:endParaRPr b="0" i="0" sz="1400" u="none" cap="none" strike="noStrike">
              <a:solidFill>
                <a:srgbClr val="000000"/>
              </a:solidFill>
              <a:latin typeface="Arial"/>
              <a:ea typeface="Arial"/>
              <a:cs typeface="Arial"/>
              <a:sym typeface="Arial"/>
            </a:endParaRPr>
          </a:p>
        </p:txBody>
      </p:sp>
      <p:sp>
        <p:nvSpPr>
          <p:cNvPr id="1468" name="Google Shape;1468;p111"/>
          <p:cNvSpPr txBox="1"/>
          <p:nvPr>
            <p:ph idx="3" type="body"/>
          </p:nvPr>
        </p:nvSpPr>
        <p:spPr>
          <a:xfrm>
            <a:off x="1660525" y="3816350"/>
            <a:ext cx="3394075" cy="105568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3000"/>
              <a:buNone/>
            </a:pPr>
            <a:r>
              <a:rPr b="0" i="0" lang="en-JM" sz="3000" u="none" cap="none" strike="noStrike">
                <a:solidFill>
                  <a:srgbClr val="006FB6"/>
                </a:solidFill>
                <a:latin typeface="Calibri"/>
                <a:ea typeface="Calibri"/>
                <a:cs typeface="Calibri"/>
                <a:sym typeface="Calibri"/>
              </a:rPr>
              <a:t>Tan pou Pratik</a:t>
            </a:r>
            <a:endParaRPr/>
          </a:p>
        </p:txBody>
      </p:sp>
      <p:sp>
        <p:nvSpPr>
          <p:cNvPr id="1469" name="Google Shape;1469;p11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Calibri"/>
              <a:buNone/>
            </a:pPr>
            <a:r>
              <a:rPr b="1" i="0" lang="en-JM" sz="5000" u="none" cap="none" strike="noStrike">
                <a:solidFill>
                  <a:srgbClr val="006FB6"/>
                </a:solidFill>
                <a:latin typeface="Calibri"/>
                <a:ea typeface="Calibri"/>
                <a:cs typeface="Calibri"/>
                <a:sym typeface="Calibri"/>
              </a:rPr>
              <a:t>Ajanda </a:t>
            </a:r>
            <a:endParaRPr/>
          </a:p>
        </p:txBody>
      </p:sp>
      <p:sp>
        <p:nvSpPr>
          <p:cNvPr id="1470" name="Google Shape;1470;p111"/>
          <p:cNvSpPr txBox="1"/>
          <p:nvPr>
            <p:ph idx="4" type="body"/>
          </p:nvPr>
        </p:nvSpPr>
        <p:spPr>
          <a:xfrm>
            <a:off x="1660525" y="4992688"/>
            <a:ext cx="3643313" cy="105568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3000"/>
              <a:buNone/>
            </a:pPr>
            <a:r>
              <a:rPr b="0" i="0" lang="en-JM" sz="3000" u="none" cap="none" strike="noStrike">
                <a:solidFill>
                  <a:srgbClr val="006FB6"/>
                </a:solidFill>
                <a:latin typeface="Calibri"/>
                <a:ea typeface="Calibri"/>
                <a:cs typeface="Calibri"/>
                <a:sym typeface="Calibri"/>
              </a:rPr>
              <a:t>Refleksyon ak mizajou </a:t>
            </a:r>
            <a:endParaRPr/>
          </a:p>
        </p:txBody>
      </p:sp>
      <p:pic>
        <p:nvPicPr>
          <p:cNvPr id="1471" name="Google Shape;1471;p111"/>
          <p:cNvPicPr preferRelativeResize="0"/>
          <p:nvPr>
            <p:ph idx="5" type="body"/>
          </p:nvPr>
        </p:nvPicPr>
        <p:blipFill rotWithShape="1">
          <a:blip r:embed="rId3">
            <a:alphaModFix/>
          </a:blip>
          <a:srcRect b="0" l="0" r="0" t="0"/>
          <a:stretch/>
        </p:blipFill>
        <p:spPr>
          <a:xfrm>
            <a:off x="912813" y="1504950"/>
            <a:ext cx="573087" cy="908050"/>
          </a:xfrm>
          <a:prstGeom prst="rect">
            <a:avLst/>
          </a:prstGeom>
          <a:noFill/>
          <a:ln>
            <a:noFill/>
          </a:ln>
        </p:spPr>
      </p:pic>
      <p:pic>
        <p:nvPicPr>
          <p:cNvPr id="1472" name="Google Shape;1472;p111"/>
          <p:cNvPicPr preferRelativeResize="0"/>
          <p:nvPr>
            <p:ph idx="6" type="body"/>
          </p:nvPr>
        </p:nvPicPr>
        <p:blipFill rotWithShape="1">
          <a:blip r:embed="rId4">
            <a:alphaModFix/>
          </a:blip>
          <a:srcRect b="0" l="0" r="0" t="0"/>
          <a:stretch/>
        </p:blipFill>
        <p:spPr>
          <a:xfrm>
            <a:off x="693738" y="2820988"/>
            <a:ext cx="758825" cy="709612"/>
          </a:xfrm>
          <a:prstGeom prst="rect">
            <a:avLst/>
          </a:prstGeom>
          <a:noFill/>
          <a:ln>
            <a:noFill/>
          </a:ln>
        </p:spPr>
      </p:pic>
      <p:pic>
        <p:nvPicPr>
          <p:cNvPr id="1473" name="Google Shape;1473;p111"/>
          <p:cNvPicPr preferRelativeResize="0"/>
          <p:nvPr>
            <p:ph idx="7" type="body"/>
          </p:nvPr>
        </p:nvPicPr>
        <p:blipFill rotWithShape="1">
          <a:blip r:embed="rId5">
            <a:alphaModFix/>
          </a:blip>
          <a:srcRect b="0" l="0" r="0" t="0"/>
          <a:stretch/>
        </p:blipFill>
        <p:spPr>
          <a:xfrm>
            <a:off x="676275" y="3937000"/>
            <a:ext cx="793750" cy="714375"/>
          </a:xfrm>
          <a:prstGeom prst="rect">
            <a:avLst/>
          </a:prstGeom>
          <a:noFill/>
          <a:ln>
            <a:noFill/>
          </a:ln>
        </p:spPr>
      </p:pic>
      <p:pic>
        <p:nvPicPr>
          <p:cNvPr id="1474" name="Google Shape;1474;p111"/>
          <p:cNvPicPr preferRelativeResize="0"/>
          <p:nvPr>
            <p:ph idx="8" type="body"/>
          </p:nvPr>
        </p:nvPicPr>
        <p:blipFill rotWithShape="1">
          <a:blip r:embed="rId6">
            <a:alphaModFix/>
          </a:blip>
          <a:srcRect b="0" l="0" r="0" t="0"/>
          <a:stretch/>
        </p:blipFill>
        <p:spPr>
          <a:xfrm>
            <a:off x="744538" y="5087938"/>
            <a:ext cx="657225" cy="719137"/>
          </a:xfrm>
          <a:prstGeom prst="rect">
            <a:avLst/>
          </a:prstGeom>
          <a:noFill/>
          <a:ln>
            <a:noFill/>
          </a:ln>
        </p:spPr>
      </p:pic>
      <p:pic>
        <p:nvPicPr>
          <p:cNvPr descr="A group of people posing for the cameraDescription automatically generated" id="1475" name="Google Shape;1475;p111"/>
          <p:cNvPicPr preferRelativeResize="0"/>
          <p:nvPr>
            <p:ph idx="2" type="pic"/>
          </p:nvPr>
        </p:nvPicPr>
        <p:blipFill rotWithShape="1">
          <a:blip r:embed="rId7">
            <a:alphaModFix/>
          </a:blip>
          <a:srcRect b="60" l="0" r="0" t="66"/>
          <a:stretch/>
        </p:blipFill>
        <p:spPr>
          <a:xfrm>
            <a:off x="6175375" y="1557338"/>
            <a:ext cx="5394325" cy="4518025"/>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p112"/>
          <p:cNvSpPr txBox="1"/>
          <p:nvPr>
            <p:ph idx="1" type="body"/>
          </p:nvPr>
        </p:nvSpPr>
        <p:spPr>
          <a:xfrm>
            <a:off x="1044575" y="1501775"/>
            <a:ext cx="3435350" cy="104298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3000"/>
              <a:buNone/>
            </a:pPr>
            <a:r>
              <a:rPr b="1" i="0" lang="en-JM" sz="4000" u="none" cap="none" strike="noStrike">
                <a:solidFill>
                  <a:srgbClr val="006FB6"/>
                </a:solidFill>
                <a:latin typeface="Calibri"/>
                <a:ea typeface="Calibri"/>
                <a:cs typeface="Calibri"/>
                <a:sym typeface="Calibri"/>
              </a:rPr>
              <a:t>Prepare ou.</a:t>
            </a:r>
            <a:endParaRPr/>
          </a:p>
        </p:txBody>
      </p:sp>
      <p:sp>
        <p:nvSpPr>
          <p:cNvPr id="1481" name="Google Shape;1481;p112"/>
          <p:cNvSpPr txBox="1"/>
          <p:nvPr>
            <p:ph idx="2" type="body"/>
          </p:nvPr>
        </p:nvSpPr>
        <p:spPr>
          <a:xfrm>
            <a:off x="1046163" y="2652713"/>
            <a:ext cx="3433762" cy="104298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3000"/>
              <a:buNone/>
            </a:pPr>
            <a:r>
              <a:rPr b="1" i="0" lang="en-JM" sz="4000" u="none" cap="none" strike="noStrike">
                <a:solidFill>
                  <a:srgbClr val="006FB6"/>
                </a:solidFill>
                <a:latin typeface="Calibri"/>
                <a:ea typeface="Calibri"/>
                <a:cs typeface="Calibri"/>
                <a:sym typeface="Calibri"/>
              </a:rPr>
              <a:t>Montre ou prezan.</a:t>
            </a:r>
            <a:endParaRPr/>
          </a:p>
        </p:txBody>
      </p:sp>
      <p:sp>
        <p:nvSpPr>
          <p:cNvPr id="1482" name="Google Shape;1482;p112"/>
          <p:cNvSpPr txBox="1"/>
          <p:nvPr>
            <p:ph idx="3" type="body"/>
          </p:nvPr>
        </p:nvSpPr>
        <p:spPr>
          <a:xfrm>
            <a:off x="1044575" y="3803650"/>
            <a:ext cx="3433763" cy="104298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3000"/>
              <a:buNone/>
            </a:pPr>
            <a:r>
              <a:rPr b="1" i="0" lang="en-JM" sz="4000" u="none" cap="none" strike="noStrike">
                <a:solidFill>
                  <a:srgbClr val="006FB6"/>
                </a:solidFill>
                <a:latin typeface="Calibri"/>
                <a:ea typeface="Calibri"/>
                <a:cs typeface="Calibri"/>
                <a:sym typeface="Calibri"/>
              </a:rPr>
              <a:t>Montre ou gen koutwazi.</a:t>
            </a:r>
            <a:endParaRPr/>
          </a:p>
        </p:txBody>
      </p:sp>
      <p:sp>
        <p:nvSpPr>
          <p:cNvPr id="1483" name="Google Shape;1483;p112"/>
          <p:cNvSpPr txBox="1"/>
          <p:nvPr>
            <p:ph idx="4" type="body"/>
          </p:nvPr>
        </p:nvSpPr>
        <p:spPr>
          <a:xfrm>
            <a:off x="1044575" y="4959350"/>
            <a:ext cx="3433763" cy="104298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3000"/>
              <a:buNone/>
            </a:pPr>
            <a:r>
              <a:rPr b="1" i="0" lang="en-JM" sz="4000" u="none" cap="none" strike="noStrike">
                <a:solidFill>
                  <a:srgbClr val="006FB6"/>
                </a:solidFill>
                <a:latin typeface="Calibri"/>
                <a:ea typeface="Calibri"/>
                <a:cs typeface="Calibri"/>
                <a:sym typeface="Calibri"/>
              </a:rPr>
              <a:t>Poze kesyon.</a:t>
            </a:r>
            <a:endParaRPr/>
          </a:p>
        </p:txBody>
      </p:sp>
      <p:sp>
        <p:nvSpPr>
          <p:cNvPr id="1484" name="Google Shape;1484;p112"/>
          <p:cNvSpPr txBox="1"/>
          <p:nvPr>
            <p:ph type="ctrTitle"/>
          </p:nvPr>
        </p:nvSpPr>
        <p:spPr>
          <a:xfrm>
            <a:off x="0" y="3175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Calibri"/>
              <a:buNone/>
            </a:pPr>
            <a:r>
              <a:rPr b="1" i="0" lang="en-JM" sz="5000" u="none" cap="none" strike="noStrike">
                <a:solidFill>
                  <a:srgbClr val="006FB6"/>
                </a:solidFill>
                <a:latin typeface="Calibri"/>
                <a:ea typeface="Calibri"/>
                <a:cs typeface="Calibri"/>
                <a:sym typeface="Calibri"/>
              </a:rPr>
              <a:t>Gid pou atelye yo </a:t>
            </a:r>
            <a:endParaRPr/>
          </a:p>
        </p:txBody>
      </p:sp>
      <p:pic>
        <p:nvPicPr>
          <p:cNvPr descr="IconDescription automatically generated" id="1485" name="Google Shape;1485;p112"/>
          <p:cNvPicPr preferRelativeResize="0"/>
          <p:nvPr/>
        </p:nvPicPr>
        <p:blipFill rotWithShape="1">
          <a:blip r:embed="rId3">
            <a:alphaModFix/>
          </a:blip>
          <a:srcRect b="0" l="0" r="0" t="0"/>
          <a:stretch/>
        </p:blipFill>
        <p:spPr>
          <a:xfrm>
            <a:off x="350838" y="1601788"/>
            <a:ext cx="585787" cy="831850"/>
          </a:xfrm>
          <a:prstGeom prst="rect">
            <a:avLst/>
          </a:prstGeom>
          <a:noFill/>
          <a:ln>
            <a:noFill/>
          </a:ln>
        </p:spPr>
      </p:pic>
      <p:pic>
        <p:nvPicPr>
          <p:cNvPr descr="IconDescription automatically generated" id="1486" name="Google Shape;1486;p112"/>
          <p:cNvPicPr preferRelativeResize="0"/>
          <p:nvPr/>
        </p:nvPicPr>
        <p:blipFill rotWithShape="1">
          <a:blip r:embed="rId4">
            <a:alphaModFix/>
          </a:blip>
          <a:srcRect b="0" l="0" r="0" t="0"/>
          <a:stretch/>
        </p:blipFill>
        <p:spPr>
          <a:xfrm>
            <a:off x="350838" y="5187950"/>
            <a:ext cx="585787" cy="585788"/>
          </a:xfrm>
          <a:prstGeom prst="rect">
            <a:avLst/>
          </a:prstGeom>
          <a:noFill/>
          <a:ln>
            <a:noFill/>
          </a:ln>
        </p:spPr>
      </p:pic>
      <p:pic>
        <p:nvPicPr>
          <p:cNvPr descr="IconDescription automatically generated" id="1487" name="Google Shape;1487;p112"/>
          <p:cNvPicPr preferRelativeResize="0"/>
          <p:nvPr/>
        </p:nvPicPr>
        <p:blipFill rotWithShape="1">
          <a:blip r:embed="rId5">
            <a:alphaModFix/>
          </a:blip>
          <a:srcRect b="0" l="0" r="0" t="0"/>
          <a:stretch/>
        </p:blipFill>
        <p:spPr>
          <a:xfrm>
            <a:off x="350838" y="4116388"/>
            <a:ext cx="585787" cy="419100"/>
          </a:xfrm>
          <a:prstGeom prst="rect">
            <a:avLst/>
          </a:prstGeom>
          <a:noFill/>
          <a:ln>
            <a:noFill/>
          </a:ln>
        </p:spPr>
      </p:pic>
      <p:pic>
        <p:nvPicPr>
          <p:cNvPr descr="IconDescription automatically generated" id="1488" name="Google Shape;1488;p112"/>
          <p:cNvPicPr preferRelativeResize="0"/>
          <p:nvPr/>
        </p:nvPicPr>
        <p:blipFill rotWithShape="1">
          <a:blip r:embed="rId6">
            <a:alphaModFix/>
          </a:blip>
          <a:srcRect b="0" l="0" r="0" t="0"/>
          <a:stretch/>
        </p:blipFill>
        <p:spPr>
          <a:xfrm>
            <a:off x="479425" y="2797175"/>
            <a:ext cx="328613" cy="666750"/>
          </a:xfrm>
          <a:prstGeom prst="rect">
            <a:avLst/>
          </a:prstGeom>
          <a:noFill/>
          <a:ln>
            <a:noFill/>
          </a:ln>
        </p:spPr>
      </p:pic>
      <p:sp>
        <p:nvSpPr>
          <p:cNvPr id="1489" name="Google Shape;1489;p11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90" name="Google Shape;1490;p11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91" name="Google Shape;1491;p11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92" name="Google Shape;1492;p11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93" name="Google Shape;1493;p1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7" name="Shape 1497"/>
        <p:cNvGrpSpPr/>
        <p:nvPr/>
      </p:nvGrpSpPr>
      <p:grpSpPr>
        <a:xfrm>
          <a:off x="0" y="0"/>
          <a:ext cx="0" cy="0"/>
          <a:chOff x="0" y="0"/>
          <a:chExt cx="0" cy="0"/>
        </a:xfrm>
      </p:grpSpPr>
      <p:sp>
        <p:nvSpPr>
          <p:cNvPr id="1498" name="Google Shape;1498;p113"/>
          <p:cNvSpPr txBox="1"/>
          <p:nvPr>
            <p:ph type="title"/>
          </p:nvPr>
        </p:nvSpPr>
        <p:spPr>
          <a:xfrm>
            <a:off x="-7938" y="0"/>
            <a:ext cx="8639176" cy="1250950"/>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0000"/>
              </a:buClr>
              <a:buSzPts val="5000"/>
              <a:buFont typeface="Calibri"/>
              <a:buNone/>
            </a:pPr>
            <a:r>
              <a:rPr b="1" lang="en-JM" sz="5000">
                <a:solidFill>
                  <a:srgbClr val="006FB6"/>
                </a:solidFill>
                <a:latin typeface="Calibri"/>
                <a:ea typeface="Calibri"/>
                <a:cs typeface="Calibri"/>
                <a:sym typeface="Calibri"/>
              </a:rPr>
              <a:t>Pran yon ti pòz epi wè   son yo</a:t>
            </a:r>
            <a:endParaRPr/>
          </a:p>
        </p:txBody>
      </p:sp>
      <p:sp>
        <p:nvSpPr>
          <p:cNvPr id="1499" name="Google Shape;1499;p113"/>
          <p:cNvSpPr txBox="1"/>
          <p:nvPr>
            <p:ph idx="1" type="body"/>
          </p:nvPr>
        </p:nvSpPr>
        <p:spPr>
          <a:xfrm>
            <a:off x="9223375" y="4748213"/>
            <a:ext cx="2497138" cy="2133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SzPts val="2100"/>
              <a:buNone/>
            </a:pPr>
            <a:r>
              <a:rPr b="0" i="0" lang="en-JM" sz="2800" u="none" cap="none" strike="noStrike">
                <a:solidFill>
                  <a:srgbClr val="006FB6"/>
                </a:solidFill>
                <a:latin typeface="Calibri"/>
                <a:ea typeface="Calibri"/>
                <a:cs typeface="Calibri"/>
                <a:sym typeface="Calibri"/>
              </a:rPr>
              <a:t>Koneksyon lespri/kò enpòtan pou fè lekti.</a:t>
            </a:r>
            <a:endParaRPr/>
          </a:p>
          <a:p>
            <a:pPr indent="0" lvl="0" marL="0" marR="0" rtl="0" algn="ctr">
              <a:lnSpc>
                <a:spcPct val="90000"/>
              </a:lnSpc>
              <a:spcBef>
                <a:spcPts val="1000"/>
              </a:spcBef>
              <a:spcAft>
                <a:spcPts val="0"/>
              </a:spcAft>
              <a:buSzPts val="2100"/>
              <a:buNone/>
            </a:pPr>
            <a:r>
              <a:t/>
            </a:r>
            <a:endParaRPr b="0" i="0" sz="2600" u="none" cap="none" strike="noStrike">
              <a:solidFill>
                <a:srgbClr val="006FB6"/>
              </a:solidFill>
              <a:latin typeface="Calibri"/>
              <a:ea typeface="Calibri"/>
              <a:cs typeface="Calibri"/>
              <a:sym typeface="Calibri"/>
            </a:endParaRPr>
          </a:p>
        </p:txBody>
      </p:sp>
      <p:pic>
        <p:nvPicPr>
          <p:cNvPr id="1500" name="Google Shape;1500;p113"/>
          <p:cNvPicPr preferRelativeResize="0"/>
          <p:nvPr>
            <p:ph idx="2" type="pic"/>
          </p:nvPr>
        </p:nvPicPr>
        <p:blipFill rotWithShape="1">
          <a:blip r:embed="rId3">
            <a:alphaModFix/>
          </a:blip>
          <a:srcRect b="0" l="0" r="0" t="0"/>
          <a:stretch/>
        </p:blipFill>
        <p:spPr>
          <a:xfrm>
            <a:off x="9282113" y="1128713"/>
            <a:ext cx="2378075" cy="3482975"/>
          </a:xfrm>
          <a:prstGeom prst="rect">
            <a:avLst/>
          </a:prstGeom>
          <a:noFill/>
          <a:ln>
            <a:noFill/>
          </a:ln>
        </p:spPr>
      </p:pic>
      <p:sp>
        <p:nvSpPr>
          <p:cNvPr id="1501" name="Google Shape;1501;p113"/>
          <p:cNvSpPr txBox="1"/>
          <p:nvPr>
            <p:ph idx="3" type="title"/>
          </p:nvPr>
        </p:nvSpPr>
        <p:spPr>
          <a:xfrm>
            <a:off x="371475" y="2473325"/>
            <a:ext cx="969963" cy="102235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Font typeface="Calibri"/>
              <a:buNone/>
            </a:pPr>
            <a:r>
              <a:rPr b="1" lang="en-JM" sz="5000">
                <a:solidFill>
                  <a:srgbClr val="0771BA"/>
                </a:solidFill>
                <a:latin typeface="Calibri"/>
                <a:ea typeface="Calibri"/>
                <a:cs typeface="Calibri"/>
                <a:sym typeface="Calibri"/>
              </a:rPr>
              <a:t>2</a:t>
            </a:r>
            <a:endParaRPr/>
          </a:p>
        </p:txBody>
      </p:sp>
      <p:sp>
        <p:nvSpPr>
          <p:cNvPr id="1502" name="Google Shape;1502;p113"/>
          <p:cNvSpPr txBox="1"/>
          <p:nvPr>
            <p:ph idx="5" type="title"/>
          </p:nvPr>
        </p:nvSpPr>
        <p:spPr>
          <a:xfrm>
            <a:off x="371475" y="3624263"/>
            <a:ext cx="969963" cy="1023937"/>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Font typeface="Calibri"/>
              <a:buNone/>
            </a:pPr>
            <a:r>
              <a:rPr b="1" lang="en-JM" sz="5000">
                <a:solidFill>
                  <a:srgbClr val="0771BA"/>
                </a:solidFill>
                <a:latin typeface="Calibri"/>
                <a:ea typeface="Calibri"/>
                <a:cs typeface="Calibri"/>
                <a:sym typeface="Calibri"/>
              </a:rPr>
              <a:t>3</a:t>
            </a:r>
            <a:endParaRPr/>
          </a:p>
        </p:txBody>
      </p:sp>
      <p:sp>
        <p:nvSpPr>
          <p:cNvPr id="1503" name="Google Shape;1503;p113"/>
          <p:cNvSpPr txBox="1"/>
          <p:nvPr>
            <p:ph idx="1" type="body"/>
          </p:nvPr>
        </p:nvSpPr>
        <p:spPr>
          <a:xfrm>
            <a:off x="1341438" y="1350963"/>
            <a:ext cx="4916487" cy="10223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6FB6"/>
              </a:buClr>
              <a:buSzPts val="3200"/>
              <a:buFont typeface="Calibri"/>
              <a:buNone/>
            </a:pPr>
            <a:r>
              <a:rPr b="0" i="0" lang="en-JM" sz="3200" u="none" cap="none" strike="noStrike">
                <a:solidFill>
                  <a:srgbClr val="006FB6"/>
                </a:solidFill>
                <a:latin typeface="Calibri"/>
                <a:ea typeface="Calibri"/>
                <a:cs typeface="Calibri"/>
                <a:sym typeface="Calibri"/>
              </a:rPr>
              <a:t>Chwazi yon mo konplike.</a:t>
            </a:r>
            <a:endParaRPr b="0" i="0" sz="1400" u="none" cap="none" strike="noStrike">
              <a:solidFill>
                <a:srgbClr val="000000"/>
              </a:solidFill>
              <a:latin typeface="Arial"/>
              <a:ea typeface="Arial"/>
              <a:cs typeface="Arial"/>
              <a:sym typeface="Arial"/>
            </a:endParaRPr>
          </a:p>
        </p:txBody>
      </p:sp>
      <p:sp>
        <p:nvSpPr>
          <p:cNvPr id="1504" name="Google Shape;1504;p113"/>
          <p:cNvSpPr txBox="1"/>
          <p:nvPr>
            <p:ph idx="6" type="body"/>
          </p:nvPr>
        </p:nvSpPr>
        <p:spPr>
          <a:xfrm>
            <a:off x="1341438" y="2473325"/>
            <a:ext cx="4916487" cy="102235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6FB6"/>
              </a:buClr>
              <a:buSzPts val="3200"/>
              <a:buFont typeface="Calibri"/>
              <a:buNone/>
            </a:pPr>
            <a:r>
              <a:rPr b="0" i="0" lang="en-JM" sz="3200" u="none" cap="none" strike="noStrike">
                <a:solidFill>
                  <a:srgbClr val="006FB6"/>
                </a:solidFill>
                <a:latin typeface="Calibri"/>
                <a:ea typeface="Calibri"/>
                <a:cs typeface="Calibri"/>
                <a:sym typeface="Calibri"/>
              </a:rPr>
              <a:t>Siveye bouch k ap fè chak son.</a:t>
            </a:r>
            <a:endParaRPr b="0" i="0" sz="1400" u="none" cap="none" strike="noStrike">
              <a:solidFill>
                <a:srgbClr val="000000"/>
              </a:solidFill>
              <a:latin typeface="Arial"/>
              <a:ea typeface="Arial"/>
              <a:cs typeface="Arial"/>
              <a:sym typeface="Arial"/>
            </a:endParaRPr>
          </a:p>
        </p:txBody>
      </p:sp>
      <p:sp>
        <p:nvSpPr>
          <p:cNvPr id="1505" name="Google Shape;1505;p113"/>
          <p:cNvSpPr txBox="1"/>
          <p:nvPr>
            <p:ph idx="7" type="body"/>
          </p:nvPr>
        </p:nvSpPr>
        <p:spPr>
          <a:xfrm>
            <a:off x="1341438" y="3624263"/>
            <a:ext cx="4916487" cy="1023937"/>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6FB6"/>
              </a:buClr>
              <a:buSzPts val="3200"/>
              <a:buFont typeface="Calibri"/>
              <a:buNone/>
            </a:pPr>
            <a:r>
              <a:rPr b="0" i="0" lang="en-JM" sz="3200" u="none" cap="none" strike="noStrike">
                <a:solidFill>
                  <a:srgbClr val="006FB6"/>
                </a:solidFill>
                <a:latin typeface="Calibri"/>
                <a:ea typeface="Calibri"/>
                <a:cs typeface="Calibri"/>
                <a:sym typeface="Calibri"/>
              </a:rPr>
              <a:t>Mete sa ansanm. </a:t>
            </a:r>
            <a:endParaRPr b="0" i="0" sz="1400" u="none" cap="none" strike="noStrike">
              <a:solidFill>
                <a:srgbClr val="000000"/>
              </a:solidFill>
              <a:latin typeface="Arial"/>
              <a:ea typeface="Arial"/>
              <a:cs typeface="Arial"/>
              <a:sym typeface="Arial"/>
            </a:endParaRPr>
          </a:p>
        </p:txBody>
      </p:sp>
      <p:sp>
        <p:nvSpPr>
          <p:cNvPr id="1506" name="Google Shape;1506;p113"/>
          <p:cNvSpPr txBox="1"/>
          <p:nvPr>
            <p:ph idx="8" type="body"/>
          </p:nvPr>
        </p:nvSpPr>
        <p:spPr>
          <a:xfrm>
            <a:off x="1341438" y="4910138"/>
            <a:ext cx="4916487" cy="1023937"/>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6FB6"/>
              </a:buClr>
              <a:buSzPts val="3200"/>
              <a:buFont typeface="Calibri"/>
              <a:buNone/>
            </a:pPr>
            <a:r>
              <a:t/>
            </a:r>
            <a:endParaRPr b="0" i="0" sz="3200" u="none" cap="none" strike="noStrike">
              <a:solidFill>
                <a:srgbClr val="006FB6"/>
              </a:solidFill>
              <a:latin typeface="Calibri"/>
              <a:ea typeface="Calibri"/>
              <a:cs typeface="Calibri"/>
              <a:sym typeface="Calibri"/>
            </a:endParaRPr>
          </a:p>
        </p:txBody>
      </p:sp>
      <p:sp>
        <p:nvSpPr>
          <p:cNvPr id="1507" name="Google Shape;1507;p113"/>
          <p:cNvSpPr txBox="1"/>
          <p:nvPr>
            <p:ph idx="13" type="title"/>
          </p:nvPr>
        </p:nvSpPr>
        <p:spPr>
          <a:xfrm>
            <a:off x="371475" y="1350963"/>
            <a:ext cx="969963" cy="102235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Font typeface="Calibri"/>
              <a:buNone/>
            </a:pPr>
            <a:r>
              <a:rPr b="1" lang="en-JM" sz="5000">
                <a:solidFill>
                  <a:srgbClr val="0771BA"/>
                </a:solidFill>
                <a:latin typeface="Calibri"/>
                <a:ea typeface="Calibri"/>
                <a:cs typeface="Calibri"/>
                <a:sym typeface="Calibri"/>
              </a:rPr>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1" name="Shape 1511"/>
        <p:cNvGrpSpPr/>
        <p:nvPr/>
      </p:nvGrpSpPr>
      <p:grpSpPr>
        <a:xfrm>
          <a:off x="0" y="0"/>
          <a:ext cx="0" cy="0"/>
          <a:chOff x="0" y="0"/>
          <a:chExt cx="0" cy="0"/>
        </a:xfrm>
      </p:grpSpPr>
      <p:sp>
        <p:nvSpPr>
          <p:cNvPr id="1512" name="Google Shape;1512;p114"/>
          <p:cNvSpPr txBox="1"/>
          <p:nvPr>
            <p:ph idx="1" type="body"/>
          </p:nvPr>
        </p:nvSpPr>
        <p:spPr>
          <a:xfrm>
            <a:off x="4587875" y="1489075"/>
            <a:ext cx="7205663" cy="1479550"/>
          </a:xfrm>
          <a:prstGeom prst="rect">
            <a:avLst/>
          </a:prstGeom>
          <a:noFill/>
          <a:ln>
            <a:noFill/>
          </a:ln>
        </p:spPr>
        <p:txBody>
          <a:bodyPr anchorCtr="0" anchor="ctr" bIns="45700" lIns="91425" spcFirstLastPara="1" rIns="91425" wrap="square" tIns="45700">
            <a:noAutofit/>
          </a:bodyPr>
          <a:lstStyle/>
          <a:p>
            <a:pPr indent="0" lvl="0" marL="0" marR="0" rtl="0" algn="l">
              <a:lnSpc>
                <a:spcPct val="95000"/>
              </a:lnSpc>
              <a:spcBef>
                <a:spcPts val="0"/>
              </a:spcBef>
              <a:spcAft>
                <a:spcPts val="0"/>
              </a:spcAft>
              <a:buClr>
                <a:srgbClr val="006FB6"/>
              </a:buClr>
              <a:buSzPts val="612"/>
              <a:buFont typeface="Calibri"/>
              <a:buNone/>
            </a:pPr>
            <a:r>
              <a:rPr i="0" lang="en-JM" sz="2400" u="none" cap="none" strike="noStrike">
                <a:solidFill>
                  <a:srgbClr val="006FB6"/>
                </a:solidFill>
                <a:latin typeface="Calibri"/>
                <a:ea typeface="Calibri"/>
                <a:cs typeface="Calibri"/>
                <a:sym typeface="Calibri"/>
              </a:rPr>
              <a:t>Ou itilize son vwayèl long lan lè ou di non vwayèl la (a, e, I o, u) sèlman. Sa rive pi souvan lè dènye lèt mo a se yon “e” tankou mo lake, scene, kite, rode, cute, huge.</a:t>
            </a:r>
            <a:endParaRPr sz="2400">
              <a:latin typeface="Calibri"/>
              <a:ea typeface="Calibri"/>
              <a:cs typeface="Calibri"/>
              <a:sym typeface="Calibri"/>
            </a:endParaRPr>
          </a:p>
        </p:txBody>
      </p:sp>
      <p:sp>
        <p:nvSpPr>
          <p:cNvPr id="1513" name="Google Shape;1513;p114"/>
          <p:cNvSpPr txBox="1"/>
          <p:nvPr>
            <p:ph idx="2" type="body"/>
          </p:nvPr>
        </p:nvSpPr>
        <p:spPr>
          <a:xfrm>
            <a:off x="4587875" y="3287713"/>
            <a:ext cx="7205663" cy="1412875"/>
          </a:xfrm>
          <a:prstGeom prst="rect">
            <a:avLst/>
          </a:prstGeom>
          <a:noFill/>
          <a:ln>
            <a:noFill/>
          </a:ln>
        </p:spPr>
        <p:txBody>
          <a:bodyPr anchorCtr="0" anchor="ctr" bIns="45700" lIns="91425" spcFirstLastPara="1" rIns="91425" wrap="square" tIns="45700">
            <a:noAutofit/>
          </a:bodyPr>
          <a:lstStyle/>
          <a:p>
            <a:pPr indent="0" lvl="0" marL="0" marR="0" rtl="0" algn="l">
              <a:lnSpc>
                <a:spcPct val="95000"/>
              </a:lnSpc>
              <a:spcBef>
                <a:spcPts val="0"/>
              </a:spcBef>
              <a:spcAft>
                <a:spcPts val="0"/>
              </a:spcAft>
              <a:buClr>
                <a:srgbClr val="006FB6"/>
              </a:buClr>
              <a:buSzPts val="680"/>
              <a:buFont typeface="Calibri"/>
              <a:buNone/>
            </a:pPr>
            <a:r>
              <a:rPr i="0" lang="en-JM" sz="2400" u="none" cap="none" strike="noStrike">
                <a:solidFill>
                  <a:srgbClr val="006FB6"/>
                </a:solidFill>
                <a:latin typeface="Calibri"/>
                <a:ea typeface="Calibri"/>
                <a:cs typeface="Calibri"/>
                <a:sym typeface="Calibri"/>
              </a:rPr>
              <a:t>Son vwayèl kout yo diferan pou chak vwayèl (a,e, I, o, u) epi yo pi rapid oswa “koupe”. Sa rive lè mo a fini avèk yon konsòn tankou nan cat, well, trip,cot, cut, pass, cuff</a:t>
            </a:r>
            <a:endParaRPr sz="2400">
              <a:latin typeface="Calibri"/>
              <a:ea typeface="Calibri"/>
              <a:cs typeface="Calibri"/>
              <a:sym typeface="Calibri"/>
            </a:endParaRPr>
          </a:p>
        </p:txBody>
      </p:sp>
      <p:sp>
        <p:nvSpPr>
          <p:cNvPr id="1514" name="Google Shape;1514;p114"/>
          <p:cNvSpPr txBox="1"/>
          <p:nvPr>
            <p:ph idx="3" type="body"/>
          </p:nvPr>
        </p:nvSpPr>
        <p:spPr>
          <a:xfrm>
            <a:off x="4587875" y="4992688"/>
            <a:ext cx="7205663" cy="1055687"/>
          </a:xfrm>
          <a:prstGeom prst="rect">
            <a:avLst/>
          </a:prstGeom>
          <a:noFill/>
          <a:ln>
            <a:noFill/>
          </a:ln>
        </p:spPr>
        <p:txBody>
          <a:bodyPr anchorCtr="0" anchor="ctr" bIns="45700" lIns="91425" spcFirstLastPara="1" rIns="91425" wrap="square" tIns="45700">
            <a:noAutofit/>
          </a:bodyPr>
          <a:lstStyle/>
          <a:p>
            <a:pPr indent="0" lvl="0" marL="0" marR="0" rtl="0" algn="l">
              <a:lnSpc>
                <a:spcPct val="95000"/>
              </a:lnSpc>
              <a:spcBef>
                <a:spcPts val="0"/>
              </a:spcBef>
              <a:spcAft>
                <a:spcPts val="0"/>
              </a:spcAft>
              <a:buClr>
                <a:srgbClr val="006FB6"/>
              </a:buClr>
              <a:buSzPts val="510"/>
              <a:buFont typeface="Calibri"/>
              <a:buNone/>
            </a:pPr>
            <a:r>
              <a:rPr i="0" lang="en-JM" sz="2400" u="none" cap="none" strike="noStrike">
                <a:solidFill>
                  <a:srgbClr val="006FB6"/>
                </a:solidFill>
                <a:latin typeface="Calibri"/>
                <a:ea typeface="Calibri"/>
                <a:cs typeface="Calibri"/>
                <a:sym typeface="Calibri"/>
              </a:rPr>
              <a:t>Modèl vwayèl kout ak vwayèl long ak òtograf yo avanse depi nan règ òtograf son lèt senp pou rive nan òtograf son lèt konplèks lè mo yo vin pi long (gen plis silab) ak pi konplèks.</a:t>
            </a:r>
            <a:endParaRPr sz="2400">
              <a:latin typeface="Calibri"/>
              <a:ea typeface="Calibri"/>
              <a:cs typeface="Calibri"/>
              <a:sym typeface="Calibri"/>
            </a:endParaRPr>
          </a:p>
        </p:txBody>
      </p:sp>
      <p:sp>
        <p:nvSpPr>
          <p:cNvPr id="1515" name="Google Shape;1515;p114"/>
          <p:cNvSpPr txBox="1"/>
          <p:nvPr>
            <p:ph idx="4" type="body"/>
          </p:nvPr>
        </p:nvSpPr>
        <p:spPr>
          <a:xfrm>
            <a:off x="690563" y="1501775"/>
            <a:ext cx="3435350" cy="104457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6FB6"/>
              </a:buClr>
              <a:buSzPts val="3200"/>
              <a:buFont typeface="Calibri"/>
              <a:buNone/>
            </a:pPr>
            <a:r>
              <a:rPr b="1" i="0" lang="en-JM" sz="3200" u="none" cap="none" strike="noStrike">
                <a:solidFill>
                  <a:srgbClr val="006FB6"/>
                </a:solidFill>
                <a:latin typeface="Calibri"/>
                <a:ea typeface="Calibri"/>
                <a:cs typeface="Calibri"/>
                <a:sym typeface="Calibri"/>
              </a:rPr>
              <a:t>Son vwayèl long</a:t>
            </a:r>
            <a:endParaRPr/>
          </a:p>
        </p:txBody>
      </p:sp>
      <p:sp>
        <p:nvSpPr>
          <p:cNvPr id="1516" name="Google Shape;1516;p114"/>
          <p:cNvSpPr txBox="1"/>
          <p:nvPr>
            <p:ph idx="5" type="body"/>
          </p:nvPr>
        </p:nvSpPr>
        <p:spPr>
          <a:xfrm>
            <a:off x="690563" y="3803650"/>
            <a:ext cx="3433762" cy="104457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6FB6"/>
              </a:buClr>
              <a:buSzPts val="3200"/>
              <a:buFont typeface="Calibri"/>
              <a:buNone/>
            </a:pPr>
            <a:r>
              <a:rPr b="1" i="0" lang="en-JM" sz="3200" u="none" cap="none" strike="noStrike">
                <a:solidFill>
                  <a:srgbClr val="006FB6"/>
                </a:solidFill>
                <a:latin typeface="Calibri"/>
                <a:ea typeface="Calibri"/>
                <a:cs typeface="Calibri"/>
                <a:sym typeface="Calibri"/>
              </a:rPr>
              <a:t>Son vwayèl kout</a:t>
            </a:r>
            <a:endParaRPr/>
          </a:p>
          <a:p>
            <a:pPr indent="0" lvl="0" marL="0" marR="0" rtl="0" algn="l">
              <a:lnSpc>
                <a:spcPct val="90000"/>
              </a:lnSpc>
              <a:spcBef>
                <a:spcPts val="1000"/>
              </a:spcBef>
              <a:spcAft>
                <a:spcPts val="0"/>
              </a:spcAft>
              <a:buClr>
                <a:srgbClr val="006FB6"/>
              </a:buClr>
              <a:buSzPts val="3200"/>
              <a:buFont typeface="Calibri"/>
              <a:buNone/>
            </a:pPr>
            <a:r>
              <a:t/>
            </a:r>
            <a:endParaRPr b="0" i="0" sz="3200" u="none" cap="none" strike="noStrike">
              <a:solidFill>
                <a:srgbClr val="006FB6"/>
              </a:solidFill>
              <a:latin typeface="Calibri"/>
              <a:ea typeface="Calibri"/>
              <a:cs typeface="Calibri"/>
              <a:sym typeface="Calibri"/>
            </a:endParaRPr>
          </a:p>
        </p:txBody>
      </p:sp>
      <p:sp>
        <p:nvSpPr>
          <p:cNvPr id="1517" name="Google Shape;1517;p11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Calibri"/>
              <a:buNone/>
            </a:pPr>
            <a:r>
              <a:rPr b="1" i="0" lang="en-JM" sz="5000" u="none" cap="none" strike="noStrike">
                <a:solidFill>
                  <a:srgbClr val="006FB6"/>
                </a:solidFill>
                <a:latin typeface="Calibri"/>
                <a:ea typeface="Calibri"/>
                <a:cs typeface="Calibri"/>
                <a:sym typeface="Calibri"/>
              </a:rPr>
              <a:t>Verifye tèm alfabetizasyon yo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p115"/>
          <p:cNvSpPr txBox="1"/>
          <p:nvPr>
            <p:ph type="title"/>
          </p:nvPr>
        </p:nvSpPr>
        <p:spPr>
          <a:xfrm>
            <a:off x="3536950" y="0"/>
            <a:ext cx="5683250" cy="1577975"/>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0000"/>
              </a:buClr>
              <a:buSzPts val="4200"/>
              <a:buNone/>
            </a:pPr>
            <a:r>
              <a:rPr b="1" lang="en-JM" sz="4200">
                <a:solidFill>
                  <a:srgbClr val="0771BA"/>
                </a:solidFill>
                <a:latin typeface="Calibri"/>
                <a:ea typeface="Calibri"/>
                <a:cs typeface="Calibri"/>
                <a:sym typeface="Calibri"/>
              </a:rPr>
              <a:t>Pran yon ti pòz nan yon mo konplike </a:t>
            </a:r>
            <a:endParaRPr/>
          </a:p>
        </p:txBody>
      </p:sp>
      <p:sp>
        <p:nvSpPr>
          <p:cNvPr id="1523" name="Google Shape;1523;p115"/>
          <p:cNvSpPr txBox="1"/>
          <p:nvPr>
            <p:ph idx="1" type="body"/>
          </p:nvPr>
        </p:nvSpPr>
        <p:spPr>
          <a:xfrm>
            <a:off x="138113" y="227013"/>
            <a:ext cx="3200400" cy="839787"/>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0"/>
              </a:spcBef>
              <a:spcAft>
                <a:spcPts val="0"/>
              </a:spcAft>
              <a:buSzPts val="2800"/>
              <a:buNone/>
            </a:pPr>
            <a:r>
              <a:rPr b="1" i="0" lang="en-JM" sz="2800" u="none" cap="none" strike="noStrike">
                <a:solidFill>
                  <a:srgbClr val="0771BA"/>
                </a:solidFill>
                <a:latin typeface="Calibri"/>
                <a:ea typeface="Calibri"/>
                <a:cs typeface="Calibri"/>
                <a:sym typeface="Calibri"/>
              </a:rPr>
              <a:t>Konsèy ak sijesyon</a:t>
            </a:r>
            <a:endParaRPr/>
          </a:p>
        </p:txBody>
      </p:sp>
      <p:sp>
        <p:nvSpPr>
          <p:cNvPr id="1524" name="Google Shape;1524;p115"/>
          <p:cNvSpPr txBox="1"/>
          <p:nvPr>
            <p:ph idx="2" type="body"/>
          </p:nvPr>
        </p:nvSpPr>
        <p:spPr>
          <a:xfrm>
            <a:off x="138113" y="1066800"/>
            <a:ext cx="3200400" cy="2262188"/>
          </a:xfrm>
          <a:prstGeom prst="rect">
            <a:avLst/>
          </a:prstGeom>
          <a:noFill/>
          <a:ln>
            <a:noFill/>
          </a:ln>
        </p:spPr>
        <p:txBody>
          <a:bodyPr anchorCtr="0" anchor="t" bIns="45700" lIns="91425" spcFirstLastPara="1" rIns="91425" wrap="square" tIns="45700">
            <a:noAutofit/>
          </a:bodyPr>
          <a:lstStyle/>
          <a:p>
            <a:pPr indent="-571500" lvl="0" marL="571500" marR="0" rtl="0" algn="l">
              <a:lnSpc>
                <a:spcPct val="90000"/>
              </a:lnSpc>
              <a:spcBef>
                <a:spcPts val="0"/>
              </a:spcBef>
              <a:spcAft>
                <a:spcPts val="0"/>
              </a:spcAft>
              <a:buClr>
                <a:srgbClr val="0771BA"/>
              </a:buClr>
              <a:buSzPts val="2800"/>
              <a:buFont typeface="Calibri"/>
              <a:buNone/>
            </a:pPr>
            <a:r>
              <a:rPr b="0" i="0" lang="en-JM" sz="2800" u="none" cap="none" strike="noStrike">
                <a:solidFill>
                  <a:srgbClr val="006FB6"/>
                </a:solidFill>
                <a:latin typeface="Calibri"/>
                <a:ea typeface="Calibri"/>
                <a:cs typeface="Calibri"/>
                <a:sym typeface="Calibri"/>
              </a:rPr>
              <a:t>Chwazi yon mo:</a:t>
            </a:r>
            <a:endParaRPr/>
          </a:p>
          <a:p>
            <a:pPr indent="-571500" lvl="0" marL="571500" marR="0" rtl="0" algn="l">
              <a:lnSpc>
                <a:spcPct val="90000"/>
              </a:lnSpc>
              <a:spcBef>
                <a:spcPts val="0"/>
              </a:spcBef>
              <a:spcAft>
                <a:spcPts val="0"/>
              </a:spcAft>
              <a:buClr>
                <a:srgbClr val="006FB6"/>
              </a:buClr>
              <a:buSzPts val="2800"/>
              <a:buFont typeface="Calibri"/>
              <a:buChar char="•"/>
            </a:pPr>
            <a:r>
              <a:rPr b="0" i="0" lang="en-JM" sz="2800" u="none" cap="none" strike="noStrike">
                <a:solidFill>
                  <a:srgbClr val="006FB6"/>
                </a:solidFill>
                <a:latin typeface="Calibri"/>
                <a:ea typeface="Calibri"/>
                <a:cs typeface="Calibri"/>
                <a:sym typeface="Calibri"/>
              </a:rPr>
              <a:t>Pitit ou li avèk move son.</a:t>
            </a:r>
            <a:endParaRPr/>
          </a:p>
          <a:p>
            <a:pPr indent="-571500" lvl="0" marL="571500" marR="0" rtl="0" algn="l">
              <a:lnSpc>
                <a:spcPct val="90000"/>
              </a:lnSpc>
              <a:spcBef>
                <a:spcPts val="0"/>
              </a:spcBef>
              <a:spcAft>
                <a:spcPts val="0"/>
              </a:spcAft>
              <a:buClr>
                <a:srgbClr val="006FB6"/>
              </a:buClr>
              <a:buSzPts val="2800"/>
              <a:buFont typeface="Calibri"/>
              <a:buChar char="•"/>
            </a:pPr>
            <a:r>
              <a:rPr b="0" i="0" lang="en-JM" sz="2800" u="none" cap="none" strike="noStrike">
                <a:solidFill>
                  <a:srgbClr val="006FB6"/>
                </a:solidFill>
                <a:latin typeface="Calibri"/>
                <a:ea typeface="Calibri"/>
                <a:cs typeface="Calibri"/>
                <a:sym typeface="Calibri"/>
              </a:rPr>
              <a:t>Pitit ou ka gen chans pou wè ankò.</a:t>
            </a:r>
            <a:endParaRPr/>
          </a:p>
          <a:p>
            <a:pPr indent="-571500" lvl="0" marL="571500" marR="0" rtl="0" algn="l">
              <a:lnSpc>
                <a:spcPct val="90000"/>
              </a:lnSpc>
              <a:spcBef>
                <a:spcPts val="0"/>
              </a:spcBef>
              <a:spcAft>
                <a:spcPts val="0"/>
              </a:spcAft>
              <a:buClr>
                <a:srgbClr val="006FB6"/>
              </a:buClr>
              <a:buSzPts val="2800"/>
              <a:buFont typeface="Calibri"/>
              <a:buChar char="•"/>
            </a:pPr>
            <a:r>
              <a:rPr b="0" i="0" lang="en-JM" sz="2800" u="none" cap="none" strike="noStrike">
                <a:solidFill>
                  <a:srgbClr val="006FB6"/>
                </a:solidFill>
                <a:latin typeface="Calibri"/>
                <a:ea typeface="Calibri"/>
                <a:cs typeface="Calibri"/>
                <a:sym typeface="Calibri"/>
              </a:rPr>
              <a:t>Gen anpil son ki annamoni avèk lèt yo. </a:t>
            </a:r>
            <a:endParaRPr/>
          </a:p>
          <a:p>
            <a:pPr indent="-571500" lvl="0" marL="571500" marR="0" rtl="0" algn="l">
              <a:lnSpc>
                <a:spcPct val="90000"/>
              </a:lnSpc>
              <a:spcBef>
                <a:spcPts val="1000"/>
              </a:spcBef>
              <a:spcAft>
                <a:spcPts val="0"/>
              </a:spcAft>
              <a:buSzPts val="2800"/>
              <a:buNone/>
            </a:pPr>
            <a:r>
              <a:t/>
            </a:r>
            <a:endParaRPr b="0" i="0" sz="2800" u="none" cap="none" strike="noStrike">
              <a:solidFill>
                <a:srgbClr val="0771BA"/>
              </a:solidFill>
              <a:latin typeface="Calibri"/>
              <a:ea typeface="Calibri"/>
              <a:cs typeface="Calibri"/>
              <a:sym typeface="Calibri"/>
            </a:endParaRPr>
          </a:p>
        </p:txBody>
      </p:sp>
      <p:sp>
        <p:nvSpPr>
          <p:cNvPr id="1525" name="Google Shape;1525;p115"/>
          <p:cNvSpPr txBox="1"/>
          <p:nvPr>
            <p:ph idx="3" type="body"/>
          </p:nvPr>
        </p:nvSpPr>
        <p:spPr>
          <a:xfrm rot="-2160000">
            <a:off x="3863975" y="2087563"/>
            <a:ext cx="2233613" cy="1719262"/>
          </a:xfrm>
          <a:prstGeom prst="rect">
            <a:avLst/>
          </a:prstGeom>
          <a:noFill/>
          <a:ln>
            <a:noFill/>
          </a:ln>
        </p:spPr>
        <p:txBody>
          <a:bodyPr anchorCtr="0" anchor="t" bIns="45700" lIns="91425" spcFirstLastPara="1" rIns="91425" wrap="square" tIns="45700">
            <a:noAutofit/>
          </a:bodyPr>
          <a:lstStyle/>
          <a:p>
            <a:pPr indent="-9525" lvl="0" marL="238125" marR="0" rtl="0" algn="l">
              <a:lnSpc>
                <a:spcPct val="90000"/>
              </a:lnSpc>
              <a:spcBef>
                <a:spcPts val="0"/>
              </a:spcBef>
              <a:spcAft>
                <a:spcPts val="0"/>
              </a:spcAft>
              <a:buSzPts val="2800"/>
              <a:buNone/>
            </a:pPr>
            <a:r>
              <a:rPr b="1" i="0" lang="en-JM" sz="2800" u="none" cap="none" strike="noStrike">
                <a:solidFill>
                  <a:srgbClr val="0771BA"/>
                </a:solidFill>
                <a:latin typeface="Calibri"/>
                <a:ea typeface="Calibri"/>
                <a:cs typeface="Calibri"/>
                <a:sym typeface="Calibri"/>
              </a:rPr>
              <a:t>Granmoun nan: </a:t>
            </a:r>
            <a:r>
              <a:rPr b="0" i="0" lang="en-JM" sz="2800" u="none" cap="none" strike="noStrike">
                <a:solidFill>
                  <a:srgbClr val="006FB6"/>
                </a:solidFill>
                <a:latin typeface="Calibri"/>
                <a:ea typeface="Calibri"/>
                <a:cs typeface="Calibri"/>
                <a:sym typeface="Calibri"/>
              </a:rPr>
              <a:t>Hmm, men yon mo konplike.</a:t>
            </a:r>
            <a:endParaRPr/>
          </a:p>
          <a:p>
            <a:pPr indent="-9525" lvl="0" marL="238125" marR="0" rtl="0" algn="l">
              <a:lnSpc>
                <a:spcPct val="90000"/>
              </a:lnSpc>
              <a:spcBef>
                <a:spcPts val="1000"/>
              </a:spcBef>
              <a:spcAft>
                <a:spcPts val="0"/>
              </a:spcAft>
              <a:buSzPts val="2800"/>
              <a:buNone/>
            </a:pPr>
            <a:r>
              <a:t/>
            </a:r>
            <a:endParaRPr b="0" i="0" sz="2800" u="none" cap="none" strike="noStrike">
              <a:solidFill>
                <a:srgbClr val="0771BA"/>
              </a:solidFill>
              <a:latin typeface="Calibri"/>
              <a:ea typeface="Calibri"/>
              <a:cs typeface="Calibri"/>
              <a:sym typeface="Calibri"/>
            </a:endParaRPr>
          </a:p>
        </p:txBody>
      </p:sp>
      <p:sp>
        <p:nvSpPr>
          <p:cNvPr id="1526" name="Google Shape;1526;p115"/>
          <p:cNvSpPr txBox="1"/>
          <p:nvPr>
            <p:ph idx="4" type="body"/>
          </p:nvPr>
        </p:nvSpPr>
        <p:spPr>
          <a:xfrm rot="840000">
            <a:off x="9153525" y="2384425"/>
            <a:ext cx="2406650" cy="1828800"/>
          </a:xfrm>
          <a:prstGeom prst="rect">
            <a:avLst/>
          </a:prstGeom>
          <a:noFill/>
          <a:ln>
            <a:noFill/>
          </a:ln>
        </p:spPr>
        <p:txBody>
          <a:bodyPr anchorCtr="0" anchor="t" bIns="45700" lIns="91425" spcFirstLastPara="1" rIns="91425" wrap="square" tIns="45700">
            <a:noAutofit/>
          </a:bodyPr>
          <a:lstStyle/>
          <a:p>
            <a:pPr indent="-9525" lvl="0" marL="238125" marR="0" rtl="0" algn="l">
              <a:lnSpc>
                <a:spcPct val="90000"/>
              </a:lnSpc>
              <a:spcBef>
                <a:spcPts val="0"/>
              </a:spcBef>
              <a:spcAft>
                <a:spcPts val="0"/>
              </a:spcAft>
              <a:buSzPts val="2800"/>
              <a:buNone/>
            </a:pPr>
            <a:r>
              <a:rPr b="1" i="0" lang="en-JM" sz="2800" u="none" cap="none" strike="noStrike">
                <a:solidFill>
                  <a:srgbClr val="006FB6"/>
                </a:solidFill>
                <a:latin typeface="Calibri"/>
                <a:ea typeface="Calibri"/>
                <a:cs typeface="Calibri"/>
                <a:sym typeface="Calibri"/>
              </a:rPr>
              <a:t>Word= complex</a:t>
            </a:r>
            <a:endParaRPr/>
          </a:p>
          <a:p>
            <a:pPr indent="-9525" lvl="0" marL="238125" marR="0" rtl="0" algn="l">
              <a:lnSpc>
                <a:spcPct val="90000"/>
              </a:lnSpc>
              <a:spcBef>
                <a:spcPts val="1000"/>
              </a:spcBef>
              <a:spcAft>
                <a:spcPts val="0"/>
              </a:spcAft>
              <a:buSzPts val="2800"/>
              <a:buNone/>
            </a:pPr>
            <a:r>
              <a:rPr b="1" i="0" lang="en-JM" sz="2800" u="none" cap="none" strike="noStrike">
                <a:solidFill>
                  <a:srgbClr val="006FB6"/>
                </a:solidFill>
                <a:latin typeface="Calibri"/>
                <a:ea typeface="Calibri"/>
                <a:cs typeface="Calibri"/>
                <a:sym typeface="Calibri"/>
              </a:rPr>
              <a:t>Timoun nan: </a:t>
            </a:r>
            <a:r>
              <a:rPr b="0" i="0" lang="en-JM" sz="2800" u="none" cap="none" strike="noStrike">
                <a:solidFill>
                  <a:srgbClr val="006FB6"/>
                </a:solidFill>
                <a:latin typeface="Calibri"/>
                <a:ea typeface="Calibri"/>
                <a:cs typeface="Calibri"/>
                <a:sym typeface="Calibri"/>
              </a:rPr>
              <a:t>C…oom…b... </a:t>
            </a:r>
            <a:endParaRPr/>
          </a:p>
          <a:p>
            <a:pPr indent="-9525" lvl="0" marL="238125" marR="0" rtl="0" algn="l">
              <a:lnSpc>
                <a:spcPct val="90000"/>
              </a:lnSpc>
              <a:spcBef>
                <a:spcPts val="1000"/>
              </a:spcBef>
              <a:spcAft>
                <a:spcPts val="0"/>
              </a:spcAft>
              <a:buSzPts val="2800"/>
              <a:buNone/>
            </a:pPr>
            <a:r>
              <a:t/>
            </a:r>
            <a:endParaRPr b="0" i="0" sz="2800" u="none" cap="none" strike="noStrike">
              <a:solidFill>
                <a:srgbClr val="0771BA"/>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0" name="Shape 1530"/>
        <p:cNvGrpSpPr/>
        <p:nvPr/>
      </p:nvGrpSpPr>
      <p:grpSpPr>
        <a:xfrm>
          <a:off x="0" y="0"/>
          <a:ext cx="0" cy="0"/>
          <a:chOff x="0" y="0"/>
          <a:chExt cx="0" cy="0"/>
        </a:xfrm>
      </p:grpSpPr>
      <p:sp>
        <p:nvSpPr>
          <p:cNvPr id="1531" name="Google Shape;1531;p116"/>
          <p:cNvSpPr txBox="1"/>
          <p:nvPr>
            <p:ph type="title"/>
          </p:nvPr>
        </p:nvSpPr>
        <p:spPr>
          <a:xfrm>
            <a:off x="3536950" y="0"/>
            <a:ext cx="5683250" cy="1577975"/>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0000"/>
              </a:buClr>
              <a:buSzPts val="4200"/>
              <a:buFont typeface="Calibri"/>
              <a:buNone/>
            </a:pPr>
            <a:r>
              <a:rPr b="1" lang="en-JM" sz="4200">
                <a:solidFill>
                  <a:srgbClr val="0771BA"/>
                </a:solidFill>
                <a:latin typeface="Calibri"/>
                <a:ea typeface="Calibri"/>
                <a:cs typeface="Calibri"/>
                <a:sym typeface="Calibri"/>
              </a:rPr>
              <a:t>Siveye bouch ou k ap fè chak son</a:t>
            </a:r>
            <a:endParaRPr/>
          </a:p>
        </p:txBody>
      </p:sp>
      <p:sp>
        <p:nvSpPr>
          <p:cNvPr id="1532" name="Google Shape;1532;p116"/>
          <p:cNvSpPr txBox="1"/>
          <p:nvPr>
            <p:ph idx="1" type="body"/>
          </p:nvPr>
        </p:nvSpPr>
        <p:spPr>
          <a:xfrm>
            <a:off x="257175" y="3992563"/>
            <a:ext cx="3089275" cy="2262187"/>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0"/>
              </a:spcBef>
              <a:spcAft>
                <a:spcPts val="0"/>
              </a:spcAft>
              <a:buClr>
                <a:srgbClr val="0771BA"/>
              </a:buClr>
              <a:buSzPts val="2800"/>
              <a:buFont typeface="Calibri"/>
              <a:buNone/>
            </a:pPr>
            <a:r>
              <a:rPr b="0" i="0" lang="en-JM" sz="2800" u="none" cap="none" strike="noStrike">
                <a:solidFill>
                  <a:srgbClr val="006FB6"/>
                </a:solidFill>
                <a:latin typeface="Calibri"/>
                <a:ea typeface="Calibri"/>
                <a:cs typeface="Calibri"/>
                <a:sym typeface="Calibri"/>
              </a:rPr>
              <a:t>Kijan son sa yo sanble ak parèt diferan?</a:t>
            </a:r>
            <a:endParaRPr/>
          </a:p>
          <a:p>
            <a:pPr indent="-228600" lvl="0" marL="457200" marR="0" rtl="0" algn="l">
              <a:lnSpc>
                <a:spcPct val="90000"/>
              </a:lnSpc>
              <a:spcBef>
                <a:spcPts val="1000"/>
              </a:spcBef>
              <a:spcAft>
                <a:spcPts val="0"/>
              </a:spcAft>
              <a:buSzPts val="2800"/>
              <a:buNone/>
            </a:pPr>
            <a:r>
              <a:t/>
            </a:r>
            <a:endParaRPr b="0" i="0" sz="2800" u="none" cap="none" strike="noStrike">
              <a:solidFill>
                <a:srgbClr val="0771BA"/>
              </a:solidFill>
              <a:latin typeface="Calibri"/>
              <a:ea typeface="Calibri"/>
              <a:cs typeface="Calibri"/>
              <a:sym typeface="Calibri"/>
            </a:endParaRPr>
          </a:p>
        </p:txBody>
      </p:sp>
      <p:sp>
        <p:nvSpPr>
          <p:cNvPr id="1533" name="Google Shape;1533;p116"/>
          <p:cNvSpPr txBox="1"/>
          <p:nvPr>
            <p:ph idx="2" type="body"/>
          </p:nvPr>
        </p:nvSpPr>
        <p:spPr>
          <a:xfrm>
            <a:off x="7434263" y="1819275"/>
            <a:ext cx="4500562" cy="4154488"/>
          </a:xfrm>
          <a:prstGeom prst="rect">
            <a:avLst/>
          </a:prstGeom>
          <a:noFill/>
          <a:ln>
            <a:noFill/>
          </a:ln>
        </p:spPr>
        <p:txBody>
          <a:bodyPr anchorCtr="0" anchor="t" bIns="45700" lIns="91425" spcFirstLastPara="1" rIns="91425" wrap="square" tIns="45700">
            <a:noAutofit/>
          </a:bodyPr>
          <a:lstStyle/>
          <a:p>
            <a:pPr indent="0" lvl="0" marL="50800" marR="0" rtl="0" algn="ctr">
              <a:lnSpc>
                <a:spcPct val="90000"/>
              </a:lnSpc>
              <a:spcBef>
                <a:spcPts val="0"/>
              </a:spcBef>
              <a:spcAft>
                <a:spcPts val="0"/>
              </a:spcAft>
              <a:buClr>
                <a:srgbClr val="006FB6"/>
              </a:buClr>
              <a:buSzPts val="4400"/>
              <a:buFont typeface="Calibri"/>
              <a:buNone/>
            </a:pPr>
            <a:r>
              <a:rPr b="1" i="0" lang="en-JM" sz="4400" u="none" cap="none" strike="noStrike">
                <a:solidFill>
                  <a:srgbClr val="006FB6"/>
                </a:solidFill>
                <a:latin typeface="Calibri"/>
                <a:ea typeface="Calibri"/>
                <a:cs typeface="Calibri"/>
                <a:sym typeface="Calibri"/>
              </a:rPr>
              <a:t>A E I O U</a:t>
            </a:r>
            <a:endParaRPr/>
          </a:p>
          <a:p>
            <a:pPr indent="0" lvl="0" marL="50800" marR="0" rtl="0" algn="ctr">
              <a:lnSpc>
                <a:spcPct val="90000"/>
              </a:lnSpc>
              <a:spcBef>
                <a:spcPts val="1000"/>
              </a:spcBef>
              <a:spcAft>
                <a:spcPts val="0"/>
              </a:spcAft>
              <a:buClr>
                <a:srgbClr val="006FB6"/>
              </a:buClr>
              <a:buSzPts val="3200"/>
              <a:buFont typeface="Calibri"/>
              <a:buNone/>
            </a:pPr>
            <a:r>
              <a:t/>
            </a:r>
            <a:endParaRPr b="1" i="0" sz="3200" u="none" cap="none" strike="noStrike">
              <a:solidFill>
                <a:srgbClr val="006FB6"/>
              </a:solidFill>
              <a:latin typeface="Calibri"/>
              <a:ea typeface="Calibri"/>
              <a:cs typeface="Calibri"/>
              <a:sym typeface="Calibri"/>
            </a:endParaRPr>
          </a:p>
          <a:p>
            <a:pPr indent="0" lvl="0" marL="50800" marR="0" rtl="0" algn="ctr">
              <a:lnSpc>
                <a:spcPct val="90000"/>
              </a:lnSpc>
              <a:spcBef>
                <a:spcPts val="1000"/>
              </a:spcBef>
              <a:spcAft>
                <a:spcPts val="0"/>
              </a:spcAft>
              <a:buClr>
                <a:srgbClr val="006FB6"/>
              </a:buClr>
              <a:buSzPts val="4400"/>
              <a:buFont typeface="Calibri"/>
              <a:buNone/>
            </a:pPr>
            <a:r>
              <a:rPr b="1" i="0" lang="en-JM" sz="4400" u="none" cap="none" strike="noStrike">
                <a:solidFill>
                  <a:srgbClr val="006FB6"/>
                </a:solidFill>
                <a:latin typeface="Calibri"/>
                <a:ea typeface="Calibri"/>
                <a:cs typeface="Calibri"/>
                <a:sym typeface="Calibri"/>
              </a:rPr>
              <a:t>G/J</a:t>
            </a:r>
            <a:endParaRPr/>
          </a:p>
          <a:p>
            <a:pPr indent="0" lvl="0" marL="50800" marR="0" rtl="0" algn="ctr">
              <a:lnSpc>
                <a:spcPct val="90000"/>
              </a:lnSpc>
              <a:spcBef>
                <a:spcPts val="1000"/>
              </a:spcBef>
              <a:spcAft>
                <a:spcPts val="0"/>
              </a:spcAft>
              <a:buClr>
                <a:srgbClr val="006FB6"/>
              </a:buClr>
              <a:buSzPts val="4400"/>
              <a:buFont typeface="Calibri"/>
              <a:buNone/>
            </a:pPr>
            <a:r>
              <a:rPr b="1" i="0" lang="en-JM" sz="4400" u="none" cap="none" strike="noStrike">
                <a:solidFill>
                  <a:srgbClr val="006FB6"/>
                </a:solidFill>
                <a:latin typeface="Calibri"/>
                <a:ea typeface="Calibri"/>
                <a:cs typeface="Calibri"/>
                <a:sym typeface="Calibri"/>
              </a:rPr>
              <a:t>T/K</a:t>
            </a:r>
            <a:endParaRPr/>
          </a:p>
          <a:p>
            <a:pPr indent="0" lvl="0" marL="50800" marR="0" rtl="0" algn="ctr">
              <a:lnSpc>
                <a:spcPct val="90000"/>
              </a:lnSpc>
              <a:spcBef>
                <a:spcPts val="1000"/>
              </a:spcBef>
              <a:spcAft>
                <a:spcPts val="0"/>
              </a:spcAft>
              <a:buClr>
                <a:srgbClr val="006FB6"/>
              </a:buClr>
              <a:buSzPts val="4400"/>
              <a:buFont typeface="Calibri"/>
              <a:buNone/>
            </a:pPr>
            <a:r>
              <a:rPr b="1" i="0" lang="en-JM" sz="4400" u="none" cap="none" strike="noStrike">
                <a:solidFill>
                  <a:srgbClr val="006FB6"/>
                </a:solidFill>
                <a:latin typeface="Calibri"/>
                <a:ea typeface="Calibri"/>
                <a:cs typeface="Calibri"/>
                <a:sym typeface="Calibri"/>
              </a:rPr>
              <a:t>P/B</a:t>
            </a:r>
            <a:endParaRPr/>
          </a:p>
          <a:p>
            <a:pPr indent="0" lvl="0" marL="50800" marR="0" rtl="0" algn="ctr">
              <a:lnSpc>
                <a:spcPct val="90000"/>
              </a:lnSpc>
              <a:spcBef>
                <a:spcPts val="1000"/>
              </a:spcBef>
              <a:spcAft>
                <a:spcPts val="0"/>
              </a:spcAft>
              <a:buClr>
                <a:srgbClr val="006FB6"/>
              </a:buClr>
              <a:buSzPts val="4400"/>
              <a:buFont typeface="Calibri"/>
              <a:buNone/>
            </a:pPr>
            <a:r>
              <a:rPr b="1" i="0" lang="en-JM" sz="4400" u="none" cap="none" strike="noStrike">
                <a:solidFill>
                  <a:srgbClr val="006FB6"/>
                </a:solidFill>
                <a:latin typeface="Calibri"/>
                <a:ea typeface="Calibri"/>
                <a:cs typeface="Calibri"/>
                <a:sym typeface="Calibri"/>
              </a:rPr>
              <a:t>F/V</a:t>
            </a:r>
            <a:endParaRPr/>
          </a:p>
        </p:txBody>
      </p:sp>
      <p:pic>
        <p:nvPicPr>
          <p:cNvPr descr="A close up of a logoDescription automatically generated" id="1534" name="Google Shape;1534;p116"/>
          <p:cNvPicPr preferRelativeResize="0"/>
          <p:nvPr>
            <p:ph idx="3" type="pic"/>
          </p:nvPr>
        </p:nvPicPr>
        <p:blipFill rotWithShape="1">
          <a:blip r:embed="rId3">
            <a:alphaModFix/>
          </a:blip>
          <a:srcRect b="0" l="7161" r="7169" t="0"/>
          <a:stretch/>
        </p:blipFill>
        <p:spPr>
          <a:xfrm>
            <a:off x="457200" y="1057275"/>
            <a:ext cx="2514600" cy="2935288"/>
          </a:xfrm>
          <a:prstGeom prst="rect">
            <a:avLst/>
          </a:prstGeom>
          <a:noFill/>
          <a:ln>
            <a:noFill/>
          </a:ln>
        </p:spPr>
      </p:pic>
      <p:sp>
        <p:nvSpPr>
          <p:cNvPr id="1535" name="Google Shape;1535;p116"/>
          <p:cNvSpPr txBox="1"/>
          <p:nvPr>
            <p:ph idx="1" type="body"/>
          </p:nvPr>
        </p:nvSpPr>
        <p:spPr>
          <a:xfrm>
            <a:off x="3714750" y="1819275"/>
            <a:ext cx="3679825" cy="4154488"/>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0"/>
              </a:spcBef>
              <a:spcAft>
                <a:spcPts val="0"/>
              </a:spcAft>
              <a:buClr>
                <a:srgbClr val="006FB6"/>
              </a:buClr>
              <a:buSzPts val="3600"/>
              <a:buFont typeface="Calibri"/>
              <a:buChar char="•"/>
            </a:pPr>
            <a:r>
              <a:rPr b="0" i="0" lang="en-JM" sz="3600" u="none" cap="none" strike="noStrike">
                <a:solidFill>
                  <a:srgbClr val="006FB6"/>
                </a:solidFill>
                <a:latin typeface="Calibri"/>
                <a:ea typeface="Calibri"/>
                <a:cs typeface="Calibri"/>
                <a:sym typeface="Calibri"/>
              </a:rPr>
              <a:t>Vwayèl kout</a:t>
            </a:r>
            <a:endParaRPr b="0" i="0" sz="1400" u="none" cap="none" strike="noStrike">
              <a:solidFill>
                <a:srgbClr val="000000"/>
              </a:solidFill>
              <a:latin typeface="Arial"/>
              <a:ea typeface="Arial"/>
              <a:cs typeface="Arial"/>
              <a:sym typeface="Arial"/>
            </a:endParaRPr>
          </a:p>
          <a:p>
            <a:pPr indent="-406400" lvl="0" marL="457200" marR="0" rtl="0" algn="l">
              <a:lnSpc>
                <a:spcPct val="90000"/>
              </a:lnSpc>
              <a:spcBef>
                <a:spcPts val="1000"/>
              </a:spcBef>
              <a:spcAft>
                <a:spcPts val="0"/>
              </a:spcAft>
              <a:buClr>
                <a:srgbClr val="006FB6"/>
              </a:buClr>
              <a:buSzPts val="3600"/>
              <a:buFont typeface="Calibri"/>
              <a:buChar char="•"/>
            </a:pPr>
            <a:r>
              <a:rPr b="0" i="0" lang="en-JM" sz="3600" u="none" cap="none" strike="noStrike">
                <a:solidFill>
                  <a:srgbClr val="006FB6"/>
                </a:solidFill>
                <a:latin typeface="Calibri"/>
                <a:ea typeface="Calibri"/>
                <a:cs typeface="Calibri"/>
                <a:sym typeface="Calibri"/>
              </a:rPr>
              <a:t>Vwayèl long </a:t>
            </a:r>
            <a:endParaRPr b="0" i="0" sz="1400" u="none" cap="none" strike="noStrike">
              <a:solidFill>
                <a:srgbClr val="000000"/>
              </a:solidFill>
              <a:latin typeface="Arial"/>
              <a:ea typeface="Arial"/>
              <a:cs typeface="Arial"/>
              <a:sym typeface="Arial"/>
            </a:endParaRPr>
          </a:p>
          <a:p>
            <a:pPr indent="-406400" lvl="0" marL="457200" marR="0" rtl="0" algn="l">
              <a:lnSpc>
                <a:spcPct val="90000"/>
              </a:lnSpc>
              <a:spcBef>
                <a:spcPts val="1000"/>
              </a:spcBef>
              <a:spcAft>
                <a:spcPts val="0"/>
              </a:spcAft>
              <a:buClr>
                <a:srgbClr val="006FB6"/>
              </a:buClr>
              <a:buSzPts val="3600"/>
              <a:buFont typeface="Calibri"/>
              <a:buNone/>
            </a:pPr>
            <a:r>
              <a:t/>
            </a:r>
            <a:endParaRPr b="0" i="0" sz="3600" u="none" cap="none" strike="noStrike">
              <a:solidFill>
                <a:srgbClr val="006FB6"/>
              </a:solidFill>
              <a:latin typeface="Calibri"/>
              <a:ea typeface="Calibri"/>
              <a:cs typeface="Calibri"/>
              <a:sym typeface="Calibri"/>
            </a:endParaRPr>
          </a:p>
          <a:p>
            <a:pPr indent="-406400" lvl="0" marL="457200" marR="0" rtl="0" algn="l">
              <a:lnSpc>
                <a:spcPct val="90000"/>
              </a:lnSpc>
              <a:spcBef>
                <a:spcPts val="1000"/>
              </a:spcBef>
              <a:spcAft>
                <a:spcPts val="0"/>
              </a:spcAft>
              <a:buClr>
                <a:srgbClr val="006FB6"/>
              </a:buClr>
              <a:buSzPts val="3600"/>
              <a:buFont typeface="Calibri"/>
              <a:buChar char="•"/>
            </a:pPr>
            <a:r>
              <a:rPr b="0" i="0" lang="en-JM" sz="3600" u="none" cap="none" strike="noStrike">
                <a:solidFill>
                  <a:srgbClr val="006FB6"/>
                </a:solidFill>
                <a:latin typeface="Calibri"/>
                <a:ea typeface="Calibri"/>
                <a:cs typeface="Calibri"/>
                <a:sym typeface="Calibri"/>
              </a:rPr>
              <a:t>Son ki bay konfizyon komen</a:t>
            </a:r>
            <a:endParaRPr b="0" i="0" sz="1400" u="none" cap="none" strike="noStrike">
              <a:solidFill>
                <a:srgbClr val="000000"/>
              </a:solidFill>
              <a:latin typeface="Arial"/>
              <a:ea typeface="Arial"/>
              <a:cs typeface="Arial"/>
              <a:sym typeface="Arial"/>
            </a:endParaRPr>
          </a:p>
        </p:txBody>
      </p:sp>
      <p:sp>
        <p:nvSpPr>
          <p:cNvPr id="1536" name="Google Shape;1536;p116"/>
          <p:cNvSpPr txBox="1"/>
          <p:nvPr>
            <p:ph idx="4" type="body"/>
          </p:nvPr>
        </p:nvSpPr>
        <p:spPr>
          <a:xfrm>
            <a:off x="257175" y="90488"/>
            <a:ext cx="3089275" cy="785812"/>
          </a:xfrm>
          <a:prstGeom prst="rect">
            <a:avLst/>
          </a:prstGeom>
          <a:noFill/>
          <a:ln>
            <a:noFill/>
          </a:ln>
        </p:spPr>
        <p:txBody>
          <a:bodyPr anchorCtr="0" anchor="t" bIns="45700" lIns="91425" spcFirstLastPara="1" rIns="91425" wrap="square" tIns="45700">
            <a:noAutofit/>
          </a:bodyPr>
          <a:lstStyle/>
          <a:p>
            <a:pPr indent="0" lvl="0" marL="50800" marR="0" rtl="0" algn="l">
              <a:lnSpc>
                <a:spcPct val="90000"/>
              </a:lnSpc>
              <a:spcBef>
                <a:spcPts val="0"/>
              </a:spcBef>
              <a:spcAft>
                <a:spcPts val="0"/>
              </a:spcAft>
              <a:buSzPts val="2800"/>
              <a:buNone/>
            </a:pPr>
            <a:r>
              <a:t/>
            </a:r>
            <a:endParaRPr b="1" i="0" sz="2800" u="none" cap="none" strike="noStrike">
              <a:solidFill>
                <a:srgbClr val="0771BA"/>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0" name="Shape 1540"/>
        <p:cNvGrpSpPr/>
        <p:nvPr/>
      </p:nvGrpSpPr>
      <p:grpSpPr>
        <a:xfrm>
          <a:off x="0" y="0"/>
          <a:ext cx="0" cy="0"/>
          <a:chOff x="0" y="0"/>
          <a:chExt cx="0" cy="0"/>
        </a:xfrm>
      </p:grpSpPr>
      <p:sp>
        <p:nvSpPr>
          <p:cNvPr id="1541" name="Google Shape;1541;p117"/>
          <p:cNvSpPr txBox="1"/>
          <p:nvPr>
            <p:ph type="title"/>
          </p:nvPr>
        </p:nvSpPr>
        <p:spPr>
          <a:xfrm>
            <a:off x="-7938" y="0"/>
            <a:ext cx="8639176" cy="125095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0000"/>
              </a:buClr>
              <a:buSzPts val="4800"/>
              <a:buFont typeface="Calibri"/>
              <a:buNone/>
            </a:pPr>
            <a:r>
              <a:rPr b="1" lang="en-JM" sz="4800">
                <a:solidFill>
                  <a:srgbClr val="006FB6"/>
                </a:solidFill>
                <a:latin typeface="Calibri"/>
                <a:ea typeface="Calibri"/>
                <a:cs typeface="Calibri"/>
                <a:sym typeface="Calibri"/>
              </a:rPr>
              <a:t>Pratike siveyans bouch ou</a:t>
            </a:r>
            <a:endParaRPr/>
          </a:p>
        </p:txBody>
      </p:sp>
      <p:sp>
        <p:nvSpPr>
          <p:cNvPr id="1542" name="Google Shape;1542;p117"/>
          <p:cNvSpPr txBox="1"/>
          <p:nvPr>
            <p:ph idx="1" type="body"/>
          </p:nvPr>
        </p:nvSpPr>
        <p:spPr>
          <a:xfrm>
            <a:off x="500063" y="1587500"/>
            <a:ext cx="7521575" cy="4364038"/>
          </a:xfrm>
          <a:prstGeom prst="rect">
            <a:avLst/>
          </a:prstGeom>
          <a:noFill/>
          <a:ln>
            <a:noFill/>
          </a:ln>
        </p:spPr>
        <p:txBody>
          <a:bodyPr anchorCtr="0" anchor="t" bIns="45700" lIns="91425" spcFirstLastPara="1" rIns="91425" wrap="square" tIns="45700">
            <a:noAutofit/>
          </a:bodyPr>
          <a:lstStyle/>
          <a:p>
            <a:pPr indent="-571500" lvl="0" marL="800100" marR="0" rtl="0" algn="l">
              <a:lnSpc>
                <a:spcPct val="90000"/>
              </a:lnSpc>
              <a:spcBef>
                <a:spcPts val="0"/>
              </a:spcBef>
              <a:spcAft>
                <a:spcPts val="0"/>
              </a:spcAft>
              <a:buClr>
                <a:srgbClr val="006FB6"/>
              </a:buClr>
              <a:buSzPts val="4000"/>
              <a:buFont typeface="Calibri"/>
              <a:buChar char="•"/>
            </a:pPr>
            <a:r>
              <a:rPr b="0" i="0" lang="en-JM" sz="4000" u="none" cap="none" strike="noStrike">
                <a:solidFill>
                  <a:srgbClr val="006FB6"/>
                </a:solidFill>
                <a:latin typeface="Calibri"/>
                <a:ea typeface="Calibri"/>
                <a:cs typeface="Calibri"/>
                <a:sym typeface="Calibri"/>
              </a:rPr>
              <a:t>shop / ship</a:t>
            </a:r>
            <a:endParaRPr/>
          </a:p>
          <a:p>
            <a:pPr indent="-571500" lvl="0" marL="800100" marR="0" rtl="0" algn="l">
              <a:lnSpc>
                <a:spcPct val="90000"/>
              </a:lnSpc>
              <a:spcBef>
                <a:spcPts val="1000"/>
              </a:spcBef>
              <a:spcAft>
                <a:spcPts val="0"/>
              </a:spcAft>
              <a:buClr>
                <a:srgbClr val="006FB6"/>
              </a:buClr>
              <a:buSzPts val="4000"/>
              <a:buFont typeface="Calibri"/>
              <a:buChar char="•"/>
            </a:pPr>
            <a:r>
              <a:rPr b="0" i="0" lang="en-JM" sz="4000" u="none" cap="none" strike="noStrike">
                <a:solidFill>
                  <a:srgbClr val="006FB6"/>
                </a:solidFill>
                <a:latin typeface="Calibri"/>
                <a:ea typeface="Calibri"/>
                <a:cs typeface="Calibri"/>
                <a:sym typeface="Calibri"/>
              </a:rPr>
              <a:t>check / coat</a:t>
            </a:r>
            <a:endParaRPr/>
          </a:p>
          <a:p>
            <a:pPr indent="-571500" lvl="0" marL="800100" marR="0" rtl="0" algn="l">
              <a:lnSpc>
                <a:spcPct val="90000"/>
              </a:lnSpc>
              <a:spcBef>
                <a:spcPts val="1000"/>
              </a:spcBef>
              <a:spcAft>
                <a:spcPts val="0"/>
              </a:spcAft>
              <a:buClr>
                <a:srgbClr val="006FB6"/>
              </a:buClr>
              <a:buSzPts val="4000"/>
              <a:buFont typeface="Calibri"/>
              <a:buChar char="•"/>
            </a:pPr>
            <a:r>
              <a:rPr b="0" i="0" lang="en-JM" sz="4000" u="none" cap="none" strike="noStrike">
                <a:solidFill>
                  <a:srgbClr val="006FB6"/>
                </a:solidFill>
                <a:latin typeface="Calibri"/>
                <a:ea typeface="Calibri"/>
                <a:cs typeface="Calibri"/>
                <a:sym typeface="Calibri"/>
              </a:rPr>
              <a:t>volley / folly</a:t>
            </a:r>
            <a:endParaRPr/>
          </a:p>
          <a:p>
            <a:pPr indent="-571500" lvl="0" marL="800100" marR="0" rtl="0" algn="l">
              <a:lnSpc>
                <a:spcPct val="90000"/>
              </a:lnSpc>
              <a:spcBef>
                <a:spcPts val="1000"/>
              </a:spcBef>
              <a:spcAft>
                <a:spcPts val="0"/>
              </a:spcAft>
              <a:buClr>
                <a:srgbClr val="006FB6"/>
              </a:buClr>
              <a:buSzPts val="4000"/>
              <a:buFont typeface="Calibri"/>
              <a:buChar char="•"/>
            </a:pPr>
            <a:r>
              <a:rPr b="0" i="0" lang="en-JM" sz="4000" u="none" cap="none" strike="noStrike">
                <a:solidFill>
                  <a:srgbClr val="006FB6"/>
                </a:solidFill>
                <a:latin typeface="Calibri"/>
                <a:ea typeface="Calibri"/>
                <a:cs typeface="Calibri"/>
                <a:sym typeface="Calibri"/>
              </a:rPr>
              <a:t>peck / book</a:t>
            </a:r>
            <a:endParaRPr/>
          </a:p>
          <a:p>
            <a:pPr indent="-571500" lvl="0" marL="800100" marR="0" rtl="0" algn="l">
              <a:lnSpc>
                <a:spcPct val="90000"/>
              </a:lnSpc>
              <a:spcBef>
                <a:spcPts val="1000"/>
              </a:spcBef>
              <a:spcAft>
                <a:spcPts val="0"/>
              </a:spcAft>
              <a:buClr>
                <a:srgbClr val="006FB6"/>
              </a:buClr>
              <a:buSzPts val="4000"/>
              <a:buFont typeface="Calibri"/>
              <a:buChar char="•"/>
            </a:pPr>
            <a:r>
              <a:rPr b="0" i="0" lang="en-JM" sz="4000" u="none" cap="none" strike="noStrike">
                <a:solidFill>
                  <a:srgbClr val="006FB6"/>
                </a:solidFill>
                <a:latin typeface="Calibri"/>
                <a:ea typeface="Calibri"/>
                <a:cs typeface="Calibri"/>
                <a:sym typeface="Calibri"/>
              </a:rPr>
              <a:t>jig / gig</a:t>
            </a:r>
            <a:endParaRPr/>
          </a:p>
          <a:p>
            <a:pPr indent="-571500" lvl="0" marL="800100" marR="0" rtl="0" algn="l">
              <a:lnSpc>
                <a:spcPct val="90000"/>
              </a:lnSpc>
              <a:spcBef>
                <a:spcPts val="1000"/>
              </a:spcBef>
              <a:spcAft>
                <a:spcPts val="0"/>
              </a:spcAft>
              <a:buClr>
                <a:srgbClr val="006FB6"/>
              </a:buClr>
              <a:buSzPts val="4000"/>
              <a:buFont typeface="Calibri"/>
              <a:buChar char="•"/>
            </a:pPr>
            <a:r>
              <a:rPr b="0" i="0" lang="en-JM" sz="4000" u="none" cap="none" strike="noStrike">
                <a:solidFill>
                  <a:srgbClr val="006FB6"/>
                </a:solidFill>
                <a:latin typeface="Calibri"/>
                <a:ea typeface="Calibri"/>
                <a:cs typeface="Calibri"/>
                <a:sym typeface="Calibri"/>
              </a:rPr>
              <a:t>lean / let</a:t>
            </a:r>
            <a:endParaRPr/>
          </a:p>
          <a:p>
            <a:pPr indent="-571500" lvl="0" marL="800100" marR="0" rtl="0" algn="l">
              <a:lnSpc>
                <a:spcPct val="90000"/>
              </a:lnSpc>
              <a:spcBef>
                <a:spcPts val="1000"/>
              </a:spcBef>
              <a:spcAft>
                <a:spcPts val="0"/>
              </a:spcAft>
              <a:buSzPts val="4000"/>
              <a:buNone/>
            </a:pPr>
            <a:r>
              <a:rPr b="0" i="0" lang="en-JM" sz="4000" u="none" cap="none" strike="noStrike">
                <a:solidFill>
                  <a:srgbClr val="006FB6"/>
                </a:solidFill>
                <a:latin typeface="Calibri"/>
                <a:ea typeface="Calibri"/>
                <a:cs typeface="Calibri"/>
                <a:sym typeface="Calibri"/>
              </a:rPr>
              <a:t> </a:t>
            </a:r>
            <a:endParaRPr/>
          </a:p>
          <a:p>
            <a:pPr indent="-571500" lvl="0" marL="800100" marR="0" rtl="0" algn="l">
              <a:lnSpc>
                <a:spcPct val="90000"/>
              </a:lnSpc>
              <a:spcBef>
                <a:spcPts val="1000"/>
              </a:spcBef>
              <a:spcAft>
                <a:spcPts val="0"/>
              </a:spcAft>
              <a:buSzPts val="4000"/>
              <a:buNone/>
            </a:pPr>
            <a:r>
              <a:t/>
            </a:r>
            <a:endParaRPr b="0" i="0" sz="4000" u="none" cap="none" strike="noStrike">
              <a:solidFill>
                <a:srgbClr val="006FB6"/>
              </a:solidFill>
              <a:latin typeface="Calibri"/>
              <a:ea typeface="Calibri"/>
              <a:cs typeface="Calibri"/>
              <a:sym typeface="Calibri"/>
            </a:endParaRPr>
          </a:p>
          <a:p>
            <a:pPr indent="-571500" lvl="0" marL="800100" marR="0" rtl="0" algn="l">
              <a:lnSpc>
                <a:spcPct val="90000"/>
              </a:lnSpc>
              <a:spcBef>
                <a:spcPts val="1000"/>
              </a:spcBef>
              <a:spcAft>
                <a:spcPts val="0"/>
              </a:spcAft>
              <a:buSzPts val="4000"/>
              <a:buNone/>
            </a:pPr>
            <a:r>
              <a:t/>
            </a:r>
            <a:endParaRPr b="1" i="0" sz="4000" u="none" cap="none" strike="noStrike">
              <a:solidFill>
                <a:srgbClr val="006FB6"/>
              </a:solidFill>
              <a:latin typeface="Calibri"/>
              <a:ea typeface="Calibri"/>
              <a:cs typeface="Calibri"/>
              <a:sym typeface="Calibri"/>
            </a:endParaRPr>
          </a:p>
          <a:p>
            <a:pPr indent="-571500" lvl="0" marL="800100" marR="0" rtl="0" algn="l">
              <a:lnSpc>
                <a:spcPct val="90000"/>
              </a:lnSpc>
              <a:spcBef>
                <a:spcPts val="1000"/>
              </a:spcBef>
              <a:spcAft>
                <a:spcPts val="0"/>
              </a:spcAft>
              <a:buSzPts val="4000"/>
              <a:buNone/>
            </a:pPr>
            <a:r>
              <a:t/>
            </a:r>
            <a:endParaRPr b="1" i="0" sz="4000" u="none" cap="none" strike="noStrike">
              <a:solidFill>
                <a:srgbClr val="006FB6"/>
              </a:solidFill>
              <a:latin typeface="Calibri"/>
              <a:ea typeface="Calibri"/>
              <a:cs typeface="Calibri"/>
              <a:sym typeface="Calibri"/>
            </a:endParaRPr>
          </a:p>
          <a:p>
            <a:pPr indent="-571500" lvl="0" marL="800100" marR="0" rtl="0" algn="l">
              <a:lnSpc>
                <a:spcPct val="90000"/>
              </a:lnSpc>
              <a:spcBef>
                <a:spcPts val="1000"/>
              </a:spcBef>
              <a:spcAft>
                <a:spcPts val="0"/>
              </a:spcAft>
              <a:buSzPts val="4000"/>
              <a:buNone/>
            </a:pPr>
            <a:r>
              <a:t/>
            </a:r>
            <a:endParaRPr b="1" i="0" sz="4000" u="none" cap="none" strike="noStrike">
              <a:solidFill>
                <a:srgbClr val="006FB6"/>
              </a:solidFill>
              <a:latin typeface="Calibri"/>
              <a:ea typeface="Calibri"/>
              <a:cs typeface="Calibri"/>
              <a:sym typeface="Calibri"/>
            </a:endParaRPr>
          </a:p>
          <a:p>
            <a:pPr indent="-571500" lvl="0" marL="800100" marR="0" rtl="0" algn="l">
              <a:lnSpc>
                <a:spcPct val="90000"/>
              </a:lnSpc>
              <a:spcBef>
                <a:spcPts val="1000"/>
              </a:spcBef>
              <a:spcAft>
                <a:spcPts val="0"/>
              </a:spcAft>
              <a:buSzPts val="4000"/>
              <a:buNone/>
            </a:pPr>
            <a:r>
              <a:t/>
            </a:r>
            <a:endParaRPr b="0" i="0" sz="4000" u="none" cap="none" strike="noStrike">
              <a:solidFill>
                <a:srgbClr val="006FB6"/>
              </a:solidFill>
              <a:latin typeface="Calibri"/>
              <a:ea typeface="Calibri"/>
              <a:cs typeface="Calibri"/>
              <a:sym typeface="Calibri"/>
            </a:endParaRPr>
          </a:p>
        </p:txBody>
      </p:sp>
      <p:sp>
        <p:nvSpPr>
          <p:cNvPr id="1543" name="Google Shape;1543;p117"/>
          <p:cNvSpPr txBox="1"/>
          <p:nvPr>
            <p:ph idx="2" type="body"/>
          </p:nvPr>
        </p:nvSpPr>
        <p:spPr>
          <a:xfrm>
            <a:off x="9161463" y="3770313"/>
            <a:ext cx="2497137" cy="25098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6FB6"/>
              </a:buClr>
              <a:buSzPts val="2800"/>
              <a:buFont typeface="Noto Sans Symbols"/>
              <a:buNone/>
            </a:pPr>
            <a:r>
              <a:rPr b="0" i="0" lang="en-JM" sz="2800" u="none" cap="none" strike="noStrike">
                <a:solidFill>
                  <a:srgbClr val="006FB6"/>
                </a:solidFill>
                <a:latin typeface="Calibri"/>
                <a:ea typeface="Calibri"/>
                <a:cs typeface="Calibri"/>
                <a:sym typeface="Calibri"/>
              </a:rPr>
              <a:t>Kisa ou wè? Dekri fason bouch ou ap fè mouvman.</a:t>
            </a:r>
            <a:endParaRPr/>
          </a:p>
        </p:txBody>
      </p:sp>
      <p:pic>
        <p:nvPicPr>
          <p:cNvPr descr="A picture containing person, child, laptop, indoorDescription generated with very high confidence" id="1544" name="Google Shape;1544;p117"/>
          <p:cNvPicPr preferRelativeResize="0"/>
          <p:nvPr/>
        </p:nvPicPr>
        <p:blipFill rotWithShape="1">
          <a:blip r:embed="rId3">
            <a:alphaModFix/>
          </a:blip>
          <a:srcRect b="0" l="0" r="0" t="0"/>
          <a:stretch/>
        </p:blipFill>
        <p:spPr>
          <a:xfrm>
            <a:off x="8918575" y="1376363"/>
            <a:ext cx="2984500" cy="2241550"/>
          </a:xfrm>
          <a:prstGeom prst="rect">
            <a:avLst/>
          </a:prstGeom>
          <a:noFill/>
          <a:ln cap="flat" cmpd="sng" w="19050">
            <a:solidFill>
              <a:srgbClr val="666666"/>
            </a:solidFill>
            <a:prstDash val="solid"/>
            <a:miter lim="800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