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9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 id="2147483658" r:id="rId6"/>
    <p:sldMasterId id="2147483664" r:id="rId7"/>
    <p:sldMasterId id="2147483683" r:id="rId8"/>
    <p:sldMasterId id="2147483693" r:id="rId9"/>
    <p:sldMasterId id="2147483698" r:id="rId10"/>
    <p:sldMasterId id="2147483708" r:id="rId11"/>
    <p:sldMasterId id="2147483723" r:id="rId12"/>
    <p:sldMasterId id="2147483738" r:id="rId13"/>
    <p:sldMasterId id="2147483746"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160">
          <p15:clr>
            <a:srgbClr val="A4A3A4"/>
          </p15:clr>
        </p15:guide>
        <p15:guide id="2" pos="2880">
          <p15:clr>
            <a:srgbClr val="A4A3A4"/>
          </p15:clr>
        </p15:guide>
      </p15:notesGuideLst>
    </p:ext>
    <p:ext uri="GoogleSlidesCustomDataVersion2">
      <go:slidesCustomData xmlns:go="http://customooxmlschemas.google.com/" r:id="rId32" roundtripDataSignature="AMtx7mj0dK68zPY18ALfZQh+zy9OjRpR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160" orient="horz"/>
        <p:guide pos="288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5.xml"/><Relationship Id="rId22" Type="http://schemas.openxmlformats.org/officeDocument/2006/relationships/slide" Target="slides/slide7.xml"/><Relationship Id="rId21" Type="http://schemas.openxmlformats.org/officeDocument/2006/relationships/slide" Target="slides/slide6.xml"/><Relationship Id="rId24" Type="http://schemas.openxmlformats.org/officeDocument/2006/relationships/slide" Target="slides/slide9.xml"/><Relationship Id="rId23" Type="http://schemas.openxmlformats.org/officeDocument/2006/relationships/slide" Target="slides/slide8.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1.xml"/><Relationship Id="rId25" Type="http://schemas.openxmlformats.org/officeDocument/2006/relationships/slide" Target="slides/slide10.xml"/><Relationship Id="rId28" Type="http://schemas.openxmlformats.org/officeDocument/2006/relationships/slide" Target="slides/slide13.xml"/><Relationship Id="rId27" Type="http://schemas.openxmlformats.org/officeDocument/2006/relationships/slide" Target="slides/slide12.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4.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6.xml"/><Relationship Id="rId30" Type="http://schemas.openxmlformats.org/officeDocument/2006/relationships/slide" Target="slides/slide1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32" Type="http://customschemas.google.com/relationships/presentationmetadata" Target="metadata"/><Relationship Id="rId13" Type="http://schemas.openxmlformats.org/officeDocument/2006/relationships/slideMaster" Target="slideMasters/slideMaster10.xml"/><Relationship Id="rId12" Type="http://schemas.openxmlformats.org/officeDocument/2006/relationships/slideMaster" Target="slideMasters/slideMaster9.xml"/><Relationship Id="rId15" Type="http://schemas.openxmlformats.org/officeDocument/2006/relationships/notesMaster" Target="notesMasters/notesMaster1.xml"/><Relationship Id="rId14" Type="http://schemas.openxmlformats.org/officeDocument/2006/relationships/slideMaster" Target="slideMasters/slideMaster11.xml"/><Relationship Id="rId17" Type="http://schemas.openxmlformats.org/officeDocument/2006/relationships/slide" Target="slides/slide2.xml"/><Relationship Id="rId16" Type="http://schemas.openxmlformats.org/officeDocument/2006/relationships/slide" Target="slides/slide1.xml"/><Relationship Id="rId19" Type="http://schemas.openxmlformats.org/officeDocument/2006/relationships/slide" Target="slides/slide4.xml"/><Relationship Id="rId1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1" name="Shape 1441"/>
        <p:cNvGrpSpPr/>
        <p:nvPr/>
      </p:nvGrpSpPr>
      <p:grpSpPr>
        <a:xfrm>
          <a:off x="0" y="0"/>
          <a:ext cx="0" cy="0"/>
          <a:chOff x="0" y="0"/>
          <a:chExt cx="0" cy="0"/>
        </a:xfrm>
      </p:grpSpPr>
      <p:sp>
        <p:nvSpPr>
          <p:cNvPr id="1442" name="Google Shape;1442;p1: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1443" name="Google Shape;1443;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6" name="Shape 1536"/>
        <p:cNvGrpSpPr/>
        <p:nvPr/>
      </p:nvGrpSpPr>
      <p:grpSpPr>
        <a:xfrm>
          <a:off x="0" y="0"/>
          <a:ext cx="0" cy="0"/>
          <a:chOff x="0" y="0"/>
          <a:chExt cx="0" cy="0"/>
        </a:xfrm>
      </p:grpSpPr>
      <p:sp>
        <p:nvSpPr>
          <p:cNvPr id="1537" name="Google Shape;1537;p16:notes"/>
          <p:cNvSpPr/>
          <p:nvPr>
            <p:ph idx="2" type="sldImg"/>
          </p:nvPr>
        </p:nvSpPr>
        <p:spPr>
          <a:xfrm>
            <a:off x="3533775" y="115888"/>
            <a:ext cx="2076450" cy="11684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8" name="Google Shape;1538;p16: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5" name="Shape 1545"/>
        <p:cNvGrpSpPr/>
        <p:nvPr/>
      </p:nvGrpSpPr>
      <p:grpSpPr>
        <a:xfrm>
          <a:off x="0" y="0"/>
          <a:ext cx="0" cy="0"/>
          <a:chOff x="0" y="0"/>
          <a:chExt cx="0" cy="0"/>
        </a:xfrm>
      </p:grpSpPr>
      <p:sp>
        <p:nvSpPr>
          <p:cNvPr id="1546" name="Google Shape;1546;p17: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1547" name="Google Shape;1547;p17: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5" name="Shape 1555"/>
        <p:cNvGrpSpPr/>
        <p:nvPr/>
      </p:nvGrpSpPr>
      <p:grpSpPr>
        <a:xfrm>
          <a:off x="0" y="0"/>
          <a:ext cx="0" cy="0"/>
          <a:chOff x="0" y="0"/>
          <a:chExt cx="0" cy="0"/>
        </a:xfrm>
      </p:grpSpPr>
      <p:sp>
        <p:nvSpPr>
          <p:cNvPr id="1556" name="Google Shape;1556;p18: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1557" name="Google Shape;1557;p18: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4" name="Shape 1564"/>
        <p:cNvGrpSpPr/>
        <p:nvPr/>
      </p:nvGrpSpPr>
      <p:grpSpPr>
        <a:xfrm>
          <a:off x="0" y="0"/>
          <a:ext cx="0" cy="0"/>
          <a:chOff x="0" y="0"/>
          <a:chExt cx="0" cy="0"/>
        </a:xfrm>
      </p:grpSpPr>
      <p:sp>
        <p:nvSpPr>
          <p:cNvPr id="1565" name="Google Shape;1565;g1dc95d21889_0_143:notes"/>
          <p:cNvSpPr/>
          <p:nvPr>
            <p:ph idx="2" type="sldImg"/>
          </p:nvPr>
        </p:nvSpPr>
        <p:spPr>
          <a:xfrm>
            <a:off x="128588" y="104775"/>
            <a:ext cx="2079600" cy="117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6" name="Google Shape;1566;g1dc95d21889_0_14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5" name="Shape 1575"/>
        <p:cNvGrpSpPr/>
        <p:nvPr/>
      </p:nvGrpSpPr>
      <p:grpSpPr>
        <a:xfrm>
          <a:off x="0" y="0"/>
          <a:ext cx="0" cy="0"/>
          <a:chOff x="0" y="0"/>
          <a:chExt cx="0" cy="0"/>
        </a:xfrm>
      </p:grpSpPr>
      <p:sp>
        <p:nvSpPr>
          <p:cNvPr id="1576" name="Google Shape;1576;p19: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77" name="Google Shape;1577;p19: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9" name="Shape 1589"/>
        <p:cNvGrpSpPr/>
        <p:nvPr/>
      </p:nvGrpSpPr>
      <p:grpSpPr>
        <a:xfrm>
          <a:off x="0" y="0"/>
          <a:ext cx="0" cy="0"/>
          <a:chOff x="0" y="0"/>
          <a:chExt cx="0" cy="0"/>
        </a:xfrm>
      </p:grpSpPr>
      <p:sp>
        <p:nvSpPr>
          <p:cNvPr id="1590" name="Google Shape;1590;g2cb12a16f15_0_10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91" name="Google Shape;1591;g2cb12a16f15_0_109: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7" name="Shape 1597"/>
        <p:cNvGrpSpPr/>
        <p:nvPr/>
      </p:nvGrpSpPr>
      <p:grpSpPr>
        <a:xfrm>
          <a:off x="0" y="0"/>
          <a:ext cx="0" cy="0"/>
          <a:chOff x="0" y="0"/>
          <a:chExt cx="0" cy="0"/>
        </a:xfrm>
      </p:grpSpPr>
      <p:sp>
        <p:nvSpPr>
          <p:cNvPr id="1598" name="Google Shape;1598;p24: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1599" name="Google Shape;1599;p2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8" name="Shape 1448"/>
        <p:cNvGrpSpPr/>
        <p:nvPr/>
      </p:nvGrpSpPr>
      <p:grpSpPr>
        <a:xfrm>
          <a:off x="0" y="0"/>
          <a:ext cx="0" cy="0"/>
          <a:chOff x="0" y="0"/>
          <a:chExt cx="0" cy="0"/>
        </a:xfrm>
      </p:grpSpPr>
      <p:sp>
        <p:nvSpPr>
          <p:cNvPr id="1449" name="Google Shape;1449;p4: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1450" name="Google Shape;1450;p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3" name="Shape 1453"/>
        <p:cNvGrpSpPr/>
        <p:nvPr/>
      </p:nvGrpSpPr>
      <p:grpSpPr>
        <a:xfrm>
          <a:off x="0" y="0"/>
          <a:ext cx="0" cy="0"/>
          <a:chOff x="0" y="0"/>
          <a:chExt cx="0" cy="0"/>
        </a:xfrm>
      </p:grpSpPr>
      <p:sp>
        <p:nvSpPr>
          <p:cNvPr id="1454" name="Google Shape;1454;p5: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1455" name="Google Shape;1455;p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7" name="Shape 1467"/>
        <p:cNvGrpSpPr/>
        <p:nvPr/>
      </p:nvGrpSpPr>
      <p:grpSpPr>
        <a:xfrm>
          <a:off x="0" y="0"/>
          <a:ext cx="0" cy="0"/>
          <a:chOff x="0" y="0"/>
          <a:chExt cx="0" cy="0"/>
        </a:xfrm>
      </p:grpSpPr>
      <p:sp>
        <p:nvSpPr>
          <p:cNvPr id="1468" name="Google Shape;1468;p6: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1469" name="Google Shape;1469;p6: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5" name="Shape 1485"/>
        <p:cNvGrpSpPr/>
        <p:nvPr/>
      </p:nvGrpSpPr>
      <p:grpSpPr>
        <a:xfrm>
          <a:off x="0" y="0"/>
          <a:ext cx="0" cy="0"/>
          <a:chOff x="0" y="0"/>
          <a:chExt cx="0" cy="0"/>
        </a:xfrm>
      </p:grpSpPr>
      <p:sp>
        <p:nvSpPr>
          <p:cNvPr id="1486" name="Google Shape;1486;p11: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
        <p:nvSpPr>
          <p:cNvPr id="1487" name="Google Shape;1487;p11: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9" name="Shape 1499"/>
        <p:cNvGrpSpPr/>
        <p:nvPr/>
      </p:nvGrpSpPr>
      <p:grpSpPr>
        <a:xfrm>
          <a:off x="0" y="0"/>
          <a:ext cx="0" cy="0"/>
          <a:chOff x="0" y="0"/>
          <a:chExt cx="0" cy="0"/>
        </a:xfrm>
      </p:grpSpPr>
      <p:sp>
        <p:nvSpPr>
          <p:cNvPr id="1500" name="Google Shape;1500;p12: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01" name="Google Shape;1501;p12: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p13: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1" name="Google Shape;1511;p13: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p14:notes"/>
          <p:cNvSpPr/>
          <p:nvPr>
            <p:ph idx="2" type="sldImg"/>
          </p:nvPr>
        </p:nvSpPr>
        <p:spPr>
          <a:xfrm>
            <a:off x="3533775" y="93663"/>
            <a:ext cx="2076450" cy="11684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20" name="Google Shape;1520;p14: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8" name="Shape 1528"/>
        <p:cNvGrpSpPr/>
        <p:nvPr/>
      </p:nvGrpSpPr>
      <p:grpSpPr>
        <a:xfrm>
          <a:off x="0" y="0"/>
          <a:ext cx="0" cy="0"/>
          <a:chOff x="0" y="0"/>
          <a:chExt cx="0" cy="0"/>
        </a:xfrm>
      </p:grpSpPr>
      <p:sp>
        <p:nvSpPr>
          <p:cNvPr id="1529" name="Google Shape;1529;p15:notes"/>
          <p:cNvSpPr/>
          <p:nvPr>
            <p:ph idx="2" type="sldImg"/>
          </p:nvPr>
        </p:nvSpPr>
        <p:spPr>
          <a:xfrm>
            <a:off x="3533775" y="93663"/>
            <a:ext cx="2076450" cy="11684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0" name="Google Shape;1530;p15: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2.png"/><Relationship Id="rId3"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g"/><Relationship Id="rId3" Type="http://schemas.openxmlformats.org/officeDocument/2006/relationships/image" Target="../media/image2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jpg"/><Relationship Id="rId3"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3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24.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2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29.png"/><Relationship Id="rId5" Type="http://schemas.openxmlformats.org/officeDocument/2006/relationships/image" Target="../media/image8.png"/><Relationship Id="rId6" Type="http://schemas.openxmlformats.org/officeDocument/2006/relationships/image" Target="../media/image3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29.png"/><Relationship Id="rId5" Type="http://schemas.openxmlformats.org/officeDocument/2006/relationships/image" Target="../media/image8.png"/><Relationship Id="rId6" Type="http://schemas.openxmlformats.org/officeDocument/2006/relationships/image" Target="../media/image37.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29.png"/><Relationship Id="rId5" Type="http://schemas.openxmlformats.org/officeDocument/2006/relationships/image" Target="../media/image8.png"/><Relationship Id="rId6" Type="http://schemas.openxmlformats.org/officeDocument/2006/relationships/image" Target="../media/image37.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29.png"/><Relationship Id="rId5"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29.png"/><Relationship Id="rId5"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24.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6.jp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24.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26.jpg"/><Relationship Id="rId4" Type="http://schemas.openxmlformats.org/officeDocument/2006/relationships/image" Target="../media/image11.png"/><Relationship Id="rId5" Type="http://schemas.openxmlformats.org/officeDocument/2006/relationships/image" Target="../media/image18.png"/><Relationship Id="rId6"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jpg"/><Relationship Id="rId3" Type="http://schemas.openxmlformats.org/officeDocument/2006/relationships/image" Target="../media/image17.png"/><Relationship Id="rId4" Type="http://schemas.openxmlformats.org/officeDocument/2006/relationships/image" Target="../media/image11.png"/><Relationship Id="rId5" Type="http://schemas.openxmlformats.org/officeDocument/2006/relationships/image" Target="../media/image18.png"/><Relationship Id="rId6"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43.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43.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26.jpg"/><Relationship Id="rId4" Type="http://schemas.openxmlformats.org/officeDocument/2006/relationships/image" Target="../media/image11.png"/><Relationship Id="rId5" Type="http://schemas.openxmlformats.org/officeDocument/2006/relationships/image" Target="../media/image18.png"/><Relationship Id="rId6"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image" Target="../media/image29.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29.png"/><Relationship Id="rId5"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5.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5.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5.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5.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 Id="rId3" Type="http://schemas.openxmlformats.org/officeDocument/2006/relationships/image" Target="../media/image17.png"/><Relationship Id="rId4" Type="http://schemas.openxmlformats.org/officeDocument/2006/relationships/image" Target="../media/image11.png"/><Relationship Id="rId5" Type="http://schemas.openxmlformats.org/officeDocument/2006/relationships/image" Target="../media/image18.png"/><Relationship Id="rId6"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29.png"/><Relationship Id="rId5" Type="http://schemas.openxmlformats.org/officeDocument/2006/relationships/image" Target="../media/image8.png"/><Relationship Id="rId6" Type="http://schemas.openxmlformats.org/officeDocument/2006/relationships/image" Target="../media/image37.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29.png"/><Relationship Id="rId5" Type="http://schemas.openxmlformats.org/officeDocument/2006/relationships/image" Target="../media/image8.png"/><Relationship Id="rId6" Type="http://schemas.openxmlformats.org/officeDocument/2006/relationships/image" Target="../media/image37.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29.png"/><Relationship Id="rId5"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29.png"/><Relationship Id="rId5" Type="http://schemas.openxmlformats.org/officeDocument/2006/relationships/image" Target="../media/image8.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24.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24.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5.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5.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5.png"/><Relationship Id="rId3"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6.jp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2.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5.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7.png"/><Relationship Id="rId3" Type="http://schemas.openxmlformats.org/officeDocument/2006/relationships/image" Target="../media/image26.jpg"/><Relationship Id="rId4" Type="http://schemas.openxmlformats.org/officeDocument/2006/relationships/image" Target="../media/image11.png"/><Relationship Id="rId5" Type="http://schemas.openxmlformats.org/officeDocument/2006/relationships/image" Target="../media/image18.png"/><Relationship Id="rId6" Type="http://schemas.openxmlformats.org/officeDocument/2006/relationships/image" Target="../media/image2.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9.jpg"/><Relationship Id="rId3" Type="http://schemas.openxmlformats.org/officeDocument/2006/relationships/image" Target="../media/image17.png"/><Relationship Id="rId4" Type="http://schemas.openxmlformats.org/officeDocument/2006/relationships/image" Target="../media/image11.png"/><Relationship Id="rId5" Type="http://schemas.openxmlformats.org/officeDocument/2006/relationships/image" Target="../media/image18.png"/><Relationship Id="rId6" Type="http://schemas.openxmlformats.org/officeDocument/2006/relationships/image" Target="../media/image2.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jpg"/><Relationship Id="rId3" Type="http://schemas.openxmlformats.org/officeDocument/2006/relationships/image" Target="../media/image2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43.jp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5.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image" Target="../media/image29.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grpSp>
        <p:nvGrpSpPr>
          <p:cNvPr id="8" name="Google Shape;8;p27"/>
          <p:cNvGrpSpPr/>
          <p:nvPr/>
        </p:nvGrpSpPr>
        <p:grpSpPr>
          <a:xfrm>
            <a:off x="-12700" y="5607050"/>
            <a:ext cx="12220575" cy="84138"/>
            <a:chOff x="-12180" y="5607273"/>
            <a:chExt cx="12219900" cy="83414"/>
          </a:xfrm>
        </p:grpSpPr>
        <p:cxnSp>
          <p:nvCxnSpPr>
            <p:cNvPr id="9" name="Google Shape;9;p27"/>
            <p:cNvCxnSpPr/>
            <p:nvPr/>
          </p:nvCxnSpPr>
          <p:spPr>
            <a:xfrm>
              <a:off x="-12180" y="5607273"/>
              <a:ext cx="12219900" cy="0"/>
            </a:xfrm>
            <a:prstGeom prst="straightConnector1">
              <a:avLst/>
            </a:prstGeom>
            <a:noFill/>
            <a:ln cap="flat" cmpd="sng" w="88900">
              <a:solidFill>
                <a:srgbClr val="006FB6"/>
              </a:solidFill>
              <a:prstDash val="solid"/>
              <a:round/>
              <a:headEnd len="med" w="med" type="none"/>
              <a:tailEnd len="med" w="med" type="none"/>
            </a:ln>
          </p:spPr>
        </p:cxnSp>
        <p:cxnSp>
          <p:nvCxnSpPr>
            <p:cNvPr id="10" name="Google Shape;10;p27"/>
            <p:cNvCxnSpPr/>
            <p:nvPr/>
          </p:nvCxnSpPr>
          <p:spPr>
            <a:xfrm>
              <a:off x="-12180" y="5690687"/>
              <a:ext cx="12207600" cy="0"/>
            </a:xfrm>
            <a:prstGeom prst="straightConnector1">
              <a:avLst/>
            </a:prstGeom>
            <a:noFill/>
            <a:ln cap="flat" cmpd="sng" w="38100">
              <a:solidFill>
                <a:srgbClr val="96C93E"/>
              </a:solidFill>
              <a:prstDash val="solid"/>
              <a:round/>
              <a:headEnd len="med" w="med" type="none"/>
              <a:tailEnd len="med" w="med" type="none"/>
            </a:ln>
          </p:spPr>
        </p:cxnSp>
      </p:grpSp>
      <p:sp>
        <p:nvSpPr>
          <p:cNvPr id="11" name="Google Shape;11;p27"/>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27"/>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_1">
  <p:cSld name="Title, Subtitle_1">
    <p:spTree>
      <p:nvGrpSpPr>
        <p:cNvPr id="151" name="Shape 151"/>
        <p:cNvGrpSpPr/>
        <p:nvPr/>
      </p:nvGrpSpPr>
      <p:grpSpPr>
        <a:xfrm>
          <a:off x="0" y="0"/>
          <a:ext cx="0" cy="0"/>
          <a:chOff x="0" y="0"/>
          <a:chExt cx="0" cy="0"/>
        </a:xfrm>
      </p:grpSpPr>
      <p:pic>
        <p:nvPicPr>
          <p:cNvPr id="152" name="Google Shape;152;p61"/>
          <p:cNvPicPr preferRelativeResize="0"/>
          <p:nvPr/>
        </p:nvPicPr>
        <p:blipFill rotWithShape="1">
          <a:blip r:embed="rId2">
            <a:alphaModFix/>
          </a:blip>
          <a:srcRect b="0" l="0" r="0" t="0"/>
          <a:stretch/>
        </p:blipFill>
        <p:spPr>
          <a:xfrm>
            <a:off x="19050" y="0"/>
            <a:ext cx="12153900" cy="6858000"/>
          </a:xfrm>
          <a:prstGeom prst="rect">
            <a:avLst/>
          </a:prstGeom>
          <a:noFill/>
          <a:ln>
            <a:noFill/>
          </a:ln>
        </p:spPr>
      </p:pic>
      <p:grpSp>
        <p:nvGrpSpPr>
          <p:cNvPr id="153" name="Google Shape;153;p61"/>
          <p:cNvGrpSpPr/>
          <p:nvPr/>
        </p:nvGrpSpPr>
        <p:grpSpPr>
          <a:xfrm>
            <a:off x="0" y="5607050"/>
            <a:ext cx="12214225" cy="1252538"/>
            <a:chOff x="-33239" y="5603791"/>
            <a:chExt cx="9160525" cy="1252537"/>
          </a:xfrm>
        </p:grpSpPr>
        <p:sp>
          <p:nvSpPr>
            <p:cNvPr id="154" name="Google Shape;154;p61"/>
            <p:cNvSpPr/>
            <p:nvPr/>
          </p:nvSpPr>
          <p:spPr>
            <a:xfrm>
              <a:off x="-29667" y="5611729"/>
              <a:ext cx="9156953" cy="1244599"/>
            </a:xfrm>
            <a:prstGeom prst="rect">
              <a:avLst/>
            </a:prstGeom>
            <a:solidFill>
              <a:srgbClr val="FFFFFF">
                <a:alpha val="7960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cxnSp>
          <p:nvCxnSpPr>
            <p:cNvPr id="155" name="Google Shape;155;p61"/>
            <p:cNvCxnSpPr/>
            <p:nvPr/>
          </p:nvCxnSpPr>
          <p:spPr>
            <a:xfrm>
              <a:off x="-29914" y="5603791"/>
              <a:ext cx="9144000" cy="0"/>
            </a:xfrm>
            <a:prstGeom prst="straightConnector1">
              <a:avLst/>
            </a:prstGeom>
            <a:noFill/>
            <a:ln cap="flat" cmpd="sng" w="88900">
              <a:solidFill>
                <a:srgbClr val="006FB6"/>
              </a:solidFill>
              <a:prstDash val="solid"/>
              <a:round/>
              <a:headEnd len="med" w="med" type="none"/>
              <a:tailEnd len="med" w="med" type="none"/>
            </a:ln>
          </p:spPr>
        </p:cxnSp>
        <p:cxnSp>
          <p:nvCxnSpPr>
            <p:cNvPr id="156" name="Google Shape;156;p61"/>
            <p:cNvCxnSpPr/>
            <p:nvPr/>
          </p:nvCxnSpPr>
          <p:spPr>
            <a:xfrm>
              <a:off x="-33239" y="5687205"/>
              <a:ext cx="9144000" cy="0"/>
            </a:xfrm>
            <a:prstGeom prst="straightConnector1">
              <a:avLst/>
            </a:prstGeom>
            <a:noFill/>
            <a:ln cap="flat" cmpd="sng" w="38100">
              <a:solidFill>
                <a:srgbClr val="96C93E"/>
              </a:solidFill>
              <a:prstDash val="solid"/>
              <a:round/>
              <a:headEnd len="med" w="med" type="none"/>
              <a:tailEnd len="med" w="med" type="none"/>
            </a:ln>
          </p:spPr>
        </p:cxnSp>
      </p:grpSp>
      <p:pic>
        <p:nvPicPr>
          <p:cNvPr id="157" name="Google Shape;157;p61"/>
          <p:cNvPicPr preferRelativeResize="0"/>
          <p:nvPr/>
        </p:nvPicPr>
        <p:blipFill rotWithShape="1">
          <a:blip r:embed="rId3">
            <a:alphaModFix/>
          </a:blip>
          <a:srcRect b="0" l="0" r="0" t="0"/>
          <a:stretch/>
        </p:blipFill>
        <p:spPr>
          <a:xfrm>
            <a:off x="9526588" y="5918200"/>
            <a:ext cx="2339975" cy="712788"/>
          </a:xfrm>
          <a:prstGeom prst="rect">
            <a:avLst/>
          </a:prstGeom>
          <a:noFill/>
          <a:ln>
            <a:noFill/>
          </a:ln>
        </p:spPr>
      </p:pic>
      <p:sp>
        <p:nvSpPr>
          <p:cNvPr id="158" name="Google Shape;158;p61"/>
          <p:cNvSpPr/>
          <p:nvPr/>
        </p:nvSpPr>
        <p:spPr>
          <a:xfrm>
            <a:off x="-15875" y="0"/>
            <a:ext cx="12223750" cy="5610225"/>
          </a:xfrm>
          <a:prstGeom prst="rect">
            <a:avLst/>
          </a:prstGeom>
          <a:solidFill>
            <a:srgbClr val="006FB6">
              <a:alpha val="3215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9" name="Google Shape;159;p61"/>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_2">
  <p:cSld name="Title, Subtitle_2">
    <p:spTree>
      <p:nvGrpSpPr>
        <p:cNvPr id="160" name="Shape 160"/>
        <p:cNvGrpSpPr/>
        <p:nvPr/>
      </p:nvGrpSpPr>
      <p:grpSpPr>
        <a:xfrm>
          <a:off x="0" y="0"/>
          <a:ext cx="0" cy="0"/>
          <a:chOff x="0" y="0"/>
          <a:chExt cx="0" cy="0"/>
        </a:xfrm>
      </p:grpSpPr>
      <p:pic>
        <p:nvPicPr>
          <p:cNvPr id="161" name="Google Shape;161;p62"/>
          <p:cNvPicPr preferRelativeResize="0"/>
          <p:nvPr/>
        </p:nvPicPr>
        <p:blipFill rotWithShape="1">
          <a:blip r:embed="rId2">
            <a:alphaModFix/>
          </a:blip>
          <a:srcRect b="12167" l="0" r="0" t="3435"/>
          <a:stretch/>
        </p:blipFill>
        <p:spPr>
          <a:xfrm>
            <a:off x="0" y="0"/>
            <a:ext cx="12192000" cy="6858000"/>
          </a:xfrm>
          <a:prstGeom prst="rect">
            <a:avLst/>
          </a:prstGeom>
          <a:noFill/>
          <a:ln>
            <a:noFill/>
          </a:ln>
        </p:spPr>
      </p:pic>
      <p:grpSp>
        <p:nvGrpSpPr>
          <p:cNvPr id="162" name="Google Shape;162;p62"/>
          <p:cNvGrpSpPr/>
          <p:nvPr/>
        </p:nvGrpSpPr>
        <p:grpSpPr>
          <a:xfrm>
            <a:off x="0" y="5607050"/>
            <a:ext cx="12214225" cy="1252538"/>
            <a:chOff x="-33239" y="5603791"/>
            <a:chExt cx="9160525" cy="1252537"/>
          </a:xfrm>
        </p:grpSpPr>
        <p:sp>
          <p:nvSpPr>
            <p:cNvPr id="163" name="Google Shape;163;p62"/>
            <p:cNvSpPr/>
            <p:nvPr/>
          </p:nvSpPr>
          <p:spPr>
            <a:xfrm>
              <a:off x="-29667" y="5611729"/>
              <a:ext cx="9156953" cy="1244599"/>
            </a:xfrm>
            <a:prstGeom prst="rect">
              <a:avLst/>
            </a:prstGeom>
            <a:solidFill>
              <a:srgbClr val="FFFFFF">
                <a:alpha val="7960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cxnSp>
          <p:nvCxnSpPr>
            <p:cNvPr id="164" name="Google Shape;164;p62"/>
            <p:cNvCxnSpPr/>
            <p:nvPr/>
          </p:nvCxnSpPr>
          <p:spPr>
            <a:xfrm>
              <a:off x="-29914" y="5603791"/>
              <a:ext cx="9144000" cy="0"/>
            </a:xfrm>
            <a:prstGeom prst="straightConnector1">
              <a:avLst/>
            </a:prstGeom>
            <a:noFill/>
            <a:ln cap="flat" cmpd="sng" w="88900">
              <a:solidFill>
                <a:srgbClr val="006FB6"/>
              </a:solidFill>
              <a:prstDash val="solid"/>
              <a:round/>
              <a:headEnd len="med" w="med" type="none"/>
              <a:tailEnd len="med" w="med" type="none"/>
            </a:ln>
          </p:spPr>
        </p:cxnSp>
        <p:cxnSp>
          <p:nvCxnSpPr>
            <p:cNvPr id="165" name="Google Shape;165;p62"/>
            <p:cNvCxnSpPr/>
            <p:nvPr/>
          </p:nvCxnSpPr>
          <p:spPr>
            <a:xfrm>
              <a:off x="-33239" y="5687205"/>
              <a:ext cx="9144000" cy="0"/>
            </a:xfrm>
            <a:prstGeom prst="straightConnector1">
              <a:avLst/>
            </a:prstGeom>
            <a:noFill/>
            <a:ln cap="flat" cmpd="sng" w="38100">
              <a:solidFill>
                <a:srgbClr val="96C93E"/>
              </a:solidFill>
              <a:prstDash val="solid"/>
              <a:round/>
              <a:headEnd len="med" w="med" type="none"/>
              <a:tailEnd len="med" w="med" type="none"/>
            </a:ln>
          </p:spPr>
        </p:cxnSp>
      </p:grpSp>
      <p:pic>
        <p:nvPicPr>
          <p:cNvPr id="166" name="Google Shape;166;p62"/>
          <p:cNvPicPr preferRelativeResize="0"/>
          <p:nvPr/>
        </p:nvPicPr>
        <p:blipFill rotWithShape="1">
          <a:blip r:embed="rId3">
            <a:alphaModFix/>
          </a:blip>
          <a:srcRect b="0" l="0" r="0" t="0"/>
          <a:stretch/>
        </p:blipFill>
        <p:spPr>
          <a:xfrm>
            <a:off x="9526588" y="5918200"/>
            <a:ext cx="2339975" cy="712788"/>
          </a:xfrm>
          <a:prstGeom prst="rect">
            <a:avLst/>
          </a:prstGeom>
          <a:noFill/>
          <a:ln>
            <a:noFill/>
          </a:ln>
        </p:spPr>
      </p:pic>
      <p:sp>
        <p:nvSpPr>
          <p:cNvPr id="167" name="Google Shape;167;p62"/>
          <p:cNvSpPr/>
          <p:nvPr/>
        </p:nvSpPr>
        <p:spPr>
          <a:xfrm>
            <a:off x="-4763" y="0"/>
            <a:ext cx="12223751" cy="5610225"/>
          </a:xfrm>
          <a:prstGeom prst="rect">
            <a:avLst/>
          </a:prstGeom>
          <a:solidFill>
            <a:srgbClr val="006FB6">
              <a:alpha val="3215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8" name="Google Shape;168;p62"/>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_3">
  <p:cSld name="Title, Subtitle_3">
    <p:spTree>
      <p:nvGrpSpPr>
        <p:cNvPr id="169" name="Shape 169"/>
        <p:cNvGrpSpPr/>
        <p:nvPr/>
      </p:nvGrpSpPr>
      <p:grpSpPr>
        <a:xfrm>
          <a:off x="0" y="0"/>
          <a:ext cx="0" cy="0"/>
          <a:chOff x="0" y="0"/>
          <a:chExt cx="0" cy="0"/>
        </a:xfrm>
      </p:grpSpPr>
      <p:pic>
        <p:nvPicPr>
          <p:cNvPr id="170" name="Google Shape;170;p63"/>
          <p:cNvPicPr preferRelativeResize="0"/>
          <p:nvPr/>
        </p:nvPicPr>
        <p:blipFill rotWithShape="1">
          <a:blip r:embed="rId2">
            <a:alphaModFix/>
          </a:blip>
          <a:srcRect b="7384" l="548" r="-548" t="8195"/>
          <a:stretch/>
        </p:blipFill>
        <p:spPr>
          <a:xfrm>
            <a:off x="0" y="0"/>
            <a:ext cx="12192000" cy="6858000"/>
          </a:xfrm>
          <a:prstGeom prst="rect">
            <a:avLst/>
          </a:prstGeom>
          <a:noFill/>
          <a:ln>
            <a:noFill/>
          </a:ln>
        </p:spPr>
      </p:pic>
      <p:grpSp>
        <p:nvGrpSpPr>
          <p:cNvPr id="171" name="Google Shape;171;p63"/>
          <p:cNvGrpSpPr/>
          <p:nvPr/>
        </p:nvGrpSpPr>
        <p:grpSpPr>
          <a:xfrm>
            <a:off x="0" y="5607050"/>
            <a:ext cx="12214225" cy="1252538"/>
            <a:chOff x="-33239" y="5603791"/>
            <a:chExt cx="9160525" cy="1252537"/>
          </a:xfrm>
        </p:grpSpPr>
        <p:sp>
          <p:nvSpPr>
            <p:cNvPr id="172" name="Google Shape;172;p63"/>
            <p:cNvSpPr/>
            <p:nvPr/>
          </p:nvSpPr>
          <p:spPr>
            <a:xfrm>
              <a:off x="-29667" y="5611729"/>
              <a:ext cx="9156953" cy="1244599"/>
            </a:xfrm>
            <a:prstGeom prst="rect">
              <a:avLst/>
            </a:prstGeom>
            <a:solidFill>
              <a:srgbClr val="FFFFFF">
                <a:alpha val="7960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cxnSp>
          <p:nvCxnSpPr>
            <p:cNvPr id="173" name="Google Shape;173;p63"/>
            <p:cNvCxnSpPr/>
            <p:nvPr/>
          </p:nvCxnSpPr>
          <p:spPr>
            <a:xfrm>
              <a:off x="-29914" y="5603791"/>
              <a:ext cx="9144000" cy="0"/>
            </a:xfrm>
            <a:prstGeom prst="straightConnector1">
              <a:avLst/>
            </a:prstGeom>
            <a:noFill/>
            <a:ln cap="flat" cmpd="sng" w="88900">
              <a:solidFill>
                <a:srgbClr val="006FB6"/>
              </a:solidFill>
              <a:prstDash val="solid"/>
              <a:round/>
              <a:headEnd len="med" w="med" type="none"/>
              <a:tailEnd len="med" w="med" type="none"/>
            </a:ln>
          </p:spPr>
        </p:cxnSp>
        <p:cxnSp>
          <p:nvCxnSpPr>
            <p:cNvPr id="174" name="Google Shape;174;p63"/>
            <p:cNvCxnSpPr/>
            <p:nvPr/>
          </p:nvCxnSpPr>
          <p:spPr>
            <a:xfrm>
              <a:off x="-33239" y="5687205"/>
              <a:ext cx="9144000" cy="0"/>
            </a:xfrm>
            <a:prstGeom prst="straightConnector1">
              <a:avLst/>
            </a:prstGeom>
            <a:noFill/>
            <a:ln cap="flat" cmpd="sng" w="38100">
              <a:solidFill>
                <a:srgbClr val="96C93E"/>
              </a:solidFill>
              <a:prstDash val="solid"/>
              <a:round/>
              <a:headEnd len="med" w="med" type="none"/>
              <a:tailEnd len="med" w="med" type="none"/>
            </a:ln>
          </p:spPr>
        </p:cxnSp>
      </p:grpSp>
      <p:pic>
        <p:nvPicPr>
          <p:cNvPr id="175" name="Google Shape;175;p63"/>
          <p:cNvPicPr preferRelativeResize="0"/>
          <p:nvPr/>
        </p:nvPicPr>
        <p:blipFill rotWithShape="1">
          <a:blip r:embed="rId3">
            <a:alphaModFix/>
          </a:blip>
          <a:srcRect b="0" l="0" r="0" t="0"/>
          <a:stretch/>
        </p:blipFill>
        <p:spPr>
          <a:xfrm>
            <a:off x="9526588" y="5918200"/>
            <a:ext cx="2339975" cy="712788"/>
          </a:xfrm>
          <a:prstGeom prst="rect">
            <a:avLst/>
          </a:prstGeom>
          <a:noFill/>
          <a:ln>
            <a:noFill/>
          </a:ln>
        </p:spPr>
      </p:pic>
      <p:sp>
        <p:nvSpPr>
          <p:cNvPr id="176" name="Google Shape;176;p63"/>
          <p:cNvSpPr/>
          <p:nvPr/>
        </p:nvSpPr>
        <p:spPr>
          <a:xfrm>
            <a:off x="-4763" y="0"/>
            <a:ext cx="12223751" cy="5610225"/>
          </a:xfrm>
          <a:prstGeom prst="rect">
            <a:avLst/>
          </a:prstGeom>
          <a:solidFill>
            <a:srgbClr val="006FB6">
              <a:alpha val="3215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7" name="Google Shape;177;p63"/>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178" name="Shape 178"/>
        <p:cNvGrpSpPr/>
        <p:nvPr/>
      </p:nvGrpSpPr>
      <p:grpSpPr>
        <a:xfrm>
          <a:off x="0" y="0"/>
          <a:ext cx="0" cy="0"/>
          <a:chOff x="0" y="0"/>
          <a:chExt cx="0" cy="0"/>
        </a:xfrm>
      </p:grpSpPr>
      <p:sp>
        <p:nvSpPr>
          <p:cNvPr id="179" name="Google Shape;179;p64"/>
          <p:cNvSpPr/>
          <p:nvPr/>
        </p:nvSpPr>
        <p:spPr>
          <a:xfrm>
            <a:off x="0" y="0"/>
            <a:ext cx="12192000" cy="1290638"/>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cxnSp>
        <p:nvCxnSpPr>
          <p:cNvPr id="180" name="Google Shape;180;p64"/>
          <p:cNvCxnSpPr/>
          <p:nvPr/>
        </p:nvCxnSpPr>
        <p:spPr>
          <a:xfrm>
            <a:off x="0" y="1290638"/>
            <a:ext cx="12192000" cy="0"/>
          </a:xfrm>
          <a:prstGeom prst="straightConnector1">
            <a:avLst/>
          </a:prstGeom>
          <a:noFill/>
          <a:ln cap="flat" cmpd="sng" w="76200">
            <a:solidFill>
              <a:srgbClr val="96C93F"/>
            </a:solidFill>
            <a:prstDash val="solid"/>
            <a:round/>
            <a:headEnd len="med" w="med" type="none"/>
            <a:tailEnd len="med" w="med" type="none"/>
          </a:ln>
        </p:spPr>
      </p:cxnSp>
      <p:pic>
        <p:nvPicPr>
          <p:cNvPr id="181" name="Google Shape;181;p64"/>
          <p:cNvPicPr preferRelativeResize="0"/>
          <p:nvPr/>
        </p:nvPicPr>
        <p:blipFill rotWithShape="1">
          <a:blip r:embed="rId2">
            <a:alphaModFix/>
          </a:blip>
          <a:srcRect b="0" l="0" r="0" t="0"/>
          <a:stretch/>
        </p:blipFill>
        <p:spPr>
          <a:xfrm>
            <a:off x="9220200" y="169863"/>
            <a:ext cx="2816225" cy="857250"/>
          </a:xfrm>
          <a:prstGeom prst="rect">
            <a:avLst/>
          </a:prstGeom>
          <a:noFill/>
          <a:ln>
            <a:noFill/>
          </a:ln>
        </p:spPr>
      </p:pic>
      <p:cxnSp>
        <p:nvCxnSpPr>
          <p:cNvPr id="182" name="Google Shape;182;p64"/>
          <p:cNvCxnSpPr/>
          <p:nvPr/>
        </p:nvCxnSpPr>
        <p:spPr>
          <a:xfrm>
            <a:off x="0" y="1290638"/>
            <a:ext cx="6096000" cy="0"/>
          </a:xfrm>
          <a:prstGeom prst="straightConnector1">
            <a:avLst/>
          </a:prstGeom>
          <a:noFill/>
          <a:ln cap="flat" cmpd="sng" w="76200">
            <a:solidFill>
              <a:srgbClr val="96C93F"/>
            </a:solidFill>
            <a:prstDash val="solid"/>
            <a:round/>
            <a:headEnd len="med" w="med" type="none"/>
            <a:tailEnd len="med" w="med" type="none"/>
          </a:ln>
        </p:spPr>
      </p:cxnSp>
      <p:pic>
        <p:nvPicPr>
          <p:cNvPr id="183" name="Google Shape;183;p64"/>
          <p:cNvPicPr preferRelativeResize="0"/>
          <p:nvPr/>
        </p:nvPicPr>
        <p:blipFill rotWithShape="1">
          <a:blip r:embed="rId2">
            <a:alphaModFix/>
          </a:blip>
          <a:srcRect b="0" l="0" r="0" t="0"/>
          <a:stretch/>
        </p:blipFill>
        <p:spPr>
          <a:xfrm>
            <a:off x="9220200" y="169863"/>
            <a:ext cx="2816225" cy="857250"/>
          </a:xfrm>
          <a:prstGeom prst="rect">
            <a:avLst/>
          </a:prstGeom>
          <a:noFill/>
          <a:ln>
            <a:noFill/>
          </a:ln>
        </p:spPr>
      </p:pic>
      <p:sp>
        <p:nvSpPr>
          <p:cNvPr id="184" name="Google Shape;184;p64"/>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5" name="Google Shape;185;p64"/>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64"/>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4 Points, Pic">
    <p:spTree>
      <p:nvGrpSpPr>
        <p:cNvPr id="192" name="Shape 192"/>
        <p:cNvGrpSpPr/>
        <p:nvPr/>
      </p:nvGrpSpPr>
      <p:grpSpPr>
        <a:xfrm>
          <a:off x="0" y="0"/>
          <a:ext cx="0" cy="0"/>
          <a:chOff x="0" y="0"/>
          <a:chExt cx="0" cy="0"/>
        </a:xfrm>
      </p:grpSpPr>
      <p:pic>
        <p:nvPicPr>
          <p:cNvPr id="193" name="Google Shape;193;p34"/>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194" name="Google Shape;194;p34"/>
          <p:cNvCxnSpPr/>
          <p:nvPr/>
        </p:nvCxnSpPr>
        <p:spPr>
          <a:xfrm>
            <a:off x="-30163" y="6567488"/>
            <a:ext cx="2082801" cy="0"/>
          </a:xfrm>
          <a:prstGeom prst="straightConnector1">
            <a:avLst/>
          </a:prstGeom>
          <a:noFill/>
          <a:ln cap="flat" cmpd="sng" w="25400">
            <a:solidFill>
              <a:srgbClr val="96C934"/>
            </a:solidFill>
            <a:prstDash val="solid"/>
            <a:round/>
            <a:headEnd len="med" w="med" type="none"/>
            <a:tailEnd len="med" w="med" type="none"/>
          </a:ln>
        </p:spPr>
      </p:cxnSp>
      <p:cxnSp>
        <p:nvCxnSpPr>
          <p:cNvPr id="195" name="Google Shape;195;p34"/>
          <p:cNvCxnSpPr/>
          <p:nvPr/>
        </p:nvCxnSpPr>
        <p:spPr>
          <a:xfrm>
            <a:off x="22891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196" name="Google Shape;196;p34"/>
          <p:cNvCxnSpPr/>
          <p:nvPr/>
        </p:nvCxnSpPr>
        <p:spPr>
          <a:xfrm>
            <a:off x="4926013"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197" name="Google Shape;197;p34"/>
          <p:cNvCxnSpPr/>
          <p:nvPr/>
        </p:nvCxnSpPr>
        <p:spPr>
          <a:xfrm>
            <a:off x="7621588" y="6565900"/>
            <a:ext cx="2081212" cy="0"/>
          </a:xfrm>
          <a:prstGeom prst="straightConnector1">
            <a:avLst/>
          </a:prstGeom>
          <a:noFill/>
          <a:ln cap="flat" cmpd="sng" w="25400">
            <a:solidFill>
              <a:srgbClr val="006FB6"/>
            </a:solidFill>
            <a:prstDash val="solid"/>
            <a:round/>
            <a:headEnd len="med" w="med" type="none"/>
            <a:tailEnd len="med" w="med" type="none"/>
          </a:ln>
        </p:spPr>
      </p:cxnSp>
      <p:cxnSp>
        <p:nvCxnSpPr>
          <p:cNvPr id="198" name="Google Shape;198;p34"/>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199" name="Google Shape;199;p34"/>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200" name="Google Shape;200;p34"/>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201" name="Google Shape;201;p34"/>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202" name="Google Shape;202;p34"/>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203" name="Google Shape;203;p34"/>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4" name="Google Shape;204;p34"/>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5" name="Google Shape;205;p34"/>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6" name="Google Shape;206;p3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7" name="Google Shape;207;p34"/>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8" name="Google Shape;208;p34"/>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9" name="Google Shape;209;p34"/>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0" name="Google Shape;210;p34"/>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1" name="Google Shape;211;p34"/>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212" name="Shape 212"/>
        <p:cNvGrpSpPr/>
        <p:nvPr/>
      </p:nvGrpSpPr>
      <p:grpSpPr>
        <a:xfrm>
          <a:off x="0" y="0"/>
          <a:ext cx="0" cy="0"/>
          <a:chOff x="0" y="0"/>
          <a:chExt cx="0" cy="0"/>
        </a:xfrm>
      </p:grpSpPr>
      <p:pic>
        <p:nvPicPr>
          <p:cNvPr id="213" name="Google Shape;213;p38"/>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214" name="Google Shape;214;p38"/>
          <p:cNvCxnSpPr/>
          <p:nvPr/>
        </p:nvCxnSpPr>
        <p:spPr>
          <a:xfrm>
            <a:off x="-46038" y="6567488"/>
            <a:ext cx="2082801" cy="0"/>
          </a:xfrm>
          <a:prstGeom prst="straightConnector1">
            <a:avLst/>
          </a:prstGeom>
          <a:noFill/>
          <a:ln cap="flat" cmpd="sng" w="25400">
            <a:solidFill>
              <a:srgbClr val="96C934"/>
            </a:solidFill>
            <a:prstDash val="solid"/>
            <a:round/>
            <a:headEnd len="med" w="med" type="none"/>
            <a:tailEnd len="med" w="med" type="none"/>
          </a:ln>
        </p:spPr>
      </p:cxnSp>
      <p:cxnSp>
        <p:nvCxnSpPr>
          <p:cNvPr id="215" name="Google Shape;215;p38"/>
          <p:cNvCxnSpPr/>
          <p:nvPr/>
        </p:nvCxnSpPr>
        <p:spPr>
          <a:xfrm>
            <a:off x="22891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216" name="Google Shape;216;p38"/>
          <p:cNvCxnSpPr/>
          <p:nvPr/>
        </p:nvCxnSpPr>
        <p:spPr>
          <a:xfrm>
            <a:off x="4926013"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217" name="Google Shape;217;p38"/>
          <p:cNvCxnSpPr/>
          <p:nvPr/>
        </p:nvCxnSpPr>
        <p:spPr>
          <a:xfrm>
            <a:off x="7621588" y="6565900"/>
            <a:ext cx="2081212" cy="0"/>
          </a:xfrm>
          <a:prstGeom prst="straightConnector1">
            <a:avLst/>
          </a:prstGeom>
          <a:noFill/>
          <a:ln cap="flat" cmpd="sng" w="25400">
            <a:solidFill>
              <a:srgbClr val="006FB6"/>
            </a:solidFill>
            <a:prstDash val="solid"/>
            <a:round/>
            <a:headEnd len="med" w="med" type="none"/>
            <a:tailEnd len="med" w="med" type="none"/>
          </a:ln>
        </p:spPr>
      </p:cxnSp>
      <p:cxnSp>
        <p:nvCxnSpPr>
          <p:cNvPr id="218" name="Google Shape;218;p38"/>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219" name="Google Shape;219;p38"/>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220" name="Google Shape;220;p38"/>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221" name="Google Shape;221;p38"/>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pic>
        <p:nvPicPr>
          <p:cNvPr descr="A picture containing person, indoorDescription automatically generated" id="222" name="Google Shape;222;p38"/>
          <p:cNvPicPr preferRelativeResize="0"/>
          <p:nvPr/>
        </p:nvPicPr>
        <p:blipFill rotWithShape="1">
          <a:blip r:embed="rId6">
            <a:alphaModFix/>
          </a:blip>
          <a:srcRect b="0" l="0" r="0" t="0"/>
          <a:stretch/>
        </p:blipFill>
        <p:spPr>
          <a:xfrm>
            <a:off x="671513" y="1658938"/>
            <a:ext cx="4254500" cy="4198937"/>
          </a:xfrm>
          <a:prstGeom prst="rect">
            <a:avLst/>
          </a:prstGeom>
          <a:noFill/>
          <a:ln cap="flat" cmpd="sng" w="9525">
            <a:solidFill>
              <a:srgbClr val="666666"/>
            </a:solidFill>
            <a:prstDash val="solid"/>
            <a:round/>
            <a:headEnd len="sm" w="sm" type="none"/>
            <a:tailEnd len="sm" w="sm" type="none"/>
          </a:ln>
        </p:spPr>
      </p:pic>
      <p:sp>
        <p:nvSpPr>
          <p:cNvPr id="223" name="Google Shape;223;p3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4" name="Google Shape;224;p38"/>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5" name="Google Shape;225;p38"/>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226" name="Shape 226"/>
        <p:cNvGrpSpPr/>
        <p:nvPr/>
      </p:nvGrpSpPr>
      <p:grpSpPr>
        <a:xfrm>
          <a:off x="0" y="0"/>
          <a:ext cx="0" cy="0"/>
          <a:chOff x="0" y="0"/>
          <a:chExt cx="0" cy="0"/>
        </a:xfrm>
      </p:grpSpPr>
      <p:pic>
        <p:nvPicPr>
          <p:cNvPr id="227" name="Google Shape;227;p55"/>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228" name="Google Shape;228;p55"/>
          <p:cNvCxnSpPr/>
          <p:nvPr/>
        </p:nvCxnSpPr>
        <p:spPr>
          <a:xfrm>
            <a:off x="-30163" y="6567488"/>
            <a:ext cx="2082801" cy="0"/>
          </a:xfrm>
          <a:prstGeom prst="straightConnector1">
            <a:avLst/>
          </a:prstGeom>
          <a:noFill/>
          <a:ln cap="flat" cmpd="sng" w="25400">
            <a:solidFill>
              <a:srgbClr val="006FB6"/>
            </a:solidFill>
            <a:prstDash val="solid"/>
            <a:round/>
            <a:headEnd len="med" w="med" type="none"/>
            <a:tailEnd len="med" w="med" type="none"/>
          </a:ln>
        </p:spPr>
      </p:cxnSp>
      <p:cxnSp>
        <p:nvCxnSpPr>
          <p:cNvPr id="229" name="Google Shape;229;p55"/>
          <p:cNvCxnSpPr/>
          <p:nvPr/>
        </p:nvCxnSpPr>
        <p:spPr>
          <a:xfrm>
            <a:off x="7621588" y="6565900"/>
            <a:ext cx="2081212" cy="0"/>
          </a:xfrm>
          <a:prstGeom prst="straightConnector1">
            <a:avLst/>
          </a:prstGeom>
          <a:noFill/>
          <a:ln cap="flat" cmpd="sng" w="25400">
            <a:solidFill>
              <a:srgbClr val="96C934"/>
            </a:solidFill>
            <a:prstDash val="solid"/>
            <a:round/>
            <a:headEnd len="med" w="med" type="none"/>
            <a:tailEnd len="med" w="med" type="none"/>
          </a:ln>
        </p:spPr>
      </p:cxnSp>
      <p:cxnSp>
        <p:nvCxnSpPr>
          <p:cNvPr id="230" name="Google Shape;230;p55"/>
          <p:cNvCxnSpPr/>
          <p:nvPr/>
        </p:nvCxnSpPr>
        <p:spPr>
          <a:xfrm>
            <a:off x="10120313" y="6583363"/>
            <a:ext cx="2082800" cy="0"/>
          </a:xfrm>
          <a:prstGeom prst="straightConnector1">
            <a:avLst/>
          </a:prstGeom>
          <a:noFill/>
          <a:ln cap="flat" cmpd="sng" w="25400">
            <a:solidFill>
              <a:srgbClr val="96C934"/>
            </a:solidFill>
            <a:prstDash val="solid"/>
            <a:round/>
            <a:headEnd len="med" w="med" type="none"/>
            <a:tailEnd len="med" w="med" type="none"/>
          </a:ln>
        </p:spPr>
      </p:cxnSp>
      <p:pic>
        <p:nvPicPr>
          <p:cNvPr id="231" name="Google Shape;231;p55"/>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cxnSp>
        <p:nvCxnSpPr>
          <p:cNvPr id="232" name="Google Shape;232;p55"/>
          <p:cNvCxnSpPr/>
          <p:nvPr/>
        </p:nvCxnSpPr>
        <p:spPr>
          <a:xfrm>
            <a:off x="2289175"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233" name="Google Shape;233;p55"/>
          <p:cNvCxnSpPr/>
          <p:nvPr/>
        </p:nvCxnSpPr>
        <p:spPr>
          <a:xfrm>
            <a:off x="4926013" y="6565900"/>
            <a:ext cx="2082800" cy="0"/>
          </a:xfrm>
          <a:prstGeom prst="straightConnector1">
            <a:avLst/>
          </a:prstGeom>
          <a:noFill/>
          <a:ln cap="flat" cmpd="sng" w="25400">
            <a:solidFill>
              <a:srgbClr val="006FB6"/>
            </a:solidFill>
            <a:prstDash val="solid"/>
            <a:round/>
            <a:headEnd len="med" w="med" type="none"/>
            <a:tailEnd len="med" w="med" type="none"/>
          </a:ln>
        </p:spPr>
      </p:cxnSp>
      <p:pic>
        <p:nvPicPr>
          <p:cNvPr id="234" name="Google Shape;234;p55"/>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235" name="Google Shape;235;p55"/>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236" name="Google Shape;236;p5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7" name="Google Shape;237;p55"/>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55"/>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1">
    <p:spTree>
      <p:nvGrpSpPr>
        <p:cNvPr id="239" name="Shape 239"/>
        <p:cNvGrpSpPr/>
        <p:nvPr/>
      </p:nvGrpSpPr>
      <p:grpSpPr>
        <a:xfrm>
          <a:off x="0" y="0"/>
          <a:ext cx="0" cy="0"/>
          <a:chOff x="0" y="0"/>
          <a:chExt cx="0" cy="0"/>
        </a:xfrm>
      </p:grpSpPr>
      <p:pic>
        <p:nvPicPr>
          <p:cNvPr id="240" name="Google Shape;240;p96"/>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241" name="Google Shape;241;p96"/>
          <p:cNvCxnSpPr/>
          <p:nvPr/>
        </p:nvCxnSpPr>
        <p:spPr>
          <a:xfrm>
            <a:off x="-30163" y="6567488"/>
            <a:ext cx="2082801" cy="0"/>
          </a:xfrm>
          <a:prstGeom prst="straightConnector1">
            <a:avLst/>
          </a:prstGeom>
          <a:noFill/>
          <a:ln cap="flat" cmpd="sng" w="25400">
            <a:solidFill>
              <a:srgbClr val="96C934"/>
            </a:solidFill>
            <a:prstDash val="solid"/>
            <a:round/>
            <a:headEnd len="med" w="med" type="none"/>
            <a:tailEnd len="med" w="med" type="none"/>
          </a:ln>
        </p:spPr>
      </p:cxnSp>
      <p:cxnSp>
        <p:nvCxnSpPr>
          <p:cNvPr id="242" name="Google Shape;242;p96"/>
          <p:cNvCxnSpPr/>
          <p:nvPr/>
        </p:nvCxnSpPr>
        <p:spPr>
          <a:xfrm>
            <a:off x="22891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243" name="Google Shape;243;p96"/>
          <p:cNvCxnSpPr/>
          <p:nvPr/>
        </p:nvCxnSpPr>
        <p:spPr>
          <a:xfrm>
            <a:off x="4926013"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244" name="Google Shape;244;p96"/>
          <p:cNvCxnSpPr/>
          <p:nvPr/>
        </p:nvCxnSpPr>
        <p:spPr>
          <a:xfrm>
            <a:off x="7621588"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245" name="Google Shape;245;p96"/>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246" name="Google Shape;246;p96"/>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247" name="Google Shape;247;p96"/>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248" name="Google Shape;248;p96"/>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pic>
        <p:nvPicPr>
          <p:cNvPr id="249" name="Google Shape;249;p96"/>
          <p:cNvPicPr preferRelativeResize="0"/>
          <p:nvPr/>
        </p:nvPicPr>
        <p:blipFill rotWithShape="1">
          <a:blip r:embed="rId6">
            <a:alphaModFix/>
          </a:blip>
          <a:srcRect b="0" l="0" r="0" t="0"/>
          <a:stretch/>
        </p:blipFill>
        <p:spPr>
          <a:xfrm>
            <a:off x="3265488" y="1495425"/>
            <a:ext cx="5661025" cy="4743450"/>
          </a:xfrm>
          <a:prstGeom prst="rect">
            <a:avLst/>
          </a:prstGeom>
          <a:noFill/>
          <a:ln>
            <a:noFill/>
          </a:ln>
        </p:spPr>
      </p:pic>
      <p:sp>
        <p:nvSpPr>
          <p:cNvPr id="250" name="Google Shape;250;p96"/>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1" name="Google Shape;251;p96"/>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2" name="Google Shape;252;p96"/>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3" name="Google Shape;253;p9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4" name="Google Shape;254;p96"/>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5" name="Google Shape;255;p96"/>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256" name="Shape 256"/>
        <p:cNvGrpSpPr/>
        <p:nvPr/>
      </p:nvGrpSpPr>
      <p:grpSpPr>
        <a:xfrm>
          <a:off x="0" y="0"/>
          <a:ext cx="0" cy="0"/>
          <a:chOff x="0" y="0"/>
          <a:chExt cx="0" cy="0"/>
        </a:xfrm>
      </p:grpSpPr>
      <p:pic>
        <p:nvPicPr>
          <p:cNvPr id="257" name="Google Shape;257;p97"/>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258" name="Google Shape;258;p97"/>
          <p:cNvCxnSpPr/>
          <p:nvPr/>
        </p:nvCxnSpPr>
        <p:spPr>
          <a:xfrm>
            <a:off x="-30163" y="6567488"/>
            <a:ext cx="2082801" cy="0"/>
          </a:xfrm>
          <a:prstGeom prst="straightConnector1">
            <a:avLst/>
          </a:prstGeom>
          <a:noFill/>
          <a:ln cap="flat" cmpd="sng" w="25400">
            <a:solidFill>
              <a:srgbClr val="006FB6"/>
            </a:solidFill>
            <a:prstDash val="solid"/>
            <a:round/>
            <a:headEnd len="med" w="med" type="none"/>
            <a:tailEnd len="med" w="med" type="none"/>
          </a:ln>
        </p:spPr>
      </p:cxnSp>
      <p:cxnSp>
        <p:nvCxnSpPr>
          <p:cNvPr id="259" name="Google Shape;259;p97"/>
          <p:cNvCxnSpPr/>
          <p:nvPr/>
        </p:nvCxnSpPr>
        <p:spPr>
          <a:xfrm>
            <a:off x="22891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260" name="Google Shape;260;p97"/>
          <p:cNvCxnSpPr/>
          <p:nvPr/>
        </p:nvCxnSpPr>
        <p:spPr>
          <a:xfrm>
            <a:off x="4926013"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261" name="Google Shape;261;p97"/>
          <p:cNvCxnSpPr/>
          <p:nvPr/>
        </p:nvCxnSpPr>
        <p:spPr>
          <a:xfrm>
            <a:off x="7621588" y="6565900"/>
            <a:ext cx="2081212" cy="0"/>
          </a:xfrm>
          <a:prstGeom prst="straightConnector1">
            <a:avLst/>
          </a:prstGeom>
          <a:noFill/>
          <a:ln cap="flat" cmpd="sng" w="25400">
            <a:solidFill>
              <a:srgbClr val="006FB6"/>
            </a:solidFill>
            <a:prstDash val="solid"/>
            <a:round/>
            <a:headEnd len="med" w="med" type="none"/>
            <a:tailEnd len="med" w="med" type="none"/>
          </a:ln>
        </p:spPr>
      </p:cxnSp>
      <p:cxnSp>
        <p:nvCxnSpPr>
          <p:cNvPr id="262" name="Google Shape;262;p97"/>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263" name="Google Shape;263;p97"/>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264" name="Google Shape;264;p97"/>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265" name="Google Shape;265;p97"/>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266" name="Google Shape;266;p9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7" name="Google Shape;267;p97"/>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97"/>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3_Title, 3 points,content box">
    <p:spTree>
      <p:nvGrpSpPr>
        <p:cNvPr id="269" name="Shape 269"/>
        <p:cNvGrpSpPr/>
        <p:nvPr/>
      </p:nvGrpSpPr>
      <p:grpSpPr>
        <a:xfrm>
          <a:off x="0" y="0"/>
          <a:ext cx="0" cy="0"/>
          <a:chOff x="0" y="0"/>
          <a:chExt cx="0" cy="0"/>
        </a:xfrm>
      </p:grpSpPr>
      <p:pic>
        <p:nvPicPr>
          <p:cNvPr id="270" name="Google Shape;270;p98"/>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271" name="Google Shape;271;p98"/>
          <p:cNvCxnSpPr/>
          <p:nvPr/>
        </p:nvCxnSpPr>
        <p:spPr>
          <a:xfrm>
            <a:off x="-30163" y="6567488"/>
            <a:ext cx="2082801" cy="0"/>
          </a:xfrm>
          <a:prstGeom prst="straightConnector1">
            <a:avLst/>
          </a:prstGeom>
          <a:noFill/>
          <a:ln cap="flat" cmpd="sng" w="25400">
            <a:solidFill>
              <a:srgbClr val="006FB6"/>
            </a:solidFill>
            <a:prstDash val="solid"/>
            <a:round/>
            <a:headEnd len="med" w="med" type="none"/>
            <a:tailEnd len="med" w="med" type="none"/>
          </a:ln>
        </p:spPr>
      </p:cxnSp>
      <p:cxnSp>
        <p:nvCxnSpPr>
          <p:cNvPr id="272" name="Google Shape;272;p98"/>
          <p:cNvCxnSpPr/>
          <p:nvPr/>
        </p:nvCxnSpPr>
        <p:spPr>
          <a:xfrm>
            <a:off x="7621588" y="6565900"/>
            <a:ext cx="2081212" cy="0"/>
          </a:xfrm>
          <a:prstGeom prst="straightConnector1">
            <a:avLst/>
          </a:prstGeom>
          <a:noFill/>
          <a:ln cap="flat" cmpd="sng" w="25400">
            <a:solidFill>
              <a:srgbClr val="96C934"/>
            </a:solidFill>
            <a:prstDash val="solid"/>
            <a:round/>
            <a:headEnd len="med" w="med" type="none"/>
            <a:tailEnd len="med" w="med" type="none"/>
          </a:ln>
        </p:spPr>
      </p:cxnSp>
      <p:cxnSp>
        <p:nvCxnSpPr>
          <p:cNvPr id="273" name="Google Shape;273;p98"/>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274" name="Google Shape;274;p98"/>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275" name="Google Shape;275;p98"/>
          <p:cNvPicPr preferRelativeResize="0"/>
          <p:nvPr/>
        </p:nvPicPr>
        <p:blipFill rotWithShape="1">
          <a:blip r:embed="rId4">
            <a:alphaModFix/>
          </a:blip>
          <a:srcRect b="0" l="0" r="0" t="0"/>
          <a:stretch/>
        </p:blipFill>
        <p:spPr>
          <a:xfrm>
            <a:off x="6981825" y="6196013"/>
            <a:ext cx="687388" cy="615950"/>
          </a:xfrm>
          <a:prstGeom prst="rect">
            <a:avLst/>
          </a:prstGeom>
          <a:noFill/>
          <a:ln>
            <a:noFill/>
          </a:ln>
        </p:spPr>
      </p:pic>
      <p:cxnSp>
        <p:nvCxnSpPr>
          <p:cNvPr id="276" name="Google Shape;276;p98"/>
          <p:cNvCxnSpPr/>
          <p:nvPr/>
        </p:nvCxnSpPr>
        <p:spPr>
          <a:xfrm>
            <a:off x="2289175"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277" name="Google Shape;277;p98"/>
          <p:cNvCxnSpPr/>
          <p:nvPr/>
        </p:nvCxnSpPr>
        <p:spPr>
          <a:xfrm>
            <a:off x="4926013" y="6565900"/>
            <a:ext cx="2082800" cy="0"/>
          </a:xfrm>
          <a:prstGeom prst="straightConnector1">
            <a:avLst/>
          </a:prstGeom>
          <a:noFill/>
          <a:ln cap="flat" cmpd="sng" w="25400">
            <a:solidFill>
              <a:srgbClr val="96C934"/>
            </a:solidFill>
            <a:prstDash val="solid"/>
            <a:round/>
            <a:headEnd len="med" w="med" type="none"/>
            <a:tailEnd len="med" w="med" type="none"/>
          </a:ln>
        </p:spPr>
      </p:cxnSp>
      <p:pic>
        <p:nvPicPr>
          <p:cNvPr id="278" name="Google Shape;278;p98"/>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pic>
        <p:nvPicPr>
          <p:cNvPr id="279" name="Google Shape;279;p98"/>
          <p:cNvPicPr preferRelativeResize="0"/>
          <p:nvPr/>
        </p:nvPicPr>
        <p:blipFill rotWithShape="1">
          <a:blip r:embed="rId6">
            <a:alphaModFix/>
          </a:blip>
          <a:srcRect b="0" l="0" r="0" t="0"/>
          <a:stretch/>
        </p:blipFill>
        <p:spPr>
          <a:xfrm>
            <a:off x="5314950" y="4975225"/>
            <a:ext cx="982663" cy="1104900"/>
          </a:xfrm>
          <a:prstGeom prst="rect">
            <a:avLst/>
          </a:prstGeom>
          <a:noFill/>
          <a:ln>
            <a:noFill/>
          </a:ln>
        </p:spPr>
      </p:pic>
      <p:sp>
        <p:nvSpPr>
          <p:cNvPr id="280" name="Google Shape;280;p9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1" name="Google Shape;281;p98"/>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2" name="Google Shape;282;p98"/>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98"/>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98"/>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98"/>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98"/>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98"/>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98"/>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98"/>
          <p:cNvSpPr/>
          <p:nvPr>
            <p:ph idx="9" type="pic"/>
          </p:nvPr>
        </p:nvSpPr>
        <p:spPr>
          <a:xfrm>
            <a:off x="7967502" y="1420398"/>
            <a:ext cx="3962194" cy="3122713"/>
          </a:xfrm>
          <a:prstGeom prst="rect">
            <a:avLst/>
          </a:prstGeom>
          <a:noFill/>
          <a:ln>
            <a:noFill/>
          </a:ln>
        </p:spPr>
      </p:sp>
      <p:sp>
        <p:nvSpPr>
          <p:cNvPr id="290" name="Google Shape;290;p98"/>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1" name="Google Shape;291;p98"/>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8" name="Shape 18"/>
        <p:cNvGrpSpPr/>
        <p:nvPr/>
      </p:nvGrpSpPr>
      <p:grpSpPr>
        <a:xfrm>
          <a:off x="0" y="0"/>
          <a:ext cx="0" cy="0"/>
          <a:chOff x="0" y="0"/>
          <a:chExt cx="0" cy="0"/>
        </a:xfrm>
      </p:grpSpPr>
      <p:pic>
        <p:nvPicPr>
          <p:cNvPr id="19" name="Google Shape;19;p29"/>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20" name="Google Shape;20;p29"/>
          <p:cNvCxnSpPr/>
          <p:nvPr/>
        </p:nvCxnSpPr>
        <p:spPr>
          <a:xfrm>
            <a:off x="-30163" y="6567488"/>
            <a:ext cx="2082801" cy="0"/>
          </a:xfrm>
          <a:prstGeom prst="straightConnector1">
            <a:avLst/>
          </a:prstGeom>
          <a:noFill/>
          <a:ln cap="flat" cmpd="sng" w="25400">
            <a:solidFill>
              <a:srgbClr val="96C934"/>
            </a:solidFill>
            <a:prstDash val="solid"/>
            <a:round/>
            <a:headEnd len="med" w="med" type="none"/>
            <a:tailEnd len="med" w="med" type="none"/>
          </a:ln>
        </p:spPr>
      </p:cxnSp>
      <p:cxnSp>
        <p:nvCxnSpPr>
          <p:cNvPr id="21" name="Google Shape;21;p29"/>
          <p:cNvCxnSpPr/>
          <p:nvPr/>
        </p:nvCxnSpPr>
        <p:spPr>
          <a:xfrm>
            <a:off x="22891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22" name="Google Shape;22;p29"/>
          <p:cNvCxnSpPr/>
          <p:nvPr/>
        </p:nvCxnSpPr>
        <p:spPr>
          <a:xfrm>
            <a:off x="4926013"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23" name="Google Shape;23;p29"/>
          <p:cNvCxnSpPr/>
          <p:nvPr/>
        </p:nvCxnSpPr>
        <p:spPr>
          <a:xfrm>
            <a:off x="7621588" y="6565900"/>
            <a:ext cx="2081212" cy="0"/>
          </a:xfrm>
          <a:prstGeom prst="straightConnector1">
            <a:avLst/>
          </a:prstGeom>
          <a:noFill/>
          <a:ln cap="flat" cmpd="sng" w="25400">
            <a:solidFill>
              <a:srgbClr val="006FB6"/>
            </a:solidFill>
            <a:prstDash val="solid"/>
            <a:round/>
            <a:headEnd len="med" w="med" type="none"/>
            <a:tailEnd len="med" w="med" type="none"/>
          </a:ln>
        </p:spPr>
      </p:cxnSp>
      <p:cxnSp>
        <p:nvCxnSpPr>
          <p:cNvPr id="24" name="Google Shape;24;p29"/>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25" name="Google Shape;25;p29"/>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26" name="Google Shape;26;p29"/>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27" name="Google Shape;27;p29"/>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pic>
        <p:nvPicPr>
          <p:cNvPr id="28" name="Google Shape;28;p29"/>
          <p:cNvPicPr preferRelativeResize="0"/>
          <p:nvPr/>
        </p:nvPicPr>
        <p:blipFill rotWithShape="1">
          <a:blip r:embed="rId6">
            <a:alphaModFix/>
          </a:blip>
          <a:srcRect b="0" l="0" r="0" t="0"/>
          <a:stretch/>
        </p:blipFill>
        <p:spPr>
          <a:xfrm>
            <a:off x="544513" y="1666875"/>
            <a:ext cx="768350" cy="763588"/>
          </a:xfrm>
          <a:prstGeom prst="rect">
            <a:avLst/>
          </a:prstGeom>
          <a:noFill/>
          <a:ln>
            <a:noFill/>
          </a:ln>
        </p:spPr>
      </p:pic>
      <p:pic>
        <p:nvPicPr>
          <p:cNvPr id="29" name="Google Shape;29;p29"/>
          <p:cNvPicPr preferRelativeResize="0"/>
          <p:nvPr/>
        </p:nvPicPr>
        <p:blipFill rotWithShape="1">
          <a:blip r:embed="rId7">
            <a:alphaModFix/>
          </a:blip>
          <a:srcRect b="0" l="0" r="0" t="0"/>
          <a:stretch/>
        </p:blipFill>
        <p:spPr>
          <a:xfrm>
            <a:off x="511175" y="3130550"/>
            <a:ext cx="833438" cy="884238"/>
          </a:xfrm>
          <a:prstGeom prst="rect">
            <a:avLst/>
          </a:prstGeom>
          <a:noFill/>
          <a:ln>
            <a:noFill/>
          </a:ln>
        </p:spPr>
      </p:pic>
      <p:pic>
        <p:nvPicPr>
          <p:cNvPr id="30" name="Google Shape;30;p29"/>
          <p:cNvPicPr preferRelativeResize="0"/>
          <p:nvPr/>
        </p:nvPicPr>
        <p:blipFill rotWithShape="1">
          <a:blip r:embed="rId8">
            <a:alphaModFix/>
          </a:blip>
          <a:srcRect b="0" l="0" r="0" t="0"/>
          <a:stretch/>
        </p:blipFill>
        <p:spPr>
          <a:xfrm>
            <a:off x="511175" y="4872038"/>
            <a:ext cx="833438" cy="914400"/>
          </a:xfrm>
          <a:prstGeom prst="rect">
            <a:avLst/>
          </a:prstGeom>
          <a:noFill/>
          <a:ln>
            <a:noFill/>
          </a:ln>
        </p:spPr>
      </p:pic>
      <p:sp>
        <p:nvSpPr>
          <p:cNvPr id="31" name="Google Shape;31;p29"/>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32" name="Google Shape;32;p29"/>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29"/>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2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 name="Google Shape;35;p29"/>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92" name="Shape 292"/>
        <p:cNvGrpSpPr/>
        <p:nvPr/>
      </p:nvGrpSpPr>
      <p:grpSpPr>
        <a:xfrm>
          <a:off x="0" y="0"/>
          <a:ext cx="0" cy="0"/>
          <a:chOff x="0" y="0"/>
          <a:chExt cx="0" cy="0"/>
        </a:xfrm>
      </p:grpSpPr>
      <p:pic>
        <p:nvPicPr>
          <p:cNvPr id="293" name="Google Shape;293;p99"/>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294" name="Google Shape;294;p99"/>
          <p:cNvCxnSpPr/>
          <p:nvPr/>
        </p:nvCxnSpPr>
        <p:spPr>
          <a:xfrm>
            <a:off x="-30163" y="6567488"/>
            <a:ext cx="2082801" cy="0"/>
          </a:xfrm>
          <a:prstGeom prst="straightConnector1">
            <a:avLst/>
          </a:prstGeom>
          <a:noFill/>
          <a:ln cap="flat" cmpd="sng" w="25400">
            <a:solidFill>
              <a:srgbClr val="96C934"/>
            </a:solidFill>
            <a:prstDash val="solid"/>
            <a:round/>
            <a:headEnd len="med" w="med" type="none"/>
            <a:tailEnd len="med" w="med" type="none"/>
          </a:ln>
        </p:spPr>
      </p:cxnSp>
      <p:cxnSp>
        <p:nvCxnSpPr>
          <p:cNvPr id="295" name="Google Shape;295;p99"/>
          <p:cNvCxnSpPr/>
          <p:nvPr/>
        </p:nvCxnSpPr>
        <p:spPr>
          <a:xfrm>
            <a:off x="22891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296" name="Google Shape;296;p99"/>
          <p:cNvCxnSpPr/>
          <p:nvPr/>
        </p:nvCxnSpPr>
        <p:spPr>
          <a:xfrm>
            <a:off x="4926013"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297" name="Google Shape;297;p99"/>
          <p:cNvCxnSpPr/>
          <p:nvPr/>
        </p:nvCxnSpPr>
        <p:spPr>
          <a:xfrm>
            <a:off x="7621588" y="6565900"/>
            <a:ext cx="2081212" cy="0"/>
          </a:xfrm>
          <a:prstGeom prst="straightConnector1">
            <a:avLst/>
          </a:prstGeom>
          <a:noFill/>
          <a:ln cap="flat" cmpd="sng" w="25400">
            <a:solidFill>
              <a:srgbClr val="006FB6"/>
            </a:solidFill>
            <a:prstDash val="solid"/>
            <a:round/>
            <a:headEnd len="med" w="med" type="none"/>
            <a:tailEnd len="med" w="med" type="none"/>
          </a:ln>
        </p:spPr>
      </p:cxnSp>
      <p:cxnSp>
        <p:nvCxnSpPr>
          <p:cNvPr id="298" name="Google Shape;298;p99"/>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299" name="Google Shape;299;p99"/>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300" name="Google Shape;300;p99"/>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301" name="Google Shape;301;p99"/>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302" name="Google Shape;302;p99"/>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3" name="Google Shape;303;p99"/>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4" name="Google Shape;304;p99"/>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5" name="Google Shape;305;p99"/>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6" name="Google Shape;306;p99"/>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7" name="Google Shape;307;p99"/>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8" name="Google Shape;308;p99"/>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9" name="Google Shape;309;p99"/>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0" name="Google Shape;310;p99"/>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elcome 4 Points, Pic">
  <p:cSld name="1_Welcome 4 Points, Pic">
    <p:spTree>
      <p:nvGrpSpPr>
        <p:cNvPr id="311" name="Shape 311"/>
        <p:cNvGrpSpPr/>
        <p:nvPr/>
      </p:nvGrpSpPr>
      <p:grpSpPr>
        <a:xfrm>
          <a:off x="0" y="0"/>
          <a:ext cx="0" cy="0"/>
          <a:chOff x="0" y="0"/>
          <a:chExt cx="0" cy="0"/>
        </a:xfrm>
      </p:grpSpPr>
      <p:pic>
        <p:nvPicPr>
          <p:cNvPr id="312" name="Google Shape;312;p100"/>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313" name="Google Shape;313;p100"/>
          <p:cNvCxnSpPr/>
          <p:nvPr/>
        </p:nvCxnSpPr>
        <p:spPr>
          <a:xfrm>
            <a:off x="-30163" y="6567488"/>
            <a:ext cx="2082801" cy="0"/>
          </a:xfrm>
          <a:prstGeom prst="straightConnector1">
            <a:avLst/>
          </a:prstGeom>
          <a:noFill/>
          <a:ln cap="flat" cmpd="sng" w="25400">
            <a:solidFill>
              <a:srgbClr val="96C934"/>
            </a:solidFill>
            <a:prstDash val="solid"/>
            <a:round/>
            <a:headEnd len="med" w="med" type="none"/>
            <a:tailEnd len="med" w="med" type="none"/>
          </a:ln>
        </p:spPr>
      </p:cxnSp>
      <p:cxnSp>
        <p:nvCxnSpPr>
          <p:cNvPr id="314" name="Google Shape;314;p100"/>
          <p:cNvCxnSpPr/>
          <p:nvPr/>
        </p:nvCxnSpPr>
        <p:spPr>
          <a:xfrm>
            <a:off x="22891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315" name="Google Shape;315;p100"/>
          <p:cNvCxnSpPr/>
          <p:nvPr/>
        </p:nvCxnSpPr>
        <p:spPr>
          <a:xfrm>
            <a:off x="4926013"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316" name="Google Shape;316;p100"/>
          <p:cNvCxnSpPr/>
          <p:nvPr/>
        </p:nvCxnSpPr>
        <p:spPr>
          <a:xfrm>
            <a:off x="7621588" y="6565900"/>
            <a:ext cx="2081212" cy="0"/>
          </a:xfrm>
          <a:prstGeom prst="straightConnector1">
            <a:avLst/>
          </a:prstGeom>
          <a:noFill/>
          <a:ln cap="flat" cmpd="sng" w="25400">
            <a:solidFill>
              <a:srgbClr val="006FB6"/>
            </a:solidFill>
            <a:prstDash val="solid"/>
            <a:round/>
            <a:headEnd len="med" w="med" type="none"/>
            <a:tailEnd len="med" w="med" type="none"/>
          </a:ln>
        </p:spPr>
      </p:cxnSp>
      <p:cxnSp>
        <p:nvCxnSpPr>
          <p:cNvPr id="317" name="Google Shape;317;p100"/>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318" name="Google Shape;318;p100"/>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319" name="Google Shape;319;p100"/>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320" name="Google Shape;320;p100"/>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pic>
        <p:nvPicPr>
          <p:cNvPr id="321" name="Google Shape;321;p100"/>
          <p:cNvPicPr preferRelativeResize="0"/>
          <p:nvPr/>
        </p:nvPicPr>
        <p:blipFill rotWithShape="1">
          <a:blip r:embed="rId6">
            <a:alphaModFix/>
          </a:blip>
          <a:srcRect b="0" l="0" r="0" t="0"/>
          <a:stretch/>
        </p:blipFill>
        <p:spPr>
          <a:xfrm>
            <a:off x="544513" y="1666875"/>
            <a:ext cx="768350" cy="763588"/>
          </a:xfrm>
          <a:prstGeom prst="rect">
            <a:avLst/>
          </a:prstGeom>
          <a:noFill/>
          <a:ln>
            <a:noFill/>
          </a:ln>
        </p:spPr>
      </p:pic>
      <p:pic>
        <p:nvPicPr>
          <p:cNvPr id="322" name="Google Shape;322;p100"/>
          <p:cNvPicPr preferRelativeResize="0"/>
          <p:nvPr/>
        </p:nvPicPr>
        <p:blipFill rotWithShape="1">
          <a:blip r:embed="rId7">
            <a:alphaModFix/>
          </a:blip>
          <a:srcRect b="0" l="0" r="0" t="0"/>
          <a:stretch/>
        </p:blipFill>
        <p:spPr>
          <a:xfrm>
            <a:off x="511175" y="3130550"/>
            <a:ext cx="833438" cy="884238"/>
          </a:xfrm>
          <a:prstGeom prst="rect">
            <a:avLst/>
          </a:prstGeom>
          <a:noFill/>
          <a:ln>
            <a:noFill/>
          </a:ln>
        </p:spPr>
      </p:pic>
      <p:pic>
        <p:nvPicPr>
          <p:cNvPr id="323" name="Google Shape;323;p100"/>
          <p:cNvPicPr preferRelativeResize="0"/>
          <p:nvPr/>
        </p:nvPicPr>
        <p:blipFill rotWithShape="1">
          <a:blip r:embed="rId8">
            <a:alphaModFix/>
          </a:blip>
          <a:srcRect b="0" l="0" r="0" t="0"/>
          <a:stretch/>
        </p:blipFill>
        <p:spPr>
          <a:xfrm>
            <a:off x="511175" y="4872038"/>
            <a:ext cx="833438" cy="914400"/>
          </a:xfrm>
          <a:prstGeom prst="rect">
            <a:avLst/>
          </a:prstGeom>
          <a:noFill/>
          <a:ln>
            <a:noFill/>
          </a:ln>
        </p:spPr>
      </p:pic>
      <p:sp>
        <p:nvSpPr>
          <p:cNvPr id="324" name="Google Shape;324;p100"/>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325" name="Google Shape;325;p10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6" name="Google Shape;326;p100"/>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7" name="Google Shape;327;p10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28" name="Google Shape;328;p100"/>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elcome 4 Points, Pic">
  <p:cSld name="1_Welcome 4 Points, Pic 2">
    <p:spTree>
      <p:nvGrpSpPr>
        <p:cNvPr id="329" name="Shape 329"/>
        <p:cNvGrpSpPr/>
        <p:nvPr/>
      </p:nvGrpSpPr>
      <p:grpSpPr>
        <a:xfrm>
          <a:off x="0" y="0"/>
          <a:ext cx="0" cy="0"/>
          <a:chOff x="0" y="0"/>
          <a:chExt cx="0" cy="0"/>
        </a:xfrm>
      </p:grpSpPr>
      <p:pic>
        <p:nvPicPr>
          <p:cNvPr id="330" name="Google Shape;330;p101"/>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331" name="Google Shape;331;p101"/>
          <p:cNvCxnSpPr/>
          <p:nvPr/>
        </p:nvCxnSpPr>
        <p:spPr>
          <a:xfrm>
            <a:off x="-30163" y="6567488"/>
            <a:ext cx="2082801" cy="0"/>
          </a:xfrm>
          <a:prstGeom prst="straightConnector1">
            <a:avLst/>
          </a:prstGeom>
          <a:noFill/>
          <a:ln cap="flat" cmpd="sng" w="25400">
            <a:solidFill>
              <a:srgbClr val="96C934"/>
            </a:solidFill>
            <a:prstDash val="solid"/>
            <a:round/>
            <a:headEnd len="med" w="med" type="none"/>
            <a:tailEnd len="med" w="med" type="none"/>
          </a:ln>
        </p:spPr>
      </p:cxnSp>
      <p:cxnSp>
        <p:nvCxnSpPr>
          <p:cNvPr id="332" name="Google Shape;332;p101"/>
          <p:cNvCxnSpPr/>
          <p:nvPr/>
        </p:nvCxnSpPr>
        <p:spPr>
          <a:xfrm>
            <a:off x="22891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333" name="Google Shape;333;p101"/>
          <p:cNvCxnSpPr/>
          <p:nvPr/>
        </p:nvCxnSpPr>
        <p:spPr>
          <a:xfrm>
            <a:off x="4926013"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334" name="Google Shape;334;p101"/>
          <p:cNvCxnSpPr/>
          <p:nvPr/>
        </p:nvCxnSpPr>
        <p:spPr>
          <a:xfrm>
            <a:off x="7621588" y="6565900"/>
            <a:ext cx="2081212" cy="0"/>
          </a:xfrm>
          <a:prstGeom prst="straightConnector1">
            <a:avLst/>
          </a:prstGeom>
          <a:noFill/>
          <a:ln cap="flat" cmpd="sng" w="25400">
            <a:solidFill>
              <a:srgbClr val="006FB6"/>
            </a:solidFill>
            <a:prstDash val="solid"/>
            <a:round/>
            <a:headEnd len="med" w="med" type="none"/>
            <a:tailEnd len="med" w="med" type="none"/>
          </a:ln>
        </p:spPr>
      </p:cxnSp>
      <p:cxnSp>
        <p:nvCxnSpPr>
          <p:cNvPr id="335" name="Google Shape;335;p101"/>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336" name="Google Shape;336;p101"/>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337" name="Google Shape;337;p101"/>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338" name="Google Shape;338;p101"/>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pic>
        <p:nvPicPr>
          <p:cNvPr id="339" name="Google Shape;339;p101"/>
          <p:cNvPicPr preferRelativeResize="0"/>
          <p:nvPr/>
        </p:nvPicPr>
        <p:blipFill rotWithShape="1">
          <a:blip r:embed="rId6">
            <a:alphaModFix/>
          </a:blip>
          <a:srcRect b="0" l="0" r="0" t="0"/>
          <a:stretch/>
        </p:blipFill>
        <p:spPr>
          <a:xfrm>
            <a:off x="531813" y="1630363"/>
            <a:ext cx="735012" cy="836612"/>
          </a:xfrm>
          <a:prstGeom prst="rect">
            <a:avLst/>
          </a:prstGeom>
          <a:noFill/>
          <a:ln>
            <a:noFill/>
          </a:ln>
        </p:spPr>
      </p:pic>
      <p:pic>
        <p:nvPicPr>
          <p:cNvPr id="340" name="Google Shape;340;p101"/>
          <p:cNvPicPr preferRelativeResize="0"/>
          <p:nvPr/>
        </p:nvPicPr>
        <p:blipFill rotWithShape="1">
          <a:blip r:embed="rId7">
            <a:alphaModFix/>
          </a:blip>
          <a:srcRect b="0" l="0" r="0" t="0"/>
          <a:stretch/>
        </p:blipFill>
        <p:spPr>
          <a:xfrm>
            <a:off x="531813" y="3182938"/>
            <a:ext cx="735012" cy="779462"/>
          </a:xfrm>
          <a:prstGeom prst="rect">
            <a:avLst/>
          </a:prstGeom>
          <a:noFill/>
          <a:ln>
            <a:noFill/>
          </a:ln>
        </p:spPr>
      </p:pic>
      <p:pic>
        <p:nvPicPr>
          <p:cNvPr id="341" name="Google Shape;341;p101"/>
          <p:cNvPicPr preferRelativeResize="0"/>
          <p:nvPr/>
        </p:nvPicPr>
        <p:blipFill rotWithShape="1">
          <a:blip r:embed="rId8">
            <a:alphaModFix/>
          </a:blip>
          <a:srcRect b="0" l="0" r="0" t="0"/>
          <a:stretch/>
        </p:blipFill>
        <p:spPr>
          <a:xfrm>
            <a:off x="482600" y="4976813"/>
            <a:ext cx="833438" cy="704850"/>
          </a:xfrm>
          <a:prstGeom prst="rect">
            <a:avLst/>
          </a:prstGeom>
          <a:noFill/>
          <a:ln>
            <a:noFill/>
          </a:ln>
        </p:spPr>
      </p:pic>
      <p:sp>
        <p:nvSpPr>
          <p:cNvPr id="342" name="Google Shape;342;p101"/>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343" name="Google Shape;343;p101"/>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4" name="Google Shape;344;p101"/>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5" name="Google Shape;345;p10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6" name="Google Shape;346;p101"/>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47" name="Shape 347"/>
        <p:cNvGrpSpPr/>
        <p:nvPr/>
      </p:nvGrpSpPr>
      <p:grpSpPr>
        <a:xfrm>
          <a:off x="0" y="0"/>
          <a:ext cx="0" cy="0"/>
          <a:chOff x="0" y="0"/>
          <a:chExt cx="0" cy="0"/>
        </a:xfrm>
      </p:grpSpPr>
      <p:pic>
        <p:nvPicPr>
          <p:cNvPr id="348" name="Google Shape;348;p102"/>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349" name="Google Shape;349;p102"/>
          <p:cNvCxnSpPr/>
          <p:nvPr/>
        </p:nvCxnSpPr>
        <p:spPr>
          <a:xfrm>
            <a:off x="-30163" y="6567488"/>
            <a:ext cx="2082801" cy="0"/>
          </a:xfrm>
          <a:prstGeom prst="straightConnector1">
            <a:avLst/>
          </a:prstGeom>
          <a:noFill/>
          <a:ln cap="flat" cmpd="sng" w="25400">
            <a:solidFill>
              <a:srgbClr val="96C934"/>
            </a:solidFill>
            <a:prstDash val="solid"/>
            <a:round/>
            <a:headEnd len="med" w="med" type="none"/>
            <a:tailEnd len="med" w="med" type="none"/>
          </a:ln>
        </p:spPr>
      </p:cxnSp>
      <p:cxnSp>
        <p:nvCxnSpPr>
          <p:cNvPr id="350" name="Google Shape;350;p102"/>
          <p:cNvCxnSpPr/>
          <p:nvPr/>
        </p:nvCxnSpPr>
        <p:spPr>
          <a:xfrm>
            <a:off x="22891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351" name="Google Shape;351;p102"/>
          <p:cNvCxnSpPr/>
          <p:nvPr/>
        </p:nvCxnSpPr>
        <p:spPr>
          <a:xfrm>
            <a:off x="4926013"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352" name="Google Shape;352;p102"/>
          <p:cNvCxnSpPr/>
          <p:nvPr/>
        </p:nvCxnSpPr>
        <p:spPr>
          <a:xfrm>
            <a:off x="7621588" y="6565900"/>
            <a:ext cx="2081212" cy="0"/>
          </a:xfrm>
          <a:prstGeom prst="straightConnector1">
            <a:avLst/>
          </a:prstGeom>
          <a:noFill/>
          <a:ln cap="flat" cmpd="sng" w="25400">
            <a:solidFill>
              <a:srgbClr val="006FB6"/>
            </a:solidFill>
            <a:prstDash val="solid"/>
            <a:round/>
            <a:headEnd len="med" w="med" type="none"/>
            <a:tailEnd len="med" w="med" type="none"/>
          </a:ln>
        </p:spPr>
      </p:cxnSp>
      <p:cxnSp>
        <p:nvCxnSpPr>
          <p:cNvPr id="353" name="Google Shape;353;p102"/>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354" name="Google Shape;354;p102"/>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355" name="Google Shape;355;p102"/>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356" name="Google Shape;356;p102"/>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357" name="Google Shape;357;p102"/>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8" name="Google Shape;358;p102"/>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9" name="Google Shape;359;p102"/>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0" name="Google Shape;360;p102"/>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1" name="Google Shape;361;p102"/>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2" name="Google Shape;362;p102"/>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 name="Google Shape;363;p102"/>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4" name="Google Shape;364;p102"/>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5" name="Google Shape;365;p102"/>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3 points,content box">
  <p:cSld name="4_Title, 3 points,content box">
    <p:spTree>
      <p:nvGrpSpPr>
        <p:cNvPr id="366" name="Shape 366"/>
        <p:cNvGrpSpPr/>
        <p:nvPr/>
      </p:nvGrpSpPr>
      <p:grpSpPr>
        <a:xfrm>
          <a:off x="0" y="0"/>
          <a:ext cx="0" cy="0"/>
          <a:chOff x="0" y="0"/>
          <a:chExt cx="0" cy="0"/>
        </a:xfrm>
      </p:grpSpPr>
      <p:pic>
        <p:nvPicPr>
          <p:cNvPr id="367" name="Google Shape;367;p103"/>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368" name="Google Shape;368;p103"/>
          <p:cNvCxnSpPr/>
          <p:nvPr/>
        </p:nvCxnSpPr>
        <p:spPr>
          <a:xfrm>
            <a:off x="-30163" y="6567488"/>
            <a:ext cx="2082801" cy="0"/>
          </a:xfrm>
          <a:prstGeom prst="straightConnector1">
            <a:avLst/>
          </a:prstGeom>
          <a:noFill/>
          <a:ln cap="flat" cmpd="sng" w="25400">
            <a:solidFill>
              <a:srgbClr val="006FB6"/>
            </a:solidFill>
            <a:prstDash val="solid"/>
            <a:round/>
            <a:headEnd len="med" w="med" type="none"/>
            <a:tailEnd len="med" w="med" type="none"/>
          </a:ln>
        </p:spPr>
      </p:cxnSp>
      <p:cxnSp>
        <p:nvCxnSpPr>
          <p:cNvPr id="369" name="Google Shape;369;p103"/>
          <p:cNvCxnSpPr/>
          <p:nvPr/>
        </p:nvCxnSpPr>
        <p:spPr>
          <a:xfrm>
            <a:off x="7621588" y="6565900"/>
            <a:ext cx="2081212" cy="0"/>
          </a:xfrm>
          <a:prstGeom prst="straightConnector1">
            <a:avLst/>
          </a:prstGeom>
          <a:noFill/>
          <a:ln cap="flat" cmpd="sng" w="25400">
            <a:solidFill>
              <a:srgbClr val="96C934"/>
            </a:solidFill>
            <a:prstDash val="solid"/>
            <a:round/>
            <a:headEnd len="med" w="med" type="none"/>
            <a:tailEnd len="med" w="med" type="none"/>
          </a:ln>
        </p:spPr>
      </p:cxnSp>
      <p:cxnSp>
        <p:nvCxnSpPr>
          <p:cNvPr id="370" name="Google Shape;370;p103"/>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371" name="Google Shape;371;p103"/>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372" name="Google Shape;372;p103"/>
          <p:cNvPicPr preferRelativeResize="0"/>
          <p:nvPr/>
        </p:nvPicPr>
        <p:blipFill rotWithShape="1">
          <a:blip r:embed="rId4">
            <a:alphaModFix/>
          </a:blip>
          <a:srcRect b="0" l="0" r="0" t="0"/>
          <a:stretch/>
        </p:blipFill>
        <p:spPr>
          <a:xfrm>
            <a:off x="6981825" y="6196013"/>
            <a:ext cx="687388" cy="615950"/>
          </a:xfrm>
          <a:prstGeom prst="rect">
            <a:avLst/>
          </a:prstGeom>
          <a:noFill/>
          <a:ln>
            <a:noFill/>
          </a:ln>
        </p:spPr>
      </p:pic>
      <p:cxnSp>
        <p:nvCxnSpPr>
          <p:cNvPr id="373" name="Google Shape;373;p103"/>
          <p:cNvCxnSpPr/>
          <p:nvPr/>
        </p:nvCxnSpPr>
        <p:spPr>
          <a:xfrm>
            <a:off x="2289175"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374" name="Google Shape;374;p103"/>
          <p:cNvCxnSpPr/>
          <p:nvPr/>
        </p:nvCxnSpPr>
        <p:spPr>
          <a:xfrm>
            <a:off x="4926013" y="6565900"/>
            <a:ext cx="2082800" cy="0"/>
          </a:xfrm>
          <a:prstGeom prst="straightConnector1">
            <a:avLst/>
          </a:prstGeom>
          <a:noFill/>
          <a:ln cap="flat" cmpd="sng" w="25400">
            <a:solidFill>
              <a:srgbClr val="96C934"/>
            </a:solidFill>
            <a:prstDash val="solid"/>
            <a:round/>
            <a:headEnd len="med" w="med" type="none"/>
            <a:tailEnd len="med" w="med" type="none"/>
          </a:ln>
        </p:spPr>
      </p:cxnSp>
      <p:pic>
        <p:nvPicPr>
          <p:cNvPr id="375" name="Google Shape;375;p103"/>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pic>
        <p:nvPicPr>
          <p:cNvPr descr="Una imagen con un muchacho, niño, joven  Descripción generada con muchísima confianza" id="376" name="Google Shape;376;p103"/>
          <p:cNvPicPr preferRelativeResize="0"/>
          <p:nvPr/>
        </p:nvPicPr>
        <p:blipFill rotWithShape="1">
          <a:blip r:embed="rId6">
            <a:alphaModFix/>
          </a:blip>
          <a:srcRect b="0" l="0" r="0" t="0"/>
          <a:stretch/>
        </p:blipFill>
        <p:spPr>
          <a:xfrm>
            <a:off x="6551613" y="2127250"/>
            <a:ext cx="5113337" cy="3840163"/>
          </a:xfrm>
          <a:prstGeom prst="rect">
            <a:avLst/>
          </a:prstGeom>
          <a:noFill/>
          <a:ln cap="flat" cmpd="sng" w="19050">
            <a:solidFill>
              <a:srgbClr val="666666"/>
            </a:solidFill>
            <a:prstDash val="solid"/>
            <a:miter lim="800000"/>
            <a:headEnd len="sm" w="sm" type="none"/>
            <a:tailEnd len="sm" w="sm" type="none"/>
          </a:ln>
        </p:spPr>
      </p:pic>
      <p:sp>
        <p:nvSpPr>
          <p:cNvPr id="377" name="Google Shape;377;p10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8" name="Google Shape;378;p10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10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10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10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2" name="Google Shape;382;p10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3" name="Google Shape;383;p10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4" name="Google Shape;384;p10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5" name="Google Shape;385;p10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3 points,content box">
  <p:cSld name="4_Title, 3 points,content box 2">
    <p:spTree>
      <p:nvGrpSpPr>
        <p:cNvPr id="386" name="Shape 386"/>
        <p:cNvGrpSpPr/>
        <p:nvPr/>
      </p:nvGrpSpPr>
      <p:grpSpPr>
        <a:xfrm>
          <a:off x="0" y="0"/>
          <a:ext cx="0" cy="0"/>
          <a:chOff x="0" y="0"/>
          <a:chExt cx="0" cy="0"/>
        </a:xfrm>
      </p:grpSpPr>
      <p:pic>
        <p:nvPicPr>
          <p:cNvPr id="387" name="Google Shape;387;p104"/>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388" name="Google Shape;388;p104"/>
          <p:cNvCxnSpPr/>
          <p:nvPr/>
        </p:nvCxnSpPr>
        <p:spPr>
          <a:xfrm>
            <a:off x="-30163" y="6567488"/>
            <a:ext cx="2082801" cy="0"/>
          </a:xfrm>
          <a:prstGeom prst="straightConnector1">
            <a:avLst/>
          </a:prstGeom>
          <a:noFill/>
          <a:ln cap="flat" cmpd="sng" w="25400">
            <a:solidFill>
              <a:srgbClr val="006FB6"/>
            </a:solidFill>
            <a:prstDash val="solid"/>
            <a:round/>
            <a:headEnd len="med" w="med" type="none"/>
            <a:tailEnd len="med" w="med" type="none"/>
          </a:ln>
        </p:spPr>
      </p:cxnSp>
      <p:cxnSp>
        <p:nvCxnSpPr>
          <p:cNvPr id="389" name="Google Shape;389;p104"/>
          <p:cNvCxnSpPr/>
          <p:nvPr/>
        </p:nvCxnSpPr>
        <p:spPr>
          <a:xfrm>
            <a:off x="7621588" y="6565900"/>
            <a:ext cx="2081212" cy="0"/>
          </a:xfrm>
          <a:prstGeom prst="straightConnector1">
            <a:avLst/>
          </a:prstGeom>
          <a:noFill/>
          <a:ln cap="flat" cmpd="sng" w="25400">
            <a:solidFill>
              <a:srgbClr val="96C934"/>
            </a:solidFill>
            <a:prstDash val="solid"/>
            <a:round/>
            <a:headEnd len="med" w="med" type="none"/>
            <a:tailEnd len="med" w="med" type="none"/>
          </a:ln>
        </p:spPr>
      </p:cxnSp>
      <p:cxnSp>
        <p:nvCxnSpPr>
          <p:cNvPr id="390" name="Google Shape;390;p104"/>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391" name="Google Shape;391;p104"/>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392" name="Google Shape;392;p104"/>
          <p:cNvPicPr preferRelativeResize="0"/>
          <p:nvPr/>
        </p:nvPicPr>
        <p:blipFill rotWithShape="1">
          <a:blip r:embed="rId4">
            <a:alphaModFix/>
          </a:blip>
          <a:srcRect b="0" l="0" r="0" t="0"/>
          <a:stretch/>
        </p:blipFill>
        <p:spPr>
          <a:xfrm>
            <a:off x="6981825" y="6196013"/>
            <a:ext cx="687388" cy="615950"/>
          </a:xfrm>
          <a:prstGeom prst="rect">
            <a:avLst/>
          </a:prstGeom>
          <a:noFill/>
          <a:ln>
            <a:noFill/>
          </a:ln>
        </p:spPr>
      </p:pic>
      <p:cxnSp>
        <p:nvCxnSpPr>
          <p:cNvPr id="393" name="Google Shape;393;p104"/>
          <p:cNvCxnSpPr/>
          <p:nvPr/>
        </p:nvCxnSpPr>
        <p:spPr>
          <a:xfrm>
            <a:off x="2289175"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394" name="Google Shape;394;p104"/>
          <p:cNvCxnSpPr/>
          <p:nvPr/>
        </p:nvCxnSpPr>
        <p:spPr>
          <a:xfrm>
            <a:off x="4926013" y="6565900"/>
            <a:ext cx="2082800" cy="0"/>
          </a:xfrm>
          <a:prstGeom prst="straightConnector1">
            <a:avLst/>
          </a:prstGeom>
          <a:noFill/>
          <a:ln cap="flat" cmpd="sng" w="25400">
            <a:solidFill>
              <a:srgbClr val="96C934"/>
            </a:solidFill>
            <a:prstDash val="solid"/>
            <a:round/>
            <a:headEnd len="med" w="med" type="none"/>
            <a:tailEnd len="med" w="med" type="none"/>
          </a:ln>
        </p:spPr>
      </p:cxnSp>
      <p:pic>
        <p:nvPicPr>
          <p:cNvPr id="395" name="Google Shape;395;p104"/>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pic>
        <p:nvPicPr>
          <p:cNvPr descr="Una imagen con un muchacho, niño, joven  Descripción generada con muchísima confianza" id="396" name="Google Shape;396;p104"/>
          <p:cNvPicPr preferRelativeResize="0"/>
          <p:nvPr/>
        </p:nvPicPr>
        <p:blipFill rotWithShape="1">
          <a:blip r:embed="rId6">
            <a:alphaModFix/>
          </a:blip>
          <a:srcRect b="0" l="0" r="0" t="0"/>
          <a:stretch/>
        </p:blipFill>
        <p:spPr>
          <a:xfrm>
            <a:off x="5348288" y="3084513"/>
            <a:ext cx="3643312" cy="2855912"/>
          </a:xfrm>
          <a:prstGeom prst="rect">
            <a:avLst/>
          </a:prstGeom>
          <a:noFill/>
          <a:ln cap="flat" cmpd="sng" w="19050">
            <a:solidFill>
              <a:srgbClr val="666666"/>
            </a:solidFill>
            <a:prstDash val="solid"/>
            <a:miter lim="800000"/>
            <a:headEnd len="sm" w="sm" type="none"/>
            <a:tailEnd len="sm" w="sm" type="none"/>
          </a:ln>
        </p:spPr>
      </p:pic>
      <p:sp>
        <p:nvSpPr>
          <p:cNvPr id="397" name="Google Shape;397;p104"/>
          <p:cNvSpPr/>
          <p:nvPr/>
        </p:nvSpPr>
        <p:spPr>
          <a:xfrm>
            <a:off x="8181975" y="1374775"/>
            <a:ext cx="3802063" cy="1570038"/>
          </a:xfrm>
          <a:prstGeom prst="wedgeRoundRectCallout">
            <a:avLst>
              <a:gd fmla="val -43671" name="adj1"/>
              <a:gd fmla="val 91343"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8" name="Google Shape;398;p104"/>
          <p:cNvSpPr/>
          <p:nvPr/>
        </p:nvSpPr>
        <p:spPr>
          <a:xfrm>
            <a:off x="8851900" y="4379913"/>
            <a:ext cx="3206750" cy="1570037"/>
          </a:xfrm>
          <a:prstGeom prst="wedgeRoundRectCallout">
            <a:avLst>
              <a:gd fmla="val -55944"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9" name="Google Shape;399;p10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00" name="Google Shape;400;p10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1" name="Google Shape;401;p10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2" name="Google Shape;402;p10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3" name="Google Shape;403;p10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4" name="Google Shape;404;p10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5" name="Google Shape;405;p10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6" name="Google Shape;406;p10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7" name="Google Shape;407;p10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8" name="Google Shape;408;p104"/>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9" name="Google Shape;409;p104"/>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10" name="Shape 410"/>
        <p:cNvGrpSpPr/>
        <p:nvPr/>
      </p:nvGrpSpPr>
      <p:grpSpPr>
        <a:xfrm>
          <a:off x="0" y="0"/>
          <a:ext cx="0" cy="0"/>
          <a:chOff x="0" y="0"/>
          <a:chExt cx="0" cy="0"/>
        </a:xfrm>
      </p:grpSpPr>
      <p:pic>
        <p:nvPicPr>
          <p:cNvPr id="411" name="Google Shape;411;p105"/>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412" name="Google Shape;412;p105"/>
          <p:cNvCxnSpPr/>
          <p:nvPr/>
        </p:nvCxnSpPr>
        <p:spPr>
          <a:xfrm>
            <a:off x="-30163" y="6567488"/>
            <a:ext cx="2082801" cy="0"/>
          </a:xfrm>
          <a:prstGeom prst="straightConnector1">
            <a:avLst/>
          </a:prstGeom>
          <a:noFill/>
          <a:ln cap="flat" cmpd="sng" w="25400">
            <a:solidFill>
              <a:srgbClr val="006FB6"/>
            </a:solidFill>
            <a:prstDash val="solid"/>
            <a:round/>
            <a:headEnd len="med" w="med" type="none"/>
            <a:tailEnd len="med" w="med" type="none"/>
          </a:ln>
        </p:spPr>
      </p:cxnSp>
      <p:cxnSp>
        <p:nvCxnSpPr>
          <p:cNvPr id="413" name="Google Shape;413;p105"/>
          <p:cNvCxnSpPr/>
          <p:nvPr/>
        </p:nvCxnSpPr>
        <p:spPr>
          <a:xfrm>
            <a:off x="22891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414" name="Google Shape;414;p105"/>
          <p:cNvCxnSpPr/>
          <p:nvPr/>
        </p:nvCxnSpPr>
        <p:spPr>
          <a:xfrm>
            <a:off x="4926013"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415" name="Google Shape;415;p105"/>
          <p:cNvCxnSpPr/>
          <p:nvPr/>
        </p:nvCxnSpPr>
        <p:spPr>
          <a:xfrm>
            <a:off x="7621588" y="6565900"/>
            <a:ext cx="2081212" cy="0"/>
          </a:xfrm>
          <a:prstGeom prst="straightConnector1">
            <a:avLst/>
          </a:prstGeom>
          <a:noFill/>
          <a:ln cap="flat" cmpd="sng" w="25400">
            <a:solidFill>
              <a:srgbClr val="006FB6"/>
            </a:solidFill>
            <a:prstDash val="solid"/>
            <a:round/>
            <a:headEnd len="med" w="med" type="none"/>
            <a:tailEnd len="med" w="med" type="none"/>
          </a:ln>
        </p:spPr>
      </p:cxnSp>
      <p:cxnSp>
        <p:nvCxnSpPr>
          <p:cNvPr id="416" name="Google Shape;416;p105"/>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417" name="Google Shape;417;p105"/>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418" name="Google Shape;418;p105"/>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419" name="Google Shape;419;p105"/>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420" name="Google Shape;420;p10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21" name="Google Shape;421;p105"/>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2" name="Google Shape;422;p105"/>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423" name="Shape 423"/>
        <p:cNvGrpSpPr/>
        <p:nvPr/>
      </p:nvGrpSpPr>
      <p:grpSpPr>
        <a:xfrm>
          <a:off x="0" y="0"/>
          <a:ext cx="0" cy="0"/>
          <a:chOff x="0" y="0"/>
          <a:chExt cx="0" cy="0"/>
        </a:xfrm>
      </p:grpSpPr>
      <p:pic>
        <p:nvPicPr>
          <p:cNvPr id="424" name="Google Shape;424;p106"/>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425" name="Google Shape;425;p106"/>
          <p:cNvCxnSpPr/>
          <p:nvPr/>
        </p:nvCxnSpPr>
        <p:spPr>
          <a:xfrm>
            <a:off x="-30163" y="6567488"/>
            <a:ext cx="2082801" cy="0"/>
          </a:xfrm>
          <a:prstGeom prst="straightConnector1">
            <a:avLst/>
          </a:prstGeom>
          <a:noFill/>
          <a:ln cap="flat" cmpd="sng" w="25400">
            <a:solidFill>
              <a:srgbClr val="006FB6"/>
            </a:solidFill>
            <a:prstDash val="solid"/>
            <a:round/>
            <a:headEnd len="med" w="med" type="none"/>
            <a:tailEnd len="med" w="med" type="none"/>
          </a:ln>
        </p:spPr>
      </p:cxnSp>
      <p:cxnSp>
        <p:nvCxnSpPr>
          <p:cNvPr id="426" name="Google Shape;426;p106"/>
          <p:cNvCxnSpPr/>
          <p:nvPr/>
        </p:nvCxnSpPr>
        <p:spPr>
          <a:xfrm>
            <a:off x="7621588" y="6565900"/>
            <a:ext cx="2081212" cy="0"/>
          </a:xfrm>
          <a:prstGeom prst="straightConnector1">
            <a:avLst/>
          </a:prstGeom>
          <a:noFill/>
          <a:ln cap="flat" cmpd="sng" w="25400">
            <a:solidFill>
              <a:srgbClr val="96C934"/>
            </a:solidFill>
            <a:prstDash val="solid"/>
            <a:round/>
            <a:headEnd len="med" w="med" type="none"/>
            <a:tailEnd len="med" w="med" type="none"/>
          </a:ln>
        </p:spPr>
      </p:cxnSp>
      <p:cxnSp>
        <p:nvCxnSpPr>
          <p:cNvPr id="427" name="Google Shape;427;p106"/>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428" name="Google Shape;428;p106"/>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429" name="Google Shape;429;p106"/>
          <p:cNvPicPr preferRelativeResize="0"/>
          <p:nvPr/>
        </p:nvPicPr>
        <p:blipFill rotWithShape="1">
          <a:blip r:embed="rId4">
            <a:alphaModFix/>
          </a:blip>
          <a:srcRect b="0" l="0" r="0" t="0"/>
          <a:stretch/>
        </p:blipFill>
        <p:spPr>
          <a:xfrm>
            <a:off x="6981825" y="6196013"/>
            <a:ext cx="687388" cy="615950"/>
          </a:xfrm>
          <a:prstGeom prst="rect">
            <a:avLst/>
          </a:prstGeom>
          <a:noFill/>
          <a:ln>
            <a:noFill/>
          </a:ln>
        </p:spPr>
      </p:pic>
      <p:cxnSp>
        <p:nvCxnSpPr>
          <p:cNvPr id="430" name="Google Shape;430;p106"/>
          <p:cNvCxnSpPr/>
          <p:nvPr/>
        </p:nvCxnSpPr>
        <p:spPr>
          <a:xfrm>
            <a:off x="2289175"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431" name="Google Shape;431;p106"/>
          <p:cNvCxnSpPr/>
          <p:nvPr/>
        </p:nvCxnSpPr>
        <p:spPr>
          <a:xfrm>
            <a:off x="4926013" y="6565900"/>
            <a:ext cx="2082800" cy="0"/>
          </a:xfrm>
          <a:prstGeom prst="straightConnector1">
            <a:avLst/>
          </a:prstGeom>
          <a:noFill/>
          <a:ln cap="flat" cmpd="sng" w="25400">
            <a:solidFill>
              <a:srgbClr val="96C934"/>
            </a:solidFill>
            <a:prstDash val="solid"/>
            <a:round/>
            <a:headEnd len="med" w="med" type="none"/>
            <a:tailEnd len="med" w="med" type="none"/>
          </a:ln>
        </p:spPr>
      </p:cxnSp>
      <p:pic>
        <p:nvPicPr>
          <p:cNvPr id="432" name="Google Shape;432;p106"/>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sp>
        <p:nvSpPr>
          <p:cNvPr id="433" name="Google Shape;433;p10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4" name="Google Shape;434;p106"/>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5" name="Google Shape;435;p106"/>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436" name="Shape 436"/>
        <p:cNvGrpSpPr/>
        <p:nvPr/>
      </p:nvGrpSpPr>
      <p:grpSpPr>
        <a:xfrm>
          <a:off x="0" y="0"/>
          <a:ext cx="0" cy="0"/>
          <a:chOff x="0" y="0"/>
          <a:chExt cx="0" cy="0"/>
        </a:xfrm>
      </p:grpSpPr>
      <p:pic>
        <p:nvPicPr>
          <p:cNvPr id="437" name="Google Shape;437;p107"/>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438" name="Google Shape;438;p107"/>
          <p:cNvCxnSpPr/>
          <p:nvPr/>
        </p:nvCxnSpPr>
        <p:spPr>
          <a:xfrm>
            <a:off x="-30163" y="6567488"/>
            <a:ext cx="2082801" cy="0"/>
          </a:xfrm>
          <a:prstGeom prst="straightConnector1">
            <a:avLst/>
          </a:prstGeom>
          <a:noFill/>
          <a:ln cap="flat" cmpd="sng" w="25400">
            <a:solidFill>
              <a:srgbClr val="006FB6"/>
            </a:solidFill>
            <a:prstDash val="solid"/>
            <a:round/>
            <a:headEnd len="med" w="med" type="none"/>
            <a:tailEnd len="med" w="med" type="none"/>
          </a:ln>
        </p:spPr>
      </p:cxnSp>
      <p:cxnSp>
        <p:nvCxnSpPr>
          <p:cNvPr id="439" name="Google Shape;439;p107"/>
          <p:cNvCxnSpPr/>
          <p:nvPr/>
        </p:nvCxnSpPr>
        <p:spPr>
          <a:xfrm>
            <a:off x="7621588" y="6565900"/>
            <a:ext cx="2081212" cy="0"/>
          </a:xfrm>
          <a:prstGeom prst="straightConnector1">
            <a:avLst/>
          </a:prstGeom>
          <a:noFill/>
          <a:ln cap="flat" cmpd="sng" w="25400">
            <a:solidFill>
              <a:srgbClr val="96C934"/>
            </a:solidFill>
            <a:prstDash val="solid"/>
            <a:round/>
            <a:headEnd len="med" w="med" type="none"/>
            <a:tailEnd len="med" w="med" type="none"/>
          </a:ln>
        </p:spPr>
      </p:cxnSp>
      <p:cxnSp>
        <p:nvCxnSpPr>
          <p:cNvPr id="440" name="Google Shape;440;p107"/>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441" name="Google Shape;441;p107"/>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442" name="Google Shape;442;p107"/>
          <p:cNvPicPr preferRelativeResize="0"/>
          <p:nvPr/>
        </p:nvPicPr>
        <p:blipFill rotWithShape="1">
          <a:blip r:embed="rId4">
            <a:alphaModFix/>
          </a:blip>
          <a:srcRect b="0" l="0" r="0" t="0"/>
          <a:stretch/>
        </p:blipFill>
        <p:spPr>
          <a:xfrm>
            <a:off x="6981825" y="6196013"/>
            <a:ext cx="687388" cy="615950"/>
          </a:xfrm>
          <a:prstGeom prst="rect">
            <a:avLst/>
          </a:prstGeom>
          <a:noFill/>
          <a:ln>
            <a:noFill/>
          </a:ln>
        </p:spPr>
      </p:pic>
      <p:cxnSp>
        <p:nvCxnSpPr>
          <p:cNvPr id="443" name="Google Shape;443;p107"/>
          <p:cNvCxnSpPr/>
          <p:nvPr/>
        </p:nvCxnSpPr>
        <p:spPr>
          <a:xfrm>
            <a:off x="2289175"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444" name="Google Shape;444;p107"/>
          <p:cNvCxnSpPr/>
          <p:nvPr/>
        </p:nvCxnSpPr>
        <p:spPr>
          <a:xfrm>
            <a:off x="4926013" y="6565900"/>
            <a:ext cx="2082800" cy="0"/>
          </a:xfrm>
          <a:prstGeom prst="straightConnector1">
            <a:avLst/>
          </a:prstGeom>
          <a:noFill/>
          <a:ln cap="flat" cmpd="sng" w="25400">
            <a:solidFill>
              <a:srgbClr val="96C934"/>
            </a:solidFill>
            <a:prstDash val="solid"/>
            <a:round/>
            <a:headEnd len="med" w="med" type="none"/>
            <a:tailEnd len="med" w="med" type="none"/>
          </a:ln>
        </p:spPr>
      </p:cxnSp>
      <p:pic>
        <p:nvPicPr>
          <p:cNvPr id="445" name="Google Shape;445;p107"/>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sp>
        <p:nvSpPr>
          <p:cNvPr id="446" name="Google Shape;446;p10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47" name="Google Shape;447;p107"/>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8" name="Google Shape;448;p107"/>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9" name="Google Shape;449;p107"/>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0" name="Google Shape;450;p107"/>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107"/>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107"/>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3" name="Google Shape;453;p107"/>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54" name="Shape 454"/>
        <p:cNvGrpSpPr/>
        <p:nvPr/>
      </p:nvGrpSpPr>
      <p:grpSpPr>
        <a:xfrm>
          <a:off x="0" y="0"/>
          <a:ext cx="0" cy="0"/>
          <a:chOff x="0" y="0"/>
          <a:chExt cx="0" cy="0"/>
        </a:xfrm>
      </p:grpSpPr>
      <p:pic>
        <p:nvPicPr>
          <p:cNvPr id="455" name="Google Shape;455;p108"/>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456" name="Google Shape;456;p108"/>
          <p:cNvCxnSpPr/>
          <p:nvPr/>
        </p:nvCxnSpPr>
        <p:spPr>
          <a:xfrm>
            <a:off x="-30163" y="6567488"/>
            <a:ext cx="2082801" cy="0"/>
          </a:xfrm>
          <a:prstGeom prst="straightConnector1">
            <a:avLst/>
          </a:prstGeom>
          <a:noFill/>
          <a:ln cap="flat" cmpd="sng" w="25400">
            <a:solidFill>
              <a:srgbClr val="006FB6"/>
            </a:solidFill>
            <a:prstDash val="solid"/>
            <a:round/>
            <a:headEnd len="med" w="med" type="none"/>
            <a:tailEnd len="med" w="med" type="none"/>
          </a:ln>
        </p:spPr>
      </p:cxnSp>
      <p:cxnSp>
        <p:nvCxnSpPr>
          <p:cNvPr id="457" name="Google Shape;457;p108"/>
          <p:cNvCxnSpPr/>
          <p:nvPr/>
        </p:nvCxnSpPr>
        <p:spPr>
          <a:xfrm>
            <a:off x="7621588" y="6565900"/>
            <a:ext cx="2081212" cy="0"/>
          </a:xfrm>
          <a:prstGeom prst="straightConnector1">
            <a:avLst/>
          </a:prstGeom>
          <a:noFill/>
          <a:ln cap="flat" cmpd="sng" w="25400">
            <a:solidFill>
              <a:srgbClr val="96C934"/>
            </a:solidFill>
            <a:prstDash val="solid"/>
            <a:round/>
            <a:headEnd len="med" w="med" type="none"/>
            <a:tailEnd len="med" w="med" type="none"/>
          </a:ln>
        </p:spPr>
      </p:cxnSp>
      <p:cxnSp>
        <p:nvCxnSpPr>
          <p:cNvPr id="458" name="Google Shape;458;p108"/>
          <p:cNvCxnSpPr/>
          <p:nvPr/>
        </p:nvCxnSpPr>
        <p:spPr>
          <a:xfrm>
            <a:off x="10120313" y="6583363"/>
            <a:ext cx="2082800" cy="0"/>
          </a:xfrm>
          <a:prstGeom prst="straightConnector1">
            <a:avLst/>
          </a:prstGeom>
          <a:noFill/>
          <a:ln cap="flat" cmpd="sng" w="25400">
            <a:solidFill>
              <a:srgbClr val="96C934"/>
            </a:solidFill>
            <a:prstDash val="solid"/>
            <a:round/>
            <a:headEnd len="med" w="med" type="none"/>
            <a:tailEnd len="med" w="med" type="none"/>
          </a:ln>
        </p:spPr>
      </p:cxnSp>
      <p:pic>
        <p:nvPicPr>
          <p:cNvPr id="459" name="Google Shape;459;p108"/>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cxnSp>
        <p:nvCxnSpPr>
          <p:cNvPr id="460" name="Google Shape;460;p108"/>
          <p:cNvCxnSpPr/>
          <p:nvPr/>
        </p:nvCxnSpPr>
        <p:spPr>
          <a:xfrm>
            <a:off x="2289175"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461" name="Google Shape;461;p108"/>
          <p:cNvCxnSpPr/>
          <p:nvPr/>
        </p:nvCxnSpPr>
        <p:spPr>
          <a:xfrm>
            <a:off x="4926013" y="6565900"/>
            <a:ext cx="2082800" cy="0"/>
          </a:xfrm>
          <a:prstGeom prst="straightConnector1">
            <a:avLst/>
          </a:prstGeom>
          <a:noFill/>
          <a:ln cap="flat" cmpd="sng" w="25400">
            <a:solidFill>
              <a:srgbClr val="006FB6"/>
            </a:solidFill>
            <a:prstDash val="solid"/>
            <a:round/>
            <a:headEnd len="med" w="med" type="none"/>
            <a:tailEnd len="med" w="med" type="none"/>
          </a:ln>
        </p:spPr>
      </p:cxnSp>
      <p:pic>
        <p:nvPicPr>
          <p:cNvPr id="462" name="Google Shape;462;p108"/>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463" name="Google Shape;463;p108"/>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464" name="Google Shape;464;p10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5" name="Google Shape;465;p108"/>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6" name="Shape 36"/>
        <p:cNvGrpSpPr/>
        <p:nvPr/>
      </p:nvGrpSpPr>
      <p:grpSpPr>
        <a:xfrm>
          <a:off x="0" y="0"/>
          <a:ext cx="0" cy="0"/>
          <a:chOff x="0" y="0"/>
          <a:chExt cx="0" cy="0"/>
        </a:xfrm>
      </p:grpSpPr>
      <p:pic>
        <p:nvPicPr>
          <p:cNvPr id="37" name="Google Shape;37;p30"/>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38" name="Google Shape;38;p30"/>
          <p:cNvCxnSpPr/>
          <p:nvPr/>
        </p:nvCxnSpPr>
        <p:spPr>
          <a:xfrm>
            <a:off x="-30163" y="6567488"/>
            <a:ext cx="2082801" cy="0"/>
          </a:xfrm>
          <a:prstGeom prst="straightConnector1">
            <a:avLst/>
          </a:prstGeom>
          <a:noFill/>
          <a:ln cap="flat" cmpd="sng" w="25400">
            <a:solidFill>
              <a:srgbClr val="96C934"/>
            </a:solidFill>
            <a:prstDash val="solid"/>
            <a:round/>
            <a:headEnd len="med" w="med" type="none"/>
            <a:tailEnd len="med" w="med" type="none"/>
          </a:ln>
        </p:spPr>
      </p:cxnSp>
      <p:cxnSp>
        <p:nvCxnSpPr>
          <p:cNvPr id="39" name="Google Shape;39;p30"/>
          <p:cNvCxnSpPr/>
          <p:nvPr/>
        </p:nvCxnSpPr>
        <p:spPr>
          <a:xfrm>
            <a:off x="22891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40" name="Google Shape;40;p30"/>
          <p:cNvCxnSpPr/>
          <p:nvPr/>
        </p:nvCxnSpPr>
        <p:spPr>
          <a:xfrm>
            <a:off x="4926013"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41" name="Google Shape;41;p30"/>
          <p:cNvCxnSpPr/>
          <p:nvPr/>
        </p:nvCxnSpPr>
        <p:spPr>
          <a:xfrm>
            <a:off x="7621588" y="6565900"/>
            <a:ext cx="2081212" cy="0"/>
          </a:xfrm>
          <a:prstGeom prst="straightConnector1">
            <a:avLst/>
          </a:prstGeom>
          <a:noFill/>
          <a:ln cap="flat" cmpd="sng" w="25400">
            <a:solidFill>
              <a:srgbClr val="006FB6"/>
            </a:solidFill>
            <a:prstDash val="solid"/>
            <a:round/>
            <a:headEnd len="med" w="med" type="none"/>
            <a:tailEnd len="med" w="med" type="none"/>
          </a:ln>
        </p:spPr>
      </p:cxnSp>
      <p:cxnSp>
        <p:nvCxnSpPr>
          <p:cNvPr id="42" name="Google Shape;42;p30"/>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43" name="Google Shape;43;p30"/>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44" name="Google Shape;44;p30"/>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45" name="Google Shape;45;p30"/>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pic>
        <p:nvPicPr>
          <p:cNvPr id="46" name="Google Shape;46;p30"/>
          <p:cNvPicPr preferRelativeResize="0"/>
          <p:nvPr/>
        </p:nvPicPr>
        <p:blipFill rotWithShape="1">
          <a:blip r:embed="rId6">
            <a:alphaModFix/>
          </a:blip>
          <a:srcRect b="0" l="0" r="0" t="0"/>
          <a:stretch/>
        </p:blipFill>
        <p:spPr>
          <a:xfrm>
            <a:off x="531813" y="1630363"/>
            <a:ext cx="735012" cy="836612"/>
          </a:xfrm>
          <a:prstGeom prst="rect">
            <a:avLst/>
          </a:prstGeom>
          <a:noFill/>
          <a:ln>
            <a:noFill/>
          </a:ln>
        </p:spPr>
      </p:pic>
      <p:pic>
        <p:nvPicPr>
          <p:cNvPr id="47" name="Google Shape;47;p30"/>
          <p:cNvPicPr preferRelativeResize="0"/>
          <p:nvPr/>
        </p:nvPicPr>
        <p:blipFill rotWithShape="1">
          <a:blip r:embed="rId7">
            <a:alphaModFix/>
          </a:blip>
          <a:srcRect b="0" l="0" r="0" t="0"/>
          <a:stretch/>
        </p:blipFill>
        <p:spPr>
          <a:xfrm>
            <a:off x="531813" y="3182938"/>
            <a:ext cx="735012" cy="779462"/>
          </a:xfrm>
          <a:prstGeom prst="rect">
            <a:avLst/>
          </a:prstGeom>
          <a:noFill/>
          <a:ln>
            <a:noFill/>
          </a:ln>
        </p:spPr>
      </p:pic>
      <p:pic>
        <p:nvPicPr>
          <p:cNvPr id="48" name="Google Shape;48;p30"/>
          <p:cNvPicPr preferRelativeResize="0"/>
          <p:nvPr/>
        </p:nvPicPr>
        <p:blipFill rotWithShape="1">
          <a:blip r:embed="rId8">
            <a:alphaModFix/>
          </a:blip>
          <a:srcRect b="0" l="0" r="0" t="0"/>
          <a:stretch/>
        </p:blipFill>
        <p:spPr>
          <a:xfrm>
            <a:off x="482600" y="4976813"/>
            <a:ext cx="833438" cy="704850"/>
          </a:xfrm>
          <a:prstGeom prst="rect">
            <a:avLst/>
          </a:prstGeom>
          <a:noFill/>
          <a:ln>
            <a:noFill/>
          </a:ln>
        </p:spPr>
      </p:pic>
      <p:pic>
        <p:nvPicPr>
          <p:cNvPr descr="A group of people in a roomDescription automatically generated with low confidence" id="49" name="Google Shape;49;p30"/>
          <p:cNvPicPr preferRelativeResize="0"/>
          <p:nvPr/>
        </p:nvPicPr>
        <p:blipFill rotWithShape="1">
          <a:blip r:embed="rId9">
            <a:alphaModFix/>
          </a:blip>
          <a:srcRect b="0" l="0" r="0" t="0"/>
          <a:stretch/>
        </p:blipFill>
        <p:spPr>
          <a:xfrm>
            <a:off x="7196138" y="1649413"/>
            <a:ext cx="4792662" cy="2665412"/>
          </a:xfrm>
          <a:prstGeom prst="rect">
            <a:avLst/>
          </a:prstGeom>
          <a:noFill/>
          <a:ln>
            <a:noFill/>
          </a:ln>
        </p:spPr>
      </p:pic>
      <p:sp>
        <p:nvSpPr>
          <p:cNvPr id="50" name="Google Shape;50;p3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p30"/>
          <p:cNvSpPr txBox="1"/>
          <p:nvPr>
            <p:ph idx="2"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3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Google Shape;53;p30"/>
          <p:cNvSpPr txBox="1"/>
          <p:nvPr>
            <p:ph idx="3"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pic>
        <p:nvPicPr>
          <p:cNvPr id="467" name="Google Shape;467;p109"/>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468" name="Google Shape;468;p109"/>
          <p:cNvCxnSpPr/>
          <p:nvPr/>
        </p:nvCxnSpPr>
        <p:spPr>
          <a:xfrm>
            <a:off x="-30163" y="6567488"/>
            <a:ext cx="2082801" cy="0"/>
          </a:xfrm>
          <a:prstGeom prst="straightConnector1">
            <a:avLst/>
          </a:prstGeom>
          <a:noFill/>
          <a:ln cap="flat" cmpd="sng" w="25400">
            <a:solidFill>
              <a:srgbClr val="006FB6"/>
            </a:solidFill>
            <a:prstDash val="solid"/>
            <a:round/>
            <a:headEnd len="med" w="med" type="none"/>
            <a:tailEnd len="med" w="med" type="none"/>
          </a:ln>
        </p:spPr>
      </p:cxnSp>
      <p:cxnSp>
        <p:nvCxnSpPr>
          <p:cNvPr id="469" name="Google Shape;469;p109"/>
          <p:cNvCxnSpPr/>
          <p:nvPr/>
        </p:nvCxnSpPr>
        <p:spPr>
          <a:xfrm>
            <a:off x="7621588" y="6565900"/>
            <a:ext cx="2081212" cy="0"/>
          </a:xfrm>
          <a:prstGeom prst="straightConnector1">
            <a:avLst/>
          </a:prstGeom>
          <a:noFill/>
          <a:ln cap="flat" cmpd="sng" w="25400">
            <a:solidFill>
              <a:srgbClr val="96C934"/>
            </a:solidFill>
            <a:prstDash val="solid"/>
            <a:round/>
            <a:headEnd len="med" w="med" type="none"/>
            <a:tailEnd len="med" w="med" type="none"/>
          </a:ln>
        </p:spPr>
      </p:cxnSp>
      <p:cxnSp>
        <p:nvCxnSpPr>
          <p:cNvPr id="470" name="Google Shape;470;p109"/>
          <p:cNvCxnSpPr/>
          <p:nvPr/>
        </p:nvCxnSpPr>
        <p:spPr>
          <a:xfrm>
            <a:off x="10120313" y="6583363"/>
            <a:ext cx="2082800" cy="0"/>
          </a:xfrm>
          <a:prstGeom prst="straightConnector1">
            <a:avLst/>
          </a:prstGeom>
          <a:noFill/>
          <a:ln cap="flat" cmpd="sng" w="25400">
            <a:solidFill>
              <a:srgbClr val="96C934"/>
            </a:solidFill>
            <a:prstDash val="solid"/>
            <a:round/>
            <a:headEnd len="med" w="med" type="none"/>
            <a:tailEnd len="med" w="med" type="none"/>
          </a:ln>
        </p:spPr>
      </p:cxnSp>
      <p:pic>
        <p:nvPicPr>
          <p:cNvPr id="471" name="Google Shape;471;p109"/>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cxnSp>
        <p:nvCxnSpPr>
          <p:cNvPr id="472" name="Google Shape;472;p109"/>
          <p:cNvCxnSpPr/>
          <p:nvPr/>
        </p:nvCxnSpPr>
        <p:spPr>
          <a:xfrm>
            <a:off x="2289175"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473" name="Google Shape;473;p109"/>
          <p:cNvCxnSpPr/>
          <p:nvPr/>
        </p:nvCxnSpPr>
        <p:spPr>
          <a:xfrm>
            <a:off x="4926013" y="6565900"/>
            <a:ext cx="2082800" cy="0"/>
          </a:xfrm>
          <a:prstGeom prst="straightConnector1">
            <a:avLst/>
          </a:prstGeom>
          <a:noFill/>
          <a:ln cap="flat" cmpd="sng" w="25400">
            <a:solidFill>
              <a:srgbClr val="006FB6"/>
            </a:solidFill>
            <a:prstDash val="solid"/>
            <a:round/>
            <a:headEnd len="med" w="med" type="none"/>
            <a:tailEnd len="med" w="med" type="none"/>
          </a:ln>
        </p:spPr>
      </p:cxnSp>
      <p:pic>
        <p:nvPicPr>
          <p:cNvPr id="474" name="Google Shape;474;p109"/>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475" name="Google Shape;475;p109"/>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476" name="Google Shape;476;p10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7" name="Google Shape;477;p109"/>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8" name="Google Shape;478;p109"/>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479" name="Shape 479"/>
        <p:cNvGrpSpPr/>
        <p:nvPr/>
      </p:nvGrpSpPr>
      <p:grpSpPr>
        <a:xfrm>
          <a:off x="0" y="0"/>
          <a:ext cx="0" cy="0"/>
          <a:chOff x="0" y="0"/>
          <a:chExt cx="0" cy="0"/>
        </a:xfrm>
      </p:grpSpPr>
      <p:sp>
        <p:nvSpPr>
          <p:cNvPr id="480" name="Google Shape;480;p110"/>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481" name="Google Shape;481;p110"/>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2" name="Google Shape;482;p11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ading tip">
  <p:cSld name="3_Reading tip">
    <p:spTree>
      <p:nvGrpSpPr>
        <p:cNvPr id="488" name="Shape 488"/>
        <p:cNvGrpSpPr/>
        <p:nvPr/>
      </p:nvGrpSpPr>
      <p:grpSpPr>
        <a:xfrm>
          <a:off x="0" y="0"/>
          <a:ext cx="0" cy="0"/>
          <a:chOff x="0" y="0"/>
          <a:chExt cx="0" cy="0"/>
        </a:xfrm>
      </p:grpSpPr>
      <p:cxnSp>
        <p:nvCxnSpPr>
          <p:cNvPr id="489" name="Google Shape;489;p42"/>
          <p:cNvCxnSpPr/>
          <p:nvPr/>
        </p:nvCxnSpPr>
        <p:spPr>
          <a:xfrm>
            <a:off x="3714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490" name="Google Shape;490;p42"/>
          <p:cNvCxnSpPr/>
          <p:nvPr/>
        </p:nvCxnSpPr>
        <p:spPr>
          <a:xfrm>
            <a:off x="3008313" y="6565900"/>
            <a:ext cx="2082800" cy="0"/>
          </a:xfrm>
          <a:prstGeom prst="straightConnector1">
            <a:avLst/>
          </a:prstGeom>
          <a:noFill/>
          <a:ln cap="flat" cmpd="sng" w="25400">
            <a:solidFill>
              <a:srgbClr val="96C93E"/>
            </a:solidFill>
            <a:prstDash val="solid"/>
            <a:round/>
            <a:headEnd len="med" w="med" type="none"/>
            <a:tailEnd len="med" w="med" type="none"/>
          </a:ln>
        </p:spPr>
      </p:cxnSp>
      <p:cxnSp>
        <p:nvCxnSpPr>
          <p:cNvPr id="491" name="Google Shape;491;p42"/>
          <p:cNvCxnSpPr/>
          <p:nvPr/>
        </p:nvCxnSpPr>
        <p:spPr>
          <a:xfrm>
            <a:off x="5703888" y="6565900"/>
            <a:ext cx="2081212" cy="0"/>
          </a:xfrm>
          <a:prstGeom prst="straightConnector1">
            <a:avLst/>
          </a:prstGeom>
          <a:noFill/>
          <a:ln cap="flat" cmpd="sng" w="25400">
            <a:solidFill>
              <a:srgbClr val="006FB6"/>
            </a:solidFill>
            <a:prstDash val="solid"/>
            <a:round/>
            <a:headEnd len="med" w="med" type="none"/>
            <a:tailEnd len="med" w="med" type="none"/>
          </a:ln>
        </p:spPr>
      </p:cxnSp>
      <p:pic>
        <p:nvPicPr>
          <p:cNvPr id="492" name="Google Shape;492;p42"/>
          <p:cNvPicPr preferRelativeResize="0"/>
          <p:nvPr/>
        </p:nvPicPr>
        <p:blipFill rotWithShape="1">
          <a:blip r:embed="rId2">
            <a:alphaModFix/>
          </a:blip>
          <a:srcRect b="0" l="0" r="0" t="0"/>
          <a:stretch/>
        </p:blipFill>
        <p:spPr>
          <a:xfrm>
            <a:off x="7785100" y="6196013"/>
            <a:ext cx="492125" cy="536575"/>
          </a:xfrm>
          <a:prstGeom prst="rect">
            <a:avLst/>
          </a:prstGeom>
          <a:noFill/>
          <a:ln>
            <a:noFill/>
          </a:ln>
        </p:spPr>
      </p:pic>
      <p:pic>
        <p:nvPicPr>
          <p:cNvPr descr="A picture containing vector graphicsDescription automatically generated" id="493" name="Google Shape;493;p42"/>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494" name="Google Shape;494;p42"/>
          <p:cNvPicPr preferRelativeResize="0"/>
          <p:nvPr/>
        </p:nvPicPr>
        <p:blipFill rotWithShape="1">
          <a:blip r:embed="rId4">
            <a:alphaModFix/>
          </a:blip>
          <a:srcRect b="0" l="0" r="0" t="0"/>
          <a:stretch/>
        </p:blipFill>
        <p:spPr>
          <a:xfrm>
            <a:off x="2476500" y="6324600"/>
            <a:ext cx="530225" cy="498475"/>
          </a:xfrm>
          <a:prstGeom prst="rect">
            <a:avLst/>
          </a:prstGeom>
          <a:noFill/>
          <a:ln>
            <a:noFill/>
          </a:ln>
        </p:spPr>
      </p:pic>
      <p:pic>
        <p:nvPicPr>
          <p:cNvPr id="495" name="Google Shape;495;p42"/>
          <p:cNvPicPr preferRelativeResize="0"/>
          <p:nvPr/>
        </p:nvPicPr>
        <p:blipFill rotWithShape="1">
          <a:blip r:embed="rId5">
            <a:alphaModFix/>
          </a:blip>
          <a:srcRect b="0" l="0" r="0" t="0"/>
          <a:stretch/>
        </p:blipFill>
        <p:spPr>
          <a:xfrm>
            <a:off x="190500" y="6251575"/>
            <a:ext cx="309563" cy="493713"/>
          </a:xfrm>
          <a:prstGeom prst="rect">
            <a:avLst/>
          </a:prstGeom>
          <a:noFill/>
          <a:ln>
            <a:noFill/>
          </a:ln>
        </p:spPr>
      </p:pic>
      <p:sp>
        <p:nvSpPr>
          <p:cNvPr id="496" name="Google Shape;496;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7" name="Google Shape;497;p42"/>
          <p:cNvSpPr/>
          <p:nvPr>
            <p:ph idx="2" type="pic"/>
          </p:nvPr>
        </p:nvSpPr>
        <p:spPr>
          <a:xfrm>
            <a:off x="9282749" y="1283634"/>
            <a:ext cx="2377440" cy="3172968"/>
          </a:xfrm>
          <a:prstGeom prst="rect">
            <a:avLst/>
          </a:prstGeom>
          <a:noFill/>
          <a:ln>
            <a:noFill/>
          </a:ln>
        </p:spPr>
      </p:sp>
      <p:sp>
        <p:nvSpPr>
          <p:cNvPr id="498" name="Google Shape;498;p42"/>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9" name="Google Shape;499;p42"/>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0" name="Google Shape;500;p42"/>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1" name="Google Shape;501;p42"/>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2" name="Google Shape;502;p42"/>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3" name="Google Shape;503;p42"/>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4" name="Google Shape;504;p42"/>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5" name="Google Shape;505;p42"/>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6" name="Google Shape;506;p42"/>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07" name="Shape 507"/>
        <p:cNvGrpSpPr/>
        <p:nvPr/>
      </p:nvGrpSpPr>
      <p:grpSpPr>
        <a:xfrm>
          <a:off x="0" y="0"/>
          <a:ext cx="0" cy="0"/>
          <a:chOff x="0" y="0"/>
          <a:chExt cx="0" cy="0"/>
        </a:xfrm>
      </p:grpSpPr>
      <p:cxnSp>
        <p:nvCxnSpPr>
          <p:cNvPr id="508" name="Google Shape;508;p48"/>
          <p:cNvCxnSpPr/>
          <p:nvPr/>
        </p:nvCxnSpPr>
        <p:spPr>
          <a:xfrm>
            <a:off x="3714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509" name="Google Shape;509;p48"/>
          <p:cNvCxnSpPr/>
          <p:nvPr/>
        </p:nvCxnSpPr>
        <p:spPr>
          <a:xfrm>
            <a:off x="3008313" y="6565900"/>
            <a:ext cx="2082800" cy="0"/>
          </a:xfrm>
          <a:prstGeom prst="straightConnector1">
            <a:avLst/>
          </a:prstGeom>
          <a:noFill/>
          <a:ln cap="flat" cmpd="sng" w="25400">
            <a:solidFill>
              <a:srgbClr val="96C93E"/>
            </a:solidFill>
            <a:prstDash val="solid"/>
            <a:round/>
            <a:headEnd len="med" w="med" type="none"/>
            <a:tailEnd len="med" w="med" type="none"/>
          </a:ln>
        </p:spPr>
      </p:cxnSp>
      <p:cxnSp>
        <p:nvCxnSpPr>
          <p:cNvPr id="510" name="Google Shape;510;p48"/>
          <p:cNvCxnSpPr/>
          <p:nvPr/>
        </p:nvCxnSpPr>
        <p:spPr>
          <a:xfrm>
            <a:off x="5703888" y="6565900"/>
            <a:ext cx="2082800" cy="0"/>
          </a:xfrm>
          <a:prstGeom prst="straightConnector1">
            <a:avLst/>
          </a:prstGeom>
          <a:noFill/>
          <a:ln cap="flat" cmpd="sng" w="25400">
            <a:solidFill>
              <a:srgbClr val="006FB6"/>
            </a:solidFill>
            <a:prstDash val="solid"/>
            <a:round/>
            <a:headEnd len="med" w="med" type="none"/>
            <a:tailEnd len="med" w="med" type="none"/>
          </a:ln>
        </p:spPr>
      </p:cxnSp>
      <p:pic>
        <p:nvPicPr>
          <p:cNvPr id="511" name="Google Shape;511;p48"/>
          <p:cNvPicPr preferRelativeResize="0"/>
          <p:nvPr/>
        </p:nvPicPr>
        <p:blipFill rotWithShape="1">
          <a:blip r:embed="rId2">
            <a:alphaModFix/>
          </a:blip>
          <a:srcRect b="0" l="0" r="0" t="0"/>
          <a:stretch/>
        </p:blipFill>
        <p:spPr>
          <a:xfrm>
            <a:off x="7785100" y="6196013"/>
            <a:ext cx="492125" cy="536575"/>
          </a:xfrm>
          <a:prstGeom prst="rect">
            <a:avLst/>
          </a:prstGeom>
          <a:noFill/>
          <a:ln>
            <a:noFill/>
          </a:ln>
        </p:spPr>
      </p:pic>
      <p:pic>
        <p:nvPicPr>
          <p:cNvPr descr="A picture containing vector graphicsDescription automatically generated" id="512" name="Google Shape;512;p48"/>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513" name="Google Shape;513;p48"/>
          <p:cNvPicPr preferRelativeResize="0"/>
          <p:nvPr/>
        </p:nvPicPr>
        <p:blipFill rotWithShape="1">
          <a:blip r:embed="rId4">
            <a:alphaModFix/>
          </a:blip>
          <a:srcRect b="0" l="0" r="0" t="0"/>
          <a:stretch/>
        </p:blipFill>
        <p:spPr>
          <a:xfrm>
            <a:off x="2476500" y="6324600"/>
            <a:ext cx="530225" cy="498475"/>
          </a:xfrm>
          <a:prstGeom prst="rect">
            <a:avLst/>
          </a:prstGeom>
          <a:noFill/>
          <a:ln>
            <a:noFill/>
          </a:ln>
        </p:spPr>
      </p:pic>
      <p:pic>
        <p:nvPicPr>
          <p:cNvPr id="514" name="Google Shape;514;p48"/>
          <p:cNvPicPr preferRelativeResize="0"/>
          <p:nvPr/>
        </p:nvPicPr>
        <p:blipFill rotWithShape="1">
          <a:blip r:embed="rId5">
            <a:alphaModFix/>
          </a:blip>
          <a:srcRect b="0" l="0" r="0" t="0"/>
          <a:stretch/>
        </p:blipFill>
        <p:spPr>
          <a:xfrm>
            <a:off x="190500" y="6251575"/>
            <a:ext cx="309563" cy="493713"/>
          </a:xfrm>
          <a:prstGeom prst="rect">
            <a:avLst/>
          </a:prstGeom>
          <a:noFill/>
          <a:ln>
            <a:noFill/>
          </a:ln>
        </p:spPr>
      </p:pic>
      <p:sp>
        <p:nvSpPr>
          <p:cNvPr id="515" name="Google Shape;515;p4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6" name="Google Shape;516;p48"/>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12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12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12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17" name="Google Shape;517;p48"/>
          <p:cNvSpPr txBox="1"/>
          <p:nvPr>
            <p:ph idx="2" type="body"/>
          </p:nvPr>
        </p:nvSpPr>
        <p:spPr>
          <a:xfrm>
            <a:off x="9163051" y="490888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18" name="Google Shape;518;p48"/>
          <p:cNvSpPr txBox="1"/>
          <p:nvPr>
            <p:ph idx="3" type="body"/>
          </p:nvPr>
        </p:nvSpPr>
        <p:spPr>
          <a:xfrm>
            <a:off x="9222900" y="1587499"/>
            <a:ext cx="2377500" cy="317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600"/>
              <a:buFont typeface="Arial"/>
              <a:buNone/>
              <a:defRPr b="0" i="0" sz="36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ading tip with wider picture">
  <p:cSld name="3_Reading tip with wider picture">
    <p:spTree>
      <p:nvGrpSpPr>
        <p:cNvPr id="519" name="Shape 519"/>
        <p:cNvGrpSpPr/>
        <p:nvPr/>
      </p:nvGrpSpPr>
      <p:grpSpPr>
        <a:xfrm>
          <a:off x="0" y="0"/>
          <a:ext cx="0" cy="0"/>
          <a:chOff x="0" y="0"/>
          <a:chExt cx="0" cy="0"/>
        </a:xfrm>
      </p:grpSpPr>
      <p:cxnSp>
        <p:nvCxnSpPr>
          <p:cNvPr id="520" name="Google Shape;520;p78"/>
          <p:cNvCxnSpPr/>
          <p:nvPr/>
        </p:nvCxnSpPr>
        <p:spPr>
          <a:xfrm>
            <a:off x="3714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521" name="Google Shape;521;p78"/>
          <p:cNvCxnSpPr/>
          <p:nvPr/>
        </p:nvCxnSpPr>
        <p:spPr>
          <a:xfrm>
            <a:off x="3008313" y="6565900"/>
            <a:ext cx="2082800" cy="0"/>
          </a:xfrm>
          <a:prstGeom prst="straightConnector1">
            <a:avLst/>
          </a:prstGeom>
          <a:noFill/>
          <a:ln cap="flat" cmpd="sng" w="25400">
            <a:solidFill>
              <a:srgbClr val="96C93E"/>
            </a:solidFill>
            <a:prstDash val="solid"/>
            <a:round/>
            <a:headEnd len="med" w="med" type="none"/>
            <a:tailEnd len="med" w="med" type="none"/>
          </a:ln>
        </p:spPr>
      </p:cxnSp>
      <p:cxnSp>
        <p:nvCxnSpPr>
          <p:cNvPr id="522" name="Google Shape;522;p78"/>
          <p:cNvCxnSpPr/>
          <p:nvPr/>
        </p:nvCxnSpPr>
        <p:spPr>
          <a:xfrm>
            <a:off x="5703888" y="6565900"/>
            <a:ext cx="2081212" cy="0"/>
          </a:xfrm>
          <a:prstGeom prst="straightConnector1">
            <a:avLst/>
          </a:prstGeom>
          <a:noFill/>
          <a:ln cap="flat" cmpd="sng" w="25400">
            <a:solidFill>
              <a:srgbClr val="006FB6"/>
            </a:solidFill>
            <a:prstDash val="solid"/>
            <a:round/>
            <a:headEnd len="med" w="med" type="none"/>
            <a:tailEnd len="med" w="med" type="none"/>
          </a:ln>
        </p:spPr>
      </p:cxnSp>
      <p:pic>
        <p:nvPicPr>
          <p:cNvPr id="523" name="Google Shape;523;p78"/>
          <p:cNvPicPr preferRelativeResize="0"/>
          <p:nvPr/>
        </p:nvPicPr>
        <p:blipFill rotWithShape="1">
          <a:blip r:embed="rId2">
            <a:alphaModFix/>
          </a:blip>
          <a:srcRect b="0" l="0" r="0" t="0"/>
          <a:stretch/>
        </p:blipFill>
        <p:spPr>
          <a:xfrm>
            <a:off x="7785100" y="6196013"/>
            <a:ext cx="492125" cy="536575"/>
          </a:xfrm>
          <a:prstGeom prst="rect">
            <a:avLst/>
          </a:prstGeom>
          <a:noFill/>
          <a:ln>
            <a:noFill/>
          </a:ln>
        </p:spPr>
      </p:pic>
      <p:pic>
        <p:nvPicPr>
          <p:cNvPr descr="A picture containing vector graphicsDescription automatically generated" id="524" name="Google Shape;524;p78"/>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525" name="Google Shape;525;p78"/>
          <p:cNvPicPr preferRelativeResize="0"/>
          <p:nvPr/>
        </p:nvPicPr>
        <p:blipFill rotWithShape="1">
          <a:blip r:embed="rId4">
            <a:alphaModFix/>
          </a:blip>
          <a:srcRect b="0" l="0" r="0" t="0"/>
          <a:stretch/>
        </p:blipFill>
        <p:spPr>
          <a:xfrm>
            <a:off x="2476500" y="6324600"/>
            <a:ext cx="530225" cy="498475"/>
          </a:xfrm>
          <a:prstGeom prst="rect">
            <a:avLst/>
          </a:prstGeom>
          <a:noFill/>
          <a:ln>
            <a:noFill/>
          </a:ln>
        </p:spPr>
      </p:pic>
      <p:pic>
        <p:nvPicPr>
          <p:cNvPr id="526" name="Google Shape;526;p78"/>
          <p:cNvPicPr preferRelativeResize="0"/>
          <p:nvPr/>
        </p:nvPicPr>
        <p:blipFill rotWithShape="1">
          <a:blip r:embed="rId5">
            <a:alphaModFix/>
          </a:blip>
          <a:srcRect b="0" l="0" r="0" t="0"/>
          <a:stretch/>
        </p:blipFill>
        <p:spPr>
          <a:xfrm>
            <a:off x="190500" y="6251575"/>
            <a:ext cx="309563" cy="493713"/>
          </a:xfrm>
          <a:prstGeom prst="rect">
            <a:avLst/>
          </a:prstGeom>
          <a:noFill/>
          <a:ln>
            <a:noFill/>
          </a:ln>
        </p:spPr>
      </p:pic>
      <p:sp>
        <p:nvSpPr>
          <p:cNvPr id="527" name="Google Shape;527;p7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8" name="Google Shape;528;p78"/>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9" name="Google Shape;529;p78"/>
          <p:cNvSpPr/>
          <p:nvPr>
            <p:ph idx="2" type="pic"/>
          </p:nvPr>
        </p:nvSpPr>
        <p:spPr>
          <a:xfrm>
            <a:off x="8832388" y="1251284"/>
            <a:ext cx="3251581" cy="2498913"/>
          </a:xfrm>
          <a:prstGeom prst="rect">
            <a:avLst/>
          </a:prstGeom>
          <a:noFill/>
          <a:ln>
            <a:noFill/>
          </a:ln>
        </p:spPr>
      </p:sp>
      <p:sp>
        <p:nvSpPr>
          <p:cNvPr id="530" name="Google Shape;530;p78"/>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31" name="Shape 531"/>
        <p:cNvGrpSpPr/>
        <p:nvPr/>
      </p:nvGrpSpPr>
      <p:grpSpPr>
        <a:xfrm>
          <a:off x="0" y="0"/>
          <a:ext cx="0" cy="0"/>
          <a:chOff x="0" y="0"/>
          <a:chExt cx="0" cy="0"/>
        </a:xfrm>
      </p:grpSpPr>
      <p:cxnSp>
        <p:nvCxnSpPr>
          <p:cNvPr id="532" name="Google Shape;532;p79"/>
          <p:cNvCxnSpPr/>
          <p:nvPr/>
        </p:nvCxnSpPr>
        <p:spPr>
          <a:xfrm>
            <a:off x="3714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533" name="Google Shape;533;p79"/>
          <p:cNvCxnSpPr/>
          <p:nvPr/>
        </p:nvCxnSpPr>
        <p:spPr>
          <a:xfrm>
            <a:off x="3008313" y="6565900"/>
            <a:ext cx="2082800" cy="0"/>
          </a:xfrm>
          <a:prstGeom prst="straightConnector1">
            <a:avLst/>
          </a:prstGeom>
          <a:noFill/>
          <a:ln cap="flat" cmpd="sng" w="25400">
            <a:solidFill>
              <a:srgbClr val="96C93E"/>
            </a:solidFill>
            <a:prstDash val="solid"/>
            <a:round/>
            <a:headEnd len="med" w="med" type="none"/>
            <a:tailEnd len="med" w="med" type="none"/>
          </a:ln>
        </p:spPr>
      </p:cxnSp>
      <p:cxnSp>
        <p:nvCxnSpPr>
          <p:cNvPr id="534" name="Google Shape;534;p79"/>
          <p:cNvCxnSpPr/>
          <p:nvPr/>
        </p:nvCxnSpPr>
        <p:spPr>
          <a:xfrm>
            <a:off x="5703888" y="6565900"/>
            <a:ext cx="2081212" cy="0"/>
          </a:xfrm>
          <a:prstGeom prst="straightConnector1">
            <a:avLst/>
          </a:prstGeom>
          <a:noFill/>
          <a:ln cap="flat" cmpd="sng" w="25400">
            <a:solidFill>
              <a:srgbClr val="006FB6"/>
            </a:solidFill>
            <a:prstDash val="solid"/>
            <a:round/>
            <a:headEnd len="med" w="med" type="none"/>
            <a:tailEnd len="med" w="med" type="none"/>
          </a:ln>
        </p:spPr>
      </p:cxnSp>
      <p:pic>
        <p:nvPicPr>
          <p:cNvPr id="535" name="Google Shape;535;p79"/>
          <p:cNvPicPr preferRelativeResize="0"/>
          <p:nvPr/>
        </p:nvPicPr>
        <p:blipFill rotWithShape="1">
          <a:blip r:embed="rId2">
            <a:alphaModFix/>
          </a:blip>
          <a:srcRect b="0" l="0" r="0" t="0"/>
          <a:stretch/>
        </p:blipFill>
        <p:spPr>
          <a:xfrm>
            <a:off x="7785100" y="6196013"/>
            <a:ext cx="492125" cy="536575"/>
          </a:xfrm>
          <a:prstGeom prst="rect">
            <a:avLst/>
          </a:prstGeom>
          <a:noFill/>
          <a:ln>
            <a:noFill/>
          </a:ln>
        </p:spPr>
      </p:pic>
      <p:pic>
        <p:nvPicPr>
          <p:cNvPr descr="A picture containing vector graphicsDescription automatically generated" id="536" name="Google Shape;536;p79"/>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537" name="Google Shape;537;p79"/>
          <p:cNvPicPr preferRelativeResize="0"/>
          <p:nvPr/>
        </p:nvPicPr>
        <p:blipFill rotWithShape="1">
          <a:blip r:embed="rId4">
            <a:alphaModFix/>
          </a:blip>
          <a:srcRect b="0" l="0" r="0" t="0"/>
          <a:stretch/>
        </p:blipFill>
        <p:spPr>
          <a:xfrm>
            <a:off x="2476500" y="6324600"/>
            <a:ext cx="530225" cy="498475"/>
          </a:xfrm>
          <a:prstGeom prst="rect">
            <a:avLst/>
          </a:prstGeom>
          <a:noFill/>
          <a:ln>
            <a:noFill/>
          </a:ln>
        </p:spPr>
      </p:pic>
      <p:pic>
        <p:nvPicPr>
          <p:cNvPr id="538" name="Google Shape;538;p79"/>
          <p:cNvPicPr preferRelativeResize="0"/>
          <p:nvPr/>
        </p:nvPicPr>
        <p:blipFill rotWithShape="1">
          <a:blip r:embed="rId5">
            <a:alphaModFix/>
          </a:blip>
          <a:srcRect b="0" l="0" r="0" t="0"/>
          <a:stretch/>
        </p:blipFill>
        <p:spPr>
          <a:xfrm>
            <a:off x="190500" y="6251575"/>
            <a:ext cx="309563" cy="493713"/>
          </a:xfrm>
          <a:prstGeom prst="rect">
            <a:avLst/>
          </a:prstGeom>
          <a:noFill/>
          <a:ln>
            <a:noFill/>
          </a:ln>
        </p:spPr>
      </p:pic>
      <p:sp>
        <p:nvSpPr>
          <p:cNvPr id="539" name="Google Shape;539;p7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0" name="Google Shape;540;p79"/>
          <p:cNvSpPr/>
          <p:nvPr>
            <p:ph idx="2" type="pic"/>
          </p:nvPr>
        </p:nvSpPr>
        <p:spPr>
          <a:xfrm>
            <a:off x="9209369" y="1251283"/>
            <a:ext cx="2404501" cy="2950013"/>
          </a:xfrm>
          <a:prstGeom prst="rect">
            <a:avLst/>
          </a:prstGeom>
          <a:noFill/>
          <a:ln>
            <a:noFill/>
          </a:ln>
        </p:spPr>
      </p:sp>
      <p:sp>
        <p:nvSpPr>
          <p:cNvPr id="541" name="Google Shape;541;p79"/>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2" name="Google Shape;542;p79"/>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3" name="Google Shape;543;p79"/>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44" name="Shape 544"/>
        <p:cNvGrpSpPr/>
        <p:nvPr/>
      </p:nvGrpSpPr>
      <p:grpSpPr>
        <a:xfrm>
          <a:off x="0" y="0"/>
          <a:ext cx="0" cy="0"/>
          <a:chOff x="0" y="0"/>
          <a:chExt cx="0" cy="0"/>
        </a:xfrm>
      </p:grpSpPr>
      <p:sp>
        <p:nvSpPr>
          <p:cNvPr id="545" name="Google Shape;545;p8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6" name="Google Shape;546;p80"/>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7" name="Google Shape;547;p80"/>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8" name="Google Shape;548;p80"/>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9" name="Google Shape;549;p80"/>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50" name="Shape 550"/>
        <p:cNvGrpSpPr/>
        <p:nvPr/>
      </p:nvGrpSpPr>
      <p:grpSpPr>
        <a:xfrm>
          <a:off x="0" y="0"/>
          <a:ext cx="0" cy="0"/>
          <a:chOff x="0" y="0"/>
          <a:chExt cx="0" cy="0"/>
        </a:xfrm>
      </p:grpSpPr>
      <p:sp>
        <p:nvSpPr>
          <p:cNvPr id="551" name="Google Shape;551;p8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552" name="Shape 552"/>
        <p:cNvGrpSpPr/>
        <p:nvPr/>
      </p:nvGrpSpPr>
      <p:grpSpPr>
        <a:xfrm>
          <a:off x="0" y="0"/>
          <a:ext cx="0" cy="0"/>
          <a:chOff x="0" y="0"/>
          <a:chExt cx="0" cy="0"/>
        </a:xfrm>
      </p:grpSpPr>
      <p:cxnSp>
        <p:nvCxnSpPr>
          <p:cNvPr id="553" name="Google Shape;553;p82"/>
          <p:cNvCxnSpPr/>
          <p:nvPr/>
        </p:nvCxnSpPr>
        <p:spPr>
          <a:xfrm>
            <a:off x="3714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554" name="Google Shape;554;p82"/>
          <p:cNvCxnSpPr/>
          <p:nvPr/>
        </p:nvCxnSpPr>
        <p:spPr>
          <a:xfrm>
            <a:off x="3008313" y="6565900"/>
            <a:ext cx="2082800" cy="0"/>
          </a:xfrm>
          <a:prstGeom prst="straightConnector1">
            <a:avLst/>
          </a:prstGeom>
          <a:noFill/>
          <a:ln cap="flat" cmpd="sng" w="25400">
            <a:solidFill>
              <a:srgbClr val="96C93E"/>
            </a:solidFill>
            <a:prstDash val="solid"/>
            <a:round/>
            <a:headEnd len="med" w="med" type="none"/>
            <a:tailEnd len="med" w="med" type="none"/>
          </a:ln>
        </p:spPr>
      </p:cxnSp>
      <p:cxnSp>
        <p:nvCxnSpPr>
          <p:cNvPr id="555" name="Google Shape;555;p82"/>
          <p:cNvCxnSpPr/>
          <p:nvPr/>
        </p:nvCxnSpPr>
        <p:spPr>
          <a:xfrm>
            <a:off x="5703888" y="6565900"/>
            <a:ext cx="2081212" cy="0"/>
          </a:xfrm>
          <a:prstGeom prst="straightConnector1">
            <a:avLst/>
          </a:prstGeom>
          <a:noFill/>
          <a:ln cap="flat" cmpd="sng" w="25400">
            <a:solidFill>
              <a:srgbClr val="006FB6"/>
            </a:solidFill>
            <a:prstDash val="solid"/>
            <a:round/>
            <a:headEnd len="med" w="med" type="none"/>
            <a:tailEnd len="med" w="med" type="none"/>
          </a:ln>
        </p:spPr>
      </p:cxnSp>
      <p:pic>
        <p:nvPicPr>
          <p:cNvPr id="556" name="Google Shape;556;p82"/>
          <p:cNvPicPr preferRelativeResize="0"/>
          <p:nvPr/>
        </p:nvPicPr>
        <p:blipFill rotWithShape="1">
          <a:blip r:embed="rId2">
            <a:alphaModFix/>
          </a:blip>
          <a:srcRect b="0" l="0" r="0" t="0"/>
          <a:stretch/>
        </p:blipFill>
        <p:spPr>
          <a:xfrm>
            <a:off x="7785100" y="6196013"/>
            <a:ext cx="492125" cy="536575"/>
          </a:xfrm>
          <a:prstGeom prst="rect">
            <a:avLst/>
          </a:prstGeom>
          <a:noFill/>
          <a:ln>
            <a:noFill/>
          </a:ln>
        </p:spPr>
      </p:pic>
      <p:pic>
        <p:nvPicPr>
          <p:cNvPr descr="A picture containing vector graphicsDescription automatically generated" id="557" name="Google Shape;557;p82"/>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558" name="Google Shape;558;p82"/>
          <p:cNvPicPr preferRelativeResize="0"/>
          <p:nvPr/>
        </p:nvPicPr>
        <p:blipFill rotWithShape="1">
          <a:blip r:embed="rId4">
            <a:alphaModFix/>
          </a:blip>
          <a:srcRect b="0" l="0" r="0" t="0"/>
          <a:stretch/>
        </p:blipFill>
        <p:spPr>
          <a:xfrm>
            <a:off x="2476500" y="6324600"/>
            <a:ext cx="530225" cy="498475"/>
          </a:xfrm>
          <a:prstGeom prst="rect">
            <a:avLst/>
          </a:prstGeom>
          <a:noFill/>
          <a:ln>
            <a:noFill/>
          </a:ln>
        </p:spPr>
      </p:pic>
      <p:pic>
        <p:nvPicPr>
          <p:cNvPr id="559" name="Google Shape;559;p82"/>
          <p:cNvPicPr preferRelativeResize="0"/>
          <p:nvPr/>
        </p:nvPicPr>
        <p:blipFill rotWithShape="1">
          <a:blip r:embed="rId5">
            <a:alphaModFix/>
          </a:blip>
          <a:srcRect b="0" l="0" r="0" t="0"/>
          <a:stretch/>
        </p:blipFill>
        <p:spPr>
          <a:xfrm>
            <a:off x="190500" y="6251575"/>
            <a:ext cx="309563" cy="493713"/>
          </a:xfrm>
          <a:prstGeom prst="rect">
            <a:avLst/>
          </a:prstGeom>
          <a:noFill/>
          <a:ln>
            <a:noFill/>
          </a:ln>
        </p:spPr>
      </p:pic>
      <p:sp>
        <p:nvSpPr>
          <p:cNvPr id="560" name="Google Shape;560;p8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1" name="Google Shape;561;p82"/>
          <p:cNvSpPr/>
          <p:nvPr>
            <p:ph idx="2" type="pic"/>
          </p:nvPr>
        </p:nvSpPr>
        <p:spPr>
          <a:xfrm>
            <a:off x="8916576" y="1661249"/>
            <a:ext cx="2990088" cy="2715768"/>
          </a:xfrm>
          <a:prstGeom prst="rect">
            <a:avLst/>
          </a:prstGeom>
          <a:noFill/>
          <a:ln>
            <a:noFill/>
          </a:ln>
        </p:spPr>
      </p:sp>
      <p:sp>
        <p:nvSpPr>
          <p:cNvPr id="562" name="Google Shape;562;p82"/>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3" name="Google Shape;563;p82"/>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4" name="Google Shape;564;p82"/>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5" name="Google Shape;565;p82"/>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566" name="Shape 566"/>
        <p:cNvGrpSpPr/>
        <p:nvPr/>
      </p:nvGrpSpPr>
      <p:grpSpPr>
        <a:xfrm>
          <a:off x="0" y="0"/>
          <a:ext cx="0" cy="0"/>
          <a:chOff x="0" y="0"/>
          <a:chExt cx="0" cy="0"/>
        </a:xfrm>
      </p:grpSpPr>
      <p:cxnSp>
        <p:nvCxnSpPr>
          <p:cNvPr id="567" name="Google Shape;567;p83"/>
          <p:cNvCxnSpPr/>
          <p:nvPr/>
        </p:nvCxnSpPr>
        <p:spPr>
          <a:xfrm>
            <a:off x="371475"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568" name="Google Shape;568;p83"/>
          <p:cNvCxnSpPr/>
          <p:nvPr/>
        </p:nvCxnSpPr>
        <p:spPr>
          <a:xfrm>
            <a:off x="3008313"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569" name="Google Shape;569;p83"/>
          <p:cNvCxnSpPr/>
          <p:nvPr/>
        </p:nvCxnSpPr>
        <p:spPr>
          <a:xfrm>
            <a:off x="5703888" y="6565900"/>
            <a:ext cx="2081212" cy="0"/>
          </a:xfrm>
          <a:prstGeom prst="straightConnector1">
            <a:avLst/>
          </a:prstGeom>
          <a:noFill/>
          <a:ln cap="flat" cmpd="sng" w="25400">
            <a:solidFill>
              <a:srgbClr val="96C93E"/>
            </a:solidFill>
            <a:prstDash val="solid"/>
            <a:round/>
            <a:headEnd len="med" w="med" type="none"/>
            <a:tailEnd len="med" w="med" type="none"/>
          </a:ln>
        </p:spPr>
      </p:cxnSp>
      <p:pic>
        <p:nvPicPr>
          <p:cNvPr id="570" name="Google Shape;570;p83"/>
          <p:cNvPicPr preferRelativeResize="0"/>
          <p:nvPr/>
        </p:nvPicPr>
        <p:blipFill rotWithShape="1">
          <a:blip r:embed="rId2">
            <a:alphaModFix/>
          </a:blip>
          <a:srcRect b="0" l="0" r="0" t="0"/>
          <a:stretch/>
        </p:blipFill>
        <p:spPr>
          <a:xfrm>
            <a:off x="2476500" y="6324600"/>
            <a:ext cx="530225" cy="498475"/>
          </a:xfrm>
          <a:prstGeom prst="rect">
            <a:avLst/>
          </a:prstGeom>
          <a:noFill/>
          <a:ln>
            <a:noFill/>
          </a:ln>
        </p:spPr>
      </p:pic>
      <p:pic>
        <p:nvPicPr>
          <p:cNvPr descr="A picture containing vector graphicsDescription automatically generated" id="571" name="Google Shape;571;p83"/>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572" name="Google Shape;572;p83"/>
          <p:cNvPicPr preferRelativeResize="0"/>
          <p:nvPr/>
        </p:nvPicPr>
        <p:blipFill rotWithShape="1">
          <a:blip r:embed="rId4">
            <a:alphaModFix/>
          </a:blip>
          <a:srcRect b="0" l="0" r="0" t="0"/>
          <a:stretch/>
        </p:blipFill>
        <p:spPr>
          <a:xfrm>
            <a:off x="190500" y="6251575"/>
            <a:ext cx="309563" cy="493713"/>
          </a:xfrm>
          <a:prstGeom prst="rect">
            <a:avLst/>
          </a:prstGeom>
          <a:noFill/>
          <a:ln>
            <a:noFill/>
          </a:ln>
        </p:spPr>
      </p:pic>
      <p:pic>
        <p:nvPicPr>
          <p:cNvPr id="573" name="Google Shape;573;p83"/>
          <p:cNvPicPr preferRelativeResize="0"/>
          <p:nvPr/>
        </p:nvPicPr>
        <p:blipFill rotWithShape="1">
          <a:blip r:embed="rId5">
            <a:alphaModFix/>
          </a:blip>
          <a:srcRect b="0" l="0" r="0" t="0"/>
          <a:stretch/>
        </p:blipFill>
        <p:spPr>
          <a:xfrm>
            <a:off x="7785100" y="6196013"/>
            <a:ext cx="492125" cy="536575"/>
          </a:xfrm>
          <a:prstGeom prst="rect">
            <a:avLst/>
          </a:prstGeom>
          <a:noFill/>
          <a:ln>
            <a:noFill/>
          </a:ln>
        </p:spPr>
      </p:pic>
      <p:sp>
        <p:nvSpPr>
          <p:cNvPr id="574" name="Google Shape;574;p83"/>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5" name="Google Shape;575;p83"/>
          <p:cNvSpPr/>
          <p:nvPr>
            <p:ph idx="2" type="pic"/>
          </p:nvPr>
        </p:nvSpPr>
        <p:spPr>
          <a:xfrm>
            <a:off x="9093038" y="1058781"/>
            <a:ext cx="2715768" cy="2715768"/>
          </a:xfrm>
          <a:prstGeom prst="rect">
            <a:avLst/>
          </a:prstGeom>
          <a:noFill/>
          <a:ln>
            <a:noFill/>
          </a:ln>
        </p:spPr>
      </p:sp>
      <p:sp>
        <p:nvSpPr>
          <p:cNvPr id="576" name="Google Shape;576;p83"/>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7" name="Google Shape;577;p83"/>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8" name="Google Shape;578;p83"/>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9" name="Google Shape;579;p83"/>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0" name="Google Shape;580;p83"/>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1" name="Google Shape;581;p83"/>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2" name="Google Shape;582;p83"/>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4" name="Shape 54"/>
        <p:cNvGrpSpPr/>
        <p:nvPr/>
      </p:nvGrpSpPr>
      <p:grpSpPr>
        <a:xfrm>
          <a:off x="0" y="0"/>
          <a:ext cx="0" cy="0"/>
          <a:chOff x="0" y="0"/>
          <a:chExt cx="0" cy="0"/>
        </a:xfrm>
      </p:grpSpPr>
      <p:pic>
        <p:nvPicPr>
          <p:cNvPr id="55" name="Google Shape;55;p35"/>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56" name="Google Shape;56;p35"/>
          <p:cNvCxnSpPr/>
          <p:nvPr/>
        </p:nvCxnSpPr>
        <p:spPr>
          <a:xfrm>
            <a:off x="-30163" y="6567488"/>
            <a:ext cx="2082801" cy="0"/>
          </a:xfrm>
          <a:prstGeom prst="straightConnector1">
            <a:avLst/>
          </a:prstGeom>
          <a:noFill/>
          <a:ln cap="flat" cmpd="sng" w="25400">
            <a:solidFill>
              <a:srgbClr val="96C934"/>
            </a:solidFill>
            <a:prstDash val="solid"/>
            <a:round/>
            <a:headEnd len="med" w="med" type="none"/>
            <a:tailEnd len="med" w="med" type="none"/>
          </a:ln>
        </p:spPr>
      </p:cxnSp>
      <p:cxnSp>
        <p:nvCxnSpPr>
          <p:cNvPr id="57" name="Google Shape;57;p35"/>
          <p:cNvCxnSpPr/>
          <p:nvPr/>
        </p:nvCxnSpPr>
        <p:spPr>
          <a:xfrm>
            <a:off x="22891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58" name="Google Shape;58;p35"/>
          <p:cNvCxnSpPr/>
          <p:nvPr/>
        </p:nvCxnSpPr>
        <p:spPr>
          <a:xfrm>
            <a:off x="4926013"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59" name="Google Shape;59;p35"/>
          <p:cNvCxnSpPr/>
          <p:nvPr/>
        </p:nvCxnSpPr>
        <p:spPr>
          <a:xfrm>
            <a:off x="7621588" y="6565900"/>
            <a:ext cx="2081212" cy="0"/>
          </a:xfrm>
          <a:prstGeom prst="straightConnector1">
            <a:avLst/>
          </a:prstGeom>
          <a:noFill/>
          <a:ln cap="flat" cmpd="sng" w="25400">
            <a:solidFill>
              <a:srgbClr val="006FB6"/>
            </a:solidFill>
            <a:prstDash val="solid"/>
            <a:round/>
            <a:headEnd len="med" w="med" type="none"/>
            <a:tailEnd len="med" w="med" type="none"/>
          </a:ln>
        </p:spPr>
      </p:cxnSp>
      <p:cxnSp>
        <p:nvCxnSpPr>
          <p:cNvPr id="60" name="Google Shape;60;p35"/>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61" name="Google Shape;61;p35"/>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62" name="Google Shape;62;p35"/>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63" name="Google Shape;63;p35"/>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64" name="Google Shape;64;p35"/>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35"/>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 name="Google Shape;66;p35"/>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35"/>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35"/>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35"/>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35"/>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35"/>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35"/>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583" name="Shape 583"/>
        <p:cNvGrpSpPr/>
        <p:nvPr/>
      </p:nvGrpSpPr>
      <p:grpSpPr>
        <a:xfrm>
          <a:off x="0" y="0"/>
          <a:ext cx="0" cy="0"/>
          <a:chOff x="0" y="0"/>
          <a:chExt cx="0" cy="0"/>
        </a:xfrm>
      </p:grpSpPr>
      <p:cxnSp>
        <p:nvCxnSpPr>
          <p:cNvPr id="584" name="Google Shape;584;p84"/>
          <p:cNvCxnSpPr/>
          <p:nvPr/>
        </p:nvCxnSpPr>
        <p:spPr>
          <a:xfrm>
            <a:off x="371475"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585" name="Google Shape;585;p84"/>
          <p:cNvCxnSpPr/>
          <p:nvPr/>
        </p:nvCxnSpPr>
        <p:spPr>
          <a:xfrm>
            <a:off x="3008313"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586" name="Google Shape;586;p84"/>
          <p:cNvCxnSpPr/>
          <p:nvPr/>
        </p:nvCxnSpPr>
        <p:spPr>
          <a:xfrm>
            <a:off x="5703888" y="6565900"/>
            <a:ext cx="2081212" cy="0"/>
          </a:xfrm>
          <a:prstGeom prst="straightConnector1">
            <a:avLst/>
          </a:prstGeom>
          <a:noFill/>
          <a:ln cap="flat" cmpd="sng" w="25400">
            <a:solidFill>
              <a:srgbClr val="96C93E"/>
            </a:solidFill>
            <a:prstDash val="solid"/>
            <a:round/>
            <a:headEnd len="med" w="med" type="none"/>
            <a:tailEnd len="med" w="med" type="none"/>
          </a:ln>
        </p:spPr>
      </p:cxnSp>
      <p:pic>
        <p:nvPicPr>
          <p:cNvPr id="587" name="Google Shape;587;p84"/>
          <p:cNvPicPr preferRelativeResize="0"/>
          <p:nvPr/>
        </p:nvPicPr>
        <p:blipFill rotWithShape="1">
          <a:blip r:embed="rId2">
            <a:alphaModFix/>
          </a:blip>
          <a:srcRect b="0" l="0" r="0" t="0"/>
          <a:stretch/>
        </p:blipFill>
        <p:spPr>
          <a:xfrm>
            <a:off x="2476500" y="6324600"/>
            <a:ext cx="530225" cy="498475"/>
          </a:xfrm>
          <a:prstGeom prst="rect">
            <a:avLst/>
          </a:prstGeom>
          <a:noFill/>
          <a:ln>
            <a:noFill/>
          </a:ln>
        </p:spPr>
      </p:pic>
      <p:pic>
        <p:nvPicPr>
          <p:cNvPr descr="A picture containing vector graphicsDescription automatically generated" id="588" name="Google Shape;588;p84"/>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589" name="Google Shape;589;p84"/>
          <p:cNvPicPr preferRelativeResize="0"/>
          <p:nvPr/>
        </p:nvPicPr>
        <p:blipFill rotWithShape="1">
          <a:blip r:embed="rId4">
            <a:alphaModFix/>
          </a:blip>
          <a:srcRect b="0" l="0" r="0" t="0"/>
          <a:stretch/>
        </p:blipFill>
        <p:spPr>
          <a:xfrm>
            <a:off x="190500" y="6251575"/>
            <a:ext cx="309563" cy="493713"/>
          </a:xfrm>
          <a:prstGeom prst="rect">
            <a:avLst/>
          </a:prstGeom>
          <a:noFill/>
          <a:ln>
            <a:noFill/>
          </a:ln>
        </p:spPr>
      </p:pic>
      <p:pic>
        <p:nvPicPr>
          <p:cNvPr id="590" name="Google Shape;590;p84"/>
          <p:cNvPicPr preferRelativeResize="0"/>
          <p:nvPr/>
        </p:nvPicPr>
        <p:blipFill rotWithShape="1">
          <a:blip r:embed="rId5">
            <a:alphaModFix/>
          </a:blip>
          <a:srcRect b="0" l="0" r="0" t="0"/>
          <a:stretch/>
        </p:blipFill>
        <p:spPr>
          <a:xfrm>
            <a:off x="7785100" y="6196013"/>
            <a:ext cx="492125" cy="536575"/>
          </a:xfrm>
          <a:prstGeom prst="rect">
            <a:avLst/>
          </a:prstGeom>
          <a:noFill/>
          <a:ln>
            <a:noFill/>
          </a:ln>
        </p:spPr>
      </p:pic>
      <p:sp>
        <p:nvSpPr>
          <p:cNvPr id="591" name="Google Shape;591;p8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2" name="Google Shape;592;p84"/>
          <p:cNvSpPr/>
          <p:nvPr>
            <p:ph idx="2" type="pic"/>
          </p:nvPr>
        </p:nvSpPr>
        <p:spPr>
          <a:xfrm>
            <a:off x="9510134" y="1431036"/>
            <a:ext cx="1965960" cy="3995928"/>
          </a:xfrm>
          <a:prstGeom prst="rect">
            <a:avLst/>
          </a:prstGeom>
          <a:noFill/>
          <a:ln>
            <a:noFill/>
          </a:ln>
        </p:spPr>
      </p:sp>
      <p:sp>
        <p:nvSpPr>
          <p:cNvPr id="593" name="Google Shape;593;p84"/>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84"/>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5" name="Google Shape;595;p84"/>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6" name="Google Shape;596;p84"/>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7" name="Google Shape;597;p84"/>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8" name="Google Shape;598;p84"/>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84"/>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0" name="Google Shape;600;p84"/>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_1">
  <p:cSld name="Custom Layout_1">
    <p:spTree>
      <p:nvGrpSpPr>
        <p:cNvPr id="605" name="Shape 605"/>
        <p:cNvGrpSpPr/>
        <p:nvPr/>
      </p:nvGrpSpPr>
      <p:grpSpPr>
        <a:xfrm>
          <a:off x="0" y="0"/>
          <a:ext cx="0" cy="0"/>
          <a:chOff x="0" y="0"/>
          <a:chExt cx="0" cy="0"/>
        </a:xfrm>
      </p:grpSpPr>
      <p:pic>
        <p:nvPicPr>
          <p:cNvPr id="606" name="Google Shape;606;p44"/>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607" name="Google Shape;607;p44"/>
          <p:cNvCxnSpPr/>
          <p:nvPr/>
        </p:nvCxnSpPr>
        <p:spPr>
          <a:xfrm>
            <a:off x="-30163" y="6567488"/>
            <a:ext cx="2082801" cy="0"/>
          </a:xfrm>
          <a:prstGeom prst="straightConnector1">
            <a:avLst/>
          </a:prstGeom>
          <a:noFill/>
          <a:ln cap="flat" cmpd="sng" w="25400">
            <a:solidFill>
              <a:srgbClr val="006FB6"/>
            </a:solidFill>
            <a:prstDash val="solid"/>
            <a:round/>
            <a:headEnd len="med" w="med" type="none"/>
            <a:tailEnd len="med" w="med" type="none"/>
          </a:ln>
        </p:spPr>
      </p:cxnSp>
      <p:cxnSp>
        <p:nvCxnSpPr>
          <p:cNvPr id="608" name="Google Shape;608;p44"/>
          <p:cNvCxnSpPr/>
          <p:nvPr/>
        </p:nvCxnSpPr>
        <p:spPr>
          <a:xfrm>
            <a:off x="22891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609" name="Google Shape;609;p44"/>
          <p:cNvCxnSpPr/>
          <p:nvPr/>
        </p:nvCxnSpPr>
        <p:spPr>
          <a:xfrm>
            <a:off x="4926013"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610" name="Google Shape;610;p44"/>
          <p:cNvCxnSpPr/>
          <p:nvPr/>
        </p:nvCxnSpPr>
        <p:spPr>
          <a:xfrm>
            <a:off x="7621588"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611" name="Google Shape;611;p44"/>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612" name="Google Shape;612;p44"/>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613" name="Google Shape;613;p44"/>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614" name="Google Shape;614;p44"/>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615" name="Google Shape;615;p4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16" name="Google Shape;616;p44"/>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17" name="Google Shape;617;p44"/>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18" name="Google Shape;618;p44"/>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19" name="Google Shape;619;p44"/>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20" name="Google Shape;620;p44"/>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21" name="Google Shape;621;p44"/>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22" name="Google Shape;622;p44"/>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23" name="Google Shape;623;p44"/>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24" name="Shape 624"/>
        <p:cNvGrpSpPr/>
        <p:nvPr/>
      </p:nvGrpSpPr>
      <p:grpSpPr>
        <a:xfrm>
          <a:off x="0" y="0"/>
          <a:ext cx="0" cy="0"/>
          <a:chOff x="0" y="0"/>
          <a:chExt cx="0" cy="0"/>
        </a:xfrm>
      </p:grpSpPr>
      <p:pic>
        <p:nvPicPr>
          <p:cNvPr id="625" name="Google Shape;625;p49"/>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pic>
        <p:nvPicPr>
          <p:cNvPr descr="A picture containing text, person, indoor, tableDescription automatically generated" id="626" name="Google Shape;626;p49"/>
          <p:cNvPicPr preferRelativeResize="0"/>
          <p:nvPr/>
        </p:nvPicPr>
        <p:blipFill rotWithShape="1">
          <a:blip r:embed="rId3">
            <a:alphaModFix/>
          </a:blip>
          <a:srcRect b="0" l="0" r="0" t="0"/>
          <a:stretch/>
        </p:blipFill>
        <p:spPr>
          <a:xfrm>
            <a:off x="5464175" y="1581150"/>
            <a:ext cx="6486525" cy="4321175"/>
          </a:xfrm>
          <a:prstGeom prst="rect">
            <a:avLst/>
          </a:prstGeom>
          <a:noFill/>
          <a:ln>
            <a:noFill/>
          </a:ln>
        </p:spPr>
      </p:pic>
      <p:cxnSp>
        <p:nvCxnSpPr>
          <p:cNvPr id="627" name="Google Shape;627;p49"/>
          <p:cNvCxnSpPr/>
          <p:nvPr/>
        </p:nvCxnSpPr>
        <p:spPr>
          <a:xfrm>
            <a:off x="-30163" y="6567488"/>
            <a:ext cx="2082801" cy="0"/>
          </a:xfrm>
          <a:prstGeom prst="straightConnector1">
            <a:avLst/>
          </a:prstGeom>
          <a:noFill/>
          <a:ln cap="flat" cmpd="sng" w="25400">
            <a:solidFill>
              <a:srgbClr val="006FB6"/>
            </a:solidFill>
            <a:prstDash val="solid"/>
            <a:round/>
            <a:headEnd len="med" w="med" type="none"/>
            <a:tailEnd len="med" w="med" type="none"/>
          </a:ln>
        </p:spPr>
      </p:cxnSp>
      <p:cxnSp>
        <p:nvCxnSpPr>
          <p:cNvPr id="628" name="Google Shape;628;p49"/>
          <p:cNvCxnSpPr/>
          <p:nvPr/>
        </p:nvCxnSpPr>
        <p:spPr>
          <a:xfrm>
            <a:off x="22891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629" name="Google Shape;629;p49"/>
          <p:cNvCxnSpPr/>
          <p:nvPr/>
        </p:nvCxnSpPr>
        <p:spPr>
          <a:xfrm>
            <a:off x="4926013"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630" name="Google Shape;630;p49"/>
          <p:cNvCxnSpPr/>
          <p:nvPr/>
        </p:nvCxnSpPr>
        <p:spPr>
          <a:xfrm>
            <a:off x="7621588" y="6565900"/>
            <a:ext cx="2081212" cy="0"/>
          </a:xfrm>
          <a:prstGeom prst="straightConnector1">
            <a:avLst/>
          </a:prstGeom>
          <a:noFill/>
          <a:ln cap="flat" cmpd="sng" w="25400">
            <a:solidFill>
              <a:srgbClr val="006FB6"/>
            </a:solidFill>
            <a:prstDash val="solid"/>
            <a:round/>
            <a:headEnd len="med" w="med" type="none"/>
            <a:tailEnd len="med" w="med" type="none"/>
          </a:ln>
        </p:spPr>
      </p:cxnSp>
      <p:cxnSp>
        <p:nvCxnSpPr>
          <p:cNvPr id="631" name="Google Shape;631;p49"/>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sp>
        <p:nvSpPr>
          <p:cNvPr id="632" name="Google Shape;632;p49"/>
          <p:cNvSpPr/>
          <p:nvPr/>
        </p:nvSpPr>
        <p:spPr>
          <a:xfrm>
            <a:off x="3813175" y="4637088"/>
            <a:ext cx="3808413" cy="1571625"/>
          </a:xfrm>
          <a:prstGeom prst="wedgeRoundRectCallout">
            <a:avLst>
              <a:gd fmla="val 42009" name="adj1"/>
              <a:gd fmla="val -88458"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id="633" name="Google Shape;633;p49"/>
          <p:cNvPicPr preferRelativeResize="0"/>
          <p:nvPr/>
        </p:nvPicPr>
        <p:blipFill rotWithShape="1">
          <a:blip r:embed="rId4">
            <a:alphaModFix/>
          </a:blip>
          <a:srcRect b="0" l="0" r="0" t="0"/>
          <a:stretch/>
        </p:blipFill>
        <p:spPr>
          <a:xfrm>
            <a:off x="9702800" y="6196013"/>
            <a:ext cx="492125" cy="536575"/>
          </a:xfrm>
          <a:prstGeom prst="rect">
            <a:avLst/>
          </a:prstGeom>
          <a:noFill/>
          <a:ln>
            <a:noFill/>
          </a:ln>
        </p:spPr>
      </p:pic>
      <p:pic>
        <p:nvPicPr>
          <p:cNvPr id="634" name="Google Shape;634;p49"/>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sp>
        <p:nvSpPr>
          <p:cNvPr id="635" name="Google Shape;635;p49"/>
          <p:cNvSpPr/>
          <p:nvPr/>
        </p:nvSpPr>
        <p:spPr>
          <a:xfrm>
            <a:off x="1587500" y="2771775"/>
            <a:ext cx="3800475" cy="1571625"/>
          </a:xfrm>
          <a:prstGeom prst="wedgeRoundRectCallout">
            <a:avLst>
              <a:gd fmla="val 77167"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descr="A picture containing vector graphicsDescription automatically generated" id="636" name="Google Shape;636;p49"/>
          <p:cNvPicPr preferRelativeResize="0"/>
          <p:nvPr/>
        </p:nvPicPr>
        <p:blipFill rotWithShape="1">
          <a:blip r:embed="rId6">
            <a:alphaModFix/>
          </a:blip>
          <a:srcRect b="0" l="0" r="0" t="0"/>
          <a:stretch/>
        </p:blipFill>
        <p:spPr>
          <a:xfrm>
            <a:off x="6981825" y="6196013"/>
            <a:ext cx="687388" cy="615950"/>
          </a:xfrm>
          <a:prstGeom prst="rect">
            <a:avLst/>
          </a:prstGeom>
          <a:noFill/>
          <a:ln>
            <a:noFill/>
          </a:ln>
        </p:spPr>
      </p:pic>
      <p:sp>
        <p:nvSpPr>
          <p:cNvPr id="637" name="Google Shape;637;p49"/>
          <p:cNvSpPr/>
          <p:nvPr/>
        </p:nvSpPr>
        <p:spPr>
          <a:xfrm>
            <a:off x="144463" y="1293813"/>
            <a:ext cx="3802062" cy="1571625"/>
          </a:xfrm>
          <a:prstGeom prst="wedgeRoundRectCallout">
            <a:avLst>
              <a:gd fmla="val 112824" name="adj1"/>
              <a:gd fmla="val -383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38" name="Google Shape;638;p49"/>
          <p:cNvSpPr/>
          <p:nvPr/>
        </p:nvSpPr>
        <p:spPr>
          <a:xfrm>
            <a:off x="158750" y="4418013"/>
            <a:ext cx="3206750" cy="1571625"/>
          </a:xfrm>
          <a:prstGeom prst="wedgeRoundRectCallout">
            <a:avLst>
              <a:gd fmla="val 117824"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39" name="Google Shape;639;p4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0" name="Google Shape;640;p49"/>
          <p:cNvSpPr txBox="1"/>
          <p:nvPr>
            <p:ph idx="1" type="body"/>
          </p:nvPr>
        </p:nvSpPr>
        <p:spPr>
          <a:xfrm>
            <a:off x="1743463" y="2939667"/>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49"/>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2" name="Google Shape;642;p49"/>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3" name="Google Shape;643;p49"/>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44" name="Shape 644"/>
        <p:cNvGrpSpPr/>
        <p:nvPr/>
      </p:nvGrpSpPr>
      <p:grpSpPr>
        <a:xfrm>
          <a:off x="0" y="0"/>
          <a:ext cx="0" cy="0"/>
          <a:chOff x="0" y="0"/>
          <a:chExt cx="0" cy="0"/>
        </a:xfrm>
      </p:grpSpPr>
      <p:pic>
        <p:nvPicPr>
          <p:cNvPr id="645" name="Google Shape;645;p50"/>
          <p:cNvPicPr preferRelativeResize="0"/>
          <p:nvPr/>
        </p:nvPicPr>
        <p:blipFill rotWithShape="1">
          <a:blip r:embed="rId2">
            <a:alphaModFix/>
          </a:blip>
          <a:srcRect b="0" l="0" r="0" t="0"/>
          <a:stretch/>
        </p:blipFill>
        <p:spPr>
          <a:xfrm>
            <a:off x="130175" y="1685925"/>
            <a:ext cx="5505450" cy="4256088"/>
          </a:xfrm>
          <a:prstGeom prst="rect">
            <a:avLst/>
          </a:prstGeom>
          <a:noFill/>
          <a:ln>
            <a:noFill/>
          </a:ln>
        </p:spPr>
      </p:pic>
      <p:pic>
        <p:nvPicPr>
          <p:cNvPr id="646" name="Google Shape;646;p50"/>
          <p:cNvPicPr preferRelativeResize="0"/>
          <p:nvPr/>
        </p:nvPicPr>
        <p:blipFill rotWithShape="1">
          <a:blip r:embed="rId3">
            <a:alphaModFix/>
          </a:blip>
          <a:srcRect b="0" l="0" r="0" t="0"/>
          <a:stretch/>
        </p:blipFill>
        <p:spPr>
          <a:xfrm>
            <a:off x="2097088" y="6246813"/>
            <a:ext cx="309562" cy="493712"/>
          </a:xfrm>
          <a:prstGeom prst="rect">
            <a:avLst/>
          </a:prstGeom>
          <a:noFill/>
          <a:ln>
            <a:noFill/>
          </a:ln>
        </p:spPr>
      </p:pic>
      <p:cxnSp>
        <p:nvCxnSpPr>
          <p:cNvPr id="647" name="Google Shape;647;p50"/>
          <p:cNvCxnSpPr/>
          <p:nvPr/>
        </p:nvCxnSpPr>
        <p:spPr>
          <a:xfrm>
            <a:off x="-30163" y="6567488"/>
            <a:ext cx="2082801" cy="0"/>
          </a:xfrm>
          <a:prstGeom prst="straightConnector1">
            <a:avLst/>
          </a:prstGeom>
          <a:noFill/>
          <a:ln cap="flat" cmpd="sng" w="25400">
            <a:solidFill>
              <a:srgbClr val="006FB6"/>
            </a:solidFill>
            <a:prstDash val="solid"/>
            <a:round/>
            <a:headEnd len="med" w="med" type="none"/>
            <a:tailEnd len="med" w="med" type="none"/>
          </a:ln>
        </p:spPr>
      </p:cxnSp>
      <p:cxnSp>
        <p:nvCxnSpPr>
          <p:cNvPr id="648" name="Google Shape;648;p50"/>
          <p:cNvCxnSpPr/>
          <p:nvPr/>
        </p:nvCxnSpPr>
        <p:spPr>
          <a:xfrm>
            <a:off x="22891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649" name="Google Shape;649;p50"/>
          <p:cNvCxnSpPr/>
          <p:nvPr/>
        </p:nvCxnSpPr>
        <p:spPr>
          <a:xfrm>
            <a:off x="4926013"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650" name="Google Shape;650;p50"/>
          <p:cNvCxnSpPr/>
          <p:nvPr/>
        </p:nvCxnSpPr>
        <p:spPr>
          <a:xfrm>
            <a:off x="7621588" y="6565900"/>
            <a:ext cx="2081212" cy="0"/>
          </a:xfrm>
          <a:prstGeom prst="straightConnector1">
            <a:avLst/>
          </a:prstGeom>
          <a:noFill/>
          <a:ln cap="flat" cmpd="sng" w="25400">
            <a:solidFill>
              <a:srgbClr val="006FB6"/>
            </a:solidFill>
            <a:prstDash val="solid"/>
            <a:round/>
            <a:headEnd len="med" w="med" type="none"/>
            <a:tailEnd len="med" w="med" type="none"/>
          </a:ln>
        </p:spPr>
      </p:cxnSp>
      <p:cxnSp>
        <p:nvCxnSpPr>
          <p:cNvPr id="651" name="Google Shape;651;p50"/>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652" name="Google Shape;652;p50"/>
          <p:cNvPicPr preferRelativeResize="0"/>
          <p:nvPr/>
        </p:nvPicPr>
        <p:blipFill rotWithShape="1">
          <a:blip r:embed="rId4">
            <a:alphaModFix/>
          </a:blip>
          <a:srcRect b="0" l="0" r="0" t="0"/>
          <a:stretch/>
        </p:blipFill>
        <p:spPr>
          <a:xfrm>
            <a:off x="9702800" y="6196013"/>
            <a:ext cx="492125" cy="536575"/>
          </a:xfrm>
          <a:prstGeom prst="rect">
            <a:avLst/>
          </a:prstGeom>
          <a:noFill/>
          <a:ln>
            <a:noFill/>
          </a:ln>
        </p:spPr>
      </p:pic>
      <p:pic>
        <p:nvPicPr>
          <p:cNvPr id="653" name="Google Shape;653;p50"/>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sp>
        <p:nvSpPr>
          <p:cNvPr id="654" name="Google Shape;654;p50"/>
          <p:cNvSpPr/>
          <p:nvPr/>
        </p:nvSpPr>
        <p:spPr>
          <a:xfrm>
            <a:off x="8261350" y="2998788"/>
            <a:ext cx="3800475" cy="1570037"/>
          </a:xfrm>
          <a:prstGeom prst="wedgeRoundRectCallout">
            <a:avLst>
              <a:gd fmla="val -135681"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descr="A picture containing vector graphicsDescription automatically generated" id="655" name="Google Shape;655;p50"/>
          <p:cNvPicPr preferRelativeResize="0"/>
          <p:nvPr/>
        </p:nvPicPr>
        <p:blipFill rotWithShape="1">
          <a:blip r:embed="rId6">
            <a:alphaModFix/>
          </a:blip>
          <a:srcRect b="0" l="0" r="0" t="0"/>
          <a:stretch/>
        </p:blipFill>
        <p:spPr>
          <a:xfrm>
            <a:off x="6981825" y="6196013"/>
            <a:ext cx="687388" cy="615950"/>
          </a:xfrm>
          <a:prstGeom prst="rect">
            <a:avLst/>
          </a:prstGeom>
          <a:noFill/>
          <a:ln>
            <a:noFill/>
          </a:ln>
        </p:spPr>
      </p:pic>
      <p:sp>
        <p:nvSpPr>
          <p:cNvPr id="656" name="Google Shape;656;p50"/>
          <p:cNvSpPr/>
          <p:nvPr/>
        </p:nvSpPr>
        <p:spPr>
          <a:xfrm>
            <a:off x="5719763" y="1436688"/>
            <a:ext cx="3802062" cy="1571625"/>
          </a:xfrm>
          <a:prstGeom prst="wedgeRoundRectCallout">
            <a:avLst>
              <a:gd fmla="val -69407" name="adj1"/>
              <a:gd fmla="val 376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57" name="Google Shape;657;p50"/>
          <p:cNvSpPr/>
          <p:nvPr/>
        </p:nvSpPr>
        <p:spPr>
          <a:xfrm>
            <a:off x="5840413" y="4511675"/>
            <a:ext cx="5788025" cy="1570038"/>
          </a:xfrm>
          <a:prstGeom prst="wedgeRoundRectCallout">
            <a:avLst>
              <a:gd fmla="val -71407" name="adj1"/>
              <a:gd fmla="val -9477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58" name="Google Shape;658;p5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59" name="Google Shape;659;p50"/>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0" name="Google Shape;660;p50"/>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1" name="Google Shape;661;p50"/>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62" name="Shape 662"/>
        <p:cNvGrpSpPr/>
        <p:nvPr/>
      </p:nvGrpSpPr>
      <p:grpSpPr>
        <a:xfrm>
          <a:off x="0" y="0"/>
          <a:ext cx="0" cy="0"/>
          <a:chOff x="0" y="0"/>
          <a:chExt cx="0" cy="0"/>
        </a:xfrm>
      </p:grpSpPr>
      <p:grpSp>
        <p:nvGrpSpPr>
          <p:cNvPr id="663" name="Google Shape;663;p60"/>
          <p:cNvGrpSpPr/>
          <p:nvPr/>
        </p:nvGrpSpPr>
        <p:grpSpPr>
          <a:xfrm>
            <a:off x="0" y="5607050"/>
            <a:ext cx="12196763" cy="84138"/>
            <a:chOff x="-33239" y="5603791"/>
            <a:chExt cx="9147324" cy="83414"/>
          </a:xfrm>
        </p:grpSpPr>
        <p:cxnSp>
          <p:nvCxnSpPr>
            <p:cNvPr id="664" name="Google Shape;664;p60"/>
            <p:cNvCxnSpPr/>
            <p:nvPr/>
          </p:nvCxnSpPr>
          <p:spPr>
            <a:xfrm>
              <a:off x="-29914" y="5603791"/>
              <a:ext cx="9143999" cy="0"/>
            </a:xfrm>
            <a:prstGeom prst="straightConnector1">
              <a:avLst/>
            </a:prstGeom>
            <a:noFill/>
            <a:ln cap="flat" cmpd="sng" w="88900">
              <a:solidFill>
                <a:srgbClr val="006FB6"/>
              </a:solidFill>
              <a:prstDash val="solid"/>
              <a:round/>
              <a:headEnd len="med" w="med" type="none"/>
              <a:tailEnd len="med" w="med" type="none"/>
            </a:ln>
          </p:spPr>
        </p:cxnSp>
        <p:cxnSp>
          <p:nvCxnSpPr>
            <p:cNvPr id="665" name="Google Shape;665;p60"/>
            <p:cNvCxnSpPr/>
            <p:nvPr/>
          </p:nvCxnSpPr>
          <p:spPr>
            <a:xfrm>
              <a:off x="-33239" y="5687205"/>
              <a:ext cx="9144000" cy="0"/>
            </a:xfrm>
            <a:prstGeom prst="straightConnector1">
              <a:avLst/>
            </a:prstGeom>
            <a:noFill/>
            <a:ln cap="flat" cmpd="sng" w="38100">
              <a:solidFill>
                <a:srgbClr val="96C93E"/>
              </a:solidFill>
              <a:prstDash val="solid"/>
              <a:round/>
              <a:headEnd len="med" w="med" type="none"/>
              <a:tailEnd len="med" w="med" type="none"/>
            </a:ln>
          </p:spPr>
        </p:cxnSp>
      </p:grpSp>
      <p:sp>
        <p:nvSpPr>
          <p:cNvPr id="666" name="Google Shape;666;p60"/>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7" name="Google Shape;667;p60"/>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8" name="Google Shape;668;p60"/>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Reading tip with pic and conversation bubbles">
  <p:cSld name="1_2 Reading tip with pic and conversation bubbles">
    <p:spTree>
      <p:nvGrpSpPr>
        <p:cNvPr id="674" name="Shape 674"/>
        <p:cNvGrpSpPr/>
        <p:nvPr/>
      </p:nvGrpSpPr>
      <p:grpSpPr>
        <a:xfrm>
          <a:off x="0" y="0"/>
          <a:ext cx="0" cy="0"/>
          <a:chOff x="0" y="0"/>
          <a:chExt cx="0" cy="0"/>
        </a:xfrm>
      </p:grpSpPr>
      <p:cxnSp>
        <p:nvCxnSpPr>
          <p:cNvPr id="675" name="Google Shape;675;p46"/>
          <p:cNvCxnSpPr/>
          <p:nvPr/>
        </p:nvCxnSpPr>
        <p:spPr>
          <a:xfrm>
            <a:off x="40290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676" name="Google Shape;676;p46"/>
          <p:cNvCxnSpPr/>
          <p:nvPr/>
        </p:nvCxnSpPr>
        <p:spPr>
          <a:xfrm>
            <a:off x="6665913" y="6565900"/>
            <a:ext cx="2082800" cy="0"/>
          </a:xfrm>
          <a:prstGeom prst="straightConnector1">
            <a:avLst/>
          </a:prstGeom>
          <a:noFill/>
          <a:ln cap="flat" cmpd="sng" w="25400">
            <a:solidFill>
              <a:srgbClr val="96C93E"/>
            </a:solidFill>
            <a:prstDash val="solid"/>
            <a:round/>
            <a:headEnd len="med" w="med" type="none"/>
            <a:tailEnd len="med" w="med" type="none"/>
          </a:ln>
        </p:spPr>
      </p:cxnSp>
      <p:cxnSp>
        <p:nvCxnSpPr>
          <p:cNvPr id="677" name="Google Shape;677;p46"/>
          <p:cNvCxnSpPr/>
          <p:nvPr/>
        </p:nvCxnSpPr>
        <p:spPr>
          <a:xfrm>
            <a:off x="9361488" y="6565900"/>
            <a:ext cx="2082800" cy="0"/>
          </a:xfrm>
          <a:prstGeom prst="straightConnector1">
            <a:avLst/>
          </a:prstGeom>
          <a:noFill/>
          <a:ln cap="flat" cmpd="sng" w="25400">
            <a:solidFill>
              <a:srgbClr val="006FB6"/>
            </a:solidFill>
            <a:prstDash val="solid"/>
            <a:round/>
            <a:headEnd len="med" w="med" type="none"/>
            <a:tailEnd len="med" w="med" type="none"/>
          </a:ln>
        </p:spPr>
      </p:cxnSp>
      <p:pic>
        <p:nvPicPr>
          <p:cNvPr id="678" name="Google Shape;678;p46"/>
          <p:cNvPicPr preferRelativeResize="0"/>
          <p:nvPr/>
        </p:nvPicPr>
        <p:blipFill rotWithShape="1">
          <a:blip r:embed="rId2">
            <a:alphaModFix/>
          </a:blip>
          <a:srcRect b="0" l="0" r="0" t="0"/>
          <a:stretch/>
        </p:blipFill>
        <p:spPr>
          <a:xfrm>
            <a:off x="11442700" y="6196013"/>
            <a:ext cx="492125" cy="536575"/>
          </a:xfrm>
          <a:prstGeom prst="rect">
            <a:avLst/>
          </a:prstGeom>
          <a:noFill/>
          <a:ln>
            <a:noFill/>
          </a:ln>
        </p:spPr>
      </p:pic>
      <p:pic>
        <p:nvPicPr>
          <p:cNvPr descr="A picture containing vector graphicsDescription automatically generated" id="679" name="Google Shape;679;p46"/>
          <p:cNvPicPr preferRelativeResize="0"/>
          <p:nvPr/>
        </p:nvPicPr>
        <p:blipFill rotWithShape="1">
          <a:blip r:embed="rId3">
            <a:alphaModFix/>
          </a:blip>
          <a:srcRect b="0" l="0" r="0" t="0"/>
          <a:stretch/>
        </p:blipFill>
        <p:spPr>
          <a:xfrm>
            <a:off x="8721725" y="6196013"/>
            <a:ext cx="687388" cy="615950"/>
          </a:xfrm>
          <a:prstGeom prst="rect">
            <a:avLst/>
          </a:prstGeom>
          <a:noFill/>
          <a:ln>
            <a:noFill/>
          </a:ln>
        </p:spPr>
      </p:pic>
      <p:pic>
        <p:nvPicPr>
          <p:cNvPr id="680" name="Google Shape;680;p46"/>
          <p:cNvPicPr preferRelativeResize="0"/>
          <p:nvPr/>
        </p:nvPicPr>
        <p:blipFill rotWithShape="1">
          <a:blip r:embed="rId4">
            <a:alphaModFix/>
          </a:blip>
          <a:srcRect b="0" l="0" r="0" t="0"/>
          <a:stretch/>
        </p:blipFill>
        <p:spPr>
          <a:xfrm>
            <a:off x="6134100" y="6324600"/>
            <a:ext cx="530225" cy="498475"/>
          </a:xfrm>
          <a:prstGeom prst="rect">
            <a:avLst/>
          </a:prstGeom>
          <a:noFill/>
          <a:ln>
            <a:noFill/>
          </a:ln>
        </p:spPr>
      </p:pic>
      <p:pic>
        <p:nvPicPr>
          <p:cNvPr id="681" name="Google Shape;681;p46"/>
          <p:cNvPicPr preferRelativeResize="0"/>
          <p:nvPr/>
        </p:nvPicPr>
        <p:blipFill rotWithShape="1">
          <a:blip r:embed="rId5">
            <a:alphaModFix/>
          </a:blip>
          <a:srcRect b="0" l="0" r="0" t="0"/>
          <a:stretch/>
        </p:blipFill>
        <p:spPr>
          <a:xfrm>
            <a:off x="3848100" y="6251575"/>
            <a:ext cx="309563" cy="493713"/>
          </a:xfrm>
          <a:prstGeom prst="rect">
            <a:avLst/>
          </a:prstGeom>
          <a:noFill/>
          <a:ln>
            <a:noFill/>
          </a:ln>
        </p:spPr>
      </p:pic>
      <p:pic>
        <p:nvPicPr>
          <p:cNvPr descr="A picture containing person, indoor, tableDescription generated with very high confidence" id="682" name="Google Shape;682;p46"/>
          <p:cNvPicPr preferRelativeResize="0"/>
          <p:nvPr/>
        </p:nvPicPr>
        <p:blipFill rotWithShape="1">
          <a:blip r:embed="rId6">
            <a:alphaModFix/>
          </a:blip>
          <a:srcRect b="0" l="0" r="0" t="0"/>
          <a:stretch/>
        </p:blipFill>
        <p:spPr>
          <a:xfrm>
            <a:off x="6532563" y="2344738"/>
            <a:ext cx="2454275" cy="3679825"/>
          </a:xfrm>
          <a:prstGeom prst="rect">
            <a:avLst/>
          </a:prstGeom>
          <a:noFill/>
          <a:ln cap="flat" cmpd="sng" w="19050">
            <a:solidFill>
              <a:srgbClr val="666666"/>
            </a:solidFill>
            <a:prstDash val="solid"/>
            <a:miter lim="800000"/>
            <a:headEnd len="sm" w="sm" type="none"/>
            <a:tailEnd len="sm" w="sm" type="none"/>
          </a:ln>
        </p:spPr>
      </p:pic>
      <p:sp>
        <p:nvSpPr>
          <p:cNvPr id="683" name="Google Shape;683;p46"/>
          <p:cNvSpPr/>
          <p:nvPr/>
        </p:nvSpPr>
        <p:spPr>
          <a:xfrm rot="900000">
            <a:off x="8632825" y="1935163"/>
            <a:ext cx="3479800" cy="274796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684" name="Google Shape;684;p46"/>
          <p:cNvSpPr/>
          <p:nvPr/>
        </p:nvSpPr>
        <p:spPr>
          <a:xfrm flipH="1" rot="-1980000">
            <a:off x="3536950" y="1995488"/>
            <a:ext cx="3036888" cy="2146300"/>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685" name="Google Shape;685;p4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Font typeface="Calibri"/>
              <a:buNone/>
              <a:defRPr>
                <a:latin typeface="Calibri"/>
                <a:ea typeface="Calibri"/>
                <a:cs typeface="Calibri"/>
                <a:sym typeface="Calibri"/>
              </a:defRPr>
            </a:lvl2pPr>
            <a:lvl3pPr lvl="2" algn="l">
              <a:lnSpc>
                <a:spcPct val="100000"/>
              </a:lnSpc>
              <a:spcBef>
                <a:spcPts val="0"/>
              </a:spcBef>
              <a:spcAft>
                <a:spcPts val="0"/>
              </a:spcAft>
              <a:buSzPts val="1400"/>
              <a:buFont typeface="Calibri"/>
              <a:buNone/>
              <a:defRPr>
                <a:latin typeface="Calibri"/>
                <a:ea typeface="Calibri"/>
                <a:cs typeface="Calibri"/>
                <a:sym typeface="Calibri"/>
              </a:defRPr>
            </a:lvl3pPr>
            <a:lvl4pPr lvl="3" algn="l">
              <a:lnSpc>
                <a:spcPct val="100000"/>
              </a:lnSpc>
              <a:spcBef>
                <a:spcPts val="0"/>
              </a:spcBef>
              <a:spcAft>
                <a:spcPts val="0"/>
              </a:spcAft>
              <a:buSzPts val="1400"/>
              <a:buFont typeface="Calibri"/>
              <a:buNone/>
              <a:defRPr>
                <a:latin typeface="Calibri"/>
                <a:ea typeface="Calibri"/>
                <a:cs typeface="Calibri"/>
                <a:sym typeface="Calibri"/>
              </a:defRPr>
            </a:lvl4pPr>
            <a:lvl5pPr lvl="4" algn="l">
              <a:lnSpc>
                <a:spcPct val="100000"/>
              </a:lnSpc>
              <a:spcBef>
                <a:spcPts val="0"/>
              </a:spcBef>
              <a:spcAft>
                <a:spcPts val="0"/>
              </a:spcAft>
              <a:buSzPts val="1400"/>
              <a:buFont typeface="Calibri"/>
              <a:buNone/>
              <a:defRPr>
                <a:latin typeface="Calibri"/>
                <a:ea typeface="Calibri"/>
                <a:cs typeface="Calibri"/>
                <a:sym typeface="Calibri"/>
              </a:defRPr>
            </a:lvl5pPr>
            <a:lvl6pPr lvl="5" algn="l">
              <a:lnSpc>
                <a:spcPct val="100000"/>
              </a:lnSpc>
              <a:spcBef>
                <a:spcPts val="0"/>
              </a:spcBef>
              <a:spcAft>
                <a:spcPts val="0"/>
              </a:spcAft>
              <a:buSzPts val="1400"/>
              <a:buFont typeface="Calibri"/>
              <a:buNone/>
              <a:defRPr>
                <a:latin typeface="Calibri"/>
                <a:ea typeface="Calibri"/>
                <a:cs typeface="Calibri"/>
                <a:sym typeface="Calibri"/>
              </a:defRPr>
            </a:lvl6pPr>
            <a:lvl7pPr lvl="6" algn="l">
              <a:lnSpc>
                <a:spcPct val="100000"/>
              </a:lnSpc>
              <a:spcBef>
                <a:spcPts val="0"/>
              </a:spcBef>
              <a:spcAft>
                <a:spcPts val="0"/>
              </a:spcAft>
              <a:buSzPts val="1400"/>
              <a:buFont typeface="Calibri"/>
              <a:buNone/>
              <a:defRPr>
                <a:latin typeface="Calibri"/>
                <a:ea typeface="Calibri"/>
                <a:cs typeface="Calibri"/>
                <a:sym typeface="Calibri"/>
              </a:defRPr>
            </a:lvl7pPr>
            <a:lvl8pPr lvl="7" algn="l">
              <a:lnSpc>
                <a:spcPct val="100000"/>
              </a:lnSpc>
              <a:spcBef>
                <a:spcPts val="0"/>
              </a:spcBef>
              <a:spcAft>
                <a:spcPts val="0"/>
              </a:spcAft>
              <a:buSzPts val="1400"/>
              <a:buFont typeface="Calibri"/>
              <a:buNone/>
              <a:defRPr>
                <a:latin typeface="Calibri"/>
                <a:ea typeface="Calibri"/>
                <a:cs typeface="Calibri"/>
                <a:sym typeface="Calibri"/>
              </a:defRPr>
            </a:lvl8pPr>
            <a:lvl9pPr lvl="8" algn="l">
              <a:lnSpc>
                <a:spcPct val="100000"/>
              </a:lnSpc>
              <a:spcBef>
                <a:spcPts val="0"/>
              </a:spcBef>
              <a:spcAft>
                <a:spcPts val="0"/>
              </a:spcAft>
              <a:buSzPts val="1400"/>
              <a:buFont typeface="Calibri"/>
              <a:buNone/>
              <a:defRPr>
                <a:latin typeface="Calibri"/>
                <a:ea typeface="Calibri"/>
                <a:cs typeface="Calibri"/>
                <a:sym typeface="Calibri"/>
              </a:defRPr>
            </a:lvl9pPr>
          </a:lstStyle>
          <a:p/>
        </p:txBody>
      </p:sp>
      <p:sp>
        <p:nvSpPr>
          <p:cNvPr id="686" name="Google Shape;686;p46"/>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Calibri"/>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Calibri"/>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87" name="Google Shape;687;p46"/>
          <p:cNvSpPr txBox="1"/>
          <p:nvPr>
            <p:ph idx="2" type="body"/>
          </p:nvPr>
        </p:nvSpPr>
        <p:spPr>
          <a:xfrm>
            <a:off x="138544" y="1343824"/>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88" name="Google Shape;688;p46"/>
          <p:cNvSpPr txBox="1"/>
          <p:nvPr>
            <p:ph idx="3" type="body"/>
          </p:nvPr>
        </p:nvSpPr>
        <p:spPr>
          <a:xfrm>
            <a:off x="138544" y="3883036"/>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89" name="Google Shape;689;p46"/>
          <p:cNvSpPr txBox="1"/>
          <p:nvPr>
            <p:ph idx="4"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Calibri"/>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90" name="Google Shape;690;p46"/>
          <p:cNvSpPr txBox="1"/>
          <p:nvPr>
            <p:ph idx="5"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Calibri"/>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691" name="Shape 691"/>
        <p:cNvGrpSpPr/>
        <p:nvPr/>
      </p:nvGrpSpPr>
      <p:grpSpPr>
        <a:xfrm>
          <a:off x="0" y="0"/>
          <a:ext cx="0" cy="0"/>
          <a:chOff x="0" y="0"/>
          <a:chExt cx="0" cy="0"/>
        </a:xfrm>
      </p:grpSpPr>
      <p:cxnSp>
        <p:nvCxnSpPr>
          <p:cNvPr id="692" name="Google Shape;692;p47"/>
          <p:cNvCxnSpPr/>
          <p:nvPr/>
        </p:nvCxnSpPr>
        <p:spPr>
          <a:xfrm>
            <a:off x="40290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693" name="Google Shape;693;p47"/>
          <p:cNvCxnSpPr/>
          <p:nvPr/>
        </p:nvCxnSpPr>
        <p:spPr>
          <a:xfrm>
            <a:off x="6665913" y="6565900"/>
            <a:ext cx="2082800" cy="0"/>
          </a:xfrm>
          <a:prstGeom prst="straightConnector1">
            <a:avLst/>
          </a:prstGeom>
          <a:noFill/>
          <a:ln cap="flat" cmpd="sng" w="25400">
            <a:solidFill>
              <a:srgbClr val="96C93E"/>
            </a:solidFill>
            <a:prstDash val="solid"/>
            <a:round/>
            <a:headEnd len="med" w="med" type="none"/>
            <a:tailEnd len="med" w="med" type="none"/>
          </a:ln>
        </p:spPr>
      </p:cxnSp>
      <p:cxnSp>
        <p:nvCxnSpPr>
          <p:cNvPr id="694" name="Google Shape;694;p47"/>
          <p:cNvCxnSpPr/>
          <p:nvPr/>
        </p:nvCxnSpPr>
        <p:spPr>
          <a:xfrm>
            <a:off x="9361488" y="6565900"/>
            <a:ext cx="2082800" cy="0"/>
          </a:xfrm>
          <a:prstGeom prst="straightConnector1">
            <a:avLst/>
          </a:prstGeom>
          <a:noFill/>
          <a:ln cap="flat" cmpd="sng" w="25400">
            <a:solidFill>
              <a:srgbClr val="006FB6"/>
            </a:solidFill>
            <a:prstDash val="solid"/>
            <a:round/>
            <a:headEnd len="med" w="med" type="none"/>
            <a:tailEnd len="med" w="med" type="none"/>
          </a:ln>
        </p:spPr>
      </p:cxnSp>
      <p:pic>
        <p:nvPicPr>
          <p:cNvPr id="695" name="Google Shape;695;p47"/>
          <p:cNvPicPr preferRelativeResize="0"/>
          <p:nvPr/>
        </p:nvPicPr>
        <p:blipFill rotWithShape="1">
          <a:blip r:embed="rId2">
            <a:alphaModFix/>
          </a:blip>
          <a:srcRect b="0" l="0" r="0" t="0"/>
          <a:stretch/>
        </p:blipFill>
        <p:spPr>
          <a:xfrm>
            <a:off x="11442700" y="6196013"/>
            <a:ext cx="492125" cy="536575"/>
          </a:xfrm>
          <a:prstGeom prst="rect">
            <a:avLst/>
          </a:prstGeom>
          <a:noFill/>
          <a:ln>
            <a:noFill/>
          </a:ln>
        </p:spPr>
      </p:pic>
      <p:pic>
        <p:nvPicPr>
          <p:cNvPr descr="A picture containing vector graphicsDescription automatically generated" id="696" name="Google Shape;696;p47"/>
          <p:cNvPicPr preferRelativeResize="0"/>
          <p:nvPr/>
        </p:nvPicPr>
        <p:blipFill rotWithShape="1">
          <a:blip r:embed="rId3">
            <a:alphaModFix/>
          </a:blip>
          <a:srcRect b="0" l="0" r="0" t="0"/>
          <a:stretch/>
        </p:blipFill>
        <p:spPr>
          <a:xfrm>
            <a:off x="8721725" y="6196013"/>
            <a:ext cx="687388" cy="615950"/>
          </a:xfrm>
          <a:prstGeom prst="rect">
            <a:avLst/>
          </a:prstGeom>
          <a:noFill/>
          <a:ln>
            <a:noFill/>
          </a:ln>
        </p:spPr>
      </p:pic>
      <p:pic>
        <p:nvPicPr>
          <p:cNvPr id="697" name="Google Shape;697;p47"/>
          <p:cNvPicPr preferRelativeResize="0"/>
          <p:nvPr/>
        </p:nvPicPr>
        <p:blipFill rotWithShape="1">
          <a:blip r:embed="rId4">
            <a:alphaModFix/>
          </a:blip>
          <a:srcRect b="0" l="0" r="0" t="0"/>
          <a:stretch/>
        </p:blipFill>
        <p:spPr>
          <a:xfrm>
            <a:off x="6134100" y="6324600"/>
            <a:ext cx="530225" cy="498475"/>
          </a:xfrm>
          <a:prstGeom prst="rect">
            <a:avLst/>
          </a:prstGeom>
          <a:noFill/>
          <a:ln>
            <a:noFill/>
          </a:ln>
        </p:spPr>
      </p:pic>
      <p:pic>
        <p:nvPicPr>
          <p:cNvPr id="698" name="Google Shape;698;p47"/>
          <p:cNvPicPr preferRelativeResize="0"/>
          <p:nvPr/>
        </p:nvPicPr>
        <p:blipFill rotWithShape="1">
          <a:blip r:embed="rId5">
            <a:alphaModFix/>
          </a:blip>
          <a:srcRect b="0" l="0" r="0" t="0"/>
          <a:stretch/>
        </p:blipFill>
        <p:spPr>
          <a:xfrm>
            <a:off x="3848100" y="6251575"/>
            <a:ext cx="309563" cy="493713"/>
          </a:xfrm>
          <a:prstGeom prst="rect">
            <a:avLst/>
          </a:prstGeom>
          <a:noFill/>
          <a:ln>
            <a:noFill/>
          </a:ln>
        </p:spPr>
      </p:pic>
      <p:sp>
        <p:nvSpPr>
          <p:cNvPr id="699" name="Google Shape;699;p4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0" name="Google Shape;700;p47"/>
          <p:cNvSpPr txBox="1"/>
          <p:nvPr>
            <p:ph idx="1" type="body"/>
          </p:nvPr>
        </p:nvSpPr>
        <p:spPr>
          <a:xfrm>
            <a:off x="257516" y="3992563"/>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701" name="Google Shape;701;p47"/>
          <p:cNvSpPr txBox="1"/>
          <p:nvPr>
            <p:ph idx="2" type="body"/>
          </p:nvPr>
        </p:nvSpPr>
        <p:spPr>
          <a:xfrm>
            <a:off x="7434148" y="1818827"/>
            <a:ext cx="45003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Calibri"/>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702" name="Google Shape;702;p47"/>
          <p:cNvSpPr/>
          <p:nvPr>
            <p:ph idx="3" type="pic"/>
          </p:nvPr>
        </p:nvSpPr>
        <p:spPr>
          <a:xfrm>
            <a:off x="457146" y="1057339"/>
            <a:ext cx="2514600" cy="2935200"/>
          </a:xfrm>
          <a:prstGeom prst="rect">
            <a:avLst/>
          </a:prstGeom>
          <a:noFill/>
          <a:ln>
            <a:noFill/>
          </a:ln>
        </p:spPr>
      </p:sp>
      <p:sp>
        <p:nvSpPr>
          <p:cNvPr id="703" name="Google Shape;703;p47"/>
          <p:cNvSpPr txBox="1"/>
          <p:nvPr>
            <p:ph idx="4" type="body"/>
          </p:nvPr>
        </p:nvSpPr>
        <p:spPr>
          <a:xfrm>
            <a:off x="3715400" y="1818827"/>
            <a:ext cx="36789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Calibri"/>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704" name="Google Shape;704;p47"/>
          <p:cNvSpPr txBox="1"/>
          <p:nvPr>
            <p:ph idx="5" type="body"/>
          </p:nvPr>
        </p:nvSpPr>
        <p:spPr>
          <a:xfrm>
            <a:off x="257516" y="90800"/>
            <a:ext cx="3088500" cy="78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Calibri"/>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705" name="Shape 705"/>
        <p:cNvGrpSpPr/>
        <p:nvPr/>
      </p:nvGrpSpPr>
      <p:grpSpPr>
        <a:xfrm>
          <a:off x="0" y="0"/>
          <a:ext cx="0" cy="0"/>
          <a:chOff x="0" y="0"/>
          <a:chExt cx="0" cy="0"/>
        </a:xfrm>
      </p:grpSpPr>
      <p:cxnSp>
        <p:nvCxnSpPr>
          <p:cNvPr id="706" name="Google Shape;706;p85"/>
          <p:cNvCxnSpPr/>
          <p:nvPr/>
        </p:nvCxnSpPr>
        <p:spPr>
          <a:xfrm>
            <a:off x="40290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707" name="Google Shape;707;p85"/>
          <p:cNvCxnSpPr/>
          <p:nvPr/>
        </p:nvCxnSpPr>
        <p:spPr>
          <a:xfrm>
            <a:off x="6665913" y="6565900"/>
            <a:ext cx="2082800" cy="0"/>
          </a:xfrm>
          <a:prstGeom prst="straightConnector1">
            <a:avLst/>
          </a:prstGeom>
          <a:noFill/>
          <a:ln cap="flat" cmpd="sng" w="25400">
            <a:solidFill>
              <a:srgbClr val="96C93E"/>
            </a:solidFill>
            <a:prstDash val="solid"/>
            <a:round/>
            <a:headEnd len="med" w="med" type="none"/>
            <a:tailEnd len="med" w="med" type="none"/>
          </a:ln>
        </p:spPr>
      </p:cxnSp>
      <p:cxnSp>
        <p:nvCxnSpPr>
          <p:cNvPr id="708" name="Google Shape;708;p85"/>
          <p:cNvCxnSpPr/>
          <p:nvPr/>
        </p:nvCxnSpPr>
        <p:spPr>
          <a:xfrm>
            <a:off x="9361488" y="6565900"/>
            <a:ext cx="2081212" cy="0"/>
          </a:xfrm>
          <a:prstGeom prst="straightConnector1">
            <a:avLst/>
          </a:prstGeom>
          <a:noFill/>
          <a:ln cap="flat" cmpd="sng" w="25400">
            <a:solidFill>
              <a:srgbClr val="006FB6"/>
            </a:solidFill>
            <a:prstDash val="solid"/>
            <a:round/>
            <a:headEnd len="med" w="med" type="none"/>
            <a:tailEnd len="med" w="med" type="none"/>
          </a:ln>
        </p:spPr>
      </p:cxnSp>
      <p:pic>
        <p:nvPicPr>
          <p:cNvPr id="709" name="Google Shape;709;p85"/>
          <p:cNvPicPr preferRelativeResize="0"/>
          <p:nvPr/>
        </p:nvPicPr>
        <p:blipFill rotWithShape="1">
          <a:blip r:embed="rId2">
            <a:alphaModFix/>
          </a:blip>
          <a:srcRect b="0" l="0" r="0" t="0"/>
          <a:stretch/>
        </p:blipFill>
        <p:spPr>
          <a:xfrm>
            <a:off x="11442700" y="6196013"/>
            <a:ext cx="492125" cy="536575"/>
          </a:xfrm>
          <a:prstGeom prst="rect">
            <a:avLst/>
          </a:prstGeom>
          <a:noFill/>
          <a:ln>
            <a:noFill/>
          </a:ln>
        </p:spPr>
      </p:pic>
      <p:pic>
        <p:nvPicPr>
          <p:cNvPr descr="A picture containing vector graphicsDescription automatically generated" id="710" name="Google Shape;710;p85"/>
          <p:cNvPicPr preferRelativeResize="0"/>
          <p:nvPr/>
        </p:nvPicPr>
        <p:blipFill rotWithShape="1">
          <a:blip r:embed="rId3">
            <a:alphaModFix/>
          </a:blip>
          <a:srcRect b="0" l="0" r="0" t="0"/>
          <a:stretch/>
        </p:blipFill>
        <p:spPr>
          <a:xfrm>
            <a:off x="8721725" y="6196013"/>
            <a:ext cx="687388" cy="615950"/>
          </a:xfrm>
          <a:prstGeom prst="rect">
            <a:avLst/>
          </a:prstGeom>
          <a:noFill/>
          <a:ln>
            <a:noFill/>
          </a:ln>
        </p:spPr>
      </p:pic>
      <p:pic>
        <p:nvPicPr>
          <p:cNvPr id="711" name="Google Shape;711;p85"/>
          <p:cNvPicPr preferRelativeResize="0"/>
          <p:nvPr/>
        </p:nvPicPr>
        <p:blipFill rotWithShape="1">
          <a:blip r:embed="rId4">
            <a:alphaModFix/>
          </a:blip>
          <a:srcRect b="0" l="0" r="0" t="0"/>
          <a:stretch/>
        </p:blipFill>
        <p:spPr>
          <a:xfrm>
            <a:off x="6134100" y="6324600"/>
            <a:ext cx="530225" cy="498475"/>
          </a:xfrm>
          <a:prstGeom prst="rect">
            <a:avLst/>
          </a:prstGeom>
          <a:noFill/>
          <a:ln>
            <a:noFill/>
          </a:ln>
        </p:spPr>
      </p:pic>
      <p:pic>
        <p:nvPicPr>
          <p:cNvPr id="712" name="Google Shape;712;p85"/>
          <p:cNvPicPr preferRelativeResize="0"/>
          <p:nvPr/>
        </p:nvPicPr>
        <p:blipFill rotWithShape="1">
          <a:blip r:embed="rId5">
            <a:alphaModFix/>
          </a:blip>
          <a:srcRect b="0" l="0" r="0" t="0"/>
          <a:stretch/>
        </p:blipFill>
        <p:spPr>
          <a:xfrm>
            <a:off x="3848100" y="6251575"/>
            <a:ext cx="309563" cy="493713"/>
          </a:xfrm>
          <a:prstGeom prst="rect">
            <a:avLst/>
          </a:prstGeom>
          <a:noFill/>
          <a:ln>
            <a:noFill/>
          </a:ln>
        </p:spPr>
      </p:pic>
      <p:pic>
        <p:nvPicPr>
          <p:cNvPr descr="A picture containing person, indoor, tableDescription generated with very high confidence" id="713" name="Google Shape;713;p85"/>
          <p:cNvPicPr preferRelativeResize="0"/>
          <p:nvPr/>
        </p:nvPicPr>
        <p:blipFill rotWithShape="1">
          <a:blip r:embed="rId6">
            <a:alphaModFix/>
          </a:blip>
          <a:srcRect b="0" l="0" r="0" t="0"/>
          <a:stretch/>
        </p:blipFill>
        <p:spPr>
          <a:xfrm>
            <a:off x="6532563" y="2344738"/>
            <a:ext cx="2454275" cy="3679825"/>
          </a:xfrm>
          <a:prstGeom prst="rect">
            <a:avLst/>
          </a:prstGeom>
          <a:noFill/>
          <a:ln cap="flat" cmpd="sng" w="19050">
            <a:solidFill>
              <a:srgbClr val="666666"/>
            </a:solidFill>
            <a:prstDash val="solid"/>
            <a:miter lim="800000"/>
            <a:headEnd len="sm" w="sm" type="none"/>
            <a:tailEnd len="sm" w="sm" type="none"/>
          </a:ln>
        </p:spPr>
      </p:pic>
      <p:sp>
        <p:nvSpPr>
          <p:cNvPr id="714" name="Google Shape;714;p85"/>
          <p:cNvSpPr/>
          <p:nvPr/>
        </p:nvSpPr>
        <p:spPr>
          <a:xfrm rot="900000">
            <a:off x="8632825" y="1935163"/>
            <a:ext cx="3479800" cy="274796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15" name="Google Shape;715;p85"/>
          <p:cNvSpPr/>
          <p:nvPr/>
        </p:nvSpPr>
        <p:spPr>
          <a:xfrm flipH="1" rot="-1980000">
            <a:off x="3538538" y="1995488"/>
            <a:ext cx="3036887" cy="2146300"/>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716" name="Google Shape;716;p85"/>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7" name="Google Shape;717;p85"/>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8" name="Google Shape;718;p85"/>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9" name="Google Shape;719;p85"/>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0" name="Google Shape;720;p85"/>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1" name="Google Shape;721;p85"/>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722" name="Shape 722"/>
        <p:cNvGrpSpPr/>
        <p:nvPr/>
      </p:nvGrpSpPr>
      <p:grpSpPr>
        <a:xfrm>
          <a:off x="0" y="0"/>
          <a:ext cx="0" cy="0"/>
          <a:chOff x="0" y="0"/>
          <a:chExt cx="0" cy="0"/>
        </a:xfrm>
      </p:grpSpPr>
      <p:cxnSp>
        <p:nvCxnSpPr>
          <p:cNvPr id="723" name="Google Shape;723;p86"/>
          <p:cNvCxnSpPr/>
          <p:nvPr/>
        </p:nvCxnSpPr>
        <p:spPr>
          <a:xfrm>
            <a:off x="40290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724" name="Google Shape;724;p86"/>
          <p:cNvCxnSpPr/>
          <p:nvPr/>
        </p:nvCxnSpPr>
        <p:spPr>
          <a:xfrm>
            <a:off x="6665913" y="6565900"/>
            <a:ext cx="2082800" cy="0"/>
          </a:xfrm>
          <a:prstGeom prst="straightConnector1">
            <a:avLst/>
          </a:prstGeom>
          <a:noFill/>
          <a:ln cap="flat" cmpd="sng" w="25400">
            <a:solidFill>
              <a:srgbClr val="96C93E"/>
            </a:solidFill>
            <a:prstDash val="solid"/>
            <a:round/>
            <a:headEnd len="med" w="med" type="none"/>
            <a:tailEnd len="med" w="med" type="none"/>
          </a:ln>
        </p:spPr>
      </p:cxnSp>
      <p:cxnSp>
        <p:nvCxnSpPr>
          <p:cNvPr id="725" name="Google Shape;725;p86"/>
          <p:cNvCxnSpPr/>
          <p:nvPr/>
        </p:nvCxnSpPr>
        <p:spPr>
          <a:xfrm>
            <a:off x="9361488" y="6565900"/>
            <a:ext cx="2081212" cy="0"/>
          </a:xfrm>
          <a:prstGeom prst="straightConnector1">
            <a:avLst/>
          </a:prstGeom>
          <a:noFill/>
          <a:ln cap="flat" cmpd="sng" w="25400">
            <a:solidFill>
              <a:srgbClr val="006FB6"/>
            </a:solidFill>
            <a:prstDash val="solid"/>
            <a:round/>
            <a:headEnd len="med" w="med" type="none"/>
            <a:tailEnd len="med" w="med" type="none"/>
          </a:ln>
        </p:spPr>
      </p:cxnSp>
      <p:pic>
        <p:nvPicPr>
          <p:cNvPr id="726" name="Google Shape;726;p86"/>
          <p:cNvPicPr preferRelativeResize="0"/>
          <p:nvPr/>
        </p:nvPicPr>
        <p:blipFill rotWithShape="1">
          <a:blip r:embed="rId2">
            <a:alphaModFix/>
          </a:blip>
          <a:srcRect b="0" l="0" r="0" t="0"/>
          <a:stretch/>
        </p:blipFill>
        <p:spPr>
          <a:xfrm>
            <a:off x="11442700" y="6196013"/>
            <a:ext cx="492125" cy="536575"/>
          </a:xfrm>
          <a:prstGeom prst="rect">
            <a:avLst/>
          </a:prstGeom>
          <a:noFill/>
          <a:ln>
            <a:noFill/>
          </a:ln>
        </p:spPr>
      </p:pic>
      <p:pic>
        <p:nvPicPr>
          <p:cNvPr descr="A picture containing vector graphicsDescription automatically generated" id="727" name="Google Shape;727;p86"/>
          <p:cNvPicPr preferRelativeResize="0"/>
          <p:nvPr/>
        </p:nvPicPr>
        <p:blipFill rotWithShape="1">
          <a:blip r:embed="rId3">
            <a:alphaModFix/>
          </a:blip>
          <a:srcRect b="0" l="0" r="0" t="0"/>
          <a:stretch/>
        </p:blipFill>
        <p:spPr>
          <a:xfrm>
            <a:off x="8721725" y="6196013"/>
            <a:ext cx="687388" cy="615950"/>
          </a:xfrm>
          <a:prstGeom prst="rect">
            <a:avLst/>
          </a:prstGeom>
          <a:noFill/>
          <a:ln>
            <a:noFill/>
          </a:ln>
        </p:spPr>
      </p:pic>
      <p:pic>
        <p:nvPicPr>
          <p:cNvPr id="728" name="Google Shape;728;p86"/>
          <p:cNvPicPr preferRelativeResize="0"/>
          <p:nvPr/>
        </p:nvPicPr>
        <p:blipFill rotWithShape="1">
          <a:blip r:embed="rId4">
            <a:alphaModFix/>
          </a:blip>
          <a:srcRect b="0" l="0" r="0" t="0"/>
          <a:stretch/>
        </p:blipFill>
        <p:spPr>
          <a:xfrm>
            <a:off x="6134100" y="6324600"/>
            <a:ext cx="530225" cy="498475"/>
          </a:xfrm>
          <a:prstGeom prst="rect">
            <a:avLst/>
          </a:prstGeom>
          <a:noFill/>
          <a:ln>
            <a:noFill/>
          </a:ln>
        </p:spPr>
      </p:pic>
      <p:pic>
        <p:nvPicPr>
          <p:cNvPr id="729" name="Google Shape;729;p86"/>
          <p:cNvPicPr preferRelativeResize="0"/>
          <p:nvPr/>
        </p:nvPicPr>
        <p:blipFill rotWithShape="1">
          <a:blip r:embed="rId5">
            <a:alphaModFix/>
          </a:blip>
          <a:srcRect b="0" l="0" r="0" t="0"/>
          <a:stretch/>
        </p:blipFill>
        <p:spPr>
          <a:xfrm>
            <a:off x="3848100" y="6251575"/>
            <a:ext cx="309563" cy="493713"/>
          </a:xfrm>
          <a:prstGeom prst="rect">
            <a:avLst/>
          </a:prstGeom>
          <a:noFill/>
          <a:ln>
            <a:noFill/>
          </a:ln>
        </p:spPr>
      </p:pic>
      <p:sp>
        <p:nvSpPr>
          <p:cNvPr id="730" name="Google Shape;730;p86"/>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1" name="Google Shape;731;p86"/>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2" name="Google Shape;732;p86"/>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3" name="Google Shape;733;p86"/>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4" name="Google Shape;734;p86"/>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5" name="Google Shape;735;p86"/>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6" name="Google Shape;736;p86"/>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7" name="Google Shape;737;p86"/>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38" name="Shape 738"/>
        <p:cNvGrpSpPr/>
        <p:nvPr/>
      </p:nvGrpSpPr>
      <p:grpSpPr>
        <a:xfrm>
          <a:off x="0" y="0"/>
          <a:ext cx="0" cy="0"/>
          <a:chOff x="0" y="0"/>
          <a:chExt cx="0" cy="0"/>
        </a:xfrm>
      </p:grpSpPr>
      <p:cxnSp>
        <p:nvCxnSpPr>
          <p:cNvPr id="739" name="Google Shape;739;p87"/>
          <p:cNvCxnSpPr/>
          <p:nvPr/>
        </p:nvCxnSpPr>
        <p:spPr>
          <a:xfrm>
            <a:off x="40290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740" name="Google Shape;740;p87"/>
          <p:cNvCxnSpPr/>
          <p:nvPr/>
        </p:nvCxnSpPr>
        <p:spPr>
          <a:xfrm>
            <a:off x="6665913" y="6565900"/>
            <a:ext cx="2082800" cy="0"/>
          </a:xfrm>
          <a:prstGeom prst="straightConnector1">
            <a:avLst/>
          </a:prstGeom>
          <a:noFill/>
          <a:ln cap="flat" cmpd="sng" w="25400">
            <a:solidFill>
              <a:srgbClr val="96C93E"/>
            </a:solidFill>
            <a:prstDash val="solid"/>
            <a:round/>
            <a:headEnd len="med" w="med" type="none"/>
            <a:tailEnd len="med" w="med" type="none"/>
          </a:ln>
        </p:spPr>
      </p:cxnSp>
      <p:cxnSp>
        <p:nvCxnSpPr>
          <p:cNvPr id="741" name="Google Shape;741;p87"/>
          <p:cNvCxnSpPr/>
          <p:nvPr/>
        </p:nvCxnSpPr>
        <p:spPr>
          <a:xfrm>
            <a:off x="9361488" y="6565900"/>
            <a:ext cx="2081212" cy="0"/>
          </a:xfrm>
          <a:prstGeom prst="straightConnector1">
            <a:avLst/>
          </a:prstGeom>
          <a:noFill/>
          <a:ln cap="flat" cmpd="sng" w="25400">
            <a:solidFill>
              <a:srgbClr val="006FB6"/>
            </a:solidFill>
            <a:prstDash val="solid"/>
            <a:round/>
            <a:headEnd len="med" w="med" type="none"/>
            <a:tailEnd len="med" w="med" type="none"/>
          </a:ln>
        </p:spPr>
      </p:cxnSp>
      <p:pic>
        <p:nvPicPr>
          <p:cNvPr id="742" name="Google Shape;742;p87"/>
          <p:cNvPicPr preferRelativeResize="0"/>
          <p:nvPr/>
        </p:nvPicPr>
        <p:blipFill rotWithShape="1">
          <a:blip r:embed="rId2">
            <a:alphaModFix/>
          </a:blip>
          <a:srcRect b="0" l="0" r="0" t="0"/>
          <a:stretch/>
        </p:blipFill>
        <p:spPr>
          <a:xfrm>
            <a:off x="11442700" y="6196013"/>
            <a:ext cx="492125" cy="536575"/>
          </a:xfrm>
          <a:prstGeom prst="rect">
            <a:avLst/>
          </a:prstGeom>
          <a:noFill/>
          <a:ln>
            <a:noFill/>
          </a:ln>
        </p:spPr>
      </p:pic>
      <p:pic>
        <p:nvPicPr>
          <p:cNvPr descr="A picture containing vector graphicsDescription automatically generated" id="743" name="Google Shape;743;p87"/>
          <p:cNvPicPr preferRelativeResize="0"/>
          <p:nvPr/>
        </p:nvPicPr>
        <p:blipFill rotWithShape="1">
          <a:blip r:embed="rId3">
            <a:alphaModFix/>
          </a:blip>
          <a:srcRect b="0" l="0" r="0" t="0"/>
          <a:stretch/>
        </p:blipFill>
        <p:spPr>
          <a:xfrm>
            <a:off x="8721725" y="6196013"/>
            <a:ext cx="687388" cy="615950"/>
          </a:xfrm>
          <a:prstGeom prst="rect">
            <a:avLst/>
          </a:prstGeom>
          <a:noFill/>
          <a:ln>
            <a:noFill/>
          </a:ln>
        </p:spPr>
      </p:pic>
      <p:pic>
        <p:nvPicPr>
          <p:cNvPr id="744" name="Google Shape;744;p87"/>
          <p:cNvPicPr preferRelativeResize="0"/>
          <p:nvPr/>
        </p:nvPicPr>
        <p:blipFill rotWithShape="1">
          <a:blip r:embed="rId4">
            <a:alphaModFix/>
          </a:blip>
          <a:srcRect b="0" l="0" r="0" t="0"/>
          <a:stretch/>
        </p:blipFill>
        <p:spPr>
          <a:xfrm>
            <a:off x="6134100" y="6324600"/>
            <a:ext cx="530225" cy="498475"/>
          </a:xfrm>
          <a:prstGeom prst="rect">
            <a:avLst/>
          </a:prstGeom>
          <a:noFill/>
          <a:ln>
            <a:noFill/>
          </a:ln>
        </p:spPr>
      </p:pic>
      <p:pic>
        <p:nvPicPr>
          <p:cNvPr id="745" name="Google Shape;745;p87"/>
          <p:cNvPicPr preferRelativeResize="0"/>
          <p:nvPr/>
        </p:nvPicPr>
        <p:blipFill rotWithShape="1">
          <a:blip r:embed="rId5">
            <a:alphaModFix/>
          </a:blip>
          <a:srcRect b="0" l="0" r="0" t="0"/>
          <a:stretch/>
        </p:blipFill>
        <p:spPr>
          <a:xfrm>
            <a:off x="3848100" y="6251575"/>
            <a:ext cx="309563" cy="493713"/>
          </a:xfrm>
          <a:prstGeom prst="rect">
            <a:avLst/>
          </a:prstGeom>
          <a:noFill/>
          <a:ln>
            <a:noFill/>
          </a:ln>
        </p:spPr>
      </p:pic>
      <p:sp>
        <p:nvSpPr>
          <p:cNvPr id="746" name="Google Shape;746;p8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7" name="Google Shape;747;p87"/>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8" name="Google Shape;748;p87"/>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9" name="Google Shape;749;p87"/>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0" name="Google Shape;750;p87"/>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3" name="Shape 73"/>
        <p:cNvGrpSpPr/>
        <p:nvPr/>
      </p:nvGrpSpPr>
      <p:grpSpPr>
        <a:xfrm>
          <a:off x="0" y="0"/>
          <a:ext cx="0" cy="0"/>
          <a:chOff x="0" y="0"/>
          <a:chExt cx="0" cy="0"/>
        </a:xfrm>
      </p:grpSpPr>
      <p:pic>
        <p:nvPicPr>
          <p:cNvPr id="74" name="Google Shape;74;p92"/>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pic>
        <p:nvPicPr>
          <p:cNvPr descr="A picture containing text, person, indoor, tableDescription automatically generated" id="75" name="Google Shape;75;p92"/>
          <p:cNvPicPr preferRelativeResize="0"/>
          <p:nvPr/>
        </p:nvPicPr>
        <p:blipFill rotWithShape="1">
          <a:blip r:embed="rId3">
            <a:alphaModFix/>
          </a:blip>
          <a:srcRect b="0" l="0" r="0" t="0"/>
          <a:stretch/>
        </p:blipFill>
        <p:spPr>
          <a:xfrm>
            <a:off x="5464175" y="1581150"/>
            <a:ext cx="6486525" cy="4321175"/>
          </a:xfrm>
          <a:prstGeom prst="rect">
            <a:avLst/>
          </a:prstGeom>
          <a:noFill/>
          <a:ln>
            <a:noFill/>
          </a:ln>
        </p:spPr>
      </p:pic>
      <p:cxnSp>
        <p:nvCxnSpPr>
          <p:cNvPr id="76" name="Google Shape;76;p92"/>
          <p:cNvCxnSpPr/>
          <p:nvPr/>
        </p:nvCxnSpPr>
        <p:spPr>
          <a:xfrm>
            <a:off x="-30163" y="6567488"/>
            <a:ext cx="2082801" cy="0"/>
          </a:xfrm>
          <a:prstGeom prst="straightConnector1">
            <a:avLst/>
          </a:prstGeom>
          <a:noFill/>
          <a:ln cap="flat" cmpd="sng" w="25400">
            <a:solidFill>
              <a:srgbClr val="006FB6"/>
            </a:solidFill>
            <a:prstDash val="solid"/>
            <a:round/>
            <a:headEnd len="med" w="med" type="none"/>
            <a:tailEnd len="med" w="med" type="none"/>
          </a:ln>
        </p:spPr>
      </p:cxnSp>
      <p:cxnSp>
        <p:nvCxnSpPr>
          <p:cNvPr id="77" name="Google Shape;77;p92"/>
          <p:cNvCxnSpPr/>
          <p:nvPr/>
        </p:nvCxnSpPr>
        <p:spPr>
          <a:xfrm>
            <a:off x="22891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78" name="Google Shape;78;p92"/>
          <p:cNvCxnSpPr/>
          <p:nvPr/>
        </p:nvCxnSpPr>
        <p:spPr>
          <a:xfrm>
            <a:off x="4926013"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79" name="Google Shape;79;p92"/>
          <p:cNvCxnSpPr/>
          <p:nvPr/>
        </p:nvCxnSpPr>
        <p:spPr>
          <a:xfrm>
            <a:off x="7621588" y="6565900"/>
            <a:ext cx="2081212" cy="0"/>
          </a:xfrm>
          <a:prstGeom prst="straightConnector1">
            <a:avLst/>
          </a:prstGeom>
          <a:noFill/>
          <a:ln cap="flat" cmpd="sng" w="25400">
            <a:solidFill>
              <a:srgbClr val="006FB6"/>
            </a:solidFill>
            <a:prstDash val="solid"/>
            <a:round/>
            <a:headEnd len="med" w="med" type="none"/>
            <a:tailEnd len="med" w="med" type="none"/>
          </a:ln>
        </p:spPr>
      </p:cxnSp>
      <p:cxnSp>
        <p:nvCxnSpPr>
          <p:cNvPr id="80" name="Google Shape;80;p92"/>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sp>
        <p:nvSpPr>
          <p:cNvPr id="81" name="Google Shape;81;p92"/>
          <p:cNvSpPr/>
          <p:nvPr/>
        </p:nvSpPr>
        <p:spPr>
          <a:xfrm>
            <a:off x="3813175" y="4637088"/>
            <a:ext cx="3808413" cy="1571625"/>
          </a:xfrm>
          <a:prstGeom prst="wedgeRoundRectCallout">
            <a:avLst>
              <a:gd fmla="val 42009" name="adj1"/>
              <a:gd fmla="val -88458"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id="82" name="Google Shape;82;p92"/>
          <p:cNvPicPr preferRelativeResize="0"/>
          <p:nvPr/>
        </p:nvPicPr>
        <p:blipFill rotWithShape="1">
          <a:blip r:embed="rId4">
            <a:alphaModFix/>
          </a:blip>
          <a:srcRect b="0" l="0" r="0" t="0"/>
          <a:stretch/>
        </p:blipFill>
        <p:spPr>
          <a:xfrm>
            <a:off x="9702800" y="6196013"/>
            <a:ext cx="492125" cy="536575"/>
          </a:xfrm>
          <a:prstGeom prst="rect">
            <a:avLst/>
          </a:prstGeom>
          <a:noFill/>
          <a:ln>
            <a:noFill/>
          </a:ln>
        </p:spPr>
      </p:pic>
      <p:pic>
        <p:nvPicPr>
          <p:cNvPr id="83" name="Google Shape;83;p92"/>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sp>
        <p:nvSpPr>
          <p:cNvPr id="84" name="Google Shape;84;p92"/>
          <p:cNvSpPr/>
          <p:nvPr/>
        </p:nvSpPr>
        <p:spPr>
          <a:xfrm>
            <a:off x="1587500" y="2771775"/>
            <a:ext cx="3800475" cy="1571625"/>
          </a:xfrm>
          <a:prstGeom prst="wedgeRoundRectCallout">
            <a:avLst>
              <a:gd fmla="val 77167"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descr="A picture containing vector graphicsDescription automatically generated" id="85" name="Google Shape;85;p92"/>
          <p:cNvPicPr preferRelativeResize="0"/>
          <p:nvPr/>
        </p:nvPicPr>
        <p:blipFill rotWithShape="1">
          <a:blip r:embed="rId6">
            <a:alphaModFix/>
          </a:blip>
          <a:srcRect b="0" l="0" r="0" t="0"/>
          <a:stretch/>
        </p:blipFill>
        <p:spPr>
          <a:xfrm>
            <a:off x="6981825" y="6196013"/>
            <a:ext cx="687388" cy="615950"/>
          </a:xfrm>
          <a:prstGeom prst="rect">
            <a:avLst/>
          </a:prstGeom>
          <a:noFill/>
          <a:ln>
            <a:noFill/>
          </a:ln>
        </p:spPr>
      </p:pic>
      <p:sp>
        <p:nvSpPr>
          <p:cNvPr id="86" name="Google Shape;86;p92"/>
          <p:cNvSpPr/>
          <p:nvPr/>
        </p:nvSpPr>
        <p:spPr>
          <a:xfrm>
            <a:off x="144463" y="1293813"/>
            <a:ext cx="3802062" cy="1571625"/>
          </a:xfrm>
          <a:prstGeom prst="wedgeRoundRectCallout">
            <a:avLst>
              <a:gd fmla="val 112824" name="adj1"/>
              <a:gd fmla="val -383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7" name="Google Shape;87;p92"/>
          <p:cNvSpPr/>
          <p:nvPr/>
        </p:nvSpPr>
        <p:spPr>
          <a:xfrm>
            <a:off x="158750" y="4418013"/>
            <a:ext cx="3206750" cy="1571625"/>
          </a:xfrm>
          <a:prstGeom prst="wedgeRoundRectCallout">
            <a:avLst>
              <a:gd fmla="val 117824"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8" name="Google Shape;88;p9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 name="Google Shape;89;p92"/>
          <p:cNvSpPr txBox="1"/>
          <p:nvPr>
            <p:ph idx="1" type="body"/>
          </p:nvPr>
        </p:nvSpPr>
        <p:spPr>
          <a:xfrm>
            <a:off x="1743463" y="2939667"/>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92"/>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92"/>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92"/>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51" name="Shape 751"/>
        <p:cNvGrpSpPr/>
        <p:nvPr/>
      </p:nvGrpSpPr>
      <p:grpSpPr>
        <a:xfrm>
          <a:off x="0" y="0"/>
          <a:ext cx="0" cy="0"/>
          <a:chOff x="0" y="0"/>
          <a:chExt cx="0" cy="0"/>
        </a:xfrm>
      </p:grpSpPr>
      <p:pic>
        <p:nvPicPr>
          <p:cNvPr id="752" name="Google Shape;752;p88"/>
          <p:cNvPicPr preferRelativeResize="0"/>
          <p:nvPr/>
        </p:nvPicPr>
        <p:blipFill rotWithShape="1">
          <a:blip r:embed="rId2">
            <a:alphaModFix/>
          </a:blip>
          <a:srcRect b="0" l="0" r="0" t="0"/>
          <a:stretch/>
        </p:blipFill>
        <p:spPr>
          <a:xfrm>
            <a:off x="3836988" y="6246813"/>
            <a:ext cx="309562" cy="493712"/>
          </a:xfrm>
          <a:prstGeom prst="rect">
            <a:avLst/>
          </a:prstGeom>
          <a:noFill/>
          <a:ln>
            <a:noFill/>
          </a:ln>
        </p:spPr>
      </p:pic>
      <p:cxnSp>
        <p:nvCxnSpPr>
          <p:cNvPr id="753" name="Google Shape;753;p88"/>
          <p:cNvCxnSpPr/>
          <p:nvPr/>
        </p:nvCxnSpPr>
        <p:spPr>
          <a:xfrm>
            <a:off x="40290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754" name="Google Shape;754;p88"/>
          <p:cNvCxnSpPr/>
          <p:nvPr/>
        </p:nvCxnSpPr>
        <p:spPr>
          <a:xfrm>
            <a:off x="6665913"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755" name="Google Shape;755;p88"/>
          <p:cNvCxnSpPr/>
          <p:nvPr/>
        </p:nvCxnSpPr>
        <p:spPr>
          <a:xfrm>
            <a:off x="9361488" y="6565900"/>
            <a:ext cx="2081212" cy="0"/>
          </a:xfrm>
          <a:prstGeom prst="straightConnector1">
            <a:avLst/>
          </a:prstGeom>
          <a:noFill/>
          <a:ln cap="flat" cmpd="sng" w="25400">
            <a:solidFill>
              <a:srgbClr val="006FB6"/>
            </a:solidFill>
            <a:prstDash val="solid"/>
            <a:round/>
            <a:headEnd len="med" w="med" type="none"/>
            <a:tailEnd len="med" w="med" type="none"/>
          </a:ln>
        </p:spPr>
      </p:cxnSp>
      <p:pic>
        <p:nvPicPr>
          <p:cNvPr id="756" name="Google Shape;756;p88"/>
          <p:cNvPicPr preferRelativeResize="0"/>
          <p:nvPr/>
        </p:nvPicPr>
        <p:blipFill rotWithShape="1">
          <a:blip r:embed="rId3">
            <a:alphaModFix/>
          </a:blip>
          <a:srcRect b="0" l="0" r="0" t="0"/>
          <a:stretch/>
        </p:blipFill>
        <p:spPr>
          <a:xfrm>
            <a:off x="11442700" y="6196013"/>
            <a:ext cx="492125" cy="536575"/>
          </a:xfrm>
          <a:prstGeom prst="rect">
            <a:avLst/>
          </a:prstGeom>
          <a:noFill/>
          <a:ln>
            <a:noFill/>
          </a:ln>
        </p:spPr>
      </p:pic>
      <p:pic>
        <p:nvPicPr>
          <p:cNvPr id="757" name="Google Shape;757;p88"/>
          <p:cNvPicPr preferRelativeResize="0"/>
          <p:nvPr/>
        </p:nvPicPr>
        <p:blipFill rotWithShape="1">
          <a:blip r:embed="rId4">
            <a:alphaModFix/>
          </a:blip>
          <a:srcRect b="0" l="0" r="0" t="0"/>
          <a:stretch/>
        </p:blipFill>
        <p:spPr>
          <a:xfrm>
            <a:off x="6134100" y="6324600"/>
            <a:ext cx="530225" cy="498475"/>
          </a:xfrm>
          <a:prstGeom prst="rect">
            <a:avLst/>
          </a:prstGeom>
          <a:noFill/>
          <a:ln>
            <a:noFill/>
          </a:ln>
        </p:spPr>
      </p:pic>
      <p:pic>
        <p:nvPicPr>
          <p:cNvPr descr="A picture containing vector graphicsDescription automatically generated" id="758" name="Google Shape;758;p88"/>
          <p:cNvPicPr preferRelativeResize="0"/>
          <p:nvPr/>
        </p:nvPicPr>
        <p:blipFill rotWithShape="1">
          <a:blip r:embed="rId5">
            <a:alphaModFix/>
          </a:blip>
          <a:srcRect b="0" l="0" r="0" t="0"/>
          <a:stretch/>
        </p:blipFill>
        <p:spPr>
          <a:xfrm>
            <a:off x="8721725" y="6196013"/>
            <a:ext cx="687388" cy="615950"/>
          </a:xfrm>
          <a:prstGeom prst="rect">
            <a:avLst/>
          </a:prstGeom>
          <a:noFill/>
          <a:ln>
            <a:noFill/>
          </a:ln>
        </p:spPr>
      </p:pic>
      <p:sp>
        <p:nvSpPr>
          <p:cNvPr id="759" name="Google Shape;759;p88"/>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60" name="Shape 760"/>
        <p:cNvGrpSpPr/>
        <p:nvPr/>
      </p:nvGrpSpPr>
      <p:grpSpPr>
        <a:xfrm>
          <a:off x="0" y="0"/>
          <a:ext cx="0" cy="0"/>
          <a:chOff x="0" y="0"/>
          <a:chExt cx="0" cy="0"/>
        </a:xfrm>
      </p:grpSpPr>
      <p:cxnSp>
        <p:nvCxnSpPr>
          <p:cNvPr id="761" name="Google Shape;761;p89"/>
          <p:cNvCxnSpPr/>
          <p:nvPr/>
        </p:nvCxnSpPr>
        <p:spPr>
          <a:xfrm>
            <a:off x="40290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762" name="Google Shape;762;p89"/>
          <p:cNvCxnSpPr/>
          <p:nvPr/>
        </p:nvCxnSpPr>
        <p:spPr>
          <a:xfrm>
            <a:off x="6665913" y="6565900"/>
            <a:ext cx="2082800" cy="0"/>
          </a:xfrm>
          <a:prstGeom prst="straightConnector1">
            <a:avLst/>
          </a:prstGeom>
          <a:noFill/>
          <a:ln cap="flat" cmpd="sng" w="25400">
            <a:solidFill>
              <a:srgbClr val="96C93E"/>
            </a:solidFill>
            <a:prstDash val="solid"/>
            <a:round/>
            <a:headEnd len="med" w="med" type="none"/>
            <a:tailEnd len="med" w="med" type="none"/>
          </a:ln>
        </p:spPr>
      </p:cxnSp>
      <p:cxnSp>
        <p:nvCxnSpPr>
          <p:cNvPr id="763" name="Google Shape;763;p89"/>
          <p:cNvCxnSpPr/>
          <p:nvPr/>
        </p:nvCxnSpPr>
        <p:spPr>
          <a:xfrm>
            <a:off x="9361488" y="6565900"/>
            <a:ext cx="2081212" cy="0"/>
          </a:xfrm>
          <a:prstGeom prst="straightConnector1">
            <a:avLst/>
          </a:prstGeom>
          <a:noFill/>
          <a:ln cap="flat" cmpd="sng" w="25400">
            <a:solidFill>
              <a:srgbClr val="006FB6"/>
            </a:solidFill>
            <a:prstDash val="solid"/>
            <a:round/>
            <a:headEnd len="med" w="med" type="none"/>
            <a:tailEnd len="med" w="med" type="none"/>
          </a:ln>
        </p:spPr>
      </p:cxnSp>
      <p:pic>
        <p:nvPicPr>
          <p:cNvPr id="764" name="Google Shape;764;p89"/>
          <p:cNvPicPr preferRelativeResize="0"/>
          <p:nvPr/>
        </p:nvPicPr>
        <p:blipFill rotWithShape="1">
          <a:blip r:embed="rId2">
            <a:alphaModFix/>
          </a:blip>
          <a:srcRect b="0" l="0" r="0" t="0"/>
          <a:stretch/>
        </p:blipFill>
        <p:spPr>
          <a:xfrm>
            <a:off x="11442700" y="6196013"/>
            <a:ext cx="492125" cy="536575"/>
          </a:xfrm>
          <a:prstGeom prst="rect">
            <a:avLst/>
          </a:prstGeom>
          <a:noFill/>
          <a:ln>
            <a:noFill/>
          </a:ln>
        </p:spPr>
      </p:pic>
      <p:pic>
        <p:nvPicPr>
          <p:cNvPr descr="A picture containing vector graphicsDescription automatically generated" id="765" name="Google Shape;765;p89"/>
          <p:cNvPicPr preferRelativeResize="0"/>
          <p:nvPr/>
        </p:nvPicPr>
        <p:blipFill rotWithShape="1">
          <a:blip r:embed="rId3">
            <a:alphaModFix/>
          </a:blip>
          <a:srcRect b="0" l="0" r="0" t="0"/>
          <a:stretch/>
        </p:blipFill>
        <p:spPr>
          <a:xfrm>
            <a:off x="8721725" y="6196013"/>
            <a:ext cx="687388" cy="615950"/>
          </a:xfrm>
          <a:prstGeom prst="rect">
            <a:avLst/>
          </a:prstGeom>
          <a:noFill/>
          <a:ln>
            <a:noFill/>
          </a:ln>
        </p:spPr>
      </p:pic>
      <p:pic>
        <p:nvPicPr>
          <p:cNvPr id="766" name="Google Shape;766;p89"/>
          <p:cNvPicPr preferRelativeResize="0"/>
          <p:nvPr/>
        </p:nvPicPr>
        <p:blipFill rotWithShape="1">
          <a:blip r:embed="rId4">
            <a:alphaModFix/>
          </a:blip>
          <a:srcRect b="0" l="0" r="0" t="0"/>
          <a:stretch/>
        </p:blipFill>
        <p:spPr>
          <a:xfrm>
            <a:off x="6134100" y="6324600"/>
            <a:ext cx="530225" cy="498475"/>
          </a:xfrm>
          <a:prstGeom prst="rect">
            <a:avLst/>
          </a:prstGeom>
          <a:noFill/>
          <a:ln>
            <a:noFill/>
          </a:ln>
        </p:spPr>
      </p:pic>
      <p:pic>
        <p:nvPicPr>
          <p:cNvPr id="767" name="Google Shape;767;p89"/>
          <p:cNvPicPr preferRelativeResize="0"/>
          <p:nvPr/>
        </p:nvPicPr>
        <p:blipFill rotWithShape="1">
          <a:blip r:embed="rId5">
            <a:alphaModFix/>
          </a:blip>
          <a:srcRect b="0" l="0" r="0" t="0"/>
          <a:stretch/>
        </p:blipFill>
        <p:spPr>
          <a:xfrm>
            <a:off x="3848100" y="6251575"/>
            <a:ext cx="309563" cy="493713"/>
          </a:xfrm>
          <a:prstGeom prst="rect">
            <a:avLst/>
          </a:prstGeom>
          <a:noFill/>
          <a:ln>
            <a:noFill/>
          </a:ln>
        </p:spPr>
      </p:pic>
      <p:sp>
        <p:nvSpPr>
          <p:cNvPr id="768" name="Google Shape;768;p89"/>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69" name="Shape 769"/>
        <p:cNvGrpSpPr/>
        <p:nvPr/>
      </p:nvGrpSpPr>
      <p:grpSpPr>
        <a:xfrm>
          <a:off x="0" y="0"/>
          <a:ext cx="0" cy="0"/>
          <a:chOff x="0" y="0"/>
          <a:chExt cx="0" cy="0"/>
        </a:xfrm>
      </p:grpSpPr>
      <p:cxnSp>
        <p:nvCxnSpPr>
          <p:cNvPr id="770" name="Google Shape;770;p90"/>
          <p:cNvCxnSpPr/>
          <p:nvPr/>
        </p:nvCxnSpPr>
        <p:spPr>
          <a:xfrm>
            <a:off x="6665913" y="6565900"/>
            <a:ext cx="2082800" cy="0"/>
          </a:xfrm>
          <a:prstGeom prst="straightConnector1">
            <a:avLst/>
          </a:prstGeom>
          <a:noFill/>
          <a:ln cap="flat" cmpd="sng" w="25400">
            <a:solidFill>
              <a:srgbClr val="96C93E"/>
            </a:solidFill>
            <a:prstDash val="solid"/>
            <a:round/>
            <a:headEnd len="med" w="med" type="none"/>
            <a:tailEnd len="med" w="med" type="none"/>
          </a:ln>
        </p:spPr>
      </p:cxnSp>
      <p:cxnSp>
        <p:nvCxnSpPr>
          <p:cNvPr id="771" name="Google Shape;771;p90"/>
          <p:cNvCxnSpPr/>
          <p:nvPr/>
        </p:nvCxnSpPr>
        <p:spPr>
          <a:xfrm>
            <a:off x="9361488" y="6565900"/>
            <a:ext cx="2081212" cy="0"/>
          </a:xfrm>
          <a:prstGeom prst="straightConnector1">
            <a:avLst/>
          </a:prstGeom>
          <a:noFill/>
          <a:ln cap="flat" cmpd="sng" w="25400">
            <a:solidFill>
              <a:srgbClr val="96C93E"/>
            </a:solidFill>
            <a:prstDash val="solid"/>
            <a:round/>
            <a:headEnd len="med" w="med" type="none"/>
            <a:tailEnd len="med" w="med" type="none"/>
          </a:ln>
        </p:spPr>
      </p:cxnSp>
      <p:pic>
        <p:nvPicPr>
          <p:cNvPr id="772" name="Google Shape;772;p90"/>
          <p:cNvPicPr preferRelativeResize="0"/>
          <p:nvPr/>
        </p:nvPicPr>
        <p:blipFill rotWithShape="1">
          <a:blip r:embed="rId2">
            <a:alphaModFix/>
          </a:blip>
          <a:srcRect b="0" l="0" r="0" t="0"/>
          <a:stretch/>
        </p:blipFill>
        <p:spPr>
          <a:xfrm>
            <a:off x="11442700" y="6196013"/>
            <a:ext cx="492125" cy="536575"/>
          </a:xfrm>
          <a:prstGeom prst="rect">
            <a:avLst/>
          </a:prstGeom>
          <a:noFill/>
          <a:ln>
            <a:noFill/>
          </a:ln>
        </p:spPr>
      </p:pic>
      <p:pic>
        <p:nvPicPr>
          <p:cNvPr id="773" name="Google Shape;773;p90"/>
          <p:cNvPicPr preferRelativeResize="0"/>
          <p:nvPr/>
        </p:nvPicPr>
        <p:blipFill rotWithShape="1">
          <a:blip r:embed="rId3">
            <a:alphaModFix/>
          </a:blip>
          <a:srcRect b="0" l="0" r="0" t="0"/>
          <a:stretch/>
        </p:blipFill>
        <p:spPr>
          <a:xfrm>
            <a:off x="6134100" y="6324600"/>
            <a:ext cx="530225" cy="498475"/>
          </a:xfrm>
          <a:prstGeom prst="rect">
            <a:avLst/>
          </a:prstGeom>
          <a:noFill/>
          <a:ln>
            <a:noFill/>
          </a:ln>
        </p:spPr>
      </p:pic>
      <p:cxnSp>
        <p:nvCxnSpPr>
          <p:cNvPr id="774" name="Google Shape;774;p90"/>
          <p:cNvCxnSpPr/>
          <p:nvPr/>
        </p:nvCxnSpPr>
        <p:spPr>
          <a:xfrm>
            <a:off x="4029075" y="6565900"/>
            <a:ext cx="2082800" cy="0"/>
          </a:xfrm>
          <a:prstGeom prst="straightConnector1">
            <a:avLst/>
          </a:prstGeom>
          <a:noFill/>
          <a:ln cap="flat" cmpd="sng" w="25400">
            <a:solidFill>
              <a:srgbClr val="0771BA"/>
            </a:solidFill>
            <a:prstDash val="solid"/>
            <a:round/>
            <a:headEnd len="med" w="med" type="none"/>
            <a:tailEnd len="med" w="med" type="none"/>
          </a:ln>
        </p:spPr>
      </p:cxnSp>
      <p:pic>
        <p:nvPicPr>
          <p:cNvPr id="775" name="Google Shape;775;p90"/>
          <p:cNvPicPr preferRelativeResize="0"/>
          <p:nvPr/>
        </p:nvPicPr>
        <p:blipFill rotWithShape="1">
          <a:blip r:embed="rId4">
            <a:alphaModFix/>
          </a:blip>
          <a:srcRect b="0" l="0" r="0" t="0"/>
          <a:stretch/>
        </p:blipFill>
        <p:spPr>
          <a:xfrm>
            <a:off x="3848100" y="6251575"/>
            <a:ext cx="309563" cy="493713"/>
          </a:xfrm>
          <a:prstGeom prst="rect">
            <a:avLst/>
          </a:prstGeom>
          <a:noFill/>
          <a:ln>
            <a:noFill/>
          </a:ln>
        </p:spPr>
      </p:pic>
      <p:pic>
        <p:nvPicPr>
          <p:cNvPr id="776" name="Google Shape;776;p90"/>
          <p:cNvPicPr preferRelativeResize="0"/>
          <p:nvPr/>
        </p:nvPicPr>
        <p:blipFill rotWithShape="1">
          <a:blip r:embed="rId5">
            <a:alphaModFix/>
          </a:blip>
          <a:srcRect b="0" l="0" r="0" t="0"/>
          <a:stretch/>
        </p:blipFill>
        <p:spPr>
          <a:xfrm>
            <a:off x="8709025" y="6196013"/>
            <a:ext cx="714375" cy="615950"/>
          </a:xfrm>
          <a:prstGeom prst="rect">
            <a:avLst/>
          </a:prstGeom>
          <a:noFill/>
          <a:ln>
            <a:noFill/>
          </a:ln>
        </p:spPr>
      </p:pic>
      <p:sp>
        <p:nvSpPr>
          <p:cNvPr id="777" name="Google Shape;777;p90"/>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778" name="Shape 778"/>
        <p:cNvGrpSpPr/>
        <p:nvPr/>
      </p:nvGrpSpPr>
      <p:grpSpPr>
        <a:xfrm>
          <a:off x="0" y="0"/>
          <a:ext cx="0" cy="0"/>
          <a:chOff x="0" y="0"/>
          <a:chExt cx="0" cy="0"/>
        </a:xfrm>
      </p:grpSpPr>
      <p:cxnSp>
        <p:nvCxnSpPr>
          <p:cNvPr id="779" name="Google Shape;779;p91"/>
          <p:cNvCxnSpPr/>
          <p:nvPr/>
        </p:nvCxnSpPr>
        <p:spPr>
          <a:xfrm>
            <a:off x="6665913"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780" name="Google Shape;780;p91"/>
          <p:cNvCxnSpPr/>
          <p:nvPr/>
        </p:nvCxnSpPr>
        <p:spPr>
          <a:xfrm>
            <a:off x="9361488" y="6565900"/>
            <a:ext cx="2081212" cy="0"/>
          </a:xfrm>
          <a:prstGeom prst="straightConnector1">
            <a:avLst/>
          </a:prstGeom>
          <a:noFill/>
          <a:ln cap="flat" cmpd="sng" w="25400">
            <a:solidFill>
              <a:srgbClr val="96C93E"/>
            </a:solidFill>
            <a:prstDash val="solid"/>
            <a:round/>
            <a:headEnd len="med" w="med" type="none"/>
            <a:tailEnd len="med" w="med" type="none"/>
          </a:ln>
        </p:spPr>
      </p:cxnSp>
      <p:pic>
        <p:nvPicPr>
          <p:cNvPr id="781" name="Google Shape;781;p91"/>
          <p:cNvPicPr preferRelativeResize="0"/>
          <p:nvPr/>
        </p:nvPicPr>
        <p:blipFill rotWithShape="1">
          <a:blip r:embed="rId2">
            <a:alphaModFix/>
          </a:blip>
          <a:srcRect b="0" l="0" r="0" t="0"/>
          <a:stretch/>
        </p:blipFill>
        <p:spPr>
          <a:xfrm>
            <a:off x="6134100" y="6324600"/>
            <a:ext cx="530225" cy="498475"/>
          </a:xfrm>
          <a:prstGeom prst="rect">
            <a:avLst/>
          </a:prstGeom>
          <a:noFill/>
          <a:ln>
            <a:noFill/>
          </a:ln>
        </p:spPr>
      </p:pic>
      <p:pic>
        <p:nvPicPr>
          <p:cNvPr descr="A picture containing vector graphicsDescription automatically generated" id="782" name="Google Shape;782;p91"/>
          <p:cNvPicPr preferRelativeResize="0"/>
          <p:nvPr/>
        </p:nvPicPr>
        <p:blipFill rotWithShape="1">
          <a:blip r:embed="rId3">
            <a:alphaModFix/>
          </a:blip>
          <a:srcRect b="0" l="0" r="0" t="0"/>
          <a:stretch/>
        </p:blipFill>
        <p:spPr>
          <a:xfrm>
            <a:off x="8721725" y="6196013"/>
            <a:ext cx="687388" cy="615950"/>
          </a:xfrm>
          <a:prstGeom prst="rect">
            <a:avLst/>
          </a:prstGeom>
          <a:noFill/>
          <a:ln>
            <a:noFill/>
          </a:ln>
        </p:spPr>
      </p:pic>
      <p:cxnSp>
        <p:nvCxnSpPr>
          <p:cNvPr id="783" name="Google Shape;783;p91"/>
          <p:cNvCxnSpPr/>
          <p:nvPr/>
        </p:nvCxnSpPr>
        <p:spPr>
          <a:xfrm>
            <a:off x="4029075" y="6565900"/>
            <a:ext cx="2082800" cy="0"/>
          </a:xfrm>
          <a:prstGeom prst="straightConnector1">
            <a:avLst/>
          </a:prstGeom>
          <a:noFill/>
          <a:ln cap="flat" cmpd="sng" w="25400">
            <a:solidFill>
              <a:srgbClr val="0771BA"/>
            </a:solidFill>
            <a:prstDash val="solid"/>
            <a:round/>
            <a:headEnd len="med" w="med" type="none"/>
            <a:tailEnd len="med" w="med" type="none"/>
          </a:ln>
        </p:spPr>
      </p:cxnSp>
      <p:pic>
        <p:nvPicPr>
          <p:cNvPr id="784" name="Google Shape;784;p91"/>
          <p:cNvPicPr preferRelativeResize="0"/>
          <p:nvPr/>
        </p:nvPicPr>
        <p:blipFill rotWithShape="1">
          <a:blip r:embed="rId4">
            <a:alphaModFix/>
          </a:blip>
          <a:srcRect b="0" l="0" r="0" t="0"/>
          <a:stretch/>
        </p:blipFill>
        <p:spPr>
          <a:xfrm>
            <a:off x="3848100" y="6251575"/>
            <a:ext cx="309563" cy="493713"/>
          </a:xfrm>
          <a:prstGeom prst="rect">
            <a:avLst/>
          </a:prstGeom>
          <a:noFill/>
          <a:ln>
            <a:noFill/>
          </a:ln>
        </p:spPr>
      </p:pic>
      <p:pic>
        <p:nvPicPr>
          <p:cNvPr id="785" name="Google Shape;785;p91"/>
          <p:cNvPicPr preferRelativeResize="0"/>
          <p:nvPr/>
        </p:nvPicPr>
        <p:blipFill rotWithShape="1">
          <a:blip r:embed="rId5">
            <a:alphaModFix/>
          </a:blip>
          <a:srcRect b="0" l="0" r="0" t="0"/>
          <a:stretch/>
        </p:blipFill>
        <p:spPr>
          <a:xfrm>
            <a:off x="11442700" y="6196013"/>
            <a:ext cx="492125" cy="536575"/>
          </a:xfrm>
          <a:prstGeom prst="rect">
            <a:avLst/>
          </a:prstGeom>
          <a:noFill/>
          <a:ln>
            <a:noFill/>
          </a:ln>
        </p:spPr>
      </p:pic>
      <p:sp>
        <p:nvSpPr>
          <p:cNvPr id="786" name="Google Shape;786;p91"/>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7" name="Google Shape;787;p91"/>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8" name="Google Shape;788;p91"/>
          <p:cNvSpPr/>
          <p:nvPr>
            <p:ph idx="2" type="pic"/>
          </p:nvPr>
        </p:nvSpPr>
        <p:spPr>
          <a:xfrm>
            <a:off x="457146" y="524736"/>
            <a:ext cx="2514600" cy="2935224"/>
          </a:xfrm>
          <a:prstGeom prst="rect">
            <a:avLst/>
          </a:prstGeom>
          <a:noFill/>
          <a:ln>
            <a:noFill/>
          </a:ln>
        </p:spPr>
      </p:sp>
      <p:sp>
        <p:nvSpPr>
          <p:cNvPr id="789" name="Google Shape;789;p91"/>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3 points,content box">
  <p:cSld name="4_Title, 3 points,content box">
    <p:spTree>
      <p:nvGrpSpPr>
        <p:cNvPr id="795" name="Shape 795"/>
        <p:cNvGrpSpPr/>
        <p:nvPr/>
      </p:nvGrpSpPr>
      <p:grpSpPr>
        <a:xfrm>
          <a:off x="0" y="0"/>
          <a:ext cx="0" cy="0"/>
          <a:chOff x="0" y="0"/>
          <a:chExt cx="0" cy="0"/>
        </a:xfrm>
      </p:grpSpPr>
      <p:pic>
        <p:nvPicPr>
          <p:cNvPr id="796" name="Google Shape;796;p52"/>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797" name="Google Shape;797;p52"/>
          <p:cNvCxnSpPr/>
          <p:nvPr/>
        </p:nvCxnSpPr>
        <p:spPr>
          <a:xfrm>
            <a:off x="-30163" y="6567488"/>
            <a:ext cx="2082801" cy="0"/>
          </a:xfrm>
          <a:prstGeom prst="straightConnector1">
            <a:avLst/>
          </a:prstGeom>
          <a:noFill/>
          <a:ln cap="flat" cmpd="sng" w="25400">
            <a:solidFill>
              <a:srgbClr val="006FB6"/>
            </a:solidFill>
            <a:prstDash val="solid"/>
            <a:round/>
            <a:headEnd len="med" w="med" type="none"/>
            <a:tailEnd len="med" w="med" type="none"/>
          </a:ln>
        </p:spPr>
      </p:cxnSp>
      <p:cxnSp>
        <p:nvCxnSpPr>
          <p:cNvPr id="798" name="Google Shape;798;p52"/>
          <p:cNvCxnSpPr/>
          <p:nvPr/>
        </p:nvCxnSpPr>
        <p:spPr>
          <a:xfrm>
            <a:off x="7621588" y="6565900"/>
            <a:ext cx="2081212" cy="0"/>
          </a:xfrm>
          <a:prstGeom prst="straightConnector1">
            <a:avLst/>
          </a:prstGeom>
          <a:noFill/>
          <a:ln cap="flat" cmpd="sng" w="25400">
            <a:solidFill>
              <a:srgbClr val="96C934"/>
            </a:solidFill>
            <a:prstDash val="solid"/>
            <a:round/>
            <a:headEnd len="med" w="med" type="none"/>
            <a:tailEnd len="med" w="med" type="none"/>
          </a:ln>
        </p:spPr>
      </p:cxnSp>
      <p:cxnSp>
        <p:nvCxnSpPr>
          <p:cNvPr id="799" name="Google Shape;799;p52"/>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800" name="Google Shape;800;p52"/>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801" name="Google Shape;801;p52"/>
          <p:cNvPicPr preferRelativeResize="0"/>
          <p:nvPr/>
        </p:nvPicPr>
        <p:blipFill rotWithShape="1">
          <a:blip r:embed="rId4">
            <a:alphaModFix/>
          </a:blip>
          <a:srcRect b="0" l="0" r="0" t="0"/>
          <a:stretch/>
        </p:blipFill>
        <p:spPr>
          <a:xfrm>
            <a:off x="6981825" y="6196013"/>
            <a:ext cx="687388" cy="615950"/>
          </a:xfrm>
          <a:prstGeom prst="rect">
            <a:avLst/>
          </a:prstGeom>
          <a:noFill/>
          <a:ln>
            <a:noFill/>
          </a:ln>
        </p:spPr>
      </p:pic>
      <p:cxnSp>
        <p:nvCxnSpPr>
          <p:cNvPr id="802" name="Google Shape;802;p52"/>
          <p:cNvCxnSpPr/>
          <p:nvPr/>
        </p:nvCxnSpPr>
        <p:spPr>
          <a:xfrm>
            <a:off x="2289175"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803" name="Google Shape;803;p52"/>
          <p:cNvCxnSpPr/>
          <p:nvPr/>
        </p:nvCxnSpPr>
        <p:spPr>
          <a:xfrm>
            <a:off x="4926013" y="6565900"/>
            <a:ext cx="2082800" cy="0"/>
          </a:xfrm>
          <a:prstGeom prst="straightConnector1">
            <a:avLst/>
          </a:prstGeom>
          <a:noFill/>
          <a:ln cap="flat" cmpd="sng" w="25400">
            <a:solidFill>
              <a:srgbClr val="96C934"/>
            </a:solidFill>
            <a:prstDash val="solid"/>
            <a:round/>
            <a:headEnd len="med" w="med" type="none"/>
            <a:tailEnd len="med" w="med" type="none"/>
          </a:ln>
        </p:spPr>
      </p:cxnSp>
      <p:pic>
        <p:nvPicPr>
          <p:cNvPr id="804" name="Google Shape;804;p52"/>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sp>
        <p:nvSpPr>
          <p:cNvPr id="805" name="Google Shape;805;p5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6" name="Google Shape;806;p52"/>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7" name="Google Shape;807;p52"/>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8" name="Google Shape;808;p52"/>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9" name="Google Shape;809;p52"/>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0" name="Google Shape;810;p52"/>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1" name="Google Shape;811;p52"/>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2" name="Google Shape;812;p52"/>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3" name="Google Shape;813;p52"/>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4" name="Google Shape;814;p52"/>
          <p:cNvSpPr/>
          <p:nvPr>
            <p:ph idx="9" type="pic"/>
          </p:nvPr>
        </p:nvSpPr>
        <p:spPr>
          <a:xfrm>
            <a:off x="7967502" y="1420398"/>
            <a:ext cx="3962194" cy="3122713"/>
          </a:xfrm>
          <a:prstGeom prst="rect">
            <a:avLst/>
          </a:prstGeom>
          <a:noFill/>
          <a:ln>
            <a:noFill/>
          </a:ln>
        </p:spPr>
      </p:sp>
      <p:sp>
        <p:nvSpPr>
          <p:cNvPr id="815" name="Google Shape;815;p52"/>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816" name="Shape 816"/>
        <p:cNvGrpSpPr/>
        <p:nvPr/>
      </p:nvGrpSpPr>
      <p:grpSpPr>
        <a:xfrm>
          <a:off x="0" y="0"/>
          <a:ext cx="0" cy="0"/>
          <a:chOff x="0" y="0"/>
          <a:chExt cx="0" cy="0"/>
        </a:xfrm>
      </p:grpSpPr>
      <p:pic>
        <p:nvPicPr>
          <p:cNvPr id="817" name="Google Shape;817;p65"/>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818" name="Google Shape;818;p65"/>
          <p:cNvCxnSpPr/>
          <p:nvPr/>
        </p:nvCxnSpPr>
        <p:spPr>
          <a:xfrm>
            <a:off x="-30163" y="6567488"/>
            <a:ext cx="2082801" cy="0"/>
          </a:xfrm>
          <a:prstGeom prst="straightConnector1">
            <a:avLst/>
          </a:prstGeom>
          <a:noFill/>
          <a:ln cap="flat" cmpd="sng" w="25400">
            <a:solidFill>
              <a:srgbClr val="006FB6"/>
            </a:solidFill>
            <a:prstDash val="solid"/>
            <a:round/>
            <a:headEnd len="med" w="med" type="none"/>
            <a:tailEnd len="med" w="med" type="none"/>
          </a:ln>
        </p:spPr>
      </p:cxnSp>
      <p:cxnSp>
        <p:nvCxnSpPr>
          <p:cNvPr id="819" name="Google Shape;819;p65"/>
          <p:cNvCxnSpPr/>
          <p:nvPr/>
        </p:nvCxnSpPr>
        <p:spPr>
          <a:xfrm>
            <a:off x="22891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820" name="Google Shape;820;p65"/>
          <p:cNvCxnSpPr/>
          <p:nvPr/>
        </p:nvCxnSpPr>
        <p:spPr>
          <a:xfrm>
            <a:off x="4926013"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821" name="Google Shape;821;p65"/>
          <p:cNvCxnSpPr/>
          <p:nvPr/>
        </p:nvCxnSpPr>
        <p:spPr>
          <a:xfrm>
            <a:off x="7621588" y="6565900"/>
            <a:ext cx="2081212" cy="0"/>
          </a:xfrm>
          <a:prstGeom prst="straightConnector1">
            <a:avLst/>
          </a:prstGeom>
          <a:noFill/>
          <a:ln cap="flat" cmpd="sng" w="25400">
            <a:solidFill>
              <a:srgbClr val="006FB6"/>
            </a:solidFill>
            <a:prstDash val="solid"/>
            <a:round/>
            <a:headEnd len="med" w="med" type="none"/>
            <a:tailEnd len="med" w="med" type="none"/>
          </a:ln>
        </p:spPr>
      </p:cxnSp>
      <p:cxnSp>
        <p:nvCxnSpPr>
          <p:cNvPr id="822" name="Google Shape;822;p65"/>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823" name="Google Shape;823;p65"/>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824" name="Google Shape;824;p65"/>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825" name="Google Shape;825;p65"/>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826" name="Google Shape;826;p6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7" name="Google Shape;827;p65"/>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8" name="Google Shape;828;p65"/>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829" name="Shape 829"/>
        <p:cNvGrpSpPr/>
        <p:nvPr/>
      </p:nvGrpSpPr>
      <p:grpSpPr>
        <a:xfrm>
          <a:off x="0" y="0"/>
          <a:ext cx="0" cy="0"/>
          <a:chOff x="0" y="0"/>
          <a:chExt cx="0" cy="0"/>
        </a:xfrm>
      </p:grpSpPr>
      <p:pic>
        <p:nvPicPr>
          <p:cNvPr id="830" name="Google Shape;830;p66"/>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831" name="Google Shape;831;p66"/>
          <p:cNvCxnSpPr/>
          <p:nvPr/>
        </p:nvCxnSpPr>
        <p:spPr>
          <a:xfrm>
            <a:off x="-30163" y="6567488"/>
            <a:ext cx="2082801" cy="0"/>
          </a:xfrm>
          <a:prstGeom prst="straightConnector1">
            <a:avLst/>
          </a:prstGeom>
          <a:noFill/>
          <a:ln cap="flat" cmpd="sng" w="25400">
            <a:solidFill>
              <a:srgbClr val="96C934"/>
            </a:solidFill>
            <a:prstDash val="solid"/>
            <a:round/>
            <a:headEnd len="med" w="med" type="none"/>
            <a:tailEnd len="med" w="med" type="none"/>
          </a:ln>
        </p:spPr>
      </p:cxnSp>
      <p:cxnSp>
        <p:nvCxnSpPr>
          <p:cNvPr id="832" name="Google Shape;832;p66"/>
          <p:cNvCxnSpPr/>
          <p:nvPr/>
        </p:nvCxnSpPr>
        <p:spPr>
          <a:xfrm>
            <a:off x="22891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833" name="Google Shape;833;p66"/>
          <p:cNvCxnSpPr/>
          <p:nvPr/>
        </p:nvCxnSpPr>
        <p:spPr>
          <a:xfrm>
            <a:off x="4926013"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834" name="Google Shape;834;p66"/>
          <p:cNvCxnSpPr/>
          <p:nvPr/>
        </p:nvCxnSpPr>
        <p:spPr>
          <a:xfrm>
            <a:off x="7621588" y="6565900"/>
            <a:ext cx="2081212" cy="0"/>
          </a:xfrm>
          <a:prstGeom prst="straightConnector1">
            <a:avLst/>
          </a:prstGeom>
          <a:noFill/>
          <a:ln cap="flat" cmpd="sng" w="25400">
            <a:solidFill>
              <a:srgbClr val="006FB6"/>
            </a:solidFill>
            <a:prstDash val="solid"/>
            <a:round/>
            <a:headEnd len="med" w="med" type="none"/>
            <a:tailEnd len="med" w="med" type="none"/>
          </a:ln>
        </p:spPr>
      </p:cxnSp>
      <p:cxnSp>
        <p:nvCxnSpPr>
          <p:cNvPr id="835" name="Google Shape;835;p66"/>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836" name="Google Shape;836;p66"/>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837" name="Google Shape;837;p66"/>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838" name="Google Shape;838;p66"/>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839" name="Google Shape;839;p66"/>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0" name="Google Shape;840;p66"/>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1" name="Google Shape;841;p66"/>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2" name="Google Shape;842;p66"/>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3" name="Google Shape;843;p66"/>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4" name="Google Shape;844;p66"/>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5" name="Google Shape;845;p66"/>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6" name="Google Shape;846;p66"/>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7" name="Google Shape;847;p66"/>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elcome 4 Points, Pic 2">
  <p:cSld name="1_Welcome 4 Points, Pic 2">
    <p:spTree>
      <p:nvGrpSpPr>
        <p:cNvPr id="848" name="Shape 848"/>
        <p:cNvGrpSpPr/>
        <p:nvPr/>
      </p:nvGrpSpPr>
      <p:grpSpPr>
        <a:xfrm>
          <a:off x="0" y="0"/>
          <a:ext cx="0" cy="0"/>
          <a:chOff x="0" y="0"/>
          <a:chExt cx="0" cy="0"/>
        </a:xfrm>
      </p:grpSpPr>
      <p:pic>
        <p:nvPicPr>
          <p:cNvPr id="849" name="Google Shape;849;p67"/>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850" name="Google Shape;850;p67"/>
          <p:cNvCxnSpPr/>
          <p:nvPr/>
        </p:nvCxnSpPr>
        <p:spPr>
          <a:xfrm>
            <a:off x="-30163" y="6567488"/>
            <a:ext cx="2082801" cy="0"/>
          </a:xfrm>
          <a:prstGeom prst="straightConnector1">
            <a:avLst/>
          </a:prstGeom>
          <a:noFill/>
          <a:ln cap="flat" cmpd="sng" w="25400">
            <a:solidFill>
              <a:srgbClr val="96C934"/>
            </a:solidFill>
            <a:prstDash val="solid"/>
            <a:round/>
            <a:headEnd len="med" w="med" type="none"/>
            <a:tailEnd len="med" w="med" type="none"/>
          </a:ln>
        </p:spPr>
      </p:cxnSp>
      <p:cxnSp>
        <p:nvCxnSpPr>
          <p:cNvPr id="851" name="Google Shape;851;p67"/>
          <p:cNvCxnSpPr/>
          <p:nvPr/>
        </p:nvCxnSpPr>
        <p:spPr>
          <a:xfrm>
            <a:off x="22891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852" name="Google Shape;852;p67"/>
          <p:cNvCxnSpPr/>
          <p:nvPr/>
        </p:nvCxnSpPr>
        <p:spPr>
          <a:xfrm>
            <a:off x="4926013"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853" name="Google Shape;853;p67"/>
          <p:cNvCxnSpPr/>
          <p:nvPr/>
        </p:nvCxnSpPr>
        <p:spPr>
          <a:xfrm>
            <a:off x="7621588" y="6565900"/>
            <a:ext cx="2081212" cy="0"/>
          </a:xfrm>
          <a:prstGeom prst="straightConnector1">
            <a:avLst/>
          </a:prstGeom>
          <a:noFill/>
          <a:ln cap="flat" cmpd="sng" w="25400">
            <a:solidFill>
              <a:srgbClr val="006FB6"/>
            </a:solidFill>
            <a:prstDash val="solid"/>
            <a:round/>
            <a:headEnd len="med" w="med" type="none"/>
            <a:tailEnd len="med" w="med" type="none"/>
          </a:ln>
        </p:spPr>
      </p:cxnSp>
      <p:cxnSp>
        <p:nvCxnSpPr>
          <p:cNvPr id="854" name="Google Shape;854;p67"/>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855" name="Google Shape;855;p67"/>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856" name="Google Shape;856;p67"/>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857" name="Google Shape;857;p67"/>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pic>
        <p:nvPicPr>
          <p:cNvPr id="858" name="Google Shape;858;p67"/>
          <p:cNvPicPr preferRelativeResize="0"/>
          <p:nvPr/>
        </p:nvPicPr>
        <p:blipFill rotWithShape="1">
          <a:blip r:embed="rId6">
            <a:alphaModFix/>
          </a:blip>
          <a:srcRect b="0" l="0" r="0" t="0"/>
          <a:stretch/>
        </p:blipFill>
        <p:spPr>
          <a:xfrm>
            <a:off x="544513" y="1666875"/>
            <a:ext cx="768350" cy="763588"/>
          </a:xfrm>
          <a:prstGeom prst="rect">
            <a:avLst/>
          </a:prstGeom>
          <a:noFill/>
          <a:ln>
            <a:noFill/>
          </a:ln>
        </p:spPr>
      </p:pic>
      <p:pic>
        <p:nvPicPr>
          <p:cNvPr id="859" name="Google Shape;859;p67"/>
          <p:cNvPicPr preferRelativeResize="0"/>
          <p:nvPr/>
        </p:nvPicPr>
        <p:blipFill rotWithShape="1">
          <a:blip r:embed="rId7">
            <a:alphaModFix/>
          </a:blip>
          <a:srcRect b="0" l="0" r="0" t="0"/>
          <a:stretch/>
        </p:blipFill>
        <p:spPr>
          <a:xfrm>
            <a:off x="511175" y="3130550"/>
            <a:ext cx="833438" cy="884238"/>
          </a:xfrm>
          <a:prstGeom prst="rect">
            <a:avLst/>
          </a:prstGeom>
          <a:noFill/>
          <a:ln>
            <a:noFill/>
          </a:ln>
        </p:spPr>
      </p:pic>
      <p:pic>
        <p:nvPicPr>
          <p:cNvPr id="860" name="Google Shape;860;p67"/>
          <p:cNvPicPr preferRelativeResize="0"/>
          <p:nvPr/>
        </p:nvPicPr>
        <p:blipFill rotWithShape="1">
          <a:blip r:embed="rId8">
            <a:alphaModFix/>
          </a:blip>
          <a:srcRect b="0" l="0" r="0" t="0"/>
          <a:stretch/>
        </p:blipFill>
        <p:spPr>
          <a:xfrm>
            <a:off x="511175" y="4872038"/>
            <a:ext cx="833438" cy="914400"/>
          </a:xfrm>
          <a:prstGeom prst="rect">
            <a:avLst/>
          </a:prstGeom>
          <a:noFill/>
          <a:ln>
            <a:noFill/>
          </a:ln>
        </p:spPr>
      </p:pic>
      <p:sp>
        <p:nvSpPr>
          <p:cNvPr id="861" name="Google Shape;861;p67"/>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62" name="Google Shape;862;p67"/>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3" name="Google Shape;863;p67"/>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4" name="Google Shape;864;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5" name="Google Shape;865;p67"/>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Virtual) 4 Points, Pic">
  <p:cSld name="Welcome (Virtual) 4 Points, Pic">
    <p:spTree>
      <p:nvGrpSpPr>
        <p:cNvPr id="866" name="Shape 866"/>
        <p:cNvGrpSpPr/>
        <p:nvPr/>
      </p:nvGrpSpPr>
      <p:grpSpPr>
        <a:xfrm>
          <a:off x="0" y="0"/>
          <a:ext cx="0" cy="0"/>
          <a:chOff x="0" y="0"/>
          <a:chExt cx="0" cy="0"/>
        </a:xfrm>
      </p:grpSpPr>
      <p:pic>
        <p:nvPicPr>
          <p:cNvPr id="867" name="Google Shape;867;p68"/>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868" name="Google Shape;868;p68"/>
          <p:cNvCxnSpPr/>
          <p:nvPr/>
        </p:nvCxnSpPr>
        <p:spPr>
          <a:xfrm>
            <a:off x="-30163" y="6567488"/>
            <a:ext cx="2082801" cy="0"/>
          </a:xfrm>
          <a:prstGeom prst="straightConnector1">
            <a:avLst/>
          </a:prstGeom>
          <a:noFill/>
          <a:ln cap="flat" cmpd="sng" w="25400">
            <a:solidFill>
              <a:srgbClr val="96C934"/>
            </a:solidFill>
            <a:prstDash val="solid"/>
            <a:round/>
            <a:headEnd len="med" w="med" type="none"/>
            <a:tailEnd len="med" w="med" type="none"/>
          </a:ln>
        </p:spPr>
      </p:cxnSp>
      <p:cxnSp>
        <p:nvCxnSpPr>
          <p:cNvPr id="869" name="Google Shape;869;p68"/>
          <p:cNvCxnSpPr/>
          <p:nvPr/>
        </p:nvCxnSpPr>
        <p:spPr>
          <a:xfrm>
            <a:off x="22891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870" name="Google Shape;870;p68"/>
          <p:cNvCxnSpPr/>
          <p:nvPr/>
        </p:nvCxnSpPr>
        <p:spPr>
          <a:xfrm>
            <a:off x="4926013"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871" name="Google Shape;871;p68"/>
          <p:cNvCxnSpPr/>
          <p:nvPr/>
        </p:nvCxnSpPr>
        <p:spPr>
          <a:xfrm>
            <a:off x="7621588" y="6565900"/>
            <a:ext cx="2081212" cy="0"/>
          </a:xfrm>
          <a:prstGeom prst="straightConnector1">
            <a:avLst/>
          </a:prstGeom>
          <a:noFill/>
          <a:ln cap="flat" cmpd="sng" w="25400">
            <a:solidFill>
              <a:srgbClr val="006FB6"/>
            </a:solidFill>
            <a:prstDash val="solid"/>
            <a:round/>
            <a:headEnd len="med" w="med" type="none"/>
            <a:tailEnd len="med" w="med" type="none"/>
          </a:ln>
        </p:spPr>
      </p:cxnSp>
      <p:cxnSp>
        <p:nvCxnSpPr>
          <p:cNvPr id="872" name="Google Shape;872;p68"/>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873" name="Google Shape;873;p68"/>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874" name="Google Shape;874;p68"/>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875" name="Google Shape;875;p68"/>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pic>
        <p:nvPicPr>
          <p:cNvPr id="876" name="Google Shape;876;p68"/>
          <p:cNvPicPr preferRelativeResize="0"/>
          <p:nvPr/>
        </p:nvPicPr>
        <p:blipFill rotWithShape="1">
          <a:blip r:embed="rId6">
            <a:alphaModFix/>
          </a:blip>
          <a:srcRect b="0" l="0" r="0" t="0"/>
          <a:stretch/>
        </p:blipFill>
        <p:spPr>
          <a:xfrm>
            <a:off x="531813" y="1630363"/>
            <a:ext cx="735012" cy="836612"/>
          </a:xfrm>
          <a:prstGeom prst="rect">
            <a:avLst/>
          </a:prstGeom>
          <a:noFill/>
          <a:ln>
            <a:noFill/>
          </a:ln>
        </p:spPr>
      </p:pic>
      <p:pic>
        <p:nvPicPr>
          <p:cNvPr id="877" name="Google Shape;877;p68"/>
          <p:cNvPicPr preferRelativeResize="0"/>
          <p:nvPr/>
        </p:nvPicPr>
        <p:blipFill rotWithShape="1">
          <a:blip r:embed="rId7">
            <a:alphaModFix/>
          </a:blip>
          <a:srcRect b="0" l="0" r="0" t="0"/>
          <a:stretch/>
        </p:blipFill>
        <p:spPr>
          <a:xfrm>
            <a:off x="531813" y="3182938"/>
            <a:ext cx="735012" cy="779462"/>
          </a:xfrm>
          <a:prstGeom prst="rect">
            <a:avLst/>
          </a:prstGeom>
          <a:noFill/>
          <a:ln>
            <a:noFill/>
          </a:ln>
        </p:spPr>
      </p:pic>
      <p:pic>
        <p:nvPicPr>
          <p:cNvPr id="878" name="Google Shape;878;p68"/>
          <p:cNvPicPr preferRelativeResize="0"/>
          <p:nvPr/>
        </p:nvPicPr>
        <p:blipFill rotWithShape="1">
          <a:blip r:embed="rId8">
            <a:alphaModFix/>
          </a:blip>
          <a:srcRect b="0" l="0" r="0" t="0"/>
          <a:stretch/>
        </p:blipFill>
        <p:spPr>
          <a:xfrm>
            <a:off x="482600" y="4976813"/>
            <a:ext cx="833438" cy="704850"/>
          </a:xfrm>
          <a:prstGeom prst="rect">
            <a:avLst/>
          </a:prstGeom>
          <a:noFill/>
          <a:ln>
            <a:noFill/>
          </a:ln>
        </p:spPr>
      </p:pic>
      <p:sp>
        <p:nvSpPr>
          <p:cNvPr id="879" name="Google Shape;879;p68"/>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80" name="Google Shape;880;p68"/>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1" name="Google Shape;881;p68"/>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2" name="Google Shape;882;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3" name="Google Shape;883;p68"/>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84" name="Shape 884"/>
        <p:cNvGrpSpPr/>
        <p:nvPr/>
      </p:nvGrpSpPr>
      <p:grpSpPr>
        <a:xfrm>
          <a:off x="0" y="0"/>
          <a:ext cx="0" cy="0"/>
          <a:chOff x="0" y="0"/>
          <a:chExt cx="0" cy="0"/>
        </a:xfrm>
      </p:grpSpPr>
      <p:pic>
        <p:nvPicPr>
          <p:cNvPr id="885" name="Google Shape;885;p69"/>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886" name="Google Shape;886;p69"/>
          <p:cNvCxnSpPr/>
          <p:nvPr/>
        </p:nvCxnSpPr>
        <p:spPr>
          <a:xfrm>
            <a:off x="-30163" y="6567488"/>
            <a:ext cx="2082801" cy="0"/>
          </a:xfrm>
          <a:prstGeom prst="straightConnector1">
            <a:avLst/>
          </a:prstGeom>
          <a:noFill/>
          <a:ln cap="flat" cmpd="sng" w="25400">
            <a:solidFill>
              <a:srgbClr val="96C934"/>
            </a:solidFill>
            <a:prstDash val="solid"/>
            <a:round/>
            <a:headEnd len="med" w="med" type="none"/>
            <a:tailEnd len="med" w="med" type="none"/>
          </a:ln>
        </p:spPr>
      </p:cxnSp>
      <p:cxnSp>
        <p:nvCxnSpPr>
          <p:cNvPr id="887" name="Google Shape;887;p69"/>
          <p:cNvCxnSpPr/>
          <p:nvPr/>
        </p:nvCxnSpPr>
        <p:spPr>
          <a:xfrm>
            <a:off x="22891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888" name="Google Shape;888;p69"/>
          <p:cNvCxnSpPr/>
          <p:nvPr/>
        </p:nvCxnSpPr>
        <p:spPr>
          <a:xfrm>
            <a:off x="4926013"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889" name="Google Shape;889;p69"/>
          <p:cNvCxnSpPr/>
          <p:nvPr/>
        </p:nvCxnSpPr>
        <p:spPr>
          <a:xfrm>
            <a:off x="7621588" y="6565900"/>
            <a:ext cx="2081212" cy="0"/>
          </a:xfrm>
          <a:prstGeom prst="straightConnector1">
            <a:avLst/>
          </a:prstGeom>
          <a:noFill/>
          <a:ln cap="flat" cmpd="sng" w="25400">
            <a:solidFill>
              <a:srgbClr val="006FB6"/>
            </a:solidFill>
            <a:prstDash val="solid"/>
            <a:round/>
            <a:headEnd len="med" w="med" type="none"/>
            <a:tailEnd len="med" w="med" type="none"/>
          </a:ln>
        </p:spPr>
      </p:cxnSp>
      <p:cxnSp>
        <p:nvCxnSpPr>
          <p:cNvPr id="890" name="Google Shape;890;p69"/>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891" name="Google Shape;891;p69"/>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892" name="Google Shape;892;p69"/>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893" name="Google Shape;893;p69"/>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894" name="Google Shape;894;p69"/>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5" name="Google Shape;895;p69"/>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6" name="Google Shape;896;p69"/>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7" name="Google Shape;897;p69"/>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8" name="Google Shape;898;p69"/>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9" name="Google Shape;899;p69"/>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0" name="Google Shape;900;p69"/>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1" name="Google Shape;901;p69"/>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2" name="Google Shape;902;p69"/>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93" name="Shape 93"/>
        <p:cNvGrpSpPr/>
        <p:nvPr/>
      </p:nvGrpSpPr>
      <p:grpSpPr>
        <a:xfrm>
          <a:off x="0" y="0"/>
          <a:ext cx="0" cy="0"/>
          <a:chOff x="0" y="0"/>
          <a:chExt cx="0" cy="0"/>
        </a:xfrm>
      </p:grpSpPr>
      <p:pic>
        <p:nvPicPr>
          <p:cNvPr id="94" name="Google Shape;94;p93"/>
          <p:cNvPicPr preferRelativeResize="0"/>
          <p:nvPr/>
        </p:nvPicPr>
        <p:blipFill rotWithShape="1">
          <a:blip r:embed="rId2">
            <a:alphaModFix/>
          </a:blip>
          <a:srcRect b="0" l="0" r="0" t="0"/>
          <a:stretch/>
        </p:blipFill>
        <p:spPr>
          <a:xfrm>
            <a:off x="130175" y="1685925"/>
            <a:ext cx="5505450" cy="4256088"/>
          </a:xfrm>
          <a:prstGeom prst="rect">
            <a:avLst/>
          </a:prstGeom>
          <a:noFill/>
          <a:ln>
            <a:noFill/>
          </a:ln>
        </p:spPr>
      </p:pic>
      <p:pic>
        <p:nvPicPr>
          <p:cNvPr id="95" name="Google Shape;95;p93"/>
          <p:cNvPicPr preferRelativeResize="0"/>
          <p:nvPr/>
        </p:nvPicPr>
        <p:blipFill rotWithShape="1">
          <a:blip r:embed="rId3">
            <a:alphaModFix/>
          </a:blip>
          <a:srcRect b="0" l="0" r="0" t="0"/>
          <a:stretch/>
        </p:blipFill>
        <p:spPr>
          <a:xfrm>
            <a:off x="2097088" y="6246813"/>
            <a:ext cx="309562" cy="493712"/>
          </a:xfrm>
          <a:prstGeom prst="rect">
            <a:avLst/>
          </a:prstGeom>
          <a:noFill/>
          <a:ln>
            <a:noFill/>
          </a:ln>
        </p:spPr>
      </p:pic>
      <p:cxnSp>
        <p:nvCxnSpPr>
          <p:cNvPr id="96" name="Google Shape;96;p93"/>
          <p:cNvCxnSpPr/>
          <p:nvPr/>
        </p:nvCxnSpPr>
        <p:spPr>
          <a:xfrm>
            <a:off x="-30163" y="6567488"/>
            <a:ext cx="2082801" cy="0"/>
          </a:xfrm>
          <a:prstGeom prst="straightConnector1">
            <a:avLst/>
          </a:prstGeom>
          <a:noFill/>
          <a:ln cap="flat" cmpd="sng" w="25400">
            <a:solidFill>
              <a:srgbClr val="006FB6"/>
            </a:solidFill>
            <a:prstDash val="solid"/>
            <a:round/>
            <a:headEnd len="med" w="med" type="none"/>
            <a:tailEnd len="med" w="med" type="none"/>
          </a:ln>
        </p:spPr>
      </p:cxnSp>
      <p:cxnSp>
        <p:nvCxnSpPr>
          <p:cNvPr id="97" name="Google Shape;97;p93"/>
          <p:cNvCxnSpPr/>
          <p:nvPr/>
        </p:nvCxnSpPr>
        <p:spPr>
          <a:xfrm>
            <a:off x="22891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98" name="Google Shape;98;p93"/>
          <p:cNvCxnSpPr/>
          <p:nvPr/>
        </p:nvCxnSpPr>
        <p:spPr>
          <a:xfrm>
            <a:off x="4926013"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99" name="Google Shape;99;p93"/>
          <p:cNvCxnSpPr/>
          <p:nvPr/>
        </p:nvCxnSpPr>
        <p:spPr>
          <a:xfrm>
            <a:off x="7621588" y="6565900"/>
            <a:ext cx="2081212" cy="0"/>
          </a:xfrm>
          <a:prstGeom prst="straightConnector1">
            <a:avLst/>
          </a:prstGeom>
          <a:noFill/>
          <a:ln cap="flat" cmpd="sng" w="25400">
            <a:solidFill>
              <a:srgbClr val="006FB6"/>
            </a:solidFill>
            <a:prstDash val="solid"/>
            <a:round/>
            <a:headEnd len="med" w="med" type="none"/>
            <a:tailEnd len="med" w="med" type="none"/>
          </a:ln>
        </p:spPr>
      </p:cxnSp>
      <p:cxnSp>
        <p:nvCxnSpPr>
          <p:cNvPr id="100" name="Google Shape;100;p93"/>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101" name="Google Shape;101;p93"/>
          <p:cNvPicPr preferRelativeResize="0"/>
          <p:nvPr/>
        </p:nvPicPr>
        <p:blipFill rotWithShape="1">
          <a:blip r:embed="rId4">
            <a:alphaModFix/>
          </a:blip>
          <a:srcRect b="0" l="0" r="0" t="0"/>
          <a:stretch/>
        </p:blipFill>
        <p:spPr>
          <a:xfrm>
            <a:off x="9702800" y="6196013"/>
            <a:ext cx="492125" cy="536575"/>
          </a:xfrm>
          <a:prstGeom prst="rect">
            <a:avLst/>
          </a:prstGeom>
          <a:noFill/>
          <a:ln>
            <a:noFill/>
          </a:ln>
        </p:spPr>
      </p:pic>
      <p:pic>
        <p:nvPicPr>
          <p:cNvPr id="102" name="Google Shape;102;p93"/>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sp>
        <p:nvSpPr>
          <p:cNvPr id="103" name="Google Shape;103;p93"/>
          <p:cNvSpPr/>
          <p:nvPr/>
        </p:nvSpPr>
        <p:spPr>
          <a:xfrm>
            <a:off x="8261350" y="2998788"/>
            <a:ext cx="3800475" cy="1570037"/>
          </a:xfrm>
          <a:prstGeom prst="wedgeRoundRectCallout">
            <a:avLst>
              <a:gd fmla="val -135681"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descr="A picture containing vector graphicsDescription automatically generated" id="104" name="Google Shape;104;p93"/>
          <p:cNvPicPr preferRelativeResize="0"/>
          <p:nvPr/>
        </p:nvPicPr>
        <p:blipFill rotWithShape="1">
          <a:blip r:embed="rId6">
            <a:alphaModFix/>
          </a:blip>
          <a:srcRect b="0" l="0" r="0" t="0"/>
          <a:stretch/>
        </p:blipFill>
        <p:spPr>
          <a:xfrm>
            <a:off x="6981825" y="6196013"/>
            <a:ext cx="687388" cy="615950"/>
          </a:xfrm>
          <a:prstGeom prst="rect">
            <a:avLst/>
          </a:prstGeom>
          <a:noFill/>
          <a:ln>
            <a:noFill/>
          </a:ln>
        </p:spPr>
      </p:pic>
      <p:sp>
        <p:nvSpPr>
          <p:cNvPr id="105" name="Google Shape;105;p93"/>
          <p:cNvSpPr/>
          <p:nvPr/>
        </p:nvSpPr>
        <p:spPr>
          <a:xfrm>
            <a:off x="5719763" y="1436688"/>
            <a:ext cx="3802062" cy="1571625"/>
          </a:xfrm>
          <a:prstGeom prst="wedgeRoundRectCallout">
            <a:avLst>
              <a:gd fmla="val -69407" name="adj1"/>
              <a:gd fmla="val 376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6" name="Google Shape;106;p93"/>
          <p:cNvSpPr/>
          <p:nvPr/>
        </p:nvSpPr>
        <p:spPr>
          <a:xfrm>
            <a:off x="5840413" y="4511675"/>
            <a:ext cx="5788025" cy="1570038"/>
          </a:xfrm>
          <a:prstGeom prst="wedgeRoundRectCallout">
            <a:avLst>
              <a:gd fmla="val -71407" name="adj1"/>
              <a:gd fmla="val -9477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7" name="Google Shape;107;p9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 name="Google Shape;108;p93"/>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93"/>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 name="Google Shape;110;p93"/>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3 points,content box 2">
  <p:cSld name="4_Title, 3 points,content box 2">
    <p:spTree>
      <p:nvGrpSpPr>
        <p:cNvPr id="903" name="Shape 903"/>
        <p:cNvGrpSpPr/>
        <p:nvPr/>
      </p:nvGrpSpPr>
      <p:grpSpPr>
        <a:xfrm>
          <a:off x="0" y="0"/>
          <a:ext cx="0" cy="0"/>
          <a:chOff x="0" y="0"/>
          <a:chExt cx="0" cy="0"/>
        </a:xfrm>
      </p:grpSpPr>
      <p:pic>
        <p:nvPicPr>
          <p:cNvPr id="904" name="Google Shape;904;p70"/>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905" name="Google Shape;905;p70"/>
          <p:cNvCxnSpPr/>
          <p:nvPr/>
        </p:nvCxnSpPr>
        <p:spPr>
          <a:xfrm>
            <a:off x="-30163" y="6567488"/>
            <a:ext cx="2082801" cy="0"/>
          </a:xfrm>
          <a:prstGeom prst="straightConnector1">
            <a:avLst/>
          </a:prstGeom>
          <a:noFill/>
          <a:ln cap="flat" cmpd="sng" w="25400">
            <a:solidFill>
              <a:srgbClr val="006FB6"/>
            </a:solidFill>
            <a:prstDash val="solid"/>
            <a:round/>
            <a:headEnd len="med" w="med" type="none"/>
            <a:tailEnd len="med" w="med" type="none"/>
          </a:ln>
        </p:spPr>
      </p:cxnSp>
      <p:cxnSp>
        <p:nvCxnSpPr>
          <p:cNvPr id="906" name="Google Shape;906;p70"/>
          <p:cNvCxnSpPr/>
          <p:nvPr/>
        </p:nvCxnSpPr>
        <p:spPr>
          <a:xfrm>
            <a:off x="7621588" y="6565900"/>
            <a:ext cx="2081212" cy="0"/>
          </a:xfrm>
          <a:prstGeom prst="straightConnector1">
            <a:avLst/>
          </a:prstGeom>
          <a:noFill/>
          <a:ln cap="flat" cmpd="sng" w="25400">
            <a:solidFill>
              <a:srgbClr val="96C934"/>
            </a:solidFill>
            <a:prstDash val="solid"/>
            <a:round/>
            <a:headEnd len="med" w="med" type="none"/>
            <a:tailEnd len="med" w="med" type="none"/>
          </a:ln>
        </p:spPr>
      </p:cxnSp>
      <p:cxnSp>
        <p:nvCxnSpPr>
          <p:cNvPr id="907" name="Google Shape;907;p70"/>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908" name="Google Shape;908;p70"/>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909" name="Google Shape;909;p70"/>
          <p:cNvPicPr preferRelativeResize="0"/>
          <p:nvPr/>
        </p:nvPicPr>
        <p:blipFill rotWithShape="1">
          <a:blip r:embed="rId4">
            <a:alphaModFix/>
          </a:blip>
          <a:srcRect b="0" l="0" r="0" t="0"/>
          <a:stretch/>
        </p:blipFill>
        <p:spPr>
          <a:xfrm>
            <a:off x="6981825" y="6196013"/>
            <a:ext cx="687388" cy="615950"/>
          </a:xfrm>
          <a:prstGeom prst="rect">
            <a:avLst/>
          </a:prstGeom>
          <a:noFill/>
          <a:ln>
            <a:noFill/>
          </a:ln>
        </p:spPr>
      </p:pic>
      <p:cxnSp>
        <p:nvCxnSpPr>
          <p:cNvPr id="910" name="Google Shape;910;p70"/>
          <p:cNvCxnSpPr/>
          <p:nvPr/>
        </p:nvCxnSpPr>
        <p:spPr>
          <a:xfrm>
            <a:off x="2289175"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911" name="Google Shape;911;p70"/>
          <p:cNvCxnSpPr/>
          <p:nvPr/>
        </p:nvCxnSpPr>
        <p:spPr>
          <a:xfrm>
            <a:off x="4926013" y="6565900"/>
            <a:ext cx="2082800" cy="0"/>
          </a:xfrm>
          <a:prstGeom prst="straightConnector1">
            <a:avLst/>
          </a:prstGeom>
          <a:noFill/>
          <a:ln cap="flat" cmpd="sng" w="25400">
            <a:solidFill>
              <a:srgbClr val="96C934"/>
            </a:solidFill>
            <a:prstDash val="solid"/>
            <a:round/>
            <a:headEnd len="med" w="med" type="none"/>
            <a:tailEnd len="med" w="med" type="none"/>
          </a:ln>
        </p:spPr>
      </p:cxnSp>
      <p:pic>
        <p:nvPicPr>
          <p:cNvPr id="912" name="Google Shape;912;p70"/>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pic>
        <p:nvPicPr>
          <p:cNvPr descr="Una imagen con un muchacho, niño, joven  Descripción generada con muchísima confianza" id="913" name="Google Shape;913;p70"/>
          <p:cNvPicPr preferRelativeResize="0"/>
          <p:nvPr/>
        </p:nvPicPr>
        <p:blipFill rotWithShape="1">
          <a:blip r:embed="rId6">
            <a:alphaModFix/>
          </a:blip>
          <a:srcRect b="0" l="0" r="0" t="0"/>
          <a:stretch/>
        </p:blipFill>
        <p:spPr>
          <a:xfrm>
            <a:off x="6551613" y="2127250"/>
            <a:ext cx="5113337" cy="3840163"/>
          </a:xfrm>
          <a:prstGeom prst="rect">
            <a:avLst/>
          </a:prstGeom>
          <a:noFill/>
          <a:ln cap="flat" cmpd="sng" w="19050">
            <a:solidFill>
              <a:srgbClr val="666666"/>
            </a:solidFill>
            <a:prstDash val="solid"/>
            <a:miter lim="800000"/>
            <a:headEnd len="sm" w="sm" type="none"/>
            <a:tailEnd len="sm" w="sm" type="none"/>
          </a:ln>
        </p:spPr>
      </p:pic>
      <p:sp>
        <p:nvSpPr>
          <p:cNvPr id="914" name="Google Shape;914;p7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15" name="Google Shape;915;p70"/>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6" name="Google Shape;916;p70"/>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7" name="Google Shape;917;p70"/>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8" name="Google Shape;918;p70"/>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9" name="Google Shape;919;p70"/>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0" name="Google Shape;920;p70"/>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1" name="Google Shape;921;p70"/>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2" name="Google Shape;922;p70"/>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3 points,content box 3">
  <p:cSld name="4_Title, 3 points,content box 3">
    <p:spTree>
      <p:nvGrpSpPr>
        <p:cNvPr id="923" name="Shape 923"/>
        <p:cNvGrpSpPr/>
        <p:nvPr/>
      </p:nvGrpSpPr>
      <p:grpSpPr>
        <a:xfrm>
          <a:off x="0" y="0"/>
          <a:ext cx="0" cy="0"/>
          <a:chOff x="0" y="0"/>
          <a:chExt cx="0" cy="0"/>
        </a:xfrm>
      </p:grpSpPr>
      <p:pic>
        <p:nvPicPr>
          <p:cNvPr id="924" name="Google Shape;924;p71"/>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925" name="Google Shape;925;p71"/>
          <p:cNvCxnSpPr/>
          <p:nvPr/>
        </p:nvCxnSpPr>
        <p:spPr>
          <a:xfrm>
            <a:off x="-30163" y="6567488"/>
            <a:ext cx="2082801" cy="0"/>
          </a:xfrm>
          <a:prstGeom prst="straightConnector1">
            <a:avLst/>
          </a:prstGeom>
          <a:noFill/>
          <a:ln cap="flat" cmpd="sng" w="25400">
            <a:solidFill>
              <a:srgbClr val="006FB6"/>
            </a:solidFill>
            <a:prstDash val="solid"/>
            <a:round/>
            <a:headEnd len="med" w="med" type="none"/>
            <a:tailEnd len="med" w="med" type="none"/>
          </a:ln>
        </p:spPr>
      </p:cxnSp>
      <p:cxnSp>
        <p:nvCxnSpPr>
          <p:cNvPr id="926" name="Google Shape;926;p71"/>
          <p:cNvCxnSpPr/>
          <p:nvPr/>
        </p:nvCxnSpPr>
        <p:spPr>
          <a:xfrm>
            <a:off x="7621588" y="6565900"/>
            <a:ext cx="2081212" cy="0"/>
          </a:xfrm>
          <a:prstGeom prst="straightConnector1">
            <a:avLst/>
          </a:prstGeom>
          <a:noFill/>
          <a:ln cap="flat" cmpd="sng" w="25400">
            <a:solidFill>
              <a:srgbClr val="96C934"/>
            </a:solidFill>
            <a:prstDash val="solid"/>
            <a:round/>
            <a:headEnd len="med" w="med" type="none"/>
            <a:tailEnd len="med" w="med" type="none"/>
          </a:ln>
        </p:spPr>
      </p:cxnSp>
      <p:cxnSp>
        <p:nvCxnSpPr>
          <p:cNvPr id="927" name="Google Shape;927;p71"/>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928" name="Google Shape;928;p71"/>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929" name="Google Shape;929;p71"/>
          <p:cNvPicPr preferRelativeResize="0"/>
          <p:nvPr/>
        </p:nvPicPr>
        <p:blipFill rotWithShape="1">
          <a:blip r:embed="rId4">
            <a:alphaModFix/>
          </a:blip>
          <a:srcRect b="0" l="0" r="0" t="0"/>
          <a:stretch/>
        </p:blipFill>
        <p:spPr>
          <a:xfrm>
            <a:off x="6981825" y="6196013"/>
            <a:ext cx="687388" cy="615950"/>
          </a:xfrm>
          <a:prstGeom prst="rect">
            <a:avLst/>
          </a:prstGeom>
          <a:noFill/>
          <a:ln>
            <a:noFill/>
          </a:ln>
        </p:spPr>
      </p:pic>
      <p:cxnSp>
        <p:nvCxnSpPr>
          <p:cNvPr id="930" name="Google Shape;930;p71"/>
          <p:cNvCxnSpPr/>
          <p:nvPr/>
        </p:nvCxnSpPr>
        <p:spPr>
          <a:xfrm>
            <a:off x="2289175"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931" name="Google Shape;931;p71"/>
          <p:cNvCxnSpPr/>
          <p:nvPr/>
        </p:nvCxnSpPr>
        <p:spPr>
          <a:xfrm>
            <a:off x="4926013" y="6565900"/>
            <a:ext cx="2082800" cy="0"/>
          </a:xfrm>
          <a:prstGeom prst="straightConnector1">
            <a:avLst/>
          </a:prstGeom>
          <a:noFill/>
          <a:ln cap="flat" cmpd="sng" w="25400">
            <a:solidFill>
              <a:srgbClr val="96C934"/>
            </a:solidFill>
            <a:prstDash val="solid"/>
            <a:round/>
            <a:headEnd len="med" w="med" type="none"/>
            <a:tailEnd len="med" w="med" type="none"/>
          </a:ln>
        </p:spPr>
      </p:cxnSp>
      <p:pic>
        <p:nvPicPr>
          <p:cNvPr id="932" name="Google Shape;932;p71"/>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pic>
        <p:nvPicPr>
          <p:cNvPr descr="Una imagen con un muchacho, niño, joven  Descripción generada con muchísima confianza" id="933" name="Google Shape;933;p71"/>
          <p:cNvPicPr preferRelativeResize="0"/>
          <p:nvPr/>
        </p:nvPicPr>
        <p:blipFill rotWithShape="1">
          <a:blip r:embed="rId6">
            <a:alphaModFix/>
          </a:blip>
          <a:srcRect b="0" l="0" r="0" t="0"/>
          <a:stretch/>
        </p:blipFill>
        <p:spPr>
          <a:xfrm>
            <a:off x="5348288" y="3084513"/>
            <a:ext cx="3643312" cy="2855912"/>
          </a:xfrm>
          <a:prstGeom prst="rect">
            <a:avLst/>
          </a:prstGeom>
          <a:noFill/>
          <a:ln cap="flat" cmpd="sng" w="19050">
            <a:solidFill>
              <a:srgbClr val="666666"/>
            </a:solidFill>
            <a:prstDash val="solid"/>
            <a:miter lim="800000"/>
            <a:headEnd len="sm" w="sm" type="none"/>
            <a:tailEnd len="sm" w="sm" type="none"/>
          </a:ln>
        </p:spPr>
      </p:pic>
      <p:sp>
        <p:nvSpPr>
          <p:cNvPr id="934" name="Google Shape;934;p71"/>
          <p:cNvSpPr/>
          <p:nvPr/>
        </p:nvSpPr>
        <p:spPr>
          <a:xfrm>
            <a:off x="8181975" y="1374775"/>
            <a:ext cx="3802063" cy="1570038"/>
          </a:xfrm>
          <a:prstGeom prst="wedgeRoundRectCallout">
            <a:avLst>
              <a:gd fmla="val -43671" name="adj1"/>
              <a:gd fmla="val 91343"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35" name="Google Shape;935;p71"/>
          <p:cNvSpPr/>
          <p:nvPr/>
        </p:nvSpPr>
        <p:spPr>
          <a:xfrm>
            <a:off x="8851900" y="4379913"/>
            <a:ext cx="3206750" cy="1570037"/>
          </a:xfrm>
          <a:prstGeom prst="wedgeRoundRectCallout">
            <a:avLst>
              <a:gd fmla="val -55944"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36" name="Google Shape;936;p7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37" name="Google Shape;937;p71"/>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8" name="Google Shape;938;p71"/>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9" name="Google Shape;939;p71"/>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0" name="Google Shape;940;p71"/>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1" name="Google Shape;941;p71"/>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2" name="Google Shape;942;p71"/>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3" name="Google Shape;943;p71"/>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4" name="Google Shape;944;p71"/>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5" name="Google Shape;945;p71"/>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6" name="Google Shape;946;p71"/>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947" name="Shape 947"/>
        <p:cNvGrpSpPr/>
        <p:nvPr/>
      </p:nvGrpSpPr>
      <p:grpSpPr>
        <a:xfrm>
          <a:off x="0" y="0"/>
          <a:ext cx="0" cy="0"/>
          <a:chOff x="0" y="0"/>
          <a:chExt cx="0" cy="0"/>
        </a:xfrm>
      </p:grpSpPr>
      <p:pic>
        <p:nvPicPr>
          <p:cNvPr id="948" name="Google Shape;948;p72"/>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949" name="Google Shape;949;p72"/>
          <p:cNvCxnSpPr/>
          <p:nvPr/>
        </p:nvCxnSpPr>
        <p:spPr>
          <a:xfrm>
            <a:off x="-30163" y="6567488"/>
            <a:ext cx="2082801" cy="0"/>
          </a:xfrm>
          <a:prstGeom prst="straightConnector1">
            <a:avLst/>
          </a:prstGeom>
          <a:noFill/>
          <a:ln cap="flat" cmpd="sng" w="25400">
            <a:solidFill>
              <a:srgbClr val="006FB6"/>
            </a:solidFill>
            <a:prstDash val="solid"/>
            <a:round/>
            <a:headEnd len="med" w="med" type="none"/>
            <a:tailEnd len="med" w="med" type="none"/>
          </a:ln>
        </p:spPr>
      </p:cxnSp>
      <p:cxnSp>
        <p:nvCxnSpPr>
          <p:cNvPr id="950" name="Google Shape;950;p72"/>
          <p:cNvCxnSpPr/>
          <p:nvPr/>
        </p:nvCxnSpPr>
        <p:spPr>
          <a:xfrm>
            <a:off x="22891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951" name="Google Shape;951;p72"/>
          <p:cNvCxnSpPr/>
          <p:nvPr/>
        </p:nvCxnSpPr>
        <p:spPr>
          <a:xfrm>
            <a:off x="4926013"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952" name="Google Shape;952;p72"/>
          <p:cNvCxnSpPr/>
          <p:nvPr/>
        </p:nvCxnSpPr>
        <p:spPr>
          <a:xfrm>
            <a:off x="7621588" y="6565900"/>
            <a:ext cx="2081212" cy="0"/>
          </a:xfrm>
          <a:prstGeom prst="straightConnector1">
            <a:avLst/>
          </a:prstGeom>
          <a:noFill/>
          <a:ln cap="flat" cmpd="sng" w="25400">
            <a:solidFill>
              <a:srgbClr val="006FB6"/>
            </a:solidFill>
            <a:prstDash val="solid"/>
            <a:round/>
            <a:headEnd len="med" w="med" type="none"/>
            <a:tailEnd len="med" w="med" type="none"/>
          </a:ln>
        </p:spPr>
      </p:cxnSp>
      <p:cxnSp>
        <p:nvCxnSpPr>
          <p:cNvPr id="953" name="Google Shape;953;p72"/>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954" name="Google Shape;954;p72"/>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955" name="Google Shape;955;p72"/>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956" name="Google Shape;956;p72"/>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957" name="Google Shape;957;p7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58" name="Google Shape;958;p72"/>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9" name="Google Shape;959;p72"/>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960" name="Shape 960"/>
        <p:cNvGrpSpPr/>
        <p:nvPr/>
      </p:nvGrpSpPr>
      <p:grpSpPr>
        <a:xfrm>
          <a:off x="0" y="0"/>
          <a:ext cx="0" cy="0"/>
          <a:chOff x="0" y="0"/>
          <a:chExt cx="0" cy="0"/>
        </a:xfrm>
      </p:grpSpPr>
      <p:pic>
        <p:nvPicPr>
          <p:cNvPr id="961" name="Google Shape;961;p73"/>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962" name="Google Shape;962;p73"/>
          <p:cNvCxnSpPr/>
          <p:nvPr/>
        </p:nvCxnSpPr>
        <p:spPr>
          <a:xfrm>
            <a:off x="-30163" y="6567488"/>
            <a:ext cx="2082801" cy="0"/>
          </a:xfrm>
          <a:prstGeom prst="straightConnector1">
            <a:avLst/>
          </a:prstGeom>
          <a:noFill/>
          <a:ln cap="flat" cmpd="sng" w="25400">
            <a:solidFill>
              <a:srgbClr val="006FB6"/>
            </a:solidFill>
            <a:prstDash val="solid"/>
            <a:round/>
            <a:headEnd len="med" w="med" type="none"/>
            <a:tailEnd len="med" w="med" type="none"/>
          </a:ln>
        </p:spPr>
      </p:cxnSp>
      <p:cxnSp>
        <p:nvCxnSpPr>
          <p:cNvPr id="963" name="Google Shape;963;p73"/>
          <p:cNvCxnSpPr/>
          <p:nvPr/>
        </p:nvCxnSpPr>
        <p:spPr>
          <a:xfrm>
            <a:off x="7621588" y="6565900"/>
            <a:ext cx="2081212" cy="0"/>
          </a:xfrm>
          <a:prstGeom prst="straightConnector1">
            <a:avLst/>
          </a:prstGeom>
          <a:noFill/>
          <a:ln cap="flat" cmpd="sng" w="25400">
            <a:solidFill>
              <a:srgbClr val="96C934"/>
            </a:solidFill>
            <a:prstDash val="solid"/>
            <a:round/>
            <a:headEnd len="med" w="med" type="none"/>
            <a:tailEnd len="med" w="med" type="none"/>
          </a:ln>
        </p:spPr>
      </p:cxnSp>
      <p:cxnSp>
        <p:nvCxnSpPr>
          <p:cNvPr id="964" name="Google Shape;964;p73"/>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965" name="Google Shape;965;p73"/>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966" name="Google Shape;966;p73"/>
          <p:cNvPicPr preferRelativeResize="0"/>
          <p:nvPr/>
        </p:nvPicPr>
        <p:blipFill rotWithShape="1">
          <a:blip r:embed="rId4">
            <a:alphaModFix/>
          </a:blip>
          <a:srcRect b="0" l="0" r="0" t="0"/>
          <a:stretch/>
        </p:blipFill>
        <p:spPr>
          <a:xfrm>
            <a:off x="6981825" y="6196013"/>
            <a:ext cx="687388" cy="615950"/>
          </a:xfrm>
          <a:prstGeom prst="rect">
            <a:avLst/>
          </a:prstGeom>
          <a:noFill/>
          <a:ln>
            <a:noFill/>
          </a:ln>
        </p:spPr>
      </p:pic>
      <p:cxnSp>
        <p:nvCxnSpPr>
          <p:cNvPr id="967" name="Google Shape;967;p73"/>
          <p:cNvCxnSpPr/>
          <p:nvPr/>
        </p:nvCxnSpPr>
        <p:spPr>
          <a:xfrm>
            <a:off x="2289175"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968" name="Google Shape;968;p73"/>
          <p:cNvCxnSpPr/>
          <p:nvPr/>
        </p:nvCxnSpPr>
        <p:spPr>
          <a:xfrm>
            <a:off x="4926013" y="6565900"/>
            <a:ext cx="2082800" cy="0"/>
          </a:xfrm>
          <a:prstGeom prst="straightConnector1">
            <a:avLst/>
          </a:prstGeom>
          <a:noFill/>
          <a:ln cap="flat" cmpd="sng" w="25400">
            <a:solidFill>
              <a:srgbClr val="96C934"/>
            </a:solidFill>
            <a:prstDash val="solid"/>
            <a:round/>
            <a:headEnd len="med" w="med" type="none"/>
            <a:tailEnd len="med" w="med" type="none"/>
          </a:ln>
        </p:spPr>
      </p:cxnSp>
      <p:pic>
        <p:nvPicPr>
          <p:cNvPr id="969" name="Google Shape;969;p73"/>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sp>
        <p:nvSpPr>
          <p:cNvPr id="970" name="Google Shape;970;p7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1" name="Google Shape;971;p73"/>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2" name="Google Shape;972;p73"/>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973" name="Shape 973"/>
        <p:cNvGrpSpPr/>
        <p:nvPr/>
      </p:nvGrpSpPr>
      <p:grpSpPr>
        <a:xfrm>
          <a:off x="0" y="0"/>
          <a:ext cx="0" cy="0"/>
          <a:chOff x="0" y="0"/>
          <a:chExt cx="0" cy="0"/>
        </a:xfrm>
      </p:grpSpPr>
      <p:pic>
        <p:nvPicPr>
          <p:cNvPr id="974" name="Google Shape;974;p74"/>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975" name="Google Shape;975;p74"/>
          <p:cNvCxnSpPr/>
          <p:nvPr/>
        </p:nvCxnSpPr>
        <p:spPr>
          <a:xfrm>
            <a:off x="-30163" y="6567488"/>
            <a:ext cx="2082801" cy="0"/>
          </a:xfrm>
          <a:prstGeom prst="straightConnector1">
            <a:avLst/>
          </a:prstGeom>
          <a:noFill/>
          <a:ln cap="flat" cmpd="sng" w="25400">
            <a:solidFill>
              <a:srgbClr val="006FB6"/>
            </a:solidFill>
            <a:prstDash val="solid"/>
            <a:round/>
            <a:headEnd len="med" w="med" type="none"/>
            <a:tailEnd len="med" w="med" type="none"/>
          </a:ln>
        </p:spPr>
      </p:cxnSp>
      <p:cxnSp>
        <p:nvCxnSpPr>
          <p:cNvPr id="976" name="Google Shape;976;p74"/>
          <p:cNvCxnSpPr/>
          <p:nvPr/>
        </p:nvCxnSpPr>
        <p:spPr>
          <a:xfrm>
            <a:off x="7621588" y="6565900"/>
            <a:ext cx="2081212" cy="0"/>
          </a:xfrm>
          <a:prstGeom prst="straightConnector1">
            <a:avLst/>
          </a:prstGeom>
          <a:noFill/>
          <a:ln cap="flat" cmpd="sng" w="25400">
            <a:solidFill>
              <a:srgbClr val="96C934"/>
            </a:solidFill>
            <a:prstDash val="solid"/>
            <a:round/>
            <a:headEnd len="med" w="med" type="none"/>
            <a:tailEnd len="med" w="med" type="none"/>
          </a:ln>
        </p:spPr>
      </p:cxnSp>
      <p:cxnSp>
        <p:nvCxnSpPr>
          <p:cNvPr id="977" name="Google Shape;977;p74"/>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978" name="Google Shape;978;p74"/>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979" name="Google Shape;979;p74"/>
          <p:cNvPicPr preferRelativeResize="0"/>
          <p:nvPr/>
        </p:nvPicPr>
        <p:blipFill rotWithShape="1">
          <a:blip r:embed="rId4">
            <a:alphaModFix/>
          </a:blip>
          <a:srcRect b="0" l="0" r="0" t="0"/>
          <a:stretch/>
        </p:blipFill>
        <p:spPr>
          <a:xfrm>
            <a:off x="6981825" y="6196013"/>
            <a:ext cx="687388" cy="615950"/>
          </a:xfrm>
          <a:prstGeom prst="rect">
            <a:avLst/>
          </a:prstGeom>
          <a:noFill/>
          <a:ln>
            <a:noFill/>
          </a:ln>
        </p:spPr>
      </p:pic>
      <p:cxnSp>
        <p:nvCxnSpPr>
          <p:cNvPr id="980" name="Google Shape;980;p74"/>
          <p:cNvCxnSpPr/>
          <p:nvPr/>
        </p:nvCxnSpPr>
        <p:spPr>
          <a:xfrm>
            <a:off x="2289175"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981" name="Google Shape;981;p74"/>
          <p:cNvCxnSpPr/>
          <p:nvPr/>
        </p:nvCxnSpPr>
        <p:spPr>
          <a:xfrm>
            <a:off x="4926013" y="6565900"/>
            <a:ext cx="2082800" cy="0"/>
          </a:xfrm>
          <a:prstGeom prst="straightConnector1">
            <a:avLst/>
          </a:prstGeom>
          <a:noFill/>
          <a:ln cap="flat" cmpd="sng" w="25400">
            <a:solidFill>
              <a:srgbClr val="96C934"/>
            </a:solidFill>
            <a:prstDash val="solid"/>
            <a:round/>
            <a:headEnd len="med" w="med" type="none"/>
            <a:tailEnd len="med" w="med" type="none"/>
          </a:ln>
        </p:spPr>
      </p:cxnSp>
      <p:pic>
        <p:nvPicPr>
          <p:cNvPr id="982" name="Google Shape;982;p74"/>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sp>
        <p:nvSpPr>
          <p:cNvPr id="983" name="Google Shape;983;p7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4" name="Google Shape;984;p74"/>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5" name="Google Shape;985;p74"/>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6" name="Google Shape;986;p74"/>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7" name="Google Shape;987;p74"/>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8" name="Google Shape;988;p74"/>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9" name="Google Shape;989;p74"/>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0" name="Google Shape;990;p74"/>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991" name="Shape 991"/>
        <p:cNvGrpSpPr/>
        <p:nvPr/>
      </p:nvGrpSpPr>
      <p:grpSpPr>
        <a:xfrm>
          <a:off x="0" y="0"/>
          <a:ext cx="0" cy="0"/>
          <a:chOff x="0" y="0"/>
          <a:chExt cx="0" cy="0"/>
        </a:xfrm>
      </p:grpSpPr>
      <p:pic>
        <p:nvPicPr>
          <p:cNvPr id="992" name="Google Shape;992;p75"/>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993" name="Google Shape;993;p75"/>
          <p:cNvCxnSpPr/>
          <p:nvPr/>
        </p:nvCxnSpPr>
        <p:spPr>
          <a:xfrm>
            <a:off x="-30163" y="6567488"/>
            <a:ext cx="2082801" cy="0"/>
          </a:xfrm>
          <a:prstGeom prst="straightConnector1">
            <a:avLst/>
          </a:prstGeom>
          <a:noFill/>
          <a:ln cap="flat" cmpd="sng" w="25400">
            <a:solidFill>
              <a:srgbClr val="006FB6"/>
            </a:solidFill>
            <a:prstDash val="solid"/>
            <a:round/>
            <a:headEnd len="med" w="med" type="none"/>
            <a:tailEnd len="med" w="med" type="none"/>
          </a:ln>
        </p:spPr>
      </p:cxnSp>
      <p:cxnSp>
        <p:nvCxnSpPr>
          <p:cNvPr id="994" name="Google Shape;994;p75"/>
          <p:cNvCxnSpPr/>
          <p:nvPr/>
        </p:nvCxnSpPr>
        <p:spPr>
          <a:xfrm>
            <a:off x="7621588" y="6565900"/>
            <a:ext cx="2081212" cy="0"/>
          </a:xfrm>
          <a:prstGeom prst="straightConnector1">
            <a:avLst/>
          </a:prstGeom>
          <a:noFill/>
          <a:ln cap="flat" cmpd="sng" w="25400">
            <a:solidFill>
              <a:srgbClr val="96C934"/>
            </a:solidFill>
            <a:prstDash val="solid"/>
            <a:round/>
            <a:headEnd len="med" w="med" type="none"/>
            <a:tailEnd len="med" w="med" type="none"/>
          </a:ln>
        </p:spPr>
      </p:cxnSp>
      <p:cxnSp>
        <p:nvCxnSpPr>
          <p:cNvPr id="995" name="Google Shape;995;p75"/>
          <p:cNvCxnSpPr/>
          <p:nvPr/>
        </p:nvCxnSpPr>
        <p:spPr>
          <a:xfrm>
            <a:off x="10120313" y="6583363"/>
            <a:ext cx="2082800" cy="0"/>
          </a:xfrm>
          <a:prstGeom prst="straightConnector1">
            <a:avLst/>
          </a:prstGeom>
          <a:noFill/>
          <a:ln cap="flat" cmpd="sng" w="25400">
            <a:solidFill>
              <a:srgbClr val="96C934"/>
            </a:solidFill>
            <a:prstDash val="solid"/>
            <a:round/>
            <a:headEnd len="med" w="med" type="none"/>
            <a:tailEnd len="med" w="med" type="none"/>
          </a:ln>
        </p:spPr>
      </p:cxnSp>
      <p:pic>
        <p:nvPicPr>
          <p:cNvPr id="996" name="Google Shape;996;p75"/>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cxnSp>
        <p:nvCxnSpPr>
          <p:cNvPr id="997" name="Google Shape;997;p75"/>
          <p:cNvCxnSpPr/>
          <p:nvPr/>
        </p:nvCxnSpPr>
        <p:spPr>
          <a:xfrm>
            <a:off x="2289175"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998" name="Google Shape;998;p75"/>
          <p:cNvCxnSpPr/>
          <p:nvPr/>
        </p:nvCxnSpPr>
        <p:spPr>
          <a:xfrm>
            <a:off x="4926013" y="6565900"/>
            <a:ext cx="2082800" cy="0"/>
          </a:xfrm>
          <a:prstGeom prst="straightConnector1">
            <a:avLst/>
          </a:prstGeom>
          <a:noFill/>
          <a:ln cap="flat" cmpd="sng" w="25400">
            <a:solidFill>
              <a:srgbClr val="006FB6"/>
            </a:solidFill>
            <a:prstDash val="solid"/>
            <a:round/>
            <a:headEnd len="med" w="med" type="none"/>
            <a:tailEnd len="med" w="med" type="none"/>
          </a:ln>
        </p:spPr>
      </p:cxnSp>
      <p:pic>
        <p:nvPicPr>
          <p:cNvPr id="999" name="Google Shape;999;p75"/>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1000" name="Google Shape;1000;p75"/>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1001" name="Google Shape;1001;p7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2" name="Google Shape;1002;p75"/>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003" name="Shape 1003"/>
        <p:cNvGrpSpPr/>
        <p:nvPr/>
      </p:nvGrpSpPr>
      <p:grpSpPr>
        <a:xfrm>
          <a:off x="0" y="0"/>
          <a:ext cx="0" cy="0"/>
          <a:chOff x="0" y="0"/>
          <a:chExt cx="0" cy="0"/>
        </a:xfrm>
      </p:grpSpPr>
      <p:pic>
        <p:nvPicPr>
          <p:cNvPr id="1004" name="Google Shape;1004;p76"/>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1005" name="Google Shape;1005;p76"/>
          <p:cNvCxnSpPr/>
          <p:nvPr/>
        </p:nvCxnSpPr>
        <p:spPr>
          <a:xfrm>
            <a:off x="-30163" y="6567488"/>
            <a:ext cx="2082801" cy="0"/>
          </a:xfrm>
          <a:prstGeom prst="straightConnector1">
            <a:avLst/>
          </a:prstGeom>
          <a:noFill/>
          <a:ln cap="flat" cmpd="sng" w="25400">
            <a:solidFill>
              <a:srgbClr val="006FB6"/>
            </a:solidFill>
            <a:prstDash val="solid"/>
            <a:round/>
            <a:headEnd len="med" w="med" type="none"/>
            <a:tailEnd len="med" w="med" type="none"/>
          </a:ln>
        </p:spPr>
      </p:cxnSp>
      <p:cxnSp>
        <p:nvCxnSpPr>
          <p:cNvPr id="1006" name="Google Shape;1006;p76"/>
          <p:cNvCxnSpPr/>
          <p:nvPr/>
        </p:nvCxnSpPr>
        <p:spPr>
          <a:xfrm>
            <a:off x="7621588" y="6565900"/>
            <a:ext cx="2081212" cy="0"/>
          </a:xfrm>
          <a:prstGeom prst="straightConnector1">
            <a:avLst/>
          </a:prstGeom>
          <a:noFill/>
          <a:ln cap="flat" cmpd="sng" w="25400">
            <a:solidFill>
              <a:srgbClr val="96C934"/>
            </a:solidFill>
            <a:prstDash val="solid"/>
            <a:round/>
            <a:headEnd len="med" w="med" type="none"/>
            <a:tailEnd len="med" w="med" type="none"/>
          </a:ln>
        </p:spPr>
      </p:cxnSp>
      <p:cxnSp>
        <p:nvCxnSpPr>
          <p:cNvPr id="1007" name="Google Shape;1007;p76"/>
          <p:cNvCxnSpPr/>
          <p:nvPr/>
        </p:nvCxnSpPr>
        <p:spPr>
          <a:xfrm>
            <a:off x="10120313" y="6583363"/>
            <a:ext cx="2082800" cy="0"/>
          </a:xfrm>
          <a:prstGeom prst="straightConnector1">
            <a:avLst/>
          </a:prstGeom>
          <a:noFill/>
          <a:ln cap="flat" cmpd="sng" w="25400">
            <a:solidFill>
              <a:srgbClr val="96C934"/>
            </a:solidFill>
            <a:prstDash val="solid"/>
            <a:round/>
            <a:headEnd len="med" w="med" type="none"/>
            <a:tailEnd len="med" w="med" type="none"/>
          </a:ln>
        </p:spPr>
      </p:cxnSp>
      <p:pic>
        <p:nvPicPr>
          <p:cNvPr id="1008" name="Google Shape;1008;p76"/>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cxnSp>
        <p:nvCxnSpPr>
          <p:cNvPr id="1009" name="Google Shape;1009;p76"/>
          <p:cNvCxnSpPr/>
          <p:nvPr/>
        </p:nvCxnSpPr>
        <p:spPr>
          <a:xfrm>
            <a:off x="2289175"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1010" name="Google Shape;1010;p76"/>
          <p:cNvCxnSpPr/>
          <p:nvPr/>
        </p:nvCxnSpPr>
        <p:spPr>
          <a:xfrm>
            <a:off x="4926013" y="6565900"/>
            <a:ext cx="2082800" cy="0"/>
          </a:xfrm>
          <a:prstGeom prst="straightConnector1">
            <a:avLst/>
          </a:prstGeom>
          <a:noFill/>
          <a:ln cap="flat" cmpd="sng" w="25400">
            <a:solidFill>
              <a:srgbClr val="006FB6"/>
            </a:solidFill>
            <a:prstDash val="solid"/>
            <a:round/>
            <a:headEnd len="med" w="med" type="none"/>
            <a:tailEnd len="med" w="med" type="none"/>
          </a:ln>
        </p:spPr>
      </p:cxnSp>
      <p:pic>
        <p:nvPicPr>
          <p:cNvPr id="1011" name="Google Shape;1011;p76"/>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1012" name="Google Shape;1012;p76"/>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1013" name="Google Shape;1013;p7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4" name="Google Shape;1014;p76"/>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5" name="Google Shape;1015;p76"/>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016" name="Shape 1016"/>
        <p:cNvGrpSpPr/>
        <p:nvPr/>
      </p:nvGrpSpPr>
      <p:grpSpPr>
        <a:xfrm>
          <a:off x="0" y="0"/>
          <a:ext cx="0" cy="0"/>
          <a:chOff x="0" y="0"/>
          <a:chExt cx="0" cy="0"/>
        </a:xfrm>
      </p:grpSpPr>
      <p:sp>
        <p:nvSpPr>
          <p:cNvPr id="1017" name="Google Shape;1017;p77"/>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018" name="Google Shape;1018;p77"/>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9" name="Google Shape;1019;p7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025" name="Shape 1025"/>
        <p:cNvGrpSpPr/>
        <p:nvPr/>
      </p:nvGrpSpPr>
      <p:grpSpPr>
        <a:xfrm>
          <a:off x="0" y="0"/>
          <a:ext cx="0" cy="0"/>
          <a:chOff x="0" y="0"/>
          <a:chExt cx="0" cy="0"/>
        </a:xfrm>
      </p:grpSpPr>
      <p:cxnSp>
        <p:nvCxnSpPr>
          <p:cNvPr id="1026" name="Google Shape;1026;p57"/>
          <p:cNvCxnSpPr/>
          <p:nvPr/>
        </p:nvCxnSpPr>
        <p:spPr>
          <a:xfrm>
            <a:off x="371475"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1027" name="Google Shape;1027;p57"/>
          <p:cNvCxnSpPr/>
          <p:nvPr/>
        </p:nvCxnSpPr>
        <p:spPr>
          <a:xfrm>
            <a:off x="3008313"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1028" name="Google Shape;1028;p57"/>
          <p:cNvCxnSpPr/>
          <p:nvPr/>
        </p:nvCxnSpPr>
        <p:spPr>
          <a:xfrm>
            <a:off x="5703888" y="6565900"/>
            <a:ext cx="2081212" cy="0"/>
          </a:xfrm>
          <a:prstGeom prst="straightConnector1">
            <a:avLst/>
          </a:prstGeom>
          <a:noFill/>
          <a:ln cap="flat" cmpd="sng" w="25400">
            <a:solidFill>
              <a:srgbClr val="96C93E"/>
            </a:solidFill>
            <a:prstDash val="solid"/>
            <a:round/>
            <a:headEnd len="med" w="med" type="none"/>
            <a:tailEnd len="med" w="med" type="none"/>
          </a:ln>
        </p:spPr>
      </p:cxnSp>
      <p:pic>
        <p:nvPicPr>
          <p:cNvPr id="1029" name="Google Shape;1029;p57"/>
          <p:cNvPicPr preferRelativeResize="0"/>
          <p:nvPr/>
        </p:nvPicPr>
        <p:blipFill rotWithShape="1">
          <a:blip r:embed="rId2">
            <a:alphaModFix/>
          </a:blip>
          <a:srcRect b="0" l="0" r="0" t="0"/>
          <a:stretch/>
        </p:blipFill>
        <p:spPr>
          <a:xfrm>
            <a:off x="2476500" y="6324600"/>
            <a:ext cx="530225" cy="498475"/>
          </a:xfrm>
          <a:prstGeom prst="rect">
            <a:avLst/>
          </a:prstGeom>
          <a:noFill/>
          <a:ln>
            <a:noFill/>
          </a:ln>
        </p:spPr>
      </p:pic>
      <p:pic>
        <p:nvPicPr>
          <p:cNvPr descr="A picture containing vector graphicsDescription automatically generated" id="1030" name="Google Shape;1030;p57"/>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1031" name="Google Shape;1031;p57"/>
          <p:cNvPicPr preferRelativeResize="0"/>
          <p:nvPr/>
        </p:nvPicPr>
        <p:blipFill rotWithShape="1">
          <a:blip r:embed="rId4">
            <a:alphaModFix/>
          </a:blip>
          <a:srcRect b="0" l="0" r="0" t="0"/>
          <a:stretch/>
        </p:blipFill>
        <p:spPr>
          <a:xfrm>
            <a:off x="190500" y="6251575"/>
            <a:ext cx="309563" cy="493713"/>
          </a:xfrm>
          <a:prstGeom prst="rect">
            <a:avLst/>
          </a:prstGeom>
          <a:noFill/>
          <a:ln>
            <a:noFill/>
          </a:ln>
        </p:spPr>
      </p:pic>
      <p:pic>
        <p:nvPicPr>
          <p:cNvPr id="1032" name="Google Shape;1032;p57"/>
          <p:cNvPicPr preferRelativeResize="0"/>
          <p:nvPr/>
        </p:nvPicPr>
        <p:blipFill rotWithShape="1">
          <a:blip r:embed="rId5">
            <a:alphaModFix/>
          </a:blip>
          <a:srcRect b="0" l="0" r="0" t="0"/>
          <a:stretch/>
        </p:blipFill>
        <p:spPr>
          <a:xfrm>
            <a:off x="7785100" y="6196013"/>
            <a:ext cx="492125" cy="536575"/>
          </a:xfrm>
          <a:prstGeom prst="rect">
            <a:avLst/>
          </a:prstGeom>
          <a:noFill/>
          <a:ln>
            <a:noFill/>
          </a:ln>
        </p:spPr>
      </p:pic>
      <p:sp>
        <p:nvSpPr>
          <p:cNvPr id="1033" name="Google Shape;1033;p5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4" name="Google Shape;1034;p57"/>
          <p:cNvSpPr/>
          <p:nvPr>
            <p:ph idx="2" type="pic"/>
          </p:nvPr>
        </p:nvSpPr>
        <p:spPr>
          <a:xfrm>
            <a:off x="9093038" y="1058781"/>
            <a:ext cx="2715768" cy="2715768"/>
          </a:xfrm>
          <a:prstGeom prst="rect">
            <a:avLst/>
          </a:prstGeom>
          <a:noFill/>
          <a:ln>
            <a:noFill/>
          </a:ln>
        </p:spPr>
      </p:sp>
      <p:sp>
        <p:nvSpPr>
          <p:cNvPr id="1035" name="Google Shape;1035;p57"/>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6" name="Google Shape;1036;p57"/>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7" name="Google Shape;1037;p57"/>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8" name="Google Shape;1038;p57"/>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9" name="Google Shape;1039;p57"/>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0" name="Google Shape;1040;p57"/>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1" name="Google Shape;1041;p57"/>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3_Content with Caption">
    <p:spTree>
      <p:nvGrpSpPr>
        <p:cNvPr id="1042" name="Shape 1042"/>
        <p:cNvGrpSpPr/>
        <p:nvPr/>
      </p:nvGrpSpPr>
      <p:grpSpPr>
        <a:xfrm>
          <a:off x="0" y="0"/>
          <a:ext cx="0" cy="0"/>
          <a:chOff x="0" y="0"/>
          <a:chExt cx="0" cy="0"/>
        </a:xfrm>
      </p:grpSpPr>
      <p:cxnSp>
        <p:nvCxnSpPr>
          <p:cNvPr id="1043" name="Google Shape;1043;p58"/>
          <p:cNvCxnSpPr/>
          <p:nvPr/>
        </p:nvCxnSpPr>
        <p:spPr>
          <a:xfrm>
            <a:off x="371475"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1044" name="Google Shape;1044;p58"/>
          <p:cNvCxnSpPr/>
          <p:nvPr/>
        </p:nvCxnSpPr>
        <p:spPr>
          <a:xfrm>
            <a:off x="3008313"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1045" name="Google Shape;1045;p58"/>
          <p:cNvCxnSpPr/>
          <p:nvPr/>
        </p:nvCxnSpPr>
        <p:spPr>
          <a:xfrm>
            <a:off x="5703888" y="6565900"/>
            <a:ext cx="2081212" cy="0"/>
          </a:xfrm>
          <a:prstGeom prst="straightConnector1">
            <a:avLst/>
          </a:prstGeom>
          <a:noFill/>
          <a:ln cap="flat" cmpd="sng" w="25400">
            <a:solidFill>
              <a:srgbClr val="96C93E"/>
            </a:solidFill>
            <a:prstDash val="solid"/>
            <a:round/>
            <a:headEnd len="med" w="med" type="none"/>
            <a:tailEnd len="med" w="med" type="none"/>
          </a:ln>
        </p:spPr>
      </p:cxnSp>
      <p:pic>
        <p:nvPicPr>
          <p:cNvPr id="1046" name="Google Shape;1046;p58"/>
          <p:cNvPicPr preferRelativeResize="0"/>
          <p:nvPr/>
        </p:nvPicPr>
        <p:blipFill rotWithShape="1">
          <a:blip r:embed="rId2">
            <a:alphaModFix/>
          </a:blip>
          <a:srcRect b="0" l="0" r="0" t="0"/>
          <a:stretch/>
        </p:blipFill>
        <p:spPr>
          <a:xfrm>
            <a:off x="2476500" y="6324600"/>
            <a:ext cx="530225" cy="498475"/>
          </a:xfrm>
          <a:prstGeom prst="rect">
            <a:avLst/>
          </a:prstGeom>
          <a:noFill/>
          <a:ln>
            <a:noFill/>
          </a:ln>
        </p:spPr>
      </p:pic>
      <p:pic>
        <p:nvPicPr>
          <p:cNvPr descr="A picture containing vector graphicsDescription automatically generated" id="1047" name="Google Shape;1047;p58"/>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1048" name="Google Shape;1048;p58"/>
          <p:cNvPicPr preferRelativeResize="0"/>
          <p:nvPr/>
        </p:nvPicPr>
        <p:blipFill rotWithShape="1">
          <a:blip r:embed="rId4">
            <a:alphaModFix/>
          </a:blip>
          <a:srcRect b="0" l="0" r="0" t="0"/>
          <a:stretch/>
        </p:blipFill>
        <p:spPr>
          <a:xfrm>
            <a:off x="190500" y="6251575"/>
            <a:ext cx="309563" cy="493713"/>
          </a:xfrm>
          <a:prstGeom prst="rect">
            <a:avLst/>
          </a:prstGeom>
          <a:noFill/>
          <a:ln>
            <a:noFill/>
          </a:ln>
        </p:spPr>
      </p:pic>
      <p:pic>
        <p:nvPicPr>
          <p:cNvPr id="1049" name="Google Shape;1049;p58"/>
          <p:cNvPicPr preferRelativeResize="0"/>
          <p:nvPr/>
        </p:nvPicPr>
        <p:blipFill rotWithShape="1">
          <a:blip r:embed="rId5">
            <a:alphaModFix/>
          </a:blip>
          <a:srcRect b="0" l="0" r="0" t="0"/>
          <a:stretch/>
        </p:blipFill>
        <p:spPr>
          <a:xfrm>
            <a:off x="7785100" y="6196013"/>
            <a:ext cx="492125" cy="536575"/>
          </a:xfrm>
          <a:prstGeom prst="rect">
            <a:avLst/>
          </a:prstGeom>
          <a:noFill/>
          <a:ln>
            <a:noFill/>
          </a:ln>
        </p:spPr>
      </p:pic>
      <p:sp>
        <p:nvSpPr>
          <p:cNvPr id="1050" name="Google Shape;1050;p5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1" name="Google Shape;1051;p58"/>
          <p:cNvSpPr/>
          <p:nvPr>
            <p:ph idx="2" type="pic"/>
          </p:nvPr>
        </p:nvSpPr>
        <p:spPr>
          <a:xfrm>
            <a:off x="8953152" y="1444919"/>
            <a:ext cx="2916936" cy="2596896"/>
          </a:xfrm>
          <a:prstGeom prst="rect">
            <a:avLst/>
          </a:prstGeom>
          <a:noFill/>
          <a:ln>
            <a:noFill/>
          </a:ln>
        </p:spPr>
      </p:sp>
      <p:sp>
        <p:nvSpPr>
          <p:cNvPr id="1052" name="Google Shape;1052;p58"/>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3" name="Google Shape;1053;p58"/>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11" name="Shape 111"/>
        <p:cNvGrpSpPr/>
        <p:nvPr/>
      </p:nvGrpSpPr>
      <p:grpSpPr>
        <a:xfrm>
          <a:off x="0" y="0"/>
          <a:ext cx="0" cy="0"/>
          <a:chOff x="0" y="0"/>
          <a:chExt cx="0" cy="0"/>
        </a:xfrm>
      </p:grpSpPr>
      <p:grpSp>
        <p:nvGrpSpPr>
          <p:cNvPr id="112" name="Google Shape;112;p94"/>
          <p:cNvGrpSpPr/>
          <p:nvPr/>
        </p:nvGrpSpPr>
        <p:grpSpPr>
          <a:xfrm>
            <a:off x="0" y="5607050"/>
            <a:ext cx="12196763" cy="84138"/>
            <a:chOff x="-33239" y="5603791"/>
            <a:chExt cx="9147324" cy="83414"/>
          </a:xfrm>
        </p:grpSpPr>
        <p:cxnSp>
          <p:nvCxnSpPr>
            <p:cNvPr id="113" name="Google Shape;113;p94"/>
            <p:cNvCxnSpPr/>
            <p:nvPr/>
          </p:nvCxnSpPr>
          <p:spPr>
            <a:xfrm>
              <a:off x="-29914" y="5603791"/>
              <a:ext cx="9143999" cy="0"/>
            </a:xfrm>
            <a:prstGeom prst="straightConnector1">
              <a:avLst/>
            </a:prstGeom>
            <a:noFill/>
            <a:ln cap="flat" cmpd="sng" w="88900">
              <a:solidFill>
                <a:srgbClr val="006FB6"/>
              </a:solidFill>
              <a:prstDash val="solid"/>
              <a:round/>
              <a:headEnd len="med" w="med" type="none"/>
              <a:tailEnd len="med" w="med" type="none"/>
            </a:ln>
          </p:spPr>
        </p:cxnSp>
        <p:cxnSp>
          <p:nvCxnSpPr>
            <p:cNvPr id="114" name="Google Shape;114;p94"/>
            <p:cNvCxnSpPr/>
            <p:nvPr/>
          </p:nvCxnSpPr>
          <p:spPr>
            <a:xfrm>
              <a:off x="-33239" y="5687205"/>
              <a:ext cx="9144000" cy="0"/>
            </a:xfrm>
            <a:prstGeom prst="straightConnector1">
              <a:avLst/>
            </a:prstGeom>
            <a:noFill/>
            <a:ln cap="flat" cmpd="sng" w="38100">
              <a:solidFill>
                <a:srgbClr val="96C93E"/>
              </a:solidFill>
              <a:prstDash val="solid"/>
              <a:round/>
              <a:headEnd len="med" w="med" type="none"/>
              <a:tailEnd len="med" w="med" type="none"/>
            </a:ln>
          </p:spPr>
        </p:cxnSp>
      </p:grpSp>
      <p:sp>
        <p:nvSpPr>
          <p:cNvPr id="115" name="Google Shape;115;p94"/>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6" name="Google Shape;116;p94"/>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 name="Google Shape;117;p94"/>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054" name="Shape 1054"/>
        <p:cNvGrpSpPr/>
        <p:nvPr/>
      </p:nvGrpSpPr>
      <p:grpSpPr>
        <a:xfrm>
          <a:off x="0" y="0"/>
          <a:ext cx="0" cy="0"/>
          <a:chOff x="0" y="0"/>
          <a:chExt cx="0" cy="0"/>
        </a:xfrm>
      </p:grpSpPr>
      <p:cxnSp>
        <p:nvCxnSpPr>
          <p:cNvPr id="1055" name="Google Shape;1055;p59"/>
          <p:cNvCxnSpPr/>
          <p:nvPr/>
        </p:nvCxnSpPr>
        <p:spPr>
          <a:xfrm>
            <a:off x="371475"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1056" name="Google Shape;1056;p59"/>
          <p:cNvCxnSpPr/>
          <p:nvPr/>
        </p:nvCxnSpPr>
        <p:spPr>
          <a:xfrm>
            <a:off x="3008313"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1057" name="Google Shape;1057;p59"/>
          <p:cNvCxnSpPr/>
          <p:nvPr/>
        </p:nvCxnSpPr>
        <p:spPr>
          <a:xfrm>
            <a:off x="5703888" y="6565900"/>
            <a:ext cx="2081212" cy="0"/>
          </a:xfrm>
          <a:prstGeom prst="straightConnector1">
            <a:avLst/>
          </a:prstGeom>
          <a:noFill/>
          <a:ln cap="flat" cmpd="sng" w="25400">
            <a:solidFill>
              <a:srgbClr val="96C93E"/>
            </a:solidFill>
            <a:prstDash val="solid"/>
            <a:round/>
            <a:headEnd len="med" w="med" type="none"/>
            <a:tailEnd len="med" w="med" type="none"/>
          </a:ln>
        </p:spPr>
      </p:cxnSp>
      <p:pic>
        <p:nvPicPr>
          <p:cNvPr id="1058" name="Google Shape;1058;p59"/>
          <p:cNvPicPr preferRelativeResize="0"/>
          <p:nvPr/>
        </p:nvPicPr>
        <p:blipFill rotWithShape="1">
          <a:blip r:embed="rId2">
            <a:alphaModFix/>
          </a:blip>
          <a:srcRect b="0" l="0" r="0" t="0"/>
          <a:stretch/>
        </p:blipFill>
        <p:spPr>
          <a:xfrm>
            <a:off x="2476500" y="6324600"/>
            <a:ext cx="530225" cy="498475"/>
          </a:xfrm>
          <a:prstGeom prst="rect">
            <a:avLst/>
          </a:prstGeom>
          <a:noFill/>
          <a:ln>
            <a:noFill/>
          </a:ln>
        </p:spPr>
      </p:pic>
      <p:pic>
        <p:nvPicPr>
          <p:cNvPr descr="A picture containing vector graphicsDescription automatically generated" id="1059" name="Google Shape;1059;p59"/>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1060" name="Google Shape;1060;p59"/>
          <p:cNvPicPr preferRelativeResize="0"/>
          <p:nvPr/>
        </p:nvPicPr>
        <p:blipFill rotWithShape="1">
          <a:blip r:embed="rId4">
            <a:alphaModFix/>
          </a:blip>
          <a:srcRect b="0" l="0" r="0" t="0"/>
          <a:stretch/>
        </p:blipFill>
        <p:spPr>
          <a:xfrm>
            <a:off x="190500" y="6251575"/>
            <a:ext cx="309563" cy="493713"/>
          </a:xfrm>
          <a:prstGeom prst="rect">
            <a:avLst/>
          </a:prstGeom>
          <a:noFill/>
          <a:ln>
            <a:noFill/>
          </a:ln>
        </p:spPr>
      </p:pic>
      <p:pic>
        <p:nvPicPr>
          <p:cNvPr id="1061" name="Google Shape;1061;p59"/>
          <p:cNvPicPr preferRelativeResize="0"/>
          <p:nvPr/>
        </p:nvPicPr>
        <p:blipFill rotWithShape="1">
          <a:blip r:embed="rId5">
            <a:alphaModFix/>
          </a:blip>
          <a:srcRect b="0" l="0" r="0" t="0"/>
          <a:stretch/>
        </p:blipFill>
        <p:spPr>
          <a:xfrm>
            <a:off x="7785100" y="6196013"/>
            <a:ext cx="492125" cy="536575"/>
          </a:xfrm>
          <a:prstGeom prst="rect">
            <a:avLst/>
          </a:prstGeom>
          <a:noFill/>
          <a:ln>
            <a:noFill/>
          </a:ln>
        </p:spPr>
      </p:pic>
      <p:sp>
        <p:nvSpPr>
          <p:cNvPr id="1062" name="Google Shape;1062;p59"/>
          <p:cNvSpPr/>
          <p:nvPr>
            <p:ph idx="2" type="pic"/>
          </p:nvPr>
        </p:nvSpPr>
        <p:spPr>
          <a:xfrm>
            <a:off x="9810967" y="1562916"/>
            <a:ext cx="1152144" cy="1143000"/>
          </a:xfrm>
          <a:prstGeom prst="rect">
            <a:avLst/>
          </a:prstGeom>
          <a:noFill/>
          <a:ln>
            <a:noFill/>
          </a:ln>
        </p:spPr>
      </p:sp>
      <p:sp>
        <p:nvSpPr>
          <p:cNvPr id="1063" name="Google Shape;1063;p59"/>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4" name="Google Shape;1064;p59"/>
          <p:cNvSpPr/>
          <p:nvPr>
            <p:ph idx="3" type="pic"/>
          </p:nvPr>
        </p:nvSpPr>
        <p:spPr>
          <a:xfrm>
            <a:off x="9757009" y="3260706"/>
            <a:ext cx="1216152" cy="987552"/>
          </a:xfrm>
          <a:prstGeom prst="rect">
            <a:avLst/>
          </a:prstGeom>
          <a:noFill/>
          <a:ln>
            <a:noFill/>
          </a:ln>
        </p:spPr>
      </p:sp>
      <p:sp>
        <p:nvSpPr>
          <p:cNvPr id="1065" name="Google Shape;1065;p59"/>
          <p:cNvSpPr/>
          <p:nvPr>
            <p:ph idx="4" type="pic"/>
          </p:nvPr>
        </p:nvSpPr>
        <p:spPr>
          <a:xfrm>
            <a:off x="9810967" y="4777725"/>
            <a:ext cx="1143000" cy="1143000"/>
          </a:xfrm>
          <a:prstGeom prst="rect">
            <a:avLst/>
          </a:prstGeom>
          <a:noFill/>
          <a:ln>
            <a:noFill/>
          </a:ln>
        </p:spPr>
      </p:sp>
      <p:sp>
        <p:nvSpPr>
          <p:cNvPr id="1066" name="Google Shape;1066;p5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067" name="Shape 1067"/>
        <p:cNvGrpSpPr/>
        <p:nvPr/>
      </p:nvGrpSpPr>
      <p:grpSpPr>
        <a:xfrm>
          <a:off x="0" y="0"/>
          <a:ext cx="0" cy="0"/>
          <a:chOff x="0" y="0"/>
          <a:chExt cx="0" cy="0"/>
        </a:xfrm>
      </p:grpSpPr>
      <p:pic>
        <p:nvPicPr>
          <p:cNvPr id="1068" name="Google Shape;1068;p147"/>
          <p:cNvPicPr preferRelativeResize="0"/>
          <p:nvPr/>
        </p:nvPicPr>
        <p:blipFill rotWithShape="1">
          <a:blip r:embed="rId2">
            <a:alphaModFix/>
          </a:blip>
          <a:srcRect b="0" l="0" r="0" t="0"/>
          <a:stretch/>
        </p:blipFill>
        <p:spPr>
          <a:xfrm>
            <a:off x="179388" y="6246813"/>
            <a:ext cx="309562" cy="493712"/>
          </a:xfrm>
          <a:prstGeom prst="rect">
            <a:avLst/>
          </a:prstGeom>
          <a:noFill/>
          <a:ln>
            <a:noFill/>
          </a:ln>
        </p:spPr>
      </p:pic>
      <p:cxnSp>
        <p:nvCxnSpPr>
          <p:cNvPr id="1069" name="Google Shape;1069;p147"/>
          <p:cNvCxnSpPr/>
          <p:nvPr/>
        </p:nvCxnSpPr>
        <p:spPr>
          <a:xfrm>
            <a:off x="371475" y="6565900"/>
            <a:ext cx="2082800" cy="0"/>
          </a:xfrm>
          <a:prstGeom prst="straightConnector1">
            <a:avLst/>
          </a:prstGeom>
          <a:noFill/>
          <a:ln cap="flat" cmpd="sng" w="25400">
            <a:solidFill>
              <a:srgbClr val="96C93E"/>
            </a:solidFill>
            <a:prstDash val="solid"/>
            <a:round/>
            <a:headEnd len="med" w="med" type="none"/>
            <a:tailEnd len="med" w="med" type="none"/>
          </a:ln>
        </p:spPr>
      </p:cxnSp>
      <p:cxnSp>
        <p:nvCxnSpPr>
          <p:cNvPr id="1070" name="Google Shape;1070;p147"/>
          <p:cNvCxnSpPr/>
          <p:nvPr/>
        </p:nvCxnSpPr>
        <p:spPr>
          <a:xfrm>
            <a:off x="3008313"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1071" name="Google Shape;1071;p147"/>
          <p:cNvCxnSpPr/>
          <p:nvPr/>
        </p:nvCxnSpPr>
        <p:spPr>
          <a:xfrm>
            <a:off x="5703888" y="6565900"/>
            <a:ext cx="2081212" cy="0"/>
          </a:xfrm>
          <a:prstGeom prst="straightConnector1">
            <a:avLst/>
          </a:prstGeom>
          <a:noFill/>
          <a:ln cap="flat" cmpd="sng" w="25400">
            <a:solidFill>
              <a:srgbClr val="006FB6"/>
            </a:solidFill>
            <a:prstDash val="solid"/>
            <a:round/>
            <a:headEnd len="med" w="med" type="none"/>
            <a:tailEnd len="med" w="med" type="none"/>
          </a:ln>
        </p:spPr>
      </p:cxnSp>
      <p:pic>
        <p:nvPicPr>
          <p:cNvPr id="1072" name="Google Shape;1072;p147"/>
          <p:cNvPicPr preferRelativeResize="0"/>
          <p:nvPr/>
        </p:nvPicPr>
        <p:blipFill rotWithShape="1">
          <a:blip r:embed="rId3">
            <a:alphaModFix/>
          </a:blip>
          <a:srcRect b="0" l="0" r="0" t="0"/>
          <a:stretch/>
        </p:blipFill>
        <p:spPr>
          <a:xfrm>
            <a:off x="7785100" y="6196013"/>
            <a:ext cx="492125" cy="536575"/>
          </a:xfrm>
          <a:prstGeom prst="rect">
            <a:avLst/>
          </a:prstGeom>
          <a:noFill/>
          <a:ln>
            <a:noFill/>
          </a:ln>
        </p:spPr>
      </p:pic>
      <p:pic>
        <p:nvPicPr>
          <p:cNvPr id="1073" name="Google Shape;1073;p147"/>
          <p:cNvPicPr preferRelativeResize="0"/>
          <p:nvPr/>
        </p:nvPicPr>
        <p:blipFill rotWithShape="1">
          <a:blip r:embed="rId4">
            <a:alphaModFix/>
          </a:blip>
          <a:srcRect b="0" l="0" r="0" t="0"/>
          <a:stretch/>
        </p:blipFill>
        <p:spPr>
          <a:xfrm>
            <a:off x="2476500" y="6324600"/>
            <a:ext cx="530225" cy="498475"/>
          </a:xfrm>
          <a:prstGeom prst="rect">
            <a:avLst/>
          </a:prstGeom>
          <a:noFill/>
          <a:ln>
            <a:noFill/>
          </a:ln>
        </p:spPr>
      </p:pic>
      <p:pic>
        <p:nvPicPr>
          <p:cNvPr descr="A picture containing vector graphicsDescription automatically generated" id="1074" name="Google Shape;1074;p147"/>
          <p:cNvPicPr preferRelativeResize="0"/>
          <p:nvPr/>
        </p:nvPicPr>
        <p:blipFill rotWithShape="1">
          <a:blip r:embed="rId5">
            <a:alphaModFix/>
          </a:blip>
          <a:srcRect b="0" l="0" r="0" t="0"/>
          <a:stretch/>
        </p:blipFill>
        <p:spPr>
          <a:xfrm>
            <a:off x="5064125" y="6196013"/>
            <a:ext cx="687388" cy="615950"/>
          </a:xfrm>
          <a:prstGeom prst="rect">
            <a:avLst/>
          </a:prstGeom>
          <a:noFill/>
          <a:ln>
            <a:noFill/>
          </a:ln>
        </p:spPr>
      </p:pic>
      <p:sp>
        <p:nvSpPr>
          <p:cNvPr id="1075" name="Google Shape;1075;p14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6" name="Google Shape;1076;p147"/>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7" name="Google Shape;1077;p147"/>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8" name="Google Shape;1078;p147"/>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9" name="Google Shape;1079;p147"/>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0" name="Google Shape;1080;p147"/>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2_Reading tip introduction">
    <p:spTree>
      <p:nvGrpSpPr>
        <p:cNvPr id="1081" name="Shape 1081"/>
        <p:cNvGrpSpPr/>
        <p:nvPr/>
      </p:nvGrpSpPr>
      <p:grpSpPr>
        <a:xfrm>
          <a:off x="0" y="0"/>
          <a:ext cx="0" cy="0"/>
          <a:chOff x="0" y="0"/>
          <a:chExt cx="0" cy="0"/>
        </a:xfrm>
      </p:grpSpPr>
      <p:cxnSp>
        <p:nvCxnSpPr>
          <p:cNvPr id="1082" name="Google Shape;1082;p148"/>
          <p:cNvCxnSpPr/>
          <p:nvPr/>
        </p:nvCxnSpPr>
        <p:spPr>
          <a:xfrm>
            <a:off x="3714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1083" name="Google Shape;1083;p148"/>
          <p:cNvCxnSpPr/>
          <p:nvPr/>
        </p:nvCxnSpPr>
        <p:spPr>
          <a:xfrm>
            <a:off x="3008313" y="6565900"/>
            <a:ext cx="2082800" cy="0"/>
          </a:xfrm>
          <a:prstGeom prst="straightConnector1">
            <a:avLst/>
          </a:prstGeom>
          <a:noFill/>
          <a:ln cap="flat" cmpd="sng" w="25400">
            <a:solidFill>
              <a:srgbClr val="96C93E"/>
            </a:solidFill>
            <a:prstDash val="solid"/>
            <a:round/>
            <a:headEnd len="med" w="med" type="none"/>
            <a:tailEnd len="med" w="med" type="none"/>
          </a:ln>
        </p:spPr>
      </p:cxnSp>
      <p:cxnSp>
        <p:nvCxnSpPr>
          <p:cNvPr id="1084" name="Google Shape;1084;p148"/>
          <p:cNvCxnSpPr/>
          <p:nvPr/>
        </p:nvCxnSpPr>
        <p:spPr>
          <a:xfrm>
            <a:off x="5703888" y="6565900"/>
            <a:ext cx="2081212" cy="0"/>
          </a:xfrm>
          <a:prstGeom prst="straightConnector1">
            <a:avLst/>
          </a:prstGeom>
          <a:noFill/>
          <a:ln cap="flat" cmpd="sng" w="25400">
            <a:solidFill>
              <a:srgbClr val="006FB6"/>
            </a:solidFill>
            <a:prstDash val="solid"/>
            <a:round/>
            <a:headEnd len="med" w="med" type="none"/>
            <a:tailEnd len="med" w="med" type="none"/>
          </a:ln>
        </p:spPr>
      </p:cxnSp>
      <p:pic>
        <p:nvPicPr>
          <p:cNvPr id="1085" name="Google Shape;1085;p148"/>
          <p:cNvPicPr preferRelativeResize="0"/>
          <p:nvPr/>
        </p:nvPicPr>
        <p:blipFill rotWithShape="1">
          <a:blip r:embed="rId2">
            <a:alphaModFix/>
          </a:blip>
          <a:srcRect b="0" l="0" r="0" t="0"/>
          <a:stretch/>
        </p:blipFill>
        <p:spPr>
          <a:xfrm>
            <a:off x="7785100" y="6196013"/>
            <a:ext cx="492125" cy="536575"/>
          </a:xfrm>
          <a:prstGeom prst="rect">
            <a:avLst/>
          </a:prstGeom>
          <a:noFill/>
          <a:ln>
            <a:noFill/>
          </a:ln>
        </p:spPr>
      </p:pic>
      <p:pic>
        <p:nvPicPr>
          <p:cNvPr descr="A picture containing vector graphicsDescription automatically generated" id="1086" name="Google Shape;1086;p148"/>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1087" name="Google Shape;1087;p148"/>
          <p:cNvPicPr preferRelativeResize="0"/>
          <p:nvPr/>
        </p:nvPicPr>
        <p:blipFill rotWithShape="1">
          <a:blip r:embed="rId4">
            <a:alphaModFix/>
          </a:blip>
          <a:srcRect b="0" l="0" r="0" t="0"/>
          <a:stretch/>
        </p:blipFill>
        <p:spPr>
          <a:xfrm>
            <a:off x="2476500" y="6324600"/>
            <a:ext cx="530225" cy="498475"/>
          </a:xfrm>
          <a:prstGeom prst="rect">
            <a:avLst/>
          </a:prstGeom>
          <a:noFill/>
          <a:ln>
            <a:noFill/>
          </a:ln>
        </p:spPr>
      </p:pic>
      <p:pic>
        <p:nvPicPr>
          <p:cNvPr id="1088" name="Google Shape;1088;p148"/>
          <p:cNvPicPr preferRelativeResize="0"/>
          <p:nvPr/>
        </p:nvPicPr>
        <p:blipFill rotWithShape="1">
          <a:blip r:embed="rId5">
            <a:alphaModFix/>
          </a:blip>
          <a:srcRect b="0" l="0" r="0" t="0"/>
          <a:stretch/>
        </p:blipFill>
        <p:spPr>
          <a:xfrm>
            <a:off x="190500" y="6251575"/>
            <a:ext cx="309563" cy="493713"/>
          </a:xfrm>
          <a:prstGeom prst="rect">
            <a:avLst/>
          </a:prstGeom>
          <a:noFill/>
          <a:ln>
            <a:noFill/>
          </a:ln>
        </p:spPr>
      </p:pic>
      <p:sp>
        <p:nvSpPr>
          <p:cNvPr id="1089" name="Google Shape;1089;p14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0" name="Google Shape;1090;p148"/>
          <p:cNvSpPr/>
          <p:nvPr>
            <p:ph idx="2" type="pic"/>
          </p:nvPr>
        </p:nvSpPr>
        <p:spPr>
          <a:xfrm>
            <a:off x="9282749" y="1283634"/>
            <a:ext cx="2377440" cy="3172968"/>
          </a:xfrm>
          <a:prstGeom prst="rect">
            <a:avLst/>
          </a:prstGeom>
          <a:noFill/>
          <a:ln>
            <a:noFill/>
          </a:ln>
        </p:spPr>
      </p:sp>
      <p:sp>
        <p:nvSpPr>
          <p:cNvPr id="1091" name="Google Shape;1091;p14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2" name="Google Shape;1092;p14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3" name="Google Shape;1093;p14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4" name="Google Shape;1094;p14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5" name="Google Shape;1095;p14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96" name="Google Shape;1096;p14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97" name="Google Shape;1097;p14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98" name="Google Shape;1098;p14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99" name="Google Shape;1099;p14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2_Reading tip with wider picture">
    <p:spTree>
      <p:nvGrpSpPr>
        <p:cNvPr id="1100" name="Shape 1100"/>
        <p:cNvGrpSpPr/>
        <p:nvPr/>
      </p:nvGrpSpPr>
      <p:grpSpPr>
        <a:xfrm>
          <a:off x="0" y="0"/>
          <a:ext cx="0" cy="0"/>
          <a:chOff x="0" y="0"/>
          <a:chExt cx="0" cy="0"/>
        </a:xfrm>
      </p:grpSpPr>
      <p:cxnSp>
        <p:nvCxnSpPr>
          <p:cNvPr id="1101" name="Google Shape;1101;p149"/>
          <p:cNvCxnSpPr/>
          <p:nvPr/>
        </p:nvCxnSpPr>
        <p:spPr>
          <a:xfrm>
            <a:off x="3714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1102" name="Google Shape;1102;p149"/>
          <p:cNvCxnSpPr/>
          <p:nvPr/>
        </p:nvCxnSpPr>
        <p:spPr>
          <a:xfrm>
            <a:off x="3008313" y="6565900"/>
            <a:ext cx="2082800" cy="0"/>
          </a:xfrm>
          <a:prstGeom prst="straightConnector1">
            <a:avLst/>
          </a:prstGeom>
          <a:noFill/>
          <a:ln cap="flat" cmpd="sng" w="25400">
            <a:solidFill>
              <a:srgbClr val="96C93E"/>
            </a:solidFill>
            <a:prstDash val="solid"/>
            <a:round/>
            <a:headEnd len="med" w="med" type="none"/>
            <a:tailEnd len="med" w="med" type="none"/>
          </a:ln>
        </p:spPr>
      </p:cxnSp>
      <p:cxnSp>
        <p:nvCxnSpPr>
          <p:cNvPr id="1103" name="Google Shape;1103;p149"/>
          <p:cNvCxnSpPr/>
          <p:nvPr/>
        </p:nvCxnSpPr>
        <p:spPr>
          <a:xfrm>
            <a:off x="5703888" y="6565900"/>
            <a:ext cx="2081212" cy="0"/>
          </a:xfrm>
          <a:prstGeom prst="straightConnector1">
            <a:avLst/>
          </a:prstGeom>
          <a:noFill/>
          <a:ln cap="flat" cmpd="sng" w="25400">
            <a:solidFill>
              <a:srgbClr val="006FB6"/>
            </a:solidFill>
            <a:prstDash val="solid"/>
            <a:round/>
            <a:headEnd len="med" w="med" type="none"/>
            <a:tailEnd len="med" w="med" type="none"/>
          </a:ln>
        </p:spPr>
      </p:cxnSp>
      <p:pic>
        <p:nvPicPr>
          <p:cNvPr id="1104" name="Google Shape;1104;p149"/>
          <p:cNvPicPr preferRelativeResize="0"/>
          <p:nvPr/>
        </p:nvPicPr>
        <p:blipFill rotWithShape="1">
          <a:blip r:embed="rId2">
            <a:alphaModFix/>
          </a:blip>
          <a:srcRect b="0" l="0" r="0" t="0"/>
          <a:stretch/>
        </p:blipFill>
        <p:spPr>
          <a:xfrm>
            <a:off x="7785100" y="6196013"/>
            <a:ext cx="492125" cy="536575"/>
          </a:xfrm>
          <a:prstGeom prst="rect">
            <a:avLst/>
          </a:prstGeom>
          <a:noFill/>
          <a:ln>
            <a:noFill/>
          </a:ln>
        </p:spPr>
      </p:pic>
      <p:pic>
        <p:nvPicPr>
          <p:cNvPr descr="A picture containing vector graphicsDescription automatically generated" id="1105" name="Google Shape;1105;p149"/>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1106" name="Google Shape;1106;p149"/>
          <p:cNvPicPr preferRelativeResize="0"/>
          <p:nvPr/>
        </p:nvPicPr>
        <p:blipFill rotWithShape="1">
          <a:blip r:embed="rId4">
            <a:alphaModFix/>
          </a:blip>
          <a:srcRect b="0" l="0" r="0" t="0"/>
          <a:stretch/>
        </p:blipFill>
        <p:spPr>
          <a:xfrm>
            <a:off x="2476500" y="6324600"/>
            <a:ext cx="530225" cy="498475"/>
          </a:xfrm>
          <a:prstGeom prst="rect">
            <a:avLst/>
          </a:prstGeom>
          <a:noFill/>
          <a:ln>
            <a:noFill/>
          </a:ln>
        </p:spPr>
      </p:pic>
      <p:pic>
        <p:nvPicPr>
          <p:cNvPr id="1107" name="Google Shape;1107;p149"/>
          <p:cNvPicPr preferRelativeResize="0"/>
          <p:nvPr/>
        </p:nvPicPr>
        <p:blipFill rotWithShape="1">
          <a:blip r:embed="rId5">
            <a:alphaModFix/>
          </a:blip>
          <a:srcRect b="0" l="0" r="0" t="0"/>
          <a:stretch/>
        </p:blipFill>
        <p:spPr>
          <a:xfrm>
            <a:off x="190500" y="6251575"/>
            <a:ext cx="309563" cy="493713"/>
          </a:xfrm>
          <a:prstGeom prst="rect">
            <a:avLst/>
          </a:prstGeom>
          <a:noFill/>
          <a:ln>
            <a:noFill/>
          </a:ln>
        </p:spPr>
      </p:pic>
      <p:sp>
        <p:nvSpPr>
          <p:cNvPr id="1108" name="Google Shape;1108;p14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9" name="Google Shape;1109;p149"/>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0" name="Google Shape;1110;p149"/>
          <p:cNvSpPr/>
          <p:nvPr>
            <p:ph idx="2" type="pic"/>
          </p:nvPr>
        </p:nvSpPr>
        <p:spPr>
          <a:xfrm>
            <a:off x="8832388" y="1251284"/>
            <a:ext cx="3251581" cy="2498913"/>
          </a:xfrm>
          <a:prstGeom prst="rect">
            <a:avLst/>
          </a:prstGeom>
          <a:noFill/>
          <a:ln>
            <a:noFill/>
          </a:ln>
        </p:spPr>
      </p:sp>
      <p:sp>
        <p:nvSpPr>
          <p:cNvPr id="1111" name="Google Shape;1111;p149"/>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112" name="Shape 1112"/>
        <p:cNvGrpSpPr/>
        <p:nvPr/>
      </p:nvGrpSpPr>
      <p:grpSpPr>
        <a:xfrm>
          <a:off x="0" y="0"/>
          <a:ext cx="0" cy="0"/>
          <a:chOff x="0" y="0"/>
          <a:chExt cx="0" cy="0"/>
        </a:xfrm>
      </p:grpSpPr>
      <p:cxnSp>
        <p:nvCxnSpPr>
          <p:cNvPr id="1113" name="Google Shape;1113;p150"/>
          <p:cNvCxnSpPr/>
          <p:nvPr/>
        </p:nvCxnSpPr>
        <p:spPr>
          <a:xfrm>
            <a:off x="3714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1114" name="Google Shape;1114;p150"/>
          <p:cNvCxnSpPr/>
          <p:nvPr/>
        </p:nvCxnSpPr>
        <p:spPr>
          <a:xfrm>
            <a:off x="3008313" y="6565900"/>
            <a:ext cx="2082800" cy="0"/>
          </a:xfrm>
          <a:prstGeom prst="straightConnector1">
            <a:avLst/>
          </a:prstGeom>
          <a:noFill/>
          <a:ln cap="flat" cmpd="sng" w="25400">
            <a:solidFill>
              <a:srgbClr val="96C93E"/>
            </a:solidFill>
            <a:prstDash val="solid"/>
            <a:round/>
            <a:headEnd len="med" w="med" type="none"/>
            <a:tailEnd len="med" w="med" type="none"/>
          </a:ln>
        </p:spPr>
      </p:cxnSp>
      <p:cxnSp>
        <p:nvCxnSpPr>
          <p:cNvPr id="1115" name="Google Shape;1115;p150"/>
          <p:cNvCxnSpPr/>
          <p:nvPr/>
        </p:nvCxnSpPr>
        <p:spPr>
          <a:xfrm>
            <a:off x="5703888" y="6565900"/>
            <a:ext cx="2081212" cy="0"/>
          </a:xfrm>
          <a:prstGeom prst="straightConnector1">
            <a:avLst/>
          </a:prstGeom>
          <a:noFill/>
          <a:ln cap="flat" cmpd="sng" w="25400">
            <a:solidFill>
              <a:srgbClr val="006FB6"/>
            </a:solidFill>
            <a:prstDash val="solid"/>
            <a:round/>
            <a:headEnd len="med" w="med" type="none"/>
            <a:tailEnd len="med" w="med" type="none"/>
          </a:ln>
        </p:spPr>
      </p:cxnSp>
      <p:pic>
        <p:nvPicPr>
          <p:cNvPr id="1116" name="Google Shape;1116;p150"/>
          <p:cNvPicPr preferRelativeResize="0"/>
          <p:nvPr/>
        </p:nvPicPr>
        <p:blipFill rotWithShape="1">
          <a:blip r:embed="rId2">
            <a:alphaModFix/>
          </a:blip>
          <a:srcRect b="0" l="0" r="0" t="0"/>
          <a:stretch/>
        </p:blipFill>
        <p:spPr>
          <a:xfrm>
            <a:off x="7785100" y="6196013"/>
            <a:ext cx="492125" cy="536575"/>
          </a:xfrm>
          <a:prstGeom prst="rect">
            <a:avLst/>
          </a:prstGeom>
          <a:noFill/>
          <a:ln>
            <a:noFill/>
          </a:ln>
        </p:spPr>
      </p:pic>
      <p:pic>
        <p:nvPicPr>
          <p:cNvPr descr="A picture containing vector graphicsDescription automatically generated" id="1117" name="Google Shape;1117;p150"/>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1118" name="Google Shape;1118;p150"/>
          <p:cNvPicPr preferRelativeResize="0"/>
          <p:nvPr/>
        </p:nvPicPr>
        <p:blipFill rotWithShape="1">
          <a:blip r:embed="rId4">
            <a:alphaModFix/>
          </a:blip>
          <a:srcRect b="0" l="0" r="0" t="0"/>
          <a:stretch/>
        </p:blipFill>
        <p:spPr>
          <a:xfrm>
            <a:off x="2476500" y="6324600"/>
            <a:ext cx="530225" cy="498475"/>
          </a:xfrm>
          <a:prstGeom prst="rect">
            <a:avLst/>
          </a:prstGeom>
          <a:noFill/>
          <a:ln>
            <a:noFill/>
          </a:ln>
        </p:spPr>
      </p:pic>
      <p:pic>
        <p:nvPicPr>
          <p:cNvPr id="1119" name="Google Shape;1119;p150"/>
          <p:cNvPicPr preferRelativeResize="0"/>
          <p:nvPr/>
        </p:nvPicPr>
        <p:blipFill rotWithShape="1">
          <a:blip r:embed="rId5">
            <a:alphaModFix/>
          </a:blip>
          <a:srcRect b="0" l="0" r="0" t="0"/>
          <a:stretch/>
        </p:blipFill>
        <p:spPr>
          <a:xfrm>
            <a:off x="190500" y="6251575"/>
            <a:ext cx="309563" cy="493713"/>
          </a:xfrm>
          <a:prstGeom prst="rect">
            <a:avLst/>
          </a:prstGeom>
          <a:noFill/>
          <a:ln>
            <a:noFill/>
          </a:ln>
        </p:spPr>
      </p:pic>
      <p:sp>
        <p:nvSpPr>
          <p:cNvPr id="1120" name="Google Shape;1120;p15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1" name="Google Shape;1121;p150"/>
          <p:cNvSpPr/>
          <p:nvPr>
            <p:ph idx="2" type="pic"/>
          </p:nvPr>
        </p:nvSpPr>
        <p:spPr>
          <a:xfrm>
            <a:off x="9209369" y="1251283"/>
            <a:ext cx="2404501" cy="2950013"/>
          </a:xfrm>
          <a:prstGeom prst="rect">
            <a:avLst/>
          </a:prstGeom>
          <a:noFill/>
          <a:ln>
            <a:noFill/>
          </a:ln>
        </p:spPr>
      </p:sp>
      <p:sp>
        <p:nvSpPr>
          <p:cNvPr id="1122" name="Google Shape;1122;p150"/>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3" name="Google Shape;1123;p150"/>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4" name="Google Shape;1124;p150"/>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25" name="Shape 1125"/>
        <p:cNvGrpSpPr/>
        <p:nvPr/>
      </p:nvGrpSpPr>
      <p:grpSpPr>
        <a:xfrm>
          <a:off x="0" y="0"/>
          <a:ext cx="0" cy="0"/>
          <a:chOff x="0" y="0"/>
          <a:chExt cx="0" cy="0"/>
        </a:xfrm>
      </p:grpSpPr>
      <p:sp>
        <p:nvSpPr>
          <p:cNvPr id="1126" name="Google Shape;1126;p15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7" name="Google Shape;1127;p151"/>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8" name="Google Shape;1128;p151"/>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9" name="Google Shape;1129;p151"/>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0" name="Google Shape;1130;p151"/>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131" name="Shape 1131"/>
        <p:cNvGrpSpPr/>
        <p:nvPr/>
      </p:nvGrpSpPr>
      <p:grpSpPr>
        <a:xfrm>
          <a:off x="0" y="0"/>
          <a:ext cx="0" cy="0"/>
          <a:chOff x="0" y="0"/>
          <a:chExt cx="0" cy="0"/>
        </a:xfrm>
      </p:grpSpPr>
      <p:sp>
        <p:nvSpPr>
          <p:cNvPr id="1132" name="Google Shape;1132;p152"/>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133" name="Shape 1133"/>
        <p:cNvGrpSpPr/>
        <p:nvPr/>
      </p:nvGrpSpPr>
      <p:grpSpPr>
        <a:xfrm>
          <a:off x="0" y="0"/>
          <a:ext cx="0" cy="0"/>
          <a:chOff x="0" y="0"/>
          <a:chExt cx="0" cy="0"/>
        </a:xfrm>
      </p:grpSpPr>
      <p:cxnSp>
        <p:nvCxnSpPr>
          <p:cNvPr id="1134" name="Google Shape;1134;p153"/>
          <p:cNvCxnSpPr/>
          <p:nvPr/>
        </p:nvCxnSpPr>
        <p:spPr>
          <a:xfrm>
            <a:off x="3714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1135" name="Google Shape;1135;p153"/>
          <p:cNvCxnSpPr/>
          <p:nvPr/>
        </p:nvCxnSpPr>
        <p:spPr>
          <a:xfrm>
            <a:off x="3008313" y="6565900"/>
            <a:ext cx="2082800" cy="0"/>
          </a:xfrm>
          <a:prstGeom prst="straightConnector1">
            <a:avLst/>
          </a:prstGeom>
          <a:noFill/>
          <a:ln cap="flat" cmpd="sng" w="25400">
            <a:solidFill>
              <a:srgbClr val="96C93E"/>
            </a:solidFill>
            <a:prstDash val="solid"/>
            <a:round/>
            <a:headEnd len="med" w="med" type="none"/>
            <a:tailEnd len="med" w="med" type="none"/>
          </a:ln>
        </p:spPr>
      </p:cxnSp>
      <p:cxnSp>
        <p:nvCxnSpPr>
          <p:cNvPr id="1136" name="Google Shape;1136;p153"/>
          <p:cNvCxnSpPr/>
          <p:nvPr/>
        </p:nvCxnSpPr>
        <p:spPr>
          <a:xfrm>
            <a:off x="5703888" y="6565900"/>
            <a:ext cx="2081212" cy="0"/>
          </a:xfrm>
          <a:prstGeom prst="straightConnector1">
            <a:avLst/>
          </a:prstGeom>
          <a:noFill/>
          <a:ln cap="flat" cmpd="sng" w="25400">
            <a:solidFill>
              <a:srgbClr val="006FB6"/>
            </a:solidFill>
            <a:prstDash val="solid"/>
            <a:round/>
            <a:headEnd len="med" w="med" type="none"/>
            <a:tailEnd len="med" w="med" type="none"/>
          </a:ln>
        </p:spPr>
      </p:cxnSp>
      <p:pic>
        <p:nvPicPr>
          <p:cNvPr id="1137" name="Google Shape;1137;p153"/>
          <p:cNvPicPr preferRelativeResize="0"/>
          <p:nvPr/>
        </p:nvPicPr>
        <p:blipFill rotWithShape="1">
          <a:blip r:embed="rId2">
            <a:alphaModFix/>
          </a:blip>
          <a:srcRect b="0" l="0" r="0" t="0"/>
          <a:stretch/>
        </p:blipFill>
        <p:spPr>
          <a:xfrm>
            <a:off x="7785100" y="6196013"/>
            <a:ext cx="492125" cy="536575"/>
          </a:xfrm>
          <a:prstGeom prst="rect">
            <a:avLst/>
          </a:prstGeom>
          <a:noFill/>
          <a:ln>
            <a:noFill/>
          </a:ln>
        </p:spPr>
      </p:pic>
      <p:pic>
        <p:nvPicPr>
          <p:cNvPr descr="A picture containing vector graphicsDescription automatically generated" id="1138" name="Google Shape;1138;p153"/>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1139" name="Google Shape;1139;p153"/>
          <p:cNvPicPr preferRelativeResize="0"/>
          <p:nvPr/>
        </p:nvPicPr>
        <p:blipFill rotWithShape="1">
          <a:blip r:embed="rId4">
            <a:alphaModFix/>
          </a:blip>
          <a:srcRect b="0" l="0" r="0" t="0"/>
          <a:stretch/>
        </p:blipFill>
        <p:spPr>
          <a:xfrm>
            <a:off x="2476500" y="6324600"/>
            <a:ext cx="530225" cy="498475"/>
          </a:xfrm>
          <a:prstGeom prst="rect">
            <a:avLst/>
          </a:prstGeom>
          <a:noFill/>
          <a:ln>
            <a:noFill/>
          </a:ln>
        </p:spPr>
      </p:pic>
      <p:pic>
        <p:nvPicPr>
          <p:cNvPr id="1140" name="Google Shape;1140;p153"/>
          <p:cNvPicPr preferRelativeResize="0"/>
          <p:nvPr/>
        </p:nvPicPr>
        <p:blipFill rotWithShape="1">
          <a:blip r:embed="rId5">
            <a:alphaModFix/>
          </a:blip>
          <a:srcRect b="0" l="0" r="0" t="0"/>
          <a:stretch/>
        </p:blipFill>
        <p:spPr>
          <a:xfrm>
            <a:off x="190500" y="6251575"/>
            <a:ext cx="309563" cy="493713"/>
          </a:xfrm>
          <a:prstGeom prst="rect">
            <a:avLst/>
          </a:prstGeom>
          <a:noFill/>
          <a:ln>
            <a:noFill/>
          </a:ln>
        </p:spPr>
      </p:pic>
      <p:sp>
        <p:nvSpPr>
          <p:cNvPr id="1141" name="Google Shape;1141;p15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2" name="Google Shape;1142;p153"/>
          <p:cNvSpPr/>
          <p:nvPr>
            <p:ph idx="2" type="pic"/>
          </p:nvPr>
        </p:nvSpPr>
        <p:spPr>
          <a:xfrm>
            <a:off x="8916576" y="1661249"/>
            <a:ext cx="2990088" cy="2715768"/>
          </a:xfrm>
          <a:prstGeom prst="rect">
            <a:avLst/>
          </a:prstGeom>
          <a:noFill/>
          <a:ln>
            <a:noFill/>
          </a:ln>
        </p:spPr>
      </p:sp>
      <p:sp>
        <p:nvSpPr>
          <p:cNvPr id="1143" name="Google Shape;1143;p153"/>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4" name="Google Shape;1144;p153"/>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5" name="Google Shape;1145;p153"/>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6" name="Google Shape;1146;p153"/>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147" name="Shape 1147"/>
        <p:cNvGrpSpPr/>
        <p:nvPr/>
      </p:nvGrpSpPr>
      <p:grpSpPr>
        <a:xfrm>
          <a:off x="0" y="0"/>
          <a:ext cx="0" cy="0"/>
          <a:chOff x="0" y="0"/>
          <a:chExt cx="0" cy="0"/>
        </a:xfrm>
      </p:grpSpPr>
      <p:cxnSp>
        <p:nvCxnSpPr>
          <p:cNvPr id="1148" name="Google Shape;1148;p154"/>
          <p:cNvCxnSpPr/>
          <p:nvPr/>
        </p:nvCxnSpPr>
        <p:spPr>
          <a:xfrm>
            <a:off x="371475"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1149" name="Google Shape;1149;p154"/>
          <p:cNvCxnSpPr/>
          <p:nvPr/>
        </p:nvCxnSpPr>
        <p:spPr>
          <a:xfrm>
            <a:off x="3008313"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1150" name="Google Shape;1150;p154"/>
          <p:cNvCxnSpPr/>
          <p:nvPr/>
        </p:nvCxnSpPr>
        <p:spPr>
          <a:xfrm>
            <a:off x="5703888" y="6565900"/>
            <a:ext cx="2081212" cy="0"/>
          </a:xfrm>
          <a:prstGeom prst="straightConnector1">
            <a:avLst/>
          </a:prstGeom>
          <a:noFill/>
          <a:ln cap="flat" cmpd="sng" w="25400">
            <a:solidFill>
              <a:srgbClr val="96C93E"/>
            </a:solidFill>
            <a:prstDash val="solid"/>
            <a:round/>
            <a:headEnd len="med" w="med" type="none"/>
            <a:tailEnd len="med" w="med" type="none"/>
          </a:ln>
        </p:spPr>
      </p:cxnSp>
      <p:pic>
        <p:nvPicPr>
          <p:cNvPr id="1151" name="Google Shape;1151;p154"/>
          <p:cNvPicPr preferRelativeResize="0"/>
          <p:nvPr/>
        </p:nvPicPr>
        <p:blipFill rotWithShape="1">
          <a:blip r:embed="rId2">
            <a:alphaModFix/>
          </a:blip>
          <a:srcRect b="0" l="0" r="0" t="0"/>
          <a:stretch/>
        </p:blipFill>
        <p:spPr>
          <a:xfrm>
            <a:off x="2476500" y="6324600"/>
            <a:ext cx="530225" cy="498475"/>
          </a:xfrm>
          <a:prstGeom prst="rect">
            <a:avLst/>
          </a:prstGeom>
          <a:noFill/>
          <a:ln>
            <a:noFill/>
          </a:ln>
        </p:spPr>
      </p:pic>
      <p:pic>
        <p:nvPicPr>
          <p:cNvPr descr="A picture containing vector graphicsDescription automatically generated" id="1152" name="Google Shape;1152;p154"/>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1153" name="Google Shape;1153;p154"/>
          <p:cNvPicPr preferRelativeResize="0"/>
          <p:nvPr/>
        </p:nvPicPr>
        <p:blipFill rotWithShape="1">
          <a:blip r:embed="rId4">
            <a:alphaModFix/>
          </a:blip>
          <a:srcRect b="0" l="0" r="0" t="0"/>
          <a:stretch/>
        </p:blipFill>
        <p:spPr>
          <a:xfrm>
            <a:off x="190500" y="6251575"/>
            <a:ext cx="309563" cy="493713"/>
          </a:xfrm>
          <a:prstGeom prst="rect">
            <a:avLst/>
          </a:prstGeom>
          <a:noFill/>
          <a:ln>
            <a:noFill/>
          </a:ln>
        </p:spPr>
      </p:pic>
      <p:pic>
        <p:nvPicPr>
          <p:cNvPr id="1154" name="Google Shape;1154;p154"/>
          <p:cNvPicPr preferRelativeResize="0"/>
          <p:nvPr/>
        </p:nvPicPr>
        <p:blipFill rotWithShape="1">
          <a:blip r:embed="rId5">
            <a:alphaModFix/>
          </a:blip>
          <a:srcRect b="0" l="0" r="0" t="0"/>
          <a:stretch/>
        </p:blipFill>
        <p:spPr>
          <a:xfrm>
            <a:off x="7785100" y="6196013"/>
            <a:ext cx="492125" cy="536575"/>
          </a:xfrm>
          <a:prstGeom prst="rect">
            <a:avLst/>
          </a:prstGeom>
          <a:noFill/>
          <a:ln>
            <a:noFill/>
          </a:ln>
        </p:spPr>
      </p:pic>
      <p:sp>
        <p:nvSpPr>
          <p:cNvPr id="1155" name="Google Shape;1155;p154"/>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6" name="Google Shape;1156;p154"/>
          <p:cNvSpPr/>
          <p:nvPr>
            <p:ph idx="2" type="pic"/>
          </p:nvPr>
        </p:nvSpPr>
        <p:spPr>
          <a:xfrm>
            <a:off x="9093038" y="1058781"/>
            <a:ext cx="2715768" cy="2715768"/>
          </a:xfrm>
          <a:prstGeom prst="rect">
            <a:avLst/>
          </a:prstGeom>
          <a:noFill/>
          <a:ln>
            <a:noFill/>
          </a:ln>
        </p:spPr>
      </p:sp>
      <p:sp>
        <p:nvSpPr>
          <p:cNvPr id="1157" name="Google Shape;1157;p154"/>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8" name="Google Shape;1158;p154"/>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9" name="Google Shape;1159;p154"/>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0" name="Google Shape;1160;p154"/>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1" name="Google Shape;1161;p154"/>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2" name="Google Shape;1162;p154"/>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3" name="Google Shape;1163;p154"/>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164" name="Shape 1164"/>
        <p:cNvGrpSpPr/>
        <p:nvPr/>
      </p:nvGrpSpPr>
      <p:grpSpPr>
        <a:xfrm>
          <a:off x="0" y="0"/>
          <a:ext cx="0" cy="0"/>
          <a:chOff x="0" y="0"/>
          <a:chExt cx="0" cy="0"/>
        </a:xfrm>
      </p:grpSpPr>
      <p:cxnSp>
        <p:nvCxnSpPr>
          <p:cNvPr id="1165" name="Google Shape;1165;p155"/>
          <p:cNvCxnSpPr/>
          <p:nvPr/>
        </p:nvCxnSpPr>
        <p:spPr>
          <a:xfrm>
            <a:off x="371475"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1166" name="Google Shape;1166;p155"/>
          <p:cNvCxnSpPr/>
          <p:nvPr/>
        </p:nvCxnSpPr>
        <p:spPr>
          <a:xfrm>
            <a:off x="3008313"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1167" name="Google Shape;1167;p155"/>
          <p:cNvCxnSpPr/>
          <p:nvPr/>
        </p:nvCxnSpPr>
        <p:spPr>
          <a:xfrm>
            <a:off x="5703888" y="6565900"/>
            <a:ext cx="2081212" cy="0"/>
          </a:xfrm>
          <a:prstGeom prst="straightConnector1">
            <a:avLst/>
          </a:prstGeom>
          <a:noFill/>
          <a:ln cap="flat" cmpd="sng" w="25400">
            <a:solidFill>
              <a:srgbClr val="96C93E"/>
            </a:solidFill>
            <a:prstDash val="solid"/>
            <a:round/>
            <a:headEnd len="med" w="med" type="none"/>
            <a:tailEnd len="med" w="med" type="none"/>
          </a:ln>
        </p:spPr>
      </p:cxnSp>
      <p:pic>
        <p:nvPicPr>
          <p:cNvPr id="1168" name="Google Shape;1168;p155"/>
          <p:cNvPicPr preferRelativeResize="0"/>
          <p:nvPr/>
        </p:nvPicPr>
        <p:blipFill rotWithShape="1">
          <a:blip r:embed="rId2">
            <a:alphaModFix/>
          </a:blip>
          <a:srcRect b="0" l="0" r="0" t="0"/>
          <a:stretch/>
        </p:blipFill>
        <p:spPr>
          <a:xfrm>
            <a:off x="2476500" y="6324600"/>
            <a:ext cx="530225" cy="498475"/>
          </a:xfrm>
          <a:prstGeom prst="rect">
            <a:avLst/>
          </a:prstGeom>
          <a:noFill/>
          <a:ln>
            <a:noFill/>
          </a:ln>
        </p:spPr>
      </p:pic>
      <p:pic>
        <p:nvPicPr>
          <p:cNvPr descr="A picture containing vector graphicsDescription automatically generated" id="1169" name="Google Shape;1169;p155"/>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1170" name="Google Shape;1170;p155"/>
          <p:cNvPicPr preferRelativeResize="0"/>
          <p:nvPr/>
        </p:nvPicPr>
        <p:blipFill rotWithShape="1">
          <a:blip r:embed="rId4">
            <a:alphaModFix/>
          </a:blip>
          <a:srcRect b="0" l="0" r="0" t="0"/>
          <a:stretch/>
        </p:blipFill>
        <p:spPr>
          <a:xfrm>
            <a:off x="190500" y="6251575"/>
            <a:ext cx="309563" cy="493713"/>
          </a:xfrm>
          <a:prstGeom prst="rect">
            <a:avLst/>
          </a:prstGeom>
          <a:noFill/>
          <a:ln>
            <a:noFill/>
          </a:ln>
        </p:spPr>
      </p:pic>
      <p:pic>
        <p:nvPicPr>
          <p:cNvPr id="1171" name="Google Shape;1171;p155"/>
          <p:cNvPicPr preferRelativeResize="0"/>
          <p:nvPr/>
        </p:nvPicPr>
        <p:blipFill rotWithShape="1">
          <a:blip r:embed="rId5">
            <a:alphaModFix/>
          </a:blip>
          <a:srcRect b="0" l="0" r="0" t="0"/>
          <a:stretch/>
        </p:blipFill>
        <p:spPr>
          <a:xfrm>
            <a:off x="7785100" y="6196013"/>
            <a:ext cx="492125" cy="536575"/>
          </a:xfrm>
          <a:prstGeom prst="rect">
            <a:avLst/>
          </a:prstGeom>
          <a:noFill/>
          <a:ln>
            <a:noFill/>
          </a:ln>
        </p:spPr>
      </p:pic>
      <p:sp>
        <p:nvSpPr>
          <p:cNvPr id="1172" name="Google Shape;1172;p15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3" name="Google Shape;1173;p155"/>
          <p:cNvSpPr/>
          <p:nvPr>
            <p:ph idx="2" type="pic"/>
          </p:nvPr>
        </p:nvSpPr>
        <p:spPr>
          <a:xfrm>
            <a:off x="9510134" y="1431036"/>
            <a:ext cx="1965960" cy="3995928"/>
          </a:xfrm>
          <a:prstGeom prst="rect">
            <a:avLst/>
          </a:prstGeom>
          <a:noFill/>
          <a:ln>
            <a:noFill/>
          </a:ln>
        </p:spPr>
      </p:sp>
      <p:sp>
        <p:nvSpPr>
          <p:cNvPr id="1174" name="Google Shape;1174;p155"/>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5" name="Google Shape;1175;p155"/>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6" name="Google Shape;1176;p155"/>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7" name="Google Shape;1177;p155"/>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8" name="Google Shape;1178;p155"/>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9" name="Google Shape;1179;p155"/>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0" name="Google Shape;1180;p155"/>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1" name="Google Shape;1181;p155"/>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literacy terms">
    <p:spTree>
      <p:nvGrpSpPr>
        <p:cNvPr id="118" name="Shape 118"/>
        <p:cNvGrpSpPr/>
        <p:nvPr/>
      </p:nvGrpSpPr>
      <p:grpSpPr>
        <a:xfrm>
          <a:off x="0" y="0"/>
          <a:ext cx="0" cy="0"/>
          <a:chOff x="0" y="0"/>
          <a:chExt cx="0" cy="0"/>
        </a:xfrm>
      </p:grpSpPr>
      <p:pic>
        <p:nvPicPr>
          <p:cNvPr id="119" name="Google Shape;119;p95"/>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120" name="Google Shape;120;p95"/>
          <p:cNvCxnSpPr/>
          <p:nvPr/>
        </p:nvCxnSpPr>
        <p:spPr>
          <a:xfrm>
            <a:off x="-30163" y="6567488"/>
            <a:ext cx="2082801" cy="0"/>
          </a:xfrm>
          <a:prstGeom prst="straightConnector1">
            <a:avLst/>
          </a:prstGeom>
          <a:noFill/>
          <a:ln cap="flat" cmpd="sng" w="25400">
            <a:solidFill>
              <a:srgbClr val="006FB6"/>
            </a:solidFill>
            <a:prstDash val="solid"/>
            <a:round/>
            <a:headEnd len="med" w="med" type="none"/>
            <a:tailEnd len="med" w="med" type="none"/>
          </a:ln>
        </p:spPr>
      </p:cxnSp>
      <p:cxnSp>
        <p:nvCxnSpPr>
          <p:cNvPr id="121" name="Google Shape;121;p95"/>
          <p:cNvCxnSpPr/>
          <p:nvPr/>
        </p:nvCxnSpPr>
        <p:spPr>
          <a:xfrm>
            <a:off x="22891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122" name="Google Shape;122;p95"/>
          <p:cNvCxnSpPr/>
          <p:nvPr/>
        </p:nvCxnSpPr>
        <p:spPr>
          <a:xfrm>
            <a:off x="4926013"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123" name="Google Shape;123;p95"/>
          <p:cNvCxnSpPr/>
          <p:nvPr/>
        </p:nvCxnSpPr>
        <p:spPr>
          <a:xfrm>
            <a:off x="7621588" y="6565900"/>
            <a:ext cx="2082800" cy="0"/>
          </a:xfrm>
          <a:prstGeom prst="straightConnector1">
            <a:avLst/>
          </a:prstGeom>
          <a:noFill/>
          <a:ln cap="flat" cmpd="sng" w="25400">
            <a:solidFill>
              <a:srgbClr val="006FB6"/>
            </a:solidFill>
            <a:prstDash val="solid"/>
            <a:round/>
            <a:headEnd len="med" w="med" type="none"/>
            <a:tailEnd len="med" w="med" type="none"/>
          </a:ln>
        </p:spPr>
      </p:cxnSp>
      <p:cxnSp>
        <p:nvCxnSpPr>
          <p:cNvPr id="124" name="Google Shape;124;p95"/>
          <p:cNvCxnSpPr/>
          <p:nvPr/>
        </p:nvCxnSpPr>
        <p:spPr>
          <a:xfrm>
            <a:off x="10120313" y="6583363"/>
            <a:ext cx="2082800" cy="0"/>
          </a:xfrm>
          <a:prstGeom prst="straightConnector1">
            <a:avLst/>
          </a:prstGeom>
          <a:noFill/>
          <a:ln cap="flat" cmpd="sng" w="25400">
            <a:solidFill>
              <a:srgbClr val="006FB6"/>
            </a:solidFill>
            <a:prstDash val="solid"/>
            <a:round/>
            <a:headEnd len="med" w="med" type="none"/>
            <a:tailEnd len="med" w="med" type="none"/>
          </a:ln>
        </p:spPr>
      </p:cxnSp>
      <p:pic>
        <p:nvPicPr>
          <p:cNvPr id="125" name="Google Shape;125;p95"/>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126" name="Google Shape;126;p95"/>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127" name="Google Shape;127;p95"/>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128" name="Google Shape;128;p9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9" name="Google Shape;129;p95"/>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0" name="Google Shape;130;p95"/>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1" name="Google Shape;131;p95"/>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2" name="Google Shape;132;p95"/>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 name="Google Shape;133;p95"/>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4" name="Google Shape;134;p95"/>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5" name="Google Shape;135;p95"/>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6" name="Google Shape;136;p95"/>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p:cSld name="2_Reading tip">
    <p:spTree>
      <p:nvGrpSpPr>
        <p:cNvPr id="1182" name="Shape 1182"/>
        <p:cNvGrpSpPr/>
        <p:nvPr/>
      </p:nvGrpSpPr>
      <p:grpSpPr>
        <a:xfrm>
          <a:off x="0" y="0"/>
          <a:ext cx="0" cy="0"/>
          <a:chOff x="0" y="0"/>
          <a:chExt cx="0" cy="0"/>
        </a:xfrm>
      </p:grpSpPr>
      <p:cxnSp>
        <p:nvCxnSpPr>
          <p:cNvPr id="1183" name="Google Shape;1183;p156"/>
          <p:cNvCxnSpPr/>
          <p:nvPr/>
        </p:nvCxnSpPr>
        <p:spPr>
          <a:xfrm flipH="1">
            <a:off x="3076575" y="3536950"/>
            <a:ext cx="2603500" cy="1443038"/>
          </a:xfrm>
          <a:prstGeom prst="straightConnector1">
            <a:avLst/>
          </a:prstGeom>
          <a:noFill/>
          <a:ln cap="flat" cmpd="sng" w="19050">
            <a:solidFill>
              <a:schemeClr val="dk1"/>
            </a:solidFill>
            <a:prstDash val="solid"/>
            <a:round/>
            <a:headEnd len="med" w="med" type="none"/>
            <a:tailEnd len="med" w="med" type="none"/>
          </a:ln>
        </p:spPr>
      </p:cxnSp>
      <p:cxnSp>
        <p:nvCxnSpPr>
          <p:cNvPr id="1184" name="Google Shape;1184;p156"/>
          <p:cNvCxnSpPr/>
          <p:nvPr/>
        </p:nvCxnSpPr>
        <p:spPr>
          <a:xfrm>
            <a:off x="5700713" y="3536950"/>
            <a:ext cx="1046162" cy="411163"/>
          </a:xfrm>
          <a:prstGeom prst="straightConnector1">
            <a:avLst/>
          </a:prstGeom>
          <a:noFill/>
          <a:ln cap="flat" cmpd="sng" w="19050">
            <a:solidFill>
              <a:schemeClr val="dk1"/>
            </a:solidFill>
            <a:prstDash val="solid"/>
            <a:round/>
            <a:headEnd len="med" w="med" type="none"/>
            <a:tailEnd len="med" w="med" type="none"/>
          </a:ln>
        </p:spPr>
      </p:cxnSp>
      <p:cxnSp>
        <p:nvCxnSpPr>
          <p:cNvPr id="1185" name="Google Shape;1185;p156"/>
          <p:cNvCxnSpPr/>
          <p:nvPr/>
        </p:nvCxnSpPr>
        <p:spPr>
          <a:xfrm>
            <a:off x="3714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1186" name="Google Shape;1186;p156"/>
          <p:cNvCxnSpPr/>
          <p:nvPr/>
        </p:nvCxnSpPr>
        <p:spPr>
          <a:xfrm>
            <a:off x="3008313" y="6565900"/>
            <a:ext cx="2082800" cy="0"/>
          </a:xfrm>
          <a:prstGeom prst="straightConnector1">
            <a:avLst/>
          </a:prstGeom>
          <a:noFill/>
          <a:ln cap="flat" cmpd="sng" w="25400">
            <a:solidFill>
              <a:srgbClr val="96C93E"/>
            </a:solidFill>
            <a:prstDash val="solid"/>
            <a:round/>
            <a:headEnd len="med" w="med" type="none"/>
            <a:tailEnd len="med" w="med" type="none"/>
          </a:ln>
        </p:spPr>
      </p:cxnSp>
      <p:cxnSp>
        <p:nvCxnSpPr>
          <p:cNvPr id="1187" name="Google Shape;1187;p156"/>
          <p:cNvCxnSpPr/>
          <p:nvPr/>
        </p:nvCxnSpPr>
        <p:spPr>
          <a:xfrm>
            <a:off x="5703888" y="6565900"/>
            <a:ext cx="2082800" cy="0"/>
          </a:xfrm>
          <a:prstGeom prst="straightConnector1">
            <a:avLst/>
          </a:prstGeom>
          <a:noFill/>
          <a:ln cap="flat" cmpd="sng" w="25400">
            <a:solidFill>
              <a:srgbClr val="006FB6"/>
            </a:solidFill>
            <a:prstDash val="solid"/>
            <a:round/>
            <a:headEnd len="med" w="med" type="none"/>
            <a:tailEnd len="med" w="med" type="none"/>
          </a:ln>
        </p:spPr>
      </p:cxnSp>
      <p:pic>
        <p:nvPicPr>
          <p:cNvPr id="1188" name="Google Shape;1188;p156"/>
          <p:cNvPicPr preferRelativeResize="0"/>
          <p:nvPr/>
        </p:nvPicPr>
        <p:blipFill rotWithShape="1">
          <a:blip r:embed="rId2">
            <a:alphaModFix/>
          </a:blip>
          <a:srcRect b="0" l="0" r="0" t="0"/>
          <a:stretch/>
        </p:blipFill>
        <p:spPr>
          <a:xfrm>
            <a:off x="7785100" y="6196013"/>
            <a:ext cx="492125" cy="536575"/>
          </a:xfrm>
          <a:prstGeom prst="rect">
            <a:avLst/>
          </a:prstGeom>
          <a:noFill/>
          <a:ln>
            <a:noFill/>
          </a:ln>
        </p:spPr>
      </p:pic>
      <p:pic>
        <p:nvPicPr>
          <p:cNvPr descr="A picture containing vector graphicsDescription automatically generated" id="1189" name="Google Shape;1189;p156"/>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1190" name="Google Shape;1190;p156"/>
          <p:cNvPicPr preferRelativeResize="0"/>
          <p:nvPr/>
        </p:nvPicPr>
        <p:blipFill rotWithShape="1">
          <a:blip r:embed="rId4">
            <a:alphaModFix/>
          </a:blip>
          <a:srcRect b="0" l="0" r="0" t="0"/>
          <a:stretch/>
        </p:blipFill>
        <p:spPr>
          <a:xfrm>
            <a:off x="2476500" y="6324600"/>
            <a:ext cx="530225" cy="498475"/>
          </a:xfrm>
          <a:prstGeom prst="rect">
            <a:avLst/>
          </a:prstGeom>
          <a:noFill/>
          <a:ln>
            <a:noFill/>
          </a:ln>
        </p:spPr>
      </p:pic>
      <p:pic>
        <p:nvPicPr>
          <p:cNvPr id="1191" name="Google Shape;1191;p156"/>
          <p:cNvPicPr preferRelativeResize="0"/>
          <p:nvPr/>
        </p:nvPicPr>
        <p:blipFill rotWithShape="1">
          <a:blip r:embed="rId5">
            <a:alphaModFix/>
          </a:blip>
          <a:srcRect b="0" l="0" r="0" t="0"/>
          <a:stretch/>
        </p:blipFill>
        <p:spPr>
          <a:xfrm>
            <a:off x="190500" y="6251575"/>
            <a:ext cx="309563" cy="493713"/>
          </a:xfrm>
          <a:prstGeom prst="rect">
            <a:avLst/>
          </a:prstGeom>
          <a:noFill/>
          <a:ln>
            <a:noFill/>
          </a:ln>
        </p:spPr>
      </p:pic>
      <p:sp>
        <p:nvSpPr>
          <p:cNvPr id="1192" name="Google Shape;1192;p156"/>
          <p:cNvSpPr/>
          <p:nvPr/>
        </p:nvSpPr>
        <p:spPr>
          <a:xfrm>
            <a:off x="1296988" y="4872038"/>
            <a:ext cx="4160837" cy="769937"/>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006FB6"/>
              </a:solidFill>
              <a:latin typeface="Arial"/>
              <a:ea typeface="Arial"/>
              <a:cs typeface="Arial"/>
              <a:sym typeface="Arial"/>
            </a:endParaRPr>
          </a:p>
        </p:txBody>
      </p:sp>
      <p:sp>
        <p:nvSpPr>
          <p:cNvPr id="1193" name="Google Shape;1193;p156"/>
          <p:cNvSpPr/>
          <p:nvPr/>
        </p:nvSpPr>
        <p:spPr>
          <a:xfrm>
            <a:off x="3055938" y="3892550"/>
            <a:ext cx="2560637" cy="769938"/>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4" name="Google Shape;1194;p156"/>
          <p:cNvSpPr/>
          <p:nvPr/>
        </p:nvSpPr>
        <p:spPr>
          <a:xfrm>
            <a:off x="4676775" y="2716213"/>
            <a:ext cx="2560638" cy="769937"/>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5" name="Google Shape;1195;p156"/>
          <p:cNvSpPr/>
          <p:nvPr/>
        </p:nvSpPr>
        <p:spPr>
          <a:xfrm>
            <a:off x="6145213" y="3924300"/>
            <a:ext cx="2344737" cy="771525"/>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006FB6"/>
              </a:solidFill>
              <a:latin typeface="Arial"/>
              <a:ea typeface="Arial"/>
              <a:cs typeface="Arial"/>
              <a:sym typeface="Arial"/>
            </a:endParaRPr>
          </a:p>
        </p:txBody>
      </p:sp>
      <p:sp>
        <p:nvSpPr>
          <p:cNvPr id="1196" name="Google Shape;1196;p15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7" name="Google Shape;1197;p156"/>
          <p:cNvSpPr txBox="1"/>
          <p:nvPr>
            <p:ph idx="1" type="body"/>
          </p:nvPr>
        </p:nvSpPr>
        <p:spPr>
          <a:xfrm>
            <a:off x="500204" y="1587499"/>
            <a:ext cx="23874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98" name="Google Shape;1198;p156"/>
          <p:cNvSpPr/>
          <p:nvPr>
            <p:ph idx="2" type="pic"/>
          </p:nvPr>
        </p:nvSpPr>
        <p:spPr>
          <a:xfrm>
            <a:off x="8885583" y="1586830"/>
            <a:ext cx="3041400" cy="2786400"/>
          </a:xfrm>
          <a:prstGeom prst="rect">
            <a:avLst/>
          </a:prstGeom>
          <a:noFill/>
          <a:ln>
            <a:noFill/>
          </a:ln>
        </p:spPr>
      </p:sp>
      <p:sp>
        <p:nvSpPr>
          <p:cNvPr id="1199" name="Google Shape;1199;p156"/>
          <p:cNvSpPr txBox="1"/>
          <p:nvPr>
            <p:ph idx="3" type="body"/>
          </p:nvPr>
        </p:nvSpPr>
        <p:spPr>
          <a:xfrm>
            <a:off x="9157700" y="4600069"/>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00" name="Google Shape;1200;p156"/>
          <p:cNvSpPr txBox="1"/>
          <p:nvPr>
            <p:ph idx="4" type="body"/>
          </p:nvPr>
        </p:nvSpPr>
        <p:spPr>
          <a:xfrm>
            <a:off x="4677392" y="2778801"/>
            <a:ext cx="25596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01" name="Google Shape;1201;p156"/>
          <p:cNvSpPr txBox="1"/>
          <p:nvPr>
            <p:ph idx="5" type="body"/>
          </p:nvPr>
        </p:nvSpPr>
        <p:spPr>
          <a:xfrm>
            <a:off x="3068857" y="4004175"/>
            <a:ext cx="25596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02" name="Google Shape;1202;p156"/>
          <p:cNvSpPr txBox="1"/>
          <p:nvPr>
            <p:ph idx="6" type="body"/>
          </p:nvPr>
        </p:nvSpPr>
        <p:spPr>
          <a:xfrm>
            <a:off x="6157153" y="4000707"/>
            <a:ext cx="23325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03" name="Google Shape;1203;p156"/>
          <p:cNvSpPr txBox="1"/>
          <p:nvPr>
            <p:ph idx="7" type="body"/>
          </p:nvPr>
        </p:nvSpPr>
        <p:spPr>
          <a:xfrm>
            <a:off x="1413084" y="4967115"/>
            <a:ext cx="39411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1">
  <p:cSld name="2_Reading tip 1">
    <p:spTree>
      <p:nvGrpSpPr>
        <p:cNvPr id="1204" name="Shape 1204"/>
        <p:cNvGrpSpPr/>
        <p:nvPr/>
      </p:nvGrpSpPr>
      <p:grpSpPr>
        <a:xfrm>
          <a:off x="0" y="0"/>
          <a:ext cx="0" cy="0"/>
          <a:chOff x="0" y="0"/>
          <a:chExt cx="0" cy="0"/>
        </a:xfrm>
      </p:grpSpPr>
      <p:cxnSp>
        <p:nvCxnSpPr>
          <p:cNvPr id="1205" name="Google Shape;1205;p157"/>
          <p:cNvCxnSpPr/>
          <p:nvPr/>
        </p:nvCxnSpPr>
        <p:spPr>
          <a:xfrm>
            <a:off x="371475" y="6565900"/>
            <a:ext cx="2082800" cy="0"/>
          </a:xfrm>
          <a:prstGeom prst="straightConnector1">
            <a:avLst/>
          </a:prstGeom>
          <a:noFill/>
          <a:ln cap="flat" cmpd="sng" w="25400">
            <a:solidFill>
              <a:srgbClr val="96C934"/>
            </a:solidFill>
            <a:prstDash val="solid"/>
            <a:round/>
            <a:headEnd len="med" w="med" type="none"/>
            <a:tailEnd len="med" w="med" type="none"/>
          </a:ln>
        </p:spPr>
      </p:cxnSp>
      <p:cxnSp>
        <p:nvCxnSpPr>
          <p:cNvPr id="1206" name="Google Shape;1206;p157"/>
          <p:cNvCxnSpPr/>
          <p:nvPr/>
        </p:nvCxnSpPr>
        <p:spPr>
          <a:xfrm>
            <a:off x="3008313" y="6565900"/>
            <a:ext cx="2082800" cy="0"/>
          </a:xfrm>
          <a:prstGeom prst="straightConnector1">
            <a:avLst/>
          </a:prstGeom>
          <a:noFill/>
          <a:ln cap="flat" cmpd="sng" w="25400">
            <a:solidFill>
              <a:srgbClr val="96C93E"/>
            </a:solidFill>
            <a:prstDash val="solid"/>
            <a:round/>
            <a:headEnd len="med" w="med" type="none"/>
            <a:tailEnd len="med" w="med" type="none"/>
          </a:ln>
        </p:spPr>
      </p:cxnSp>
      <p:cxnSp>
        <p:nvCxnSpPr>
          <p:cNvPr id="1207" name="Google Shape;1207;p157"/>
          <p:cNvCxnSpPr/>
          <p:nvPr/>
        </p:nvCxnSpPr>
        <p:spPr>
          <a:xfrm>
            <a:off x="5703888" y="6565900"/>
            <a:ext cx="2082800" cy="0"/>
          </a:xfrm>
          <a:prstGeom prst="straightConnector1">
            <a:avLst/>
          </a:prstGeom>
          <a:noFill/>
          <a:ln cap="flat" cmpd="sng" w="25400">
            <a:solidFill>
              <a:srgbClr val="006FB6"/>
            </a:solidFill>
            <a:prstDash val="solid"/>
            <a:round/>
            <a:headEnd len="med" w="med" type="none"/>
            <a:tailEnd len="med" w="med" type="none"/>
          </a:ln>
        </p:spPr>
      </p:cxnSp>
      <p:pic>
        <p:nvPicPr>
          <p:cNvPr id="1208" name="Google Shape;1208;p157"/>
          <p:cNvPicPr preferRelativeResize="0"/>
          <p:nvPr/>
        </p:nvPicPr>
        <p:blipFill rotWithShape="1">
          <a:blip r:embed="rId2">
            <a:alphaModFix/>
          </a:blip>
          <a:srcRect b="0" l="0" r="0" t="0"/>
          <a:stretch/>
        </p:blipFill>
        <p:spPr>
          <a:xfrm>
            <a:off x="7785100" y="6196013"/>
            <a:ext cx="492125" cy="536575"/>
          </a:xfrm>
          <a:prstGeom prst="rect">
            <a:avLst/>
          </a:prstGeom>
          <a:noFill/>
          <a:ln>
            <a:noFill/>
          </a:ln>
        </p:spPr>
      </p:pic>
      <p:pic>
        <p:nvPicPr>
          <p:cNvPr descr="A picture containing vector graphicsDescription automatically generated" id="1209" name="Google Shape;1209;p157"/>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1210" name="Google Shape;1210;p157"/>
          <p:cNvPicPr preferRelativeResize="0"/>
          <p:nvPr/>
        </p:nvPicPr>
        <p:blipFill rotWithShape="1">
          <a:blip r:embed="rId4">
            <a:alphaModFix/>
          </a:blip>
          <a:srcRect b="0" l="0" r="0" t="0"/>
          <a:stretch/>
        </p:blipFill>
        <p:spPr>
          <a:xfrm>
            <a:off x="2476500" y="6324600"/>
            <a:ext cx="530225" cy="498475"/>
          </a:xfrm>
          <a:prstGeom prst="rect">
            <a:avLst/>
          </a:prstGeom>
          <a:noFill/>
          <a:ln>
            <a:noFill/>
          </a:ln>
        </p:spPr>
      </p:pic>
      <p:pic>
        <p:nvPicPr>
          <p:cNvPr id="1211" name="Google Shape;1211;p157"/>
          <p:cNvPicPr preferRelativeResize="0"/>
          <p:nvPr/>
        </p:nvPicPr>
        <p:blipFill rotWithShape="1">
          <a:blip r:embed="rId5">
            <a:alphaModFix/>
          </a:blip>
          <a:srcRect b="0" l="0" r="0" t="0"/>
          <a:stretch/>
        </p:blipFill>
        <p:spPr>
          <a:xfrm>
            <a:off x="190500" y="6251575"/>
            <a:ext cx="309563" cy="493713"/>
          </a:xfrm>
          <a:prstGeom prst="rect">
            <a:avLst/>
          </a:prstGeom>
          <a:noFill/>
          <a:ln>
            <a:noFill/>
          </a:ln>
        </p:spPr>
      </p:pic>
      <p:sp>
        <p:nvSpPr>
          <p:cNvPr id="1212" name="Google Shape;1212;p15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3" name="Google Shape;1213;p157"/>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14" name="Google Shape;1214;p157"/>
          <p:cNvSpPr/>
          <p:nvPr>
            <p:ph idx="2" type="pic"/>
          </p:nvPr>
        </p:nvSpPr>
        <p:spPr>
          <a:xfrm>
            <a:off x="8885583" y="1586830"/>
            <a:ext cx="3041400" cy="2786400"/>
          </a:xfrm>
          <a:prstGeom prst="rect">
            <a:avLst/>
          </a:prstGeom>
          <a:noFill/>
          <a:ln>
            <a:noFill/>
          </a:ln>
        </p:spPr>
      </p:sp>
      <p:sp>
        <p:nvSpPr>
          <p:cNvPr id="1215" name="Google Shape;1215;p157"/>
          <p:cNvSpPr txBox="1"/>
          <p:nvPr>
            <p:ph idx="3" type="body"/>
          </p:nvPr>
        </p:nvSpPr>
        <p:spPr>
          <a:xfrm>
            <a:off x="9157700" y="4600069"/>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1220" name="Shape 1220"/>
        <p:cNvGrpSpPr/>
        <p:nvPr/>
      </p:nvGrpSpPr>
      <p:grpSpPr>
        <a:xfrm>
          <a:off x="0" y="0"/>
          <a:ext cx="0" cy="0"/>
          <a:chOff x="0" y="0"/>
          <a:chExt cx="0" cy="0"/>
        </a:xfrm>
      </p:grpSpPr>
      <p:sp>
        <p:nvSpPr>
          <p:cNvPr id="1221" name="Google Shape;1221;g1dc95d21889_0_16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22" name="Google Shape;1222;g1dc95d21889_0_16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23" name="Google Shape;1223;g1dc95d21889_0_16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4" name="Google Shape;1224;g1dc95d21889_0_16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5" name="Google Shape;1225;g1dc95d21889_0_16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6" name="Google Shape;1226;g1dc95d21889_0_16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7" name="Google Shape;1227;g1dc95d21889_0_16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28" name="Google Shape;1228;g1dc95d21889_0_1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29" name="Google Shape;1229;g1dc95d21889_0_167"/>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230" name="Google Shape;1230;g1dc95d21889_0_1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31" name="Google Shape;1231;g1dc95d21889_0_167"/>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2" name="Google Shape;1232;g1dc95d21889_0_167"/>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3" name="Google Shape;1233;g1dc95d21889_0_167"/>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4" name="Google Shape;1234;g1dc95d21889_0_167"/>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5" name="Google Shape;1235;g1dc95d21889_0_167"/>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6" name="Google Shape;1236;g1dc95d21889_0_167"/>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7" name="Google Shape;1237;g1dc95d21889_0_167"/>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8" name="Google Shape;1238;g1dc95d21889_0_167"/>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239" name="Shape 1239"/>
        <p:cNvGrpSpPr/>
        <p:nvPr/>
      </p:nvGrpSpPr>
      <p:grpSpPr>
        <a:xfrm>
          <a:off x="0" y="0"/>
          <a:ext cx="0" cy="0"/>
          <a:chOff x="0" y="0"/>
          <a:chExt cx="0" cy="0"/>
        </a:xfrm>
      </p:grpSpPr>
      <p:sp>
        <p:nvSpPr>
          <p:cNvPr id="1240" name="Google Shape;1240;g1dc95d21889_0_186"/>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241" name="Google Shape;1241;g1dc95d21889_0_186"/>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2" name="Google Shape;1242;g1dc95d21889_0_186"/>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3" name="Google Shape;1243;g1dc95d21889_0_18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44" name="Google Shape;1244;g1dc95d21889_0_186"/>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45" name="Google Shape;1245;g1dc95d21889_0_18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46" name="Google Shape;1246;g1dc95d21889_0_18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7" name="Google Shape;1247;g1dc95d21889_0_18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8" name="Google Shape;1248;g1dc95d21889_0_18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49" name="Google Shape;1249;g1dc95d21889_0_18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0" name="Google Shape;1250;g1dc95d21889_0_18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51" name="Google Shape;1251;g1dc95d21889_0_18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52" name="Google Shape;1252;g1dc95d21889_0_18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3" name="Google Shape;1253;g1dc95d21889_0_18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254" name="Google Shape;1254;g1dc95d21889_0_186"/>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1255" name="Google Shape;1255;g1dc95d21889_0_186"/>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1256" name="Google Shape;1256;g1dc95d21889_0_186"/>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257" name="Shape 1257"/>
        <p:cNvGrpSpPr/>
        <p:nvPr/>
      </p:nvGrpSpPr>
      <p:grpSpPr>
        <a:xfrm>
          <a:off x="0" y="0"/>
          <a:ext cx="0" cy="0"/>
          <a:chOff x="0" y="0"/>
          <a:chExt cx="0" cy="0"/>
        </a:xfrm>
      </p:grpSpPr>
      <p:sp>
        <p:nvSpPr>
          <p:cNvPr id="1258" name="Google Shape;1258;g1dc95d21889_0_20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9" name="Google Shape;1259;g1dc95d21889_0_204"/>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0" name="Google Shape;1260;g1dc95d21889_0_20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61" name="Google Shape;1261;g1dc95d21889_0_204"/>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62" name="Google Shape;1262;g1dc95d21889_0_20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63" name="Google Shape;1263;g1dc95d21889_0_20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64" name="Google Shape;1264;g1dc95d21889_0_20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65" name="Google Shape;1265;g1dc95d21889_0_20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6" name="Google Shape;1266;g1dc95d21889_0_20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7" name="Google Shape;1267;g1dc95d21889_0_20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68" name="Google Shape;1268;g1dc95d21889_0_20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69" name="Google Shape;1269;g1dc95d21889_0_20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70" name="Google Shape;1270;g1dc95d21889_0_20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271" name="Google Shape;1271;g1dc95d21889_0_204"/>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1272" name="Google Shape;1272;g1dc95d21889_0_204"/>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1273" name="Google Shape;1273;g1dc95d21889_0_204"/>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1274" name="Google Shape;1274;g1dc95d21889_0_204"/>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75" name="Shape 1275"/>
        <p:cNvGrpSpPr/>
        <p:nvPr/>
      </p:nvGrpSpPr>
      <p:grpSpPr>
        <a:xfrm>
          <a:off x="0" y="0"/>
          <a:ext cx="0" cy="0"/>
          <a:chOff x="0" y="0"/>
          <a:chExt cx="0" cy="0"/>
        </a:xfrm>
      </p:grpSpPr>
      <p:sp>
        <p:nvSpPr>
          <p:cNvPr id="1276" name="Google Shape;1276;g1dc95d21889_0_22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7" name="Google Shape;1277;g1dc95d21889_0_222"/>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8" name="Google Shape;1278;g1dc95d21889_0_222"/>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9" name="Google Shape;1279;g1dc95d21889_0_22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0" name="Google Shape;1280;g1dc95d21889_0_222"/>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1" name="Google Shape;1281;g1dc95d21889_0_222"/>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2" name="Google Shape;1282;g1dc95d21889_0_222"/>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3" name="Google Shape;1283;g1dc95d21889_0_222"/>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4" name="Google Shape;1284;g1dc95d21889_0_22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85" name="Google Shape;1285;g1dc95d21889_0_22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86" name="Google Shape;1286;g1dc95d21889_0_22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87" name="Google Shape;1287;g1dc95d21889_0_22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88" name="Google Shape;1288;g1dc95d21889_0_22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9" name="Google Shape;1289;g1dc95d21889_0_22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0" name="Google Shape;1290;g1dc95d21889_0_2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91" name="Google Shape;1291;g1dc95d21889_0_2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92" name="Google Shape;1292;g1dc95d21889_0_22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93" name="Google Shape;1293;g1dc95d21889_0_22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94" name="Shape 1294"/>
        <p:cNvGrpSpPr/>
        <p:nvPr/>
      </p:nvGrpSpPr>
      <p:grpSpPr>
        <a:xfrm>
          <a:off x="0" y="0"/>
          <a:ext cx="0" cy="0"/>
          <a:chOff x="0" y="0"/>
          <a:chExt cx="0" cy="0"/>
        </a:xfrm>
      </p:grpSpPr>
      <p:sp>
        <p:nvSpPr>
          <p:cNvPr id="1295" name="Google Shape;1295;g1dc95d21889_0_24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96" name="Google Shape;1296;g1dc95d21889_0_24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1297" name="Google Shape;1297;g1dc95d21889_0_241"/>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1298" name="Google Shape;1298;g1dc95d21889_0_24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9" name="Google Shape;1299;g1dc95d21889_0_24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00" name="Google Shape;1300;g1dc95d21889_0_24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01" name="Google Shape;1301;g1dc95d21889_0_24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02" name="Google Shape;1302;g1dc95d21889_0_24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1303" name="Google Shape;1303;g1dc95d21889_0_241"/>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304" name="Google Shape;1304;g1dc95d21889_0_241"/>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305" name="Google Shape;1305;g1dc95d21889_0_241"/>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306" name="Google Shape;1306;g1dc95d21889_0_241"/>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307" name="Google Shape;1307;g1dc95d21889_0_241"/>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308" name="Google Shape;1308;g1dc95d21889_0_241"/>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09" name="Google Shape;1309;g1dc95d21889_0_241"/>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10" name="Google Shape;1310;g1dc95d21889_0_241"/>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1" name="Google Shape;1311;g1dc95d21889_0_241"/>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2" name="Google Shape;1312;g1dc95d21889_0_241"/>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3" name="Google Shape;1313;g1dc95d21889_0_241"/>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314" name="Shape 1314"/>
        <p:cNvGrpSpPr/>
        <p:nvPr/>
      </p:nvGrpSpPr>
      <p:grpSpPr>
        <a:xfrm>
          <a:off x="0" y="0"/>
          <a:ext cx="0" cy="0"/>
          <a:chOff x="0" y="0"/>
          <a:chExt cx="0" cy="0"/>
        </a:xfrm>
      </p:grpSpPr>
      <p:pic>
        <p:nvPicPr>
          <p:cNvPr id="1315" name="Google Shape;1315;g1dc95d21889_0_261"/>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1316" name="Google Shape;1316;g1dc95d21889_0_26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17" name="Google Shape;1317;g1dc95d21889_0_261"/>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1318" name="Google Shape;1318;g1dc95d21889_0_26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19" name="Google Shape;1319;g1dc95d21889_0_26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20" name="Google Shape;1320;g1dc95d21889_0_26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21" name="Google Shape;1321;g1dc95d21889_0_26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2" name="Google Shape;1322;g1dc95d21889_0_26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23" name="Google Shape;1323;g1dc95d21889_0_261"/>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324" name="Google Shape;1324;g1dc95d21889_0_261"/>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325" name="Google Shape;1325;g1dc95d21889_0_261"/>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326" name="Google Shape;1326;g1dc95d21889_0_261"/>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327" name="Google Shape;1327;g1dc95d21889_0_261"/>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28" name="Google Shape;1328;g1dc95d21889_0_261"/>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29" name="Google Shape;1329;g1dc95d21889_0_261"/>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0" name="Google Shape;1330;g1dc95d21889_0_261"/>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1" name="Google Shape;1331;g1dc95d21889_0_261"/>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332" name="Shape 1332"/>
        <p:cNvGrpSpPr/>
        <p:nvPr/>
      </p:nvGrpSpPr>
      <p:grpSpPr>
        <a:xfrm>
          <a:off x="0" y="0"/>
          <a:ext cx="0" cy="0"/>
          <a:chOff x="0" y="0"/>
          <a:chExt cx="0" cy="0"/>
        </a:xfrm>
      </p:grpSpPr>
      <p:sp>
        <p:nvSpPr>
          <p:cNvPr id="1333" name="Google Shape;1333;g1dc95d21889_0_279"/>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34" name="Google Shape;1334;g1dc95d21889_0_279"/>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5" name="Google Shape;1335;g1dc95d21889_0_279"/>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336" name="Google Shape;1336;g1dc95d21889_0_279"/>
          <p:cNvGrpSpPr/>
          <p:nvPr/>
        </p:nvGrpSpPr>
        <p:grpSpPr>
          <a:xfrm>
            <a:off x="1" y="5607273"/>
            <a:ext cx="12196128" cy="83414"/>
            <a:chOff x="-33239" y="5603791"/>
            <a:chExt cx="9147325" cy="83414"/>
          </a:xfrm>
        </p:grpSpPr>
        <p:cxnSp>
          <p:nvCxnSpPr>
            <p:cNvPr id="1337" name="Google Shape;1337;g1dc95d21889_0_279"/>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338" name="Google Shape;1338;g1dc95d21889_0_279"/>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344" name="Shape 1344"/>
        <p:cNvGrpSpPr/>
        <p:nvPr/>
      </p:nvGrpSpPr>
      <p:grpSpPr>
        <a:xfrm>
          <a:off x="0" y="0"/>
          <a:ext cx="0" cy="0"/>
          <a:chOff x="0" y="0"/>
          <a:chExt cx="0" cy="0"/>
        </a:xfrm>
      </p:grpSpPr>
      <p:sp>
        <p:nvSpPr>
          <p:cNvPr id="1345" name="Google Shape;1345;g2cb12a16f15_0_121"/>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346" name="Google Shape;1346;g2cb12a16f15_0_121"/>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7" name="Google Shape;1347;g2cb12a16f15_0_121"/>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48" name="Google Shape;1348;g2cb12a16f15_0_121"/>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349" name="Google Shape;1349;g2cb12a16f15_0_12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350" name="Google Shape;1350;g2cb12a16f15_0_121"/>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351" name="Google Shape;1351;g2cb12a16f15_0_121"/>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352" name="Google Shape;1352;g2cb12a16f15_0_121"/>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353" name="Google Shape;1353;g2cb12a16f15_0_121"/>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4" name="Google Shape;1354;g2cb12a16f15_0_121"/>
          <p:cNvSpPr/>
          <p:nvPr>
            <p:ph idx="2" type="pic"/>
          </p:nvPr>
        </p:nvSpPr>
        <p:spPr>
          <a:xfrm>
            <a:off x="457146" y="524736"/>
            <a:ext cx="2514600" cy="2935200"/>
          </a:xfrm>
          <a:prstGeom prst="rect">
            <a:avLst/>
          </a:prstGeom>
          <a:noFill/>
          <a:ln>
            <a:noFill/>
          </a:ln>
        </p:spPr>
      </p:sp>
      <p:sp>
        <p:nvSpPr>
          <p:cNvPr id="1355" name="Google Shape;1355;g2cb12a16f15_0_121"/>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p:cSld name="Title, Subtitle">
    <p:spTree>
      <p:nvGrpSpPr>
        <p:cNvPr id="142" name="Shape 142"/>
        <p:cNvGrpSpPr/>
        <p:nvPr/>
      </p:nvGrpSpPr>
      <p:grpSpPr>
        <a:xfrm>
          <a:off x="0" y="0"/>
          <a:ext cx="0" cy="0"/>
          <a:chOff x="0" y="0"/>
          <a:chExt cx="0" cy="0"/>
        </a:xfrm>
      </p:grpSpPr>
      <p:pic>
        <p:nvPicPr>
          <p:cNvPr id="143" name="Google Shape;143;p32"/>
          <p:cNvPicPr preferRelativeResize="0"/>
          <p:nvPr/>
        </p:nvPicPr>
        <p:blipFill rotWithShape="1">
          <a:blip r:embed="rId2">
            <a:alphaModFix/>
          </a:blip>
          <a:srcRect b="15736" l="0" r="0" t="0"/>
          <a:stretch/>
        </p:blipFill>
        <p:spPr>
          <a:xfrm>
            <a:off x="22225" y="0"/>
            <a:ext cx="12192000" cy="6858000"/>
          </a:xfrm>
          <a:prstGeom prst="rect">
            <a:avLst/>
          </a:prstGeom>
          <a:noFill/>
          <a:ln>
            <a:noFill/>
          </a:ln>
        </p:spPr>
      </p:pic>
      <p:grpSp>
        <p:nvGrpSpPr>
          <p:cNvPr id="144" name="Google Shape;144;p32"/>
          <p:cNvGrpSpPr/>
          <p:nvPr/>
        </p:nvGrpSpPr>
        <p:grpSpPr>
          <a:xfrm>
            <a:off x="0" y="5607050"/>
            <a:ext cx="12214225" cy="1252538"/>
            <a:chOff x="-33239" y="5603791"/>
            <a:chExt cx="9160619" cy="1252536"/>
          </a:xfrm>
        </p:grpSpPr>
        <p:sp>
          <p:nvSpPr>
            <p:cNvPr id="145" name="Google Shape;145;p32"/>
            <p:cNvSpPr/>
            <p:nvPr/>
          </p:nvSpPr>
          <p:spPr>
            <a:xfrm>
              <a:off x="-29667" y="5611729"/>
              <a:ext cx="9157047" cy="1244598"/>
            </a:xfrm>
            <a:prstGeom prst="rect">
              <a:avLst/>
            </a:prstGeom>
            <a:solidFill>
              <a:srgbClr val="FFFFFF">
                <a:alpha val="7960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cxnSp>
          <p:nvCxnSpPr>
            <p:cNvPr id="146" name="Google Shape;146;p32"/>
            <p:cNvCxnSpPr/>
            <p:nvPr/>
          </p:nvCxnSpPr>
          <p:spPr>
            <a:xfrm>
              <a:off x="-29914" y="5603791"/>
              <a:ext cx="9143999" cy="0"/>
            </a:xfrm>
            <a:prstGeom prst="straightConnector1">
              <a:avLst/>
            </a:prstGeom>
            <a:noFill/>
            <a:ln cap="flat" cmpd="sng" w="88900">
              <a:solidFill>
                <a:srgbClr val="006FB6"/>
              </a:solidFill>
              <a:prstDash val="solid"/>
              <a:round/>
              <a:headEnd len="med" w="med" type="none"/>
              <a:tailEnd len="med" w="med" type="none"/>
            </a:ln>
          </p:spPr>
        </p:cxnSp>
        <p:cxnSp>
          <p:nvCxnSpPr>
            <p:cNvPr id="147" name="Google Shape;147;p32"/>
            <p:cNvCxnSpPr/>
            <p:nvPr/>
          </p:nvCxnSpPr>
          <p:spPr>
            <a:xfrm>
              <a:off x="-33239" y="5687205"/>
              <a:ext cx="9144000" cy="0"/>
            </a:xfrm>
            <a:prstGeom prst="straightConnector1">
              <a:avLst/>
            </a:prstGeom>
            <a:noFill/>
            <a:ln cap="flat" cmpd="sng" w="38100">
              <a:solidFill>
                <a:srgbClr val="96C93E"/>
              </a:solidFill>
              <a:prstDash val="solid"/>
              <a:round/>
              <a:headEnd len="med" w="med" type="none"/>
              <a:tailEnd len="med" w="med" type="none"/>
            </a:ln>
          </p:spPr>
        </p:cxnSp>
      </p:grpSp>
      <p:pic>
        <p:nvPicPr>
          <p:cNvPr id="148" name="Google Shape;148;p32"/>
          <p:cNvPicPr preferRelativeResize="0"/>
          <p:nvPr/>
        </p:nvPicPr>
        <p:blipFill rotWithShape="1">
          <a:blip r:embed="rId3">
            <a:alphaModFix/>
          </a:blip>
          <a:srcRect b="0" l="0" r="0" t="0"/>
          <a:stretch/>
        </p:blipFill>
        <p:spPr>
          <a:xfrm>
            <a:off x="9526588" y="5918200"/>
            <a:ext cx="2339975" cy="712788"/>
          </a:xfrm>
          <a:prstGeom prst="rect">
            <a:avLst/>
          </a:prstGeom>
          <a:noFill/>
          <a:ln>
            <a:noFill/>
          </a:ln>
        </p:spPr>
      </p:pic>
      <p:sp>
        <p:nvSpPr>
          <p:cNvPr id="149" name="Google Shape;149;p32"/>
          <p:cNvSpPr/>
          <p:nvPr/>
        </p:nvSpPr>
        <p:spPr>
          <a:xfrm>
            <a:off x="0" y="-38100"/>
            <a:ext cx="12223750" cy="5610225"/>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0" name="Google Shape;150;p32"/>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356" name="Shape 1356"/>
        <p:cNvGrpSpPr/>
        <p:nvPr/>
      </p:nvGrpSpPr>
      <p:grpSpPr>
        <a:xfrm>
          <a:off x="0" y="0"/>
          <a:ext cx="0" cy="0"/>
          <a:chOff x="0" y="0"/>
          <a:chExt cx="0" cy="0"/>
        </a:xfrm>
      </p:grpSpPr>
      <p:sp>
        <p:nvSpPr>
          <p:cNvPr id="1357" name="Google Shape;1357;g2cb12a16f15_0_13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58" name="Google Shape;1358;g2cb12a16f15_0_133"/>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9" name="Google Shape;1359;g2cb12a16f15_0_133"/>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60" name="Google Shape;1360;g2cb12a16f15_0_13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1" name="Google Shape;1361;g2cb12a16f15_0_13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62" name="Google Shape;1362;g2cb12a16f15_0_13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63" name="Google Shape;1363;g2cb12a16f15_0_13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64" name="Google Shape;1364;g2cb12a16f15_0_13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365" name="Google Shape;1365;g2cb12a16f15_0_13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366" name="Google Shape;1366;g2cb12a16f15_0_133"/>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367" name="Google Shape;1367;g2cb12a16f15_0_133"/>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368" name="Google Shape;1368;g2cb12a16f15_0_133"/>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9" name="Google Shape;1369;g2cb12a16f15_0_133"/>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70" name="Google Shape;1370;g2cb12a16f15_0_133"/>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1" name="Google Shape;1371;g2cb12a16f15_0_133"/>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2" name="Google Shape;1372;g2cb12a16f15_0_133"/>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373" name="Shape 1373"/>
        <p:cNvGrpSpPr/>
        <p:nvPr/>
      </p:nvGrpSpPr>
      <p:grpSpPr>
        <a:xfrm>
          <a:off x="0" y="0"/>
          <a:ext cx="0" cy="0"/>
          <a:chOff x="0" y="0"/>
          <a:chExt cx="0" cy="0"/>
        </a:xfrm>
      </p:grpSpPr>
      <p:sp>
        <p:nvSpPr>
          <p:cNvPr id="1374" name="Google Shape;1374;g2cb12a16f15_0_15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75" name="Google Shape;1375;g2cb12a16f15_0_150"/>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6" name="Google Shape;1376;g2cb12a16f15_0_150"/>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7" name="Google Shape;1377;g2cb12a16f15_0_150"/>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78" name="Google Shape;1378;g2cb12a16f15_0_15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9" name="Google Shape;1379;g2cb12a16f15_0_15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80" name="Google Shape;1380;g2cb12a16f15_0_15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81" name="Google Shape;1381;g2cb12a16f15_0_15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82" name="Google Shape;1382;g2cb12a16f15_0_15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383" name="Google Shape;1383;g2cb12a16f15_0_15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384" name="Google Shape;1384;g2cb12a16f15_0_150"/>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385" name="Google Shape;1385;g2cb12a16f15_0_150"/>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6" name="Google Shape;1386;g2cb12a16f15_0_150"/>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7" name="Google Shape;1387;g2cb12a16f15_0_150"/>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8" name="Google Shape;1388;g2cb12a16f15_0_150"/>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89" name="Shape 1389"/>
        <p:cNvGrpSpPr/>
        <p:nvPr/>
      </p:nvGrpSpPr>
      <p:grpSpPr>
        <a:xfrm>
          <a:off x="0" y="0"/>
          <a:ext cx="0" cy="0"/>
          <a:chOff x="0" y="0"/>
          <a:chExt cx="0" cy="0"/>
        </a:xfrm>
      </p:grpSpPr>
      <p:sp>
        <p:nvSpPr>
          <p:cNvPr id="1390" name="Google Shape;1390;g2cb12a16f15_0_16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91" name="Google Shape;1391;g2cb12a16f15_0_166"/>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2" name="Google Shape;1392;g2cb12a16f15_0_166"/>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3" name="Google Shape;1393;g2cb12a16f15_0_166"/>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4" name="Google Shape;1394;g2cb12a16f15_0_166"/>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95" name="Google Shape;1395;g2cb12a16f15_0_16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96" name="Google Shape;1396;g2cb12a16f15_0_16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97" name="Google Shape;1397;g2cb12a16f15_0_16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8" name="Google Shape;1398;g2cb12a16f15_0_16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99" name="Google Shape;1399;g2cb12a16f15_0_16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400" name="Google Shape;1400;g2cb12a16f15_0_16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401" name="Google Shape;1401;g2cb12a16f15_0_166"/>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402" name="Shape 1402"/>
        <p:cNvGrpSpPr/>
        <p:nvPr/>
      </p:nvGrpSpPr>
      <p:grpSpPr>
        <a:xfrm>
          <a:off x="0" y="0"/>
          <a:ext cx="0" cy="0"/>
          <a:chOff x="0" y="0"/>
          <a:chExt cx="0" cy="0"/>
        </a:xfrm>
      </p:grpSpPr>
      <p:sp>
        <p:nvSpPr>
          <p:cNvPr id="1403" name="Google Shape;1403;g2cb12a16f15_0_17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1404" name="Google Shape;1404;g2cb12a16f15_0_179"/>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405" name="Google Shape;1405;g2cb12a16f15_0_17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06" name="Google Shape;1406;g2cb12a16f15_0_179"/>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07" name="Google Shape;1407;g2cb12a16f15_0_17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08" name="Google Shape;1408;g2cb12a16f15_0_179"/>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409" name="Google Shape;1409;g2cb12a16f15_0_179"/>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410" name="Google Shape;1410;g2cb12a16f15_0_179"/>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411" name="Shape 1411"/>
        <p:cNvGrpSpPr/>
        <p:nvPr/>
      </p:nvGrpSpPr>
      <p:grpSpPr>
        <a:xfrm>
          <a:off x="0" y="0"/>
          <a:ext cx="0" cy="0"/>
          <a:chOff x="0" y="0"/>
          <a:chExt cx="0" cy="0"/>
        </a:xfrm>
      </p:grpSpPr>
      <p:sp>
        <p:nvSpPr>
          <p:cNvPr id="1412" name="Google Shape;1412;g2cb12a16f15_0_1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413" name="Google Shape;1413;g2cb12a16f15_0_18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14" name="Google Shape;1414;g2cb12a16f15_0_18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15" name="Google Shape;1415;g2cb12a16f15_0_18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16" name="Google Shape;1416;g2cb12a16f15_0_1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417" name="Google Shape;1417;g2cb12a16f15_0_18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418" name="Google Shape;1418;g2cb12a16f15_0_18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419" name="Google Shape;1419;g2cb12a16f15_0_18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420" name="Shape 1420"/>
        <p:cNvGrpSpPr/>
        <p:nvPr/>
      </p:nvGrpSpPr>
      <p:grpSpPr>
        <a:xfrm>
          <a:off x="0" y="0"/>
          <a:ext cx="0" cy="0"/>
          <a:chOff x="0" y="0"/>
          <a:chExt cx="0" cy="0"/>
        </a:xfrm>
      </p:grpSpPr>
      <p:sp>
        <p:nvSpPr>
          <p:cNvPr id="1421" name="Google Shape;1421;g2cb12a16f15_0_19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422" name="Google Shape;1422;g2cb12a16f15_0_19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23" name="Google Shape;1423;g2cb12a16f15_0_197"/>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24" name="Google Shape;1424;g2cb12a16f15_0_19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425" name="Google Shape;1425;g2cb12a16f15_0_197"/>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426" name="Google Shape;1426;g2cb12a16f15_0_197"/>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427" name="Google Shape;1427;g2cb12a16f15_0_197"/>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428" name="Google Shape;1428;g2cb12a16f15_0_197"/>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429" name="Shape 1429"/>
        <p:cNvGrpSpPr/>
        <p:nvPr/>
      </p:nvGrpSpPr>
      <p:grpSpPr>
        <a:xfrm>
          <a:off x="0" y="0"/>
          <a:ext cx="0" cy="0"/>
          <a:chOff x="0" y="0"/>
          <a:chExt cx="0" cy="0"/>
        </a:xfrm>
      </p:grpSpPr>
      <p:sp>
        <p:nvSpPr>
          <p:cNvPr id="1430" name="Google Shape;1430;g2cb12a16f15_0_206"/>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431" name="Google Shape;1431;g2cb12a16f15_0_20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32" name="Google Shape;1432;g2cb12a16f15_0_206"/>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33" name="Google Shape;1433;g2cb12a16f15_0_206"/>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434" name="Google Shape;1434;g2cb12a16f15_0_20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435" name="Google Shape;1435;g2cb12a16f15_0_206"/>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436" name="Google Shape;1436;g2cb12a16f15_0_206"/>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437" name="Google Shape;1437;g2cb12a16f15_0_206"/>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438" name="Google Shape;1438;g2cb12a16f15_0_206"/>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9" name="Google Shape;1439;g2cb12a16f15_0_206"/>
          <p:cNvSpPr/>
          <p:nvPr>
            <p:ph idx="2" type="pic"/>
          </p:nvPr>
        </p:nvSpPr>
        <p:spPr>
          <a:xfrm>
            <a:off x="457146" y="524736"/>
            <a:ext cx="2514600" cy="2935200"/>
          </a:xfrm>
          <a:prstGeom prst="rect">
            <a:avLst/>
          </a:prstGeom>
          <a:noFill/>
          <a:ln>
            <a:noFill/>
          </a:ln>
        </p:spPr>
      </p:sp>
      <p:sp>
        <p:nvSpPr>
          <p:cNvPr id="1440" name="Google Shape;1440;g2cb12a16f15_0_206"/>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5.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9" Type="http://schemas.openxmlformats.org/officeDocument/2006/relationships/theme" Target="../theme/theme4.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10" Type="http://schemas.openxmlformats.org/officeDocument/2006/relationships/theme" Target="../theme/theme11.xml"/><Relationship Id="rId1" Type="http://schemas.openxmlformats.org/officeDocument/2006/relationships/image" Target="../media/image22.png"/><Relationship Id="rId2" Type="http://schemas.openxmlformats.org/officeDocument/2006/relationships/slideLayout" Target="../slideLayouts/slideLayout89.xml"/><Relationship Id="rId3" Type="http://schemas.openxmlformats.org/officeDocument/2006/relationships/slideLayout" Target="../slideLayouts/slideLayout90.xml"/><Relationship Id="rId4" Type="http://schemas.openxmlformats.org/officeDocument/2006/relationships/slideLayout" Target="../slideLayouts/slideLayout91.xml"/><Relationship Id="rId9" Type="http://schemas.openxmlformats.org/officeDocument/2006/relationships/slideLayout" Target="../slideLayouts/slideLayout96.xml"/><Relationship Id="rId5" Type="http://schemas.openxmlformats.org/officeDocument/2006/relationships/slideLayout" Target="../slideLayouts/slideLayout92.xml"/><Relationship Id="rId6" Type="http://schemas.openxmlformats.org/officeDocument/2006/relationships/slideLayout" Target="../slideLayouts/slideLayout93.xml"/><Relationship Id="rId7" Type="http://schemas.openxmlformats.org/officeDocument/2006/relationships/slideLayout" Target="../slideLayouts/slideLayout94.xml"/><Relationship Id="rId8" Type="http://schemas.openxmlformats.org/officeDocument/2006/relationships/slideLayout" Target="../slideLayouts/slideLayout95.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theme" Target="../theme/theme8.xml"/></Relationships>
</file>

<file path=ppt/slideMasters/_rels/slideMaster4.xml.rels><?xml version="1.0" encoding="UTF-8" standalone="yes"?><Relationships xmlns="http://schemas.openxmlformats.org/package/2006/relationships"><Relationship Id="rId20" Type="http://schemas.openxmlformats.org/officeDocument/2006/relationships/theme" Target="../theme/theme9.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image" Target="../media/image22.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19" Type="http://schemas.openxmlformats.org/officeDocument/2006/relationships/slideLayout" Target="../slideLayouts/slideLayout31.xml"/><Relationship Id="rId6" Type="http://schemas.openxmlformats.org/officeDocument/2006/relationships/slideLayout" Target="../slideLayouts/slideLayout18.xml"/><Relationship Id="rId18" Type="http://schemas.openxmlformats.org/officeDocument/2006/relationships/slideLayout" Target="../slideLayouts/slideLayout30.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11" Type="http://schemas.openxmlformats.org/officeDocument/2006/relationships/theme" Target="../theme/theme2.xml"/><Relationship Id="rId10" Type="http://schemas.openxmlformats.org/officeDocument/2006/relationships/slideLayout" Target="../slideLayouts/slideLayout40.xml"/><Relationship Id="rId1" Type="http://schemas.openxmlformats.org/officeDocument/2006/relationships/image" Target="../media/image22.png"/><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theme" Target="../theme/theme10.xml"/></Relationships>
</file>

<file path=ppt/slideMasters/_rels/slideMaster7.xml.rels><?xml version="1.0" encoding="UTF-8" standalone="yes"?><Relationships xmlns="http://schemas.openxmlformats.org/package/2006/relationships"><Relationship Id="rId11" Type="http://schemas.openxmlformats.org/officeDocument/2006/relationships/theme" Target="../theme/theme3.xml"/><Relationship Id="rId10" Type="http://schemas.openxmlformats.org/officeDocument/2006/relationships/slideLayout" Target="../slideLayouts/slideLayout53.xml"/><Relationship Id="rId1" Type="http://schemas.openxmlformats.org/officeDocument/2006/relationships/image" Target="../media/image22.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63.xml"/><Relationship Id="rId10" Type="http://schemas.openxmlformats.org/officeDocument/2006/relationships/slideLayout" Target="../slideLayouts/slideLayout62.xml"/><Relationship Id="rId13" Type="http://schemas.openxmlformats.org/officeDocument/2006/relationships/slideLayout" Target="../slideLayouts/slideLayout65.xml"/><Relationship Id="rId12" Type="http://schemas.openxmlformats.org/officeDocument/2006/relationships/slideLayout" Target="../slideLayouts/slideLayout64.xml"/><Relationship Id="rId1" Type="http://schemas.openxmlformats.org/officeDocument/2006/relationships/image" Target="../media/image22.png"/><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5" Type="http://schemas.openxmlformats.org/officeDocument/2006/relationships/slideLayout" Target="../slideLayouts/slideLayout67.xml"/><Relationship Id="rId14" Type="http://schemas.openxmlformats.org/officeDocument/2006/relationships/slideLayout" Target="../slideLayouts/slideLayout66.xml"/><Relationship Id="rId16" Type="http://schemas.openxmlformats.org/officeDocument/2006/relationships/theme" Target="../theme/theme6.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77.xml"/><Relationship Id="rId10" Type="http://schemas.openxmlformats.org/officeDocument/2006/relationships/slideLayout" Target="../slideLayouts/slideLayout76.xml"/><Relationship Id="rId13" Type="http://schemas.openxmlformats.org/officeDocument/2006/relationships/slideLayout" Target="../slideLayouts/slideLayout79.xml"/><Relationship Id="rId12" Type="http://schemas.openxmlformats.org/officeDocument/2006/relationships/slideLayout" Target="../slideLayouts/slideLayout78.xml"/><Relationship Id="rId1" Type="http://schemas.openxmlformats.org/officeDocument/2006/relationships/image" Target="../media/image22.png"/><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5" Type="http://schemas.openxmlformats.org/officeDocument/2006/relationships/slideLayout" Target="../slideLayouts/slideLayout81.xml"/><Relationship Id="rId14" Type="http://schemas.openxmlformats.org/officeDocument/2006/relationships/slideLayout" Target="../slideLayouts/slideLayout80.xml"/><Relationship Id="rId16" Type="http://schemas.openxmlformats.org/officeDocument/2006/relationships/theme" Target="../theme/theme12.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6"/>
          <p:cNvSpPr/>
          <p:nvPr/>
        </p:nvSpPr>
        <p:spPr>
          <a:xfrm>
            <a:off x="-12700" y="-11113"/>
            <a:ext cx="12204700" cy="1355726"/>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6" name="Shape 1216"/>
        <p:cNvGrpSpPr/>
        <p:nvPr/>
      </p:nvGrpSpPr>
      <p:grpSpPr>
        <a:xfrm>
          <a:off x="0" y="0"/>
          <a:ext cx="0" cy="0"/>
          <a:chOff x="0" y="0"/>
          <a:chExt cx="0" cy="0"/>
        </a:xfrm>
      </p:grpSpPr>
      <p:sp>
        <p:nvSpPr>
          <p:cNvPr id="1217" name="Google Shape;1217;g1dc95d21889_0_163"/>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218" name="Google Shape;1218;g1dc95d21889_0_163"/>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1219" name="Google Shape;1219;g1dc95d21889_0_163"/>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39" r:id="rId2"/>
    <p:sldLayoutId id="2147483740" r:id="rId3"/>
    <p:sldLayoutId id="2147483741" r:id="rId4"/>
    <p:sldLayoutId id="2147483742" r:id="rId5"/>
    <p:sldLayoutId id="2147483743" r:id="rId6"/>
    <p:sldLayoutId id="2147483744" r:id="rId7"/>
    <p:sldLayoutId id="214748374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9" name="Shape 1339"/>
        <p:cNvGrpSpPr/>
        <p:nvPr/>
      </p:nvGrpSpPr>
      <p:grpSpPr>
        <a:xfrm>
          <a:off x="0" y="0"/>
          <a:ext cx="0" cy="0"/>
          <a:chOff x="0" y="0"/>
          <a:chExt cx="0" cy="0"/>
        </a:xfrm>
      </p:grpSpPr>
      <p:sp>
        <p:nvSpPr>
          <p:cNvPr id="1340" name="Google Shape;1340;g2cb12a16f15_0_116"/>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341" name="Google Shape;1341;g2cb12a16f15_0_116"/>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342" name="Google Shape;1342;g2cb12a16f15_0_116"/>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343" name="Google Shape;1343;g2cb12a16f15_0_11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sp>
        <p:nvSpPr>
          <p:cNvPr id="15" name="Google Shape;15;p28"/>
          <p:cNvSpPr/>
          <p:nvPr/>
        </p:nvSpPr>
        <p:spPr>
          <a:xfrm>
            <a:off x="0" y="-11113"/>
            <a:ext cx="12192000" cy="1273176"/>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cxnSp>
        <p:nvCxnSpPr>
          <p:cNvPr id="16" name="Google Shape;16;p28"/>
          <p:cNvCxnSpPr/>
          <p:nvPr/>
        </p:nvCxnSpPr>
        <p:spPr>
          <a:xfrm>
            <a:off x="-4763" y="1260475"/>
            <a:ext cx="12192001" cy="0"/>
          </a:xfrm>
          <a:prstGeom prst="straightConnector1">
            <a:avLst/>
          </a:prstGeom>
          <a:noFill/>
          <a:ln cap="flat" cmpd="sng" w="76200">
            <a:solidFill>
              <a:srgbClr val="006FB6"/>
            </a:solidFill>
            <a:prstDash val="solid"/>
            <a:round/>
            <a:headEnd len="med" w="med" type="none"/>
            <a:tailEnd len="med" w="med" type="none"/>
          </a:ln>
        </p:spPr>
      </p:cxnSp>
      <p:pic>
        <p:nvPicPr>
          <p:cNvPr id="17" name="Google Shape;17;p28"/>
          <p:cNvPicPr preferRelativeResize="0"/>
          <p:nvPr/>
        </p:nvPicPr>
        <p:blipFill rotWithShape="1">
          <a:blip r:embed="rId1">
            <a:alphaModFix/>
          </a:blip>
          <a:srcRect b="0" l="0" r="0" t="0"/>
          <a:stretch/>
        </p:blipFill>
        <p:spPr>
          <a:xfrm>
            <a:off x="9220200" y="117475"/>
            <a:ext cx="2816225" cy="8572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grpSp>
        <p:nvGrpSpPr>
          <p:cNvPr id="138" name="Google Shape;138;p31"/>
          <p:cNvGrpSpPr/>
          <p:nvPr/>
        </p:nvGrpSpPr>
        <p:grpSpPr>
          <a:xfrm>
            <a:off x="0" y="5607050"/>
            <a:ext cx="12214225" cy="1252538"/>
            <a:chOff x="-33239" y="5603791"/>
            <a:chExt cx="9160619" cy="1252536"/>
          </a:xfrm>
        </p:grpSpPr>
        <p:sp>
          <p:nvSpPr>
            <p:cNvPr id="139" name="Google Shape;139;p31"/>
            <p:cNvSpPr/>
            <p:nvPr/>
          </p:nvSpPr>
          <p:spPr>
            <a:xfrm>
              <a:off x="-29667" y="5611729"/>
              <a:ext cx="9157047" cy="1244598"/>
            </a:xfrm>
            <a:prstGeom prst="rect">
              <a:avLst/>
            </a:prstGeom>
            <a:solidFill>
              <a:srgbClr val="FFFFFF">
                <a:alpha val="7960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cxnSp>
          <p:nvCxnSpPr>
            <p:cNvPr id="140" name="Google Shape;140;p31"/>
            <p:cNvCxnSpPr/>
            <p:nvPr/>
          </p:nvCxnSpPr>
          <p:spPr>
            <a:xfrm>
              <a:off x="-29914" y="5603791"/>
              <a:ext cx="9143999" cy="0"/>
            </a:xfrm>
            <a:prstGeom prst="straightConnector1">
              <a:avLst/>
            </a:prstGeom>
            <a:noFill/>
            <a:ln cap="flat" cmpd="sng" w="88900">
              <a:solidFill>
                <a:srgbClr val="006FB6"/>
              </a:solidFill>
              <a:prstDash val="solid"/>
              <a:round/>
              <a:headEnd len="med" w="med" type="none"/>
              <a:tailEnd len="med" w="med" type="none"/>
            </a:ln>
          </p:spPr>
        </p:cxnSp>
        <p:cxnSp>
          <p:nvCxnSpPr>
            <p:cNvPr id="141" name="Google Shape;141;p31"/>
            <p:cNvCxnSpPr/>
            <p:nvPr/>
          </p:nvCxnSpPr>
          <p:spPr>
            <a:xfrm>
              <a:off x="-33239" y="5687205"/>
              <a:ext cx="9144000" cy="0"/>
            </a:xfrm>
            <a:prstGeom prst="straightConnector1">
              <a:avLst/>
            </a:prstGeom>
            <a:noFill/>
            <a:ln cap="flat" cmpd="sng" w="38100">
              <a:solidFill>
                <a:srgbClr val="96C93E"/>
              </a:solidFill>
              <a:prstDash val="solid"/>
              <a:round/>
              <a:headEnd len="med" w="med" type="none"/>
              <a:tailEnd len="med" w="med" type="none"/>
            </a:ln>
          </p:spPr>
        </p:cxnSp>
      </p:gr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33"/>
          <p:cNvSpPr/>
          <p:nvPr/>
        </p:nvSpPr>
        <p:spPr>
          <a:xfrm>
            <a:off x="0" y="-11113"/>
            <a:ext cx="12192000" cy="1273176"/>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cxnSp>
        <p:nvCxnSpPr>
          <p:cNvPr id="189" name="Google Shape;189;p33"/>
          <p:cNvCxnSpPr/>
          <p:nvPr/>
        </p:nvCxnSpPr>
        <p:spPr>
          <a:xfrm>
            <a:off x="-4763" y="1260475"/>
            <a:ext cx="12192001" cy="0"/>
          </a:xfrm>
          <a:prstGeom prst="straightConnector1">
            <a:avLst/>
          </a:prstGeom>
          <a:noFill/>
          <a:ln cap="flat" cmpd="sng" w="76200">
            <a:solidFill>
              <a:srgbClr val="96C93E"/>
            </a:solidFill>
            <a:prstDash val="solid"/>
            <a:round/>
            <a:headEnd len="med" w="med" type="none"/>
            <a:tailEnd len="med" w="med" type="none"/>
          </a:ln>
        </p:spPr>
      </p:cxnSp>
      <p:sp>
        <p:nvSpPr>
          <p:cNvPr id="190" name="Google Shape;190;p33"/>
          <p:cNvSpPr/>
          <p:nvPr/>
        </p:nvSpPr>
        <p:spPr>
          <a:xfrm>
            <a:off x="0" y="0"/>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None/>
            </a:pPr>
            <a:r>
              <a:t/>
            </a:r>
            <a:endParaRPr b="1" i="0" sz="5000" u="none" cap="none" strike="noStrike">
              <a:solidFill>
                <a:srgbClr val="006FB6"/>
              </a:solidFill>
              <a:latin typeface="Calibri"/>
              <a:ea typeface="Calibri"/>
              <a:cs typeface="Calibri"/>
              <a:sym typeface="Calibri"/>
            </a:endParaRPr>
          </a:p>
        </p:txBody>
      </p:sp>
      <p:pic>
        <p:nvPicPr>
          <p:cNvPr id="191" name="Google Shape;191;p33"/>
          <p:cNvPicPr preferRelativeResize="0"/>
          <p:nvPr/>
        </p:nvPicPr>
        <p:blipFill rotWithShape="1">
          <a:blip r:embed="rId1">
            <a:alphaModFix/>
          </a:blip>
          <a:srcRect b="0" l="0" r="0" t="0"/>
          <a:stretch/>
        </p:blipFill>
        <p:spPr>
          <a:xfrm>
            <a:off x="9220200" y="117475"/>
            <a:ext cx="2816225" cy="8572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3" name="Shape 483"/>
        <p:cNvGrpSpPr/>
        <p:nvPr/>
      </p:nvGrpSpPr>
      <p:grpSpPr>
        <a:xfrm>
          <a:off x="0" y="0"/>
          <a:ext cx="0" cy="0"/>
          <a:chOff x="0" y="0"/>
          <a:chExt cx="0" cy="0"/>
        </a:xfrm>
      </p:grpSpPr>
      <p:sp>
        <p:nvSpPr>
          <p:cNvPr id="484" name="Google Shape;484;p41"/>
          <p:cNvSpPr/>
          <p:nvPr/>
        </p:nvSpPr>
        <p:spPr>
          <a:xfrm>
            <a:off x="8655050" y="0"/>
            <a:ext cx="353695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cxnSp>
        <p:nvCxnSpPr>
          <p:cNvPr id="485" name="Google Shape;485;p41"/>
          <p:cNvCxnSpPr/>
          <p:nvPr/>
        </p:nvCxnSpPr>
        <p:spPr>
          <a:xfrm>
            <a:off x="8647113" y="0"/>
            <a:ext cx="0" cy="6858000"/>
          </a:xfrm>
          <a:prstGeom prst="straightConnector1">
            <a:avLst/>
          </a:prstGeom>
          <a:noFill/>
          <a:ln cap="flat" cmpd="sng" w="88900">
            <a:solidFill>
              <a:srgbClr val="96C93F"/>
            </a:solidFill>
            <a:prstDash val="solid"/>
            <a:round/>
            <a:headEnd len="med" w="med" type="none"/>
            <a:tailEnd len="med" w="med" type="none"/>
          </a:ln>
        </p:spPr>
      </p:cxnSp>
      <p:sp>
        <p:nvSpPr>
          <p:cNvPr id="486" name="Google Shape;486;p41"/>
          <p:cNvSpPr txBox="1"/>
          <p:nvPr>
            <p:ph type="title"/>
          </p:nvPr>
        </p:nvSpPr>
        <p:spPr>
          <a:xfrm>
            <a:off x="0" y="0"/>
            <a:ext cx="8637588" cy="1250950"/>
          </a:xfrm>
          <a:prstGeom prst="rect">
            <a:avLst/>
          </a:prstGeom>
          <a:noFill/>
          <a:ln>
            <a:noFill/>
          </a:ln>
        </p:spPr>
        <p:txBody>
          <a:bodyPr anchorCtr="0" anchor="ctr" bIns="45700" lIns="274300"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487" name="Google Shape;487;p41"/>
          <p:cNvPicPr preferRelativeResize="0"/>
          <p:nvPr/>
        </p:nvPicPr>
        <p:blipFill rotWithShape="1">
          <a:blip r:embed="rId1">
            <a:alphaModFix/>
          </a:blip>
          <a:srcRect b="0" l="0" r="0" t="0"/>
          <a:stretch/>
        </p:blipFill>
        <p:spPr>
          <a:xfrm>
            <a:off x="9220200" y="169863"/>
            <a:ext cx="2816225" cy="8572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1" name="Shape 601"/>
        <p:cNvGrpSpPr/>
        <p:nvPr/>
      </p:nvGrpSpPr>
      <p:grpSpPr>
        <a:xfrm>
          <a:off x="0" y="0"/>
          <a:ext cx="0" cy="0"/>
          <a:chOff x="0" y="0"/>
          <a:chExt cx="0" cy="0"/>
        </a:xfrm>
      </p:grpSpPr>
      <p:sp>
        <p:nvSpPr>
          <p:cNvPr id="602" name="Google Shape;602;p43"/>
          <p:cNvSpPr/>
          <p:nvPr/>
        </p:nvSpPr>
        <p:spPr>
          <a:xfrm>
            <a:off x="0" y="-11113"/>
            <a:ext cx="12192000" cy="1273176"/>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cxnSp>
        <p:nvCxnSpPr>
          <p:cNvPr id="603" name="Google Shape;603;p43"/>
          <p:cNvCxnSpPr/>
          <p:nvPr/>
        </p:nvCxnSpPr>
        <p:spPr>
          <a:xfrm>
            <a:off x="-4763" y="1260475"/>
            <a:ext cx="12192001" cy="0"/>
          </a:xfrm>
          <a:prstGeom prst="straightConnector1">
            <a:avLst/>
          </a:prstGeom>
          <a:noFill/>
          <a:ln cap="flat" cmpd="sng" w="76200">
            <a:solidFill>
              <a:srgbClr val="006FB6"/>
            </a:solidFill>
            <a:prstDash val="solid"/>
            <a:round/>
            <a:headEnd len="med" w="med" type="none"/>
            <a:tailEnd len="med" w="med" type="none"/>
          </a:ln>
        </p:spPr>
      </p:cxnSp>
      <p:pic>
        <p:nvPicPr>
          <p:cNvPr id="604" name="Google Shape;604;p43"/>
          <p:cNvPicPr preferRelativeResize="0"/>
          <p:nvPr/>
        </p:nvPicPr>
        <p:blipFill rotWithShape="1">
          <a:blip r:embed="rId1">
            <a:alphaModFix/>
          </a:blip>
          <a:srcRect b="0" l="0" r="0" t="0"/>
          <a:stretch/>
        </p:blipFill>
        <p:spPr>
          <a:xfrm>
            <a:off x="9220200" y="117475"/>
            <a:ext cx="2816225" cy="8572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4" r:id="rId2"/>
    <p:sldLayoutId id="2147483695" r:id="rId3"/>
    <p:sldLayoutId id="2147483696" r:id="rId4"/>
    <p:sldLayoutId id="2147483697"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9" name="Shape 669"/>
        <p:cNvGrpSpPr/>
        <p:nvPr/>
      </p:nvGrpSpPr>
      <p:grpSpPr>
        <a:xfrm>
          <a:off x="0" y="0"/>
          <a:ext cx="0" cy="0"/>
          <a:chOff x="0" y="0"/>
          <a:chExt cx="0" cy="0"/>
        </a:xfrm>
      </p:grpSpPr>
      <p:sp>
        <p:nvSpPr>
          <p:cNvPr id="670" name="Google Shape;670;p45"/>
          <p:cNvSpPr/>
          <p:nvPr/>
        </p:nvSpPr>
        <p:spPr>
          <a:xfrm>
            <a:off x="0" y="0"/>
            <a:ext cx="353695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cxnSp>
        <p:nvCxnSpPr>
          <p:cNvPr id="671" name="Google Shape;671;p45"/>
          <p:cNvCxnSpPr/>
          <p:nvPr/>
        </p:nvCxnSpPr>
        <p:spPr>
          <a:xfrm>
            <a:off x="3536950" y="0"/>
            <a:ext cx="0" cy="6858000"/>
          </a:xfrm>
          <a:prstGeom prst="straightConnector1">
            <a:avLst/>
          </a:prstGeom>
          <a:noFill/>
          <a:ln cap="flat" cmpd="sng" w="88900">
            <a:solidFill>
              <a:srgbClr val="96C93F"/>
            </a:solidFill>
            <a:prstDash val="solid"/>
            <a:round/>
            <a:headEnd len="med" w="med" type="none"/>
            <a:tailEnd len="med" w="med" type="none"/>
          </a:ln>
        </p:spPr>
      </p:cxnSp>
      <p:pic>
        <p:nvPicPr>
          <p:cNvPr id="672" name="Google Shape;672;p45"/>
          <p:cNvPicPr preferRelativeResize="0"/>
          <p:nvPr/>
        </p:nvPicPr>
        <p:blipFill rotWithShape="1">
          <a:blip r:embed="rId1">
            <a:alphaModFix/>
          </a:blip>
          <a:srcRect b="0" l="0" r="0" t="0"/>
          <a:stretch/>
        </p:blipFill>
        <p:spPr>
          <a:xfrm>
            <a:off x="9220200" y="169863"/>
            <a:ext cx="2816225" cy="857250"/>
          </a:xfrm>
          <a:prstGeom prst="rect">
            <a:avLst/>
          </a:prstGeom>
          <a:noFill/>
          <a:ln>
            <a:noFill/>
          </a:ln>
        </p:spPr>
      </p:pic>
      <p:sp>
        <p:nvSpPr>
          <p:cNvPr id="673" name="Google Shape;673;p45"/>
          <p:cNvSpPr txBox="1"/>
          <p:nvPr>
            <p:ph type="title"/>
          </p:nvPr>
        </p:nvSpPr>
        <p:spPr>
          <a:xfrm>
            <a:off x="3536950" y="0"/>
            <a:ext cx="5683250" cy="1577975"/>
          </a:xfrm>
          <a:prstGeom prst="rect">
            <a:avLst/>
          </a:prstGeom>
          <a:noFill/>
          <a:ln>
            <a:noFill/>
          </a:ln>
        </p:spPr>
        <p:txBody>
          <a:bodyPr anchorCtr="0" anchor="ctr" bIns="45700" lIns="274300"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0" name="Shape 790"/>
        <p:cNvGrpSpPr/>
        <p:nvPr/>
      </p:nvGrpSpPr>
      <p:grpSpPr>
        <a:xfrm>
          <a:off x="0" y="0"/>
          <a:ext cx="0" cy="0"/>
          <a:chOff x="0" y="0"/>
          <a:chExt cx="0" cy="0"/>
        </a:xfrm>
      </p:grpSpPr>
      <p:sp>
        <p:nvSpPr>
          <p:cNvPr id="791" name="Google Shape;791;p51"/>
          <p:cNvSpPr/>
          <p:nvPr/>
        </p:nvSpPr>
        <p:spPr>
          <a:xfrm>
            <a:off x="0" y="-11113"/>
            <a:ext cx="12192000" cy="1273176"/>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cxnSp>
        <p:nvCxnSpPr>
          <p:cNvPr id="792" name="Google Shape;792;p51"/>
          <p:cNvCxnSpPr/>
          <p:nvPr/>
        </p:nvCxnSpPr>
        <p:spPr>
          <a:xfrm>
            <a:off x="-4763" y="1260475"/>
            <a:ext cx="12192001" cy="0"/>
          </a:xfrm>
          <a:prstGeom prst="straightConnector1">
            <a:avLst/>
          </a:prstGeom>
          <a:noFill/>
          <a:ln cap="flat" cmpd="sng" w="76200">
            <a:solidFill>
              <a:srgbClr val="96C93E"/>
            </a:solidFill>
            <a:prstDash val="solid"/>
            <a:round/>
            <a:headEnd len="med" w="med" type="none"/>
            <a:tailEnd len="med" w="med" type="none"/>
          </a:ln>
        </p:spPr>
      </p:cxnSp>
      <p:sp>
        <p:nvSpPr>
          <p:cNvPr id="793" name="Google Shape;793;p51"/>
          <p:cNvSpPr/>
          <p:nvPr/>
        </p:nvSpPr>
        <p:spPr>
          <a:xfrm>
            <a:off x="0" y="0"/>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None/>
            </a:pPr>
            <a:r>
              <a:t/>
            </a:r>
            <a:endParaRPr b="1" i="0" sz="5000" u="none" cap="none" strike="noStrike">
              <a:solidFill>
                <a:srgbClr val="006FB6"/>
              </a:solidFill>
              <a:latin typeface="Calibri"/>
              <a:ea typeface="Calibri"/>
              <a:cs typeface="Calibri"/>
              <a:sym typeface="Calibri"/>
            </a:endParaRPr>
          </a:p>
        </p:txBody>
      </p:sp>
      <p:pic>
        <p:nvPicPr>
          <p:cNvPr id="794" name="Google Shape;794;p51"/>
          <p:cNvPicPr preferRelativeResize="0"/>
          <p:nvPr/>
        </p:nvPicPr>
        <p:blipFill rotWithShape="1">
          <a:blip r:embed="rId1">
            <a:alphaModFix/>
          </a:blip>
          <a:srcRect b="0" l="0" r="0" t="0"/>
          <a:stretch/>
        </p:blipFill>
        <p:spPr>
          <a:xfrm>
            <a:off x="9220200" y="117475"/>
            <a:ext cx="2816225" cy="8572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0" name="Shape 1020"/>
        <p:cNvGrpSpPr/>
        <p:nvPr/>
      </p:nvGrpSpPr>
      <p:grpSpPr>
        <a:xfrm>
          <a:off x="0" y="0"/>
          <a:ext cx="0" cy="0"/>
          <a:chOff x="0" y="0"/>
          <a:chExt cx="0" cy="0"/>
        </a:xfrm>
      </p:grpSpPr>
      <p:sp>
        <p:nvSpPr>
          <p:cNvPr id="1021" name="Google Shape;1021;p56"/>
          <p:cNvSpPr/>
          <p:nvPr/>
        </p:nvSpPr>
        <p:spPr>
          <a:xfrm>
            <a:off x="8655050" y="0"/>
            <a:ext cx="353695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cxnSp>
        <p:nvCxnSpPr>
          <p:cNvPr id="1022" name="Google Shape;1022;p56"/>
          <p:cNvCxnSpPr/>
          <p:nvPr/>
        </p:nvCxnSpPr>
        <p:spPr>
          <a:xfrm>
            <a:off x="8647113" y="0"/>
            <a:ext cx="0" cy="6858000"/>
          </a:xfrm>
          <a:prstGeom prst="straightConnector1">
            <a:avLst/>
          </a:prstGeom>
          <a:noFill/>
          <a:ln cap="flat" cmpd="sng" w="88900">
            <a:solidFill>
              <a:srgbClr val="96C93F"/>
            </a:solidFill>
            <a:prstDash val="solid"/>
            <a:round/>
            <a:headEnd len="med" w="med" type="none"/>
            <a:tailEnd len="med" w="med" type="none"/>
          </a:ln>
        </p:spPr>
      </p:cxnSp>
      <p:sp>
        <p:nvSpPr>
          <p:cNvPr id="1023" name="Google Shape;1023;p56"/>
          <p:cNvSpPr txBox="1"/>
          <p:nvPr>
            <p:ph type="title"/>
          </p:nvPr>
        </p:nvSpPr>
        <p:spPr>
          <a:xfrm>
            <a:off x="0" y="0"/>
            <a:ext cx="8637588" cy="1250950"/>
          </a:xfrm>
          <a:prstGeom prst="rect">
            <a:avLst/>
          </a:prstGeom>
          <a:noFill/>
          <a:ln>
            <a:noFill/>
          </a:ln>
        </p:spPr>
        <p:txBody>
          <a:bodyPr anchorCtr="0" anchor="ctr" bIns="45700" lIns="274300"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1024" name="Google Shape;1024;p56"/>
          <p:cNvPicPr preferRelativeResize="0"/>
          <p:nvPr/>
        </p:nvPicPr>
        <p:blipFill rotWithShape="1">
          <a:blip r:embed="rId1">
            <a:alphaModFix/>
          </a:blip>
          <a:srcRect b="0" l="0" r="0" t="0"/>
          <a:stretch/>
        </p:blipFill>
        <p:spPr>
          <a:xfrm>
            <a:off x="9220200" y="169863"/>
            <a:ext cx="2816225" cy="8572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1.xml"/><Relationship Id="rId3" Type="http://schemas.openxmlformats.org/officeDocument/2006/relationships/image" Target="../media/image8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2.xml"/><Relationship Id="rId3" Type="http://schemas.openxmlformats.org/officeDocument/2006/relationships/image" Target="../media/image8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3.xml"/><Relationship Id="rId3" Type="http://schemas.openxmlformats.org/officeDocument/2006/relationships/image" Target="../media/image90.png"/><Relationship Id="rId4" Type="http://schemas.openxmlformats.org/officeDocument/2006/relationships/image" Target="../media/image89.png"/><Relationship Id="rId5" Type="http://schemas.openxmlformats.org/officeDocument/2006/relationships/image" Target="../media/image8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4.xml"/><Relationship Id="rId3" Type="http://schemas.openxmlformats.org/officeDocument/2006/relationships/image" Target="../media/image9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5.xml"/><Relationship Id="rId3" Type="http://schemas.openxmlformats.org/officeDocument/2006/relationships/image" Target="../media/image9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6.xml"/><Relationship Id="rId3" Type="http://schemas.openxmlformats.org/officeDocument/2006/relationships/image" Target="../media/image91.png"/><Relationship Id="rId4" Type="http://schemas.openxmlformats.org/officeDocument/2006/relationships/image" Target="../media/image9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75.jpg"/><Relationship Id="rId4" Type="http://schemas.openxmlformats.org/officeDocument/2006/relationships/image" Target="../media/image76.jpg"/><Relationship Id="rId5" Type="http://schemas.openxmlformats.org/officeDocument/2006/relationships/image" Target="../media/image81.jpg"/><Relationship Id="rId6" Type="http://schemas.openxmlformats.org/officeDocument/2006/relationships/image" Target="../media/image77.jpg"/><Relationship Id="rId7" Type="http://schemas.openxmlformats.org/officeDocument/2006/relationships/image" Target="../media/image8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2.png"/><Relationship Id="rId4" Type="http://schemas.openxmlformats.org/officeDocument/2006/relationships/image" Target="../media/image80.png"/><Relationship Id="rId5" Type="http://schemas.openxmlformats.org/officeDocument/2006/relationships/image" Target="../media/image79.png"/><Relationship Id="rId6" Type="http://schemas.openxmlformats.org/officeDocument/2006/relationships/image" Target="../media/image8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7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 Id="rId3" Type="http://schemas.openxmlformats.org/officeDocument/2006/relationships/image" Target="../media/image8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 Id="rId3" Type="http://schemas.openxmlformats.org/officeDocument/2006/relationships/image" Target="../media/image9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4" name="Shape 1444"/>
        <p:cNvGrpSpPr/>
        <p:nvPr/>
      </p:nvGrpSpPr>
      <p:grpSpPr>
        <a:xfrm>
          <a:off x="0" y="0"/>
          <a:ext cx="0" cy="0"/>
          <a:chOff x="0" y="0"/>
          <a:chExt cx="0" cy="0"/>
        </a:xfrm>
      </p:grpSpPr>
      <p:sp>
        <p:nvSpPr>
          <p:cNvPr id="1445" name="Google Shape;1445;p1"/>
          <p:cNvSpPr txBox="1"/>
          <p:nvPr>
            <p:ph type="title"/>
          </p:nvPr>
        </p:nvSpPr>
        <p:spPr>
          <a:xfrm>
            <a:off x="12700" y="-31750"/>
            <a:ext cx="9159875" cy="125095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Calibri"/>
              <a:buNone/>
            </a:pPr>
            <a:r>
              <a:rPr b="1" i="0" lang="en-JM" sz="5000" u="none" cap="none" strike="noStrike">
                <a:solidFill>
                  <a:srgbClr val="FFFFFF"/>
                </a:solidFill>
                <a:latin typeface="Calibri"/>
                <a:ea typeface="Calibri"/>
                <a:cs typeface="Calibri"/>
                <a:sym typeface="Calibri"/>
              </a:rPr>
              <a:t>Workshop guide</a:t>
            </a:r>
            <a:endParaRPr b="1" i="0" sz="5000" u="none" cap="none" strike="noStrike">
              <a:solidFill>
                <a:srgbClr val="FFFFFF"/>
              </a:solidFill>
              <a:latin typeface="Calibri"/>
              <a:ea typeface="Calibri"/>
              <a:cs typeface="Calibri"/>
              <a:sym typeface="Calibri"/>
            </a:endParaRPr>
          </a:p>
        </p:txBody>
      </p:sp>
      <p:sp>
        <p:nvSpPr>
          <p:cNvPr id="1446" name="Google Shape;1446;p1"/>
          <p:cNvSpPr txBox="1"/>
          <p:nvPr>
            <p:ph idx="1" type="body"/>
          </p:nvPr>
        </p:nvSpPr>
        <p:spPr>
          <a:xfrm>
            <a:off x="0" y="5764213"/>
            <a:ext cx="12192000" cy="1093787"/>
          </a:xfrm>
          <a:prstGeom prst="rect">
            <a:avLst/>
          </a:prstGeom>
          <a:noFill/>
          <a:ln>
            <a:noFill/>
          </a:ln>
        </p:spPr>
        <p:txBody>
          <a:bodyPr anchorCtr="1" anchor="ctr" bIns="45700" lIns="91425" spcFirstLastPara="1" rIns="91425" wrap="square" tIns="45700">
            <a:noAutofit/>
          </a:bodyPr>
          <a:lstStyle/>
          <a:p>
            <a:pPr indent="0" lvl="0" marL="0" marR="0" rtl="0" algn="ctr">
              <a:spcBef>
                <a:spcPts val="0"/>
              </a:spcBef>
              <a:spcAft>
                <a:spcPts val="0"/>
              </a:spcAft>
              <a:buNone/>
            </a:pPr>
            <a:r>
              <a:rPr b="1" i="0" lang="en-JM" sz="4400" u="none" cap="none" strike="noStrike">
                <a:solidFill>
                  <a:srgbClr val="006FB6"/>
                </a:solidFill>
                <a:latin typeface="Calibri"/>
                <a:ea typeface="Calibri"/>
                <a:cs typeface="Calibri"/>
                <a:sym typeface="Calibri"/>
              </a:rPr>
              <a:t>Pause and see sounds</a:t>
            </a:r>
            <a:endParaRPr/>
          </a:p>
          <a:p>
            <a:pPr indent="0" lvl="0" marL="0" marR="0" rtl="0" algn="ctr">
              <a:spcBef>
                <a:spcPts val="0"/>
              </a:spcBef>
              <a:spcAft>
                <a:spcPts val="0"/>
              </a:spcAft>
              <a:buNone/>
            </a:pPr>
            <a:r>
              <a:t/>
            </a:r>
            <a:endParaRPr b="1" i="0" sz="4400" u="none" cap="none" strike="noStrike">
              <a:solidFill>
                <a:srgbClr val="006FB6"/>
              </a:solidFill>
              <a:latin typeface="Calibri"/>
              <a:ea typeface="Calibri"/>
              <a:cs typeface="Calibri"/>
              <a:sym typeface="Calibri"/>
            </a:endParaRPr>
          </a:p>
        </p:txBody>
      </p:sp>
      <p:sp>
        <p:nvSpPr>
          <p:cNvPr id="1447" name="Google Shape;1447;p1"/>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marR="0" rtl="0" algn="l">
              <a:spcBef>
                <a:spcPts val="0"/>
              </a:spcBef>
              <a:spcAft>
                <a:spcPts val="0"/>
              </a:spcAft>
              <a:buNone/>
            </a:pPr>
            <a:r>
              <a:rPr b="0" i="0" lang="en-JM" sz="3900" u="none" cap="none" strike="noStrike">
                <a:solidFill>
                  <a:srgbClr val="006FB6"/>
                </a:solidFill>
                <a:latin typeface="Calibri"/>
                <a:ea typeface="Calibri"/>
                <a:cs typeface="Calibri"/>
                <a:sym typeface="Calibri"/>
              </a:rPr>
              <a:t>Facilitator: </a:t>
            </a:r>
            <a:endParaRPr b="0" i="0" sz="3900" u="none" cap="none" strike="noStrike">
              <a:solidFill>
                <a:srgbClr val="000000"/>
              </a:solidFill>
              <a:latin typeface="Calibri"/>
              <a:ea typeface="Calibri"/>
              <a:cs typeface="Calibri"/>
              <a:sym typeface="Calibri"/>
            </a:endParaRPr>
          </a:p>
          <a:p>
            <a:pPr indent="-476250" lvl="1" marL="914400" marR="0" rtl="0" algn="l">
              <a:spcBef>
                <a:spcPts val="0"/>
              </a:spcBef>
              <a:spcAft>
                <a:spcPts val="0"/>
              </a:spcAft>
              <a:buClr>
                <a:srgbClr val="006FB6"/>
              </a:buClr>
              <a:buSzPts val="3900"/>
              <a:buFont typeface="Arial"/>
              <a:buChar char="•"/>
            </a:pPr>
            <a:r>
              <a:rPr b="0" i="0" lang="en-JM" sz="3900" u="none" cap="none" strike="noStrike">
                <a:solidFill>
                  <a:srgbClr val="006FB6"/>
                </a:solidFill>
                <a:latin typeface="Calibri"/>
                <a:ea typeface="Calibri"/>
                <a:cs typeface="Calibri"/>
                <a:sym typeface="Calibri"/>
              </a:rPr>
              <a:t>Read notes to prepare. See English file. </a:t>
            </a:r>
            <a:endParaRPr/>
          </a:p>
          <a:p>
            <a:pPr indent="-476250" lvl="1" marL="914400" marR="0" rtl="0" algn="l">
              <a:spcBef>
                <a:spcPts val="0"/>
              </a:spcBef>
              <a:spcAft>
                <a:spcPts val="0"/>
              </a:spcAft>
              <a:buClr>
                <a:srgbClr val="006FB6"/>
              </a:buClr>
              <a:buSzPts val="3900"/>
              <a:buFont typeface="Arial"/>
              <a:buChar char="•"/>
            </a:pPr>
            <a:r>
              <a:rPr b="0" i="0" lang="en-JM" sz="3900" u="none" cap="none" strike="noStrike">
                <a:solidFill>
                  <a:srgbClr val="006FB6"/>
                </a:solidFill>
                <a:latin typeface="Calibri"/>
                <a:ea typeface="Calibri"/>
                <a:cs typeface="Calibri"/>
                <a:sym typeface="Calibri"/>
              </a:rPr>
              <a:t>Amend slides if needed.</a:t>
            </a:r>
            <a:endParaRPr b="0" i="0" sz="3900" u="none" cap="none" strike="noStrike">
              <a:solidFill>
                <a:srgbClr val="000000"/>
              </a:solidFill>
              <a:latin typeface="Calibri"/>
              <a:ea typeface="Calibri"/>
              <a:cs typeface="Calibri"/>
              <a:sym typeface="Calibri"/>
            </a:endParaRPr>
          </a:p>
          <a:p>
            <a:pPr indent="-476250" lvl="1" marL="914400" marR="0" rtl="0" algn="l">
              <a:spcBef>
                <a:spcPts val="0"/>
              </a:spcBef>
              <a:spcAft>
                <a:spcPts val="0"/>
              </a:spcAft>
              <a:buClr>
                <a:srgbClr val="006FB6"/>
              </a:buClr>
              <a:buSzPts val="3900"/>
              <a:buFont typeface="Arial"/>
              <a:buChar char="•"/>
            </a:pPr>
            <a:r>
              <a:rPr b="0" i="0" lang="en-JM" sz="3900" u="none" cap="none" strike="noStrike">
                <a:solidFill>
                  <a:srgbClr val="006FB6"/>
                </a:solidFill>
                <a:latin typeface="Calibri"/>
                <a:ea typeface="Calibri"/>
                <a:cs typeface="Calibri"/>
                <a:sym typeface="Calibri"/>
              </a:rPr>
              <a:t>Ready the family-facing materials.</a:t>
            </a:r>
            <a:endParaRPr b="0" i="0" sz="3900" u="none" cap="none" strike="noStrike">
              <a:solidFill>
                <a:srgbClr val="000000"/>
              </a:solidFill>
              <a:latin typeface="Calibri"/>
              <a:ea typeface="Calibri"/>
              <a:cs typeface="Calibri"/>
              <a:sym typeface="Calibri"/>
            </a:endParaRPr>
          </a:p>
          <a:p>
            <a:pPr indent="-476250" lvl="1" marL="914400" marR="0" rtl="0" algn="l">
              <a:spcBef>
                <a:spcPts val="0"/>
              </a:spcBef>
              <a:spcAft>
                <a:spcPts val="0"/>
              </a:spcAft>
              <a:buClr>
                <a:srgbClr val="006FB6"/>
              </a:buClr>
              <a:buSzPts val="3900"/>
              <a:buFont typeface="Arial"/>
              <a:buChar char="•"/>
            </a:pPr>
            <a:r>
              <a:rPr b="0" i="0" lang="en-JM" sz="3900" u="none" cap="none" strike="noStrike">
                <a:solidFill>
                  <a:srgbClr val="006FB6"/>
                </a:solidFill>
                <a:latin typeface="Calibri"/>
                <a:ea typeface="Calibri"/>
                <a:cs typeface="Calibri"/>
                <a:sym typeface="Calibri"/>
              </a:rPr>
              <a:t>Display slide 2 as families arrive.</a:t>
            </a:r>
            <a:endParaRPr b="0" i="0" sz="4000" u="none" cap="none" strike="noStrike">
              <a:solidFill>
                <a:srgbClr val="006FB6"/>
              </a:solidFill>
              <a:latin typeface="Calibri"/>
              <a:ea typeface="Calibri"/>
              <a:cs typeface="Calibri"/>
              <a:sym typeface="Calibri"/>
            </a:endParaRPr>
          </a:p>
          <a:p>
            <a:pPr indent="0" lvl="0" marL="228600" marR="0" rtl="0" algn="l">
              <a:spcBef>
                <a:spcPts val="1000"/>
              </a:spcBef>
              <a:spcAft>
                <a:spcPts val="0"/>
              </a:spcAft>
              <a:buNone/>
            </a:pPr>
            <a:r>
              <a:t/>
            </a:r>
            <a:endParaRPr b="0" i="0" sz="3600" u="none" cap="none" strike="noStrike">
              <a:solidFill>
                <a:srgbClr val="0771B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9" name="Shape 1539"/>
        <p:cNvGrpSpPr/>
        <p:nvPr/>
      </p:nvGrpSpPr>
      <p:grpSpPr>
        <a:xfrm>
          <a:off x="0" y="0"/>
          <a:ext cx="0" cy="0"/>
          <a:chOff x="0" y="0"/>
          <a:chExt cx="0" cy="0"/>
        </a:xfrm>
      </p:grpSpPr>
      <p:sp>
        <p:nvSpPr>
          <p:cNvPr id="1540" name="Google Shape;1540;p16"/>
          <p:cNvSpPr txBox="1"/>
          <p:nvPr>
            <p:ph type="title"/>
          </p:nvPr>
        </p:nvSpPr>
        <p:spPr>
          <a:xfrm>
            <a:off x="3536950" y="0"/>
            <a:ext cx="5683250" cy="1577975"/>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00000"/>
              </a:buClr>
              <a:buSzPts val="4200"/>
              <a:buNone/>
            </a:pPr>
            <a:r>
              <a:rPr b="1" lang="en-JM" sz="4200">
                <a:solidFill>
                  <a:srgbClr val="0771BA"/>
                </a:solidFill>
                <a:latin typeface="Calibri"/>
                <a:ea typeface="Calibri"/>
                <a:cs typeface="Calibri"/>
                <a:sym typeface="Calibri"/>
              </a:rPr>
              <a:t>Mete son yo ansanm</a:t>
            </a:r>
            <a:endParaRPr/>
          </a:p>
        </p:txBody>
      </p:sp>
      <p:sp>
        <p:nvSpPr>
          <p:cNvPr id="1541" name="Google Shape;1541;p16"/>
          <p:cNvSpPr txBox="1"/>
          <p:nvPr>
            <p:ph idx="1" type="body"/>
          </p:nvPr>
        </p:nvSpPr>
        <p:spPr>
          <a:xfrm>
            <a:off x="138113" y="227013"/>
            <a:ext cx="3200400" cy="839787"/>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0"/>
              </a:spcBef>
              <a:spcAft>
                <a:spcPts val="0"/>
              </a:spcAft>
              <a:buNone/>
            </a:pPr>
            <a:r>
              <a:rPr b="1" i="0" lang="en-JM" sz="2800" u="none" cap="none" strike="noStrike">
                <a:solidFill>
                  <a:srgbClr val="0771BA"/>
                </a:solidFill>
                <a:latin typeface="Calibri"/>
                <a:ea typeface="Calibri"/>
                <a:cs typeface="Calibri"/>
                <a:sym typeface="Calibri"/>
              </a:rPr>
              <a:t>Konsèy ak sijesyon</a:t>
            </a:r>
            <a:endParaRPr/>
          </a:p>
        </p:txBody>
      </p:sp>
      <p:sp>
        <p:nvSpPr>
          <p:cNvPr id="1542" name="Google Shape;1542;p16"/>
          <p:cNvSpPr txBox="1"/>
          <p:nvPr>
            <p:ph idx="2" type="body"/>
          </p:nvPr>
        </p:nvSpPr>
        <p:spPr>
          <a:xfrm>
            <a:off x="138113" y="1344613"/>
            <a:ext cx="3200400" cy="22621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771BA"/>
              </a:buClr>
              <a:buSzPts val="2800"/>
              <a:buFont typeface="Calibri"/>
              <a:buNone/>
            </a:pPr>
            <a:r>
              <a:t/>
            </a:r>
            <a:endParaRPr b="0" i="0" sz="2800" u="none" cap="none" strike="noStrike">
              <a:solidFill>
                <a:srgbClr val="006FB6"/>
              </a:solidFill>
              <a:latin typeface="Calibri"/>
              <a:ea typeface="Calibri"/>
              <a:cs typeface="Calibri"/>
              <a:sym typeface="Calibri"/>
            </a:endParaRPr>
          </a:p>
          <a:p>
            <a:pPr indent="0" lvl="0" marL="0" marR="0" rtl="0" algn="ctr">
              <a:spcBef>
                <a:spcPts val="0"/>
              </a:spcBef>
              <a:spcAft>
                <a:spcPts val="0"/>
              </a:spcAft>
              <a:buClr>
                <a:srgbClr val="0771BA"/>
              </a:buClr>
              <a:buSzPts val="2800"/>
              <a:buFont typeface="Calibri"/>
              <a:buNone/>
            </a:pPr>
            <a:r>
              <a:rPr b="0" i="0" lang="en-JM" sz="2800" u="none" cap="none" strike="noStrike">
                <a:solidFill>
                  <a:srgbClr val="006FB6"/>
                </a:solidFill>
                <a:latin typeface="Calibri"/>
                <a:ea typeface="Calibri"/>
                <a:cs typeface="Calibri"/>
                <a:sym typeface="Calibri"/>
              </a:rPr>
              <a:t>Siveye mouvman bouch pi vit pandan w ap mete tout son yo ansanm.</a:t>
            </a:r>
            <a:endParaRPr/>
          </a:p>
          <a:p>
            <a:pPr indent="0" lvl="0" marL="0" marR="0" rtl="0" algn="ctr">
              <a:spcBef>
                <a:spcPts val="0"/>
              </a:spcBef>
              <a:spcAft>
                <a:spcPts val="0"/>
              </a:spcAft>
              <a:buClr>
                <a:srgbClr val="006FB6"/>
              </a:buClr>
              <a:buSzPts val="2800"/>
              <a:buFont typeface="Calibri"/>
              <a:buNone/>
            </a:pPr>
            <a:r>
              <a:t/>
            </a:r>
            <a:endParaRPr b="0" i="0" sz="2800" u="none" cap="none" strike="noStrike">
              <a:solidFill>
                <a:srgbClr val="006FB6"/>
              </a:solidFill>
              <a:latin typeface="Calibri"/>
              <a:ea typeface="Calibri"/>
              <a:cs typeface="Calibri"/>
              <a:sym typeface="Calibri"/>
            </a:endParaRPr>
          </a:p>
          <a:p>
            <a:pPr indent="0" lvl="0" marL="0" marR="0" rtl="0" algn="ctr">
              <a:spcBef>
                <a:spcPts val="0"/>
              </a:spcBef>
              <a:spcAft>
                <a:spcPts val="0"/>
              </a:spcAft>
              <a:buClr>
                <a:srgbClr val="0771BA"/>
              </a:buClr>
              <a:buSzPts val="2800"/>
              <a:buFont typeface="Calibri"/>
              <a:buNone/>
            </a:pPr>
            <a:r>
              <a:rPr b="0" i="0" lang="en-JM" sz="2800" u="none" cap="none" strike="noStrike">
                <a:solidFill>
                  <a:srgbClr val="006FB6"/>
                </a:solidFill>
                <a:latin typeface="Calibri"/>
                <a:ea typeface="Calibri"/>
                <a:cs typeface="Calibri"/>
                <a:sym typeface="Calibri"/>
              </a:rPr>
              <a:t>Li mo a anpil fwa. Chak li enpe pi dousman.</a:t>
            </a:r>
            <a:endParaRPr/>
          </a:p>
        </p:txBody>
      </p:sp>
      <p:sp>
        <p:nvSpPr>
          <p:cNvPr id="1543" name="Google Shape;1543;p16"/>
          <p:cNvSpPr txBox="1"/>
          <p:nvPr>
            <p:ph idx="3" type="body"/>
          </p:nvPr>
        </p:nvSpPr>
        <p:spPr>
          <a:xfrm rot="-2160000">
            <a:off x="3708400" y="2189163"/>
            <a:ext cx="2540000" cy="1408112"/>
          </a:xfrm>
          <a:prstGeom prst="rect">
            <a:avLst/>
          </a:prstGeom>
          <a:noFill/>
          <a:ln>
            <a:noFill/>
          </a:ln>
        </p:spPr>
        <p:txBody>
          <a:bodyPr anchorCtr="0" anchor="t" bIns="45700" lIns="91425" spcFirstLastPara="1" rIns="91425" wrap="square" tIns="45700">
            <a:noAutofit/>
          </a:bodyPr>
          <a:lstStyle/>
          <a:p>
            <a:pPr indent="0" lvl="0" marL="22225" marR="0" rtl="0" algn="l">
              <a:lnSpc>
                <a:spcPct val="90000"/>
              </a:lnSpc>
              <a:spcBef>
                <a:spcPts val="0"/>
              </a:spcBef>
              <a:spcAft>
                <a:spcPts val="0"/>
              </a:spcAft>
              <a:buNone/>
            </a:pPr>
            <a:r>
              <a:rPr b="1" i="0" lang="en-JM" sz="2800" u="none" cap="none" strike="noStrike">
                <a:solidFill>
                  <a:srgbClr val="0771BA"/>
                </a:solidFill>
                <a:latin typeface="Calibri"/>
                <a:ea typeface="Calibri"/>
                <a:cs typeface="Calibri"/>
                <a:sym typeface="Calibri"/>
              </a:rPr>
              <a:t>Granmoun nan: </a:t>
            </a:r>
            <a:r>
              <a:rPr b="0" i="0" lang="en-JM" sz="2800" u="none" cap="none" strike="noStrike">
                <a:solidFill>
                  <a:srgbClr val="0771BA"/>
                </a:solidFill>
                <a:latin typeface="Calibri"/>
                <a:ea typeface="Calibri"/>
                <a:cs typeface="Calibri"/>
                <a:sym typeface="Calibri"/>
              </a:rPr>
              <a:t>Kounye a mete son an ansanm.</a:t>
            </a:r>
            <a:endParaRPr/>
          </a:p>
        </p:txBody>
      </p:sp>
      <p:sp>
        <p:nvSpPr>
          <p:cNvPr id="1544" name="Google Shape;1544;p16"/>
          <p:cNvSpPr txBox="1"/>
          <p:nvPr>
            <p:ph idx="4" type="body"/>
          </p:nvPr>
        </p:nvSpPr>
        <p:spPr>
          <a:xfrm rot="840000">
            <a:off x="9153525" y="2384425"/>
            <a:ext cx="2406650" cy="1828800"/>
          </a:xfrm>
          <a:prstGeom prst="rect">
            <a:avLst/>
          </a:prstGeom>
          <a:noFill/>
          <a:ln>
            <a:noFill/>
          </a:ln>
        </p:spPr>
        <p:txBody>
          <a:bodyPr anchorCtr="0" anchor="t" bIns="45700" lIns="91425" spcFirstLastPara="1" rIns="91425" wrap="square" tIns="45700">
            <a:noAutofit/>
          </a:bodyPr>
          <a:lstStyle/>
          <a:p>
            <a:pPr indent="-9525" lvl="0" marL="238125" marR="0" rtl="0" algn="l">
              <a:lnSpc>
                <a:spcPct val="90000"/>
              </a:lnSpc>
              <a:spcBef>
                <a:spcPts val="0"/>
              </a:spcBef>
              <a:spcAft>
                <a:spcPts val="0"/>
              </a:spcAft>
              <a:buNone/>
            </a:pPr>
            <a:r>
              <a:rPr b="1" i="0" lang="en-JM" sz="2800" u="none" cap="none" strike="noStrike">
                <a:solidFill>
                  <a:srgbClr val="006FB6"/>
                </a:solidFill>
                <a:latin typeface="Calibri"/>
                <a:ea typeface="Calibri"/>
                <a:cs typeface="Calibri"/>
                <a:sym typeface="Calibri"/>
              </a:rPr>
              <a:t>Word= complex</a:t>
            </a:r>
            <a:endParaRPr/>
          </a:p>
          <a:p>
            <a:pPr indent="-9525" lvl="0" marL="238125" marR="0" rtl="0" algn="l">
              <a:lnSpc>
                <a:spcPct val="90000"/>
              </a:lnSpc>
              <a:spcBef>
                <a:spcPts val="1000"/>
              </a:spcBef>
              <a:spcAft>
                <a:spcPts val="0"/>
              </a:spcAft>
              <a:buNone/>
            </a:pPr>
            <a:r>
              <a:rPr b="1" i="0" lang="en-JM" sz="2800" u="none" cap="none" strike="noStrike">
                <a:solidFill>
                  <a:srgbClr val="006FB6"/>
                </a:solidFill>
                <a:latin typeface="Calibri"/>
                <a:ea typeface="Calibri"/>
                <a:cs typeface="Calibri"/>
                <a:sym typeface="Calibri"/>
              </a:rPr>
              <a:t>Timoun nan: </a:t>
            </a:r>
            <a:r>
              <a:rPr b="0" i="0" lang="en-JM" sz="2800" u="none" cap="none" strike="noStrike">
                <a:solidFill>
                  <a:srgbClr val="006FB6"/>
                </a:solidFill>
                <a:latin typeface="Calibri"/>
                <a:ea typeface="Calibri"/>
                <a:cs typeface="Calibri"/>
                <a:sym typeface="Calibri"/>
              </a:rPr>
              <a:t>Com…pl…ex </a:t>
            </a:r>
            <a:endParaRPr/>
          </a:p>
          <a:p>
            <a:pPr indent="-9525" lvl="0" marL="238125" marR="0" rtl="0" algn="l">
              <a:lnSpc>
                <a:spcPct val="90000"/>
              </a:lnSpc>
              <a:spcBef>
                <a:spcPts val="1000"/>
              </a:spcBef>
              <a:spcAft>
                <a:spcPts val="0"/>
              </a:spcAft>
              <a:buNone/>
            </a:pPr>
            <a:r>
              <a:t/>
            </a:r>
            <a:endParaRPr b="0" i="0" sz="2800" u="none" cap="none" strike="noStrike">
              <a:solidFill>
                <a:srgbClr val="0771BA"/>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8" name="Shape 1548"/>
        <p:cNvGrpSpPr/>
        <p:nvPr/>
      </p:nvGrpSpPr>
      <p:grpSpPr>
        <a:xfrm>
          <a:off x="0" y="0"/>
          <a:ext cx="0" cy="0"/>
          <a:chOff x="0" y="0"/>
          <a:chExt cx="0" cy="0"/>
        </a:xfrm>
      </p:grpSpPr>
      <p:sp>
        <p:nvSpPr>
          <p:cNvPr id="1549" name="Google Shape;1549;p17"/>
          <p:cNvSpPr txBox="1"/>
          <p:nvPr>
            <p:ph type="ctrTitle"/>
          </p:nvPr>
        </p:nvSpPr>
        <p:spPr>
          <a:xfrm>
            <a:off x="820738" y="0"/>
            <a:ext cx="11371262"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Calibri"/>
              <a:buNone/>
            </a:pPr>
            <a:r>
              <a:rPr b="1" i="0" lang="en-JM" sz="5000" u="none" cap="none" strike="noStrike">
                <a:solidFill>
                  <a:srgbClr val="006FB6"/>
                </a:solidFill>
                <a:latin typeface="Calibri"/>
                <a:ea typeface="Calibri"/>
                <a:cs typeface="Calibri"/>
                <a:sym typeface="Calibri"/>
              </a:rPr>
              <a:t>Lekti = konvèsasyon (K-1)</a:t>
            </a:r>
            <a:endParaRPr/>
          </a:p>
        </p:txBody>
      </p:sp>
      <p:sp>
        <p:nvSpPr>
          <p:cNvPr id="1550" name="Google Shape;1550;p17"/>
          <p:cNvSpPr txBox="1"/>
          <p:nvPr>
            <p:ph idx="1" type="body"/>
          </p:nvPr>
        </p:nvSpPr>
        <p:spPr>
          <a:xfrm>
            <a:off x="1743075" y="2940050"/>
            <a:ext cx="3487738" cy="12366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JM" sz="2800" u="none" cap="none" strike="noStrike">
                <a:solidFill>
                  <a:srgbClr val="006FB6"/>
                </a:solidFill>
                <a:latin typeface="Calibri"/>
                <a:ea typeface="Calibri"/>
                <a:cs typeface="Calibri"/>
                <a:sym typeface="Calibri"/>
              </a:rPr>
              <a:t>Siveye fason bouch ou fè mouvman lè ou di ‘cat’ ak ‘sat.’</a:t>
            </a:r>
            <a:endParaRPr/>
          </a:p>
        </p:txBody>
      </p:sp>
      <p:sp>
        <p:nvSpPr>
          <p:cNvPr id="1551" name="Google Shape;1551;p17"/>
          <p:cNvSpPr txBox="1"/>
          <p:nvPr>
            <p:ph idx="2" type="body"/>
          </p:nvPr>
        </p:nvSpPr>
        <p:spPr>
          <a:xfrm>
            <a:off x="4073525" y="4724400"/>
            <a:ext cx="3306763" cy="1393825"/>
          </a:xfrm>
          <a:prstGeom prst="rect">
            <a:avLst/>
          </a:prstGeom>
          <a:noFill/>
          <a:ln>
            <a:noFill/>
          </a:ln>
        </p:spPr>
        <p:txBody>
          <a:bodyPr anchorCtr="0" anchor="ctr" bIns="45700" lIns="91425" spcFirstLastPara="1" rIns="91425" wrap="square" tIns="45700">
            <a:noAutofit/>
          </a:bodyPr>
          <a:lstStyle/>
          <a:p>
            <a:pPr indent="-3175" lvl="0" marL="231775" marR="0" rtl="0" algn="l">
              <a:lnSpc>
                <a:spcPct val="90000"/>
              </a:lnSpc>
              <a:spcBef>
                <a:spcPts val="0"/>
              </a:spcBef>
              <a:spcAft>
                <a:spcPts val="0"/>
              </a:spcAft>
              <a:buNone/>
            </a:pPr>
            <a:r>
              <a:rPr b="0" i="0" lang="en-JM" sz="2800" u="none" cap="none" strike="noStrike">
                <a:solidFill>
                  <a:srgbClr val="006FB6"/>
                </a:solidFill>
                <a:latin typeface="Calibri"/>
                <a:ea typeface="Calibri"/>
                <a:cs typeface="Calibri"/>
                <a:sym typeface="Calibri"/>
              </a:rPr>
              <a:t>Kijan bouch ou fè mouvman lè ou fè son chak lèt?</a:t>
            </a:r>
            <a:endParaRPr/>
          </a:p>
        </p:txBody>
      </p:sp>
      <p:sp>
        <p:nvSpPr>
          <p:cNvPr id="1552" name="Google Shape;1552;p17"/>
          <p:cNvSpPr txBox="1"/>
          <p:nvPr>
            <p:ph idx="3" type="body"/>
          </p:nvPr>
        </p:nvSpPr>
        <p:spPr>
          <a:xfrm>
            <a:off x="241300" y="1446213"/>
            <a:ext cx="3487738" cy="123666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JM" sz="2800" u="none" cap="none" strike="noStrike">
                <a:solidFill>
                  <a:srgbClr val="006FB6"/>
                </a:solidFill>
                <a:latin typeface="Calibri"/>
                <a:ea typeface="Calibri"/>
                <a:cs typeface="Calibri"/>
                <a:sym typeface="Calibri"/>
              </a:rPr>
              <a:t>Kijan bouch ou fè mouvman lè ou fè son lèt sa a?</a:t>
            </a:r>
            <a:endParaRPr/>
          </a:p>
        </p:txBody>
      </p:sp>
      <p:sp>
        <p:nvSpPr>
          <p:cNvPr id="1553" name="Google Shape;1553;p17"/>
          <p:cNvSpPr txBox="1"/>
          <p:nvPr>
            <p:ph idx="4" type="body"/>
          </p:nvPr>
        </p:nvSpPr>
        <p:spPr>
          <a:xfrm>
            <a:off x="319088" y="4495800"/>
            <a:ext cx="2886075" cy="1392238"/>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0"/>
              </a:spcBef>
              <a:spcAft>
                <a:spcPts val="0"/>
              </a:spcAft>
              <a:buNone/>
            </a:pPr>
            <a:r>
              <a:rPr b="0" i="0" lang="en-JM" sz="2800" u="none" cap="none" strike="noStrike">
                <a:solidFill>
                  <a:srgbClr val="006FB6"/>
                </a:solidFill>
                <a:latin typeface="Calibri"/>
                <a:ea typeface="Calibri"/>
                <a:cs typeface="Calibri"/>
                <a:sym typeface="Calibri"/>
              </a:rPr>
              <a:t>Kisa ou remake lè ou di mo ‘big’ ak ‘rag’?</a:t>
            </a:r>
            <a:endParaRPr/>
          </a:p>
        </p:txBody>
      </p:sp>
      <p:pic>
        <p:nvPicPr>
          <p:cNvPr id="1554" name="Google Shape;1554;p17"/>
          <p:cNvPicPr preferRelativeResize="0"/>
          <p:nvPr/>
        </p:nvPicPr>
        <p:blipFill rotWithShape="1">
          <a:blip r:embed="rId3">
            <a:alphaModFix/>
          </a:blip>
          <a:srcRect b="0" l="0" r="0" t="-1666"/>
          <a:stretch/>
        </p:blipFill>
        <p:spPr>
          <a:xfrm>
            <a:off x="241300" y="87313"/>
            <a:ext cx="677863" cy="1003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8" name="Shape 1558"/>
        <p:cNvGrpSpPr/>
        <p:nvPr/>
      </p:nvGrpSpPr>
      <p:grpSpPr>
        <a:xfrm>
          <a:off x="0" y="0"/>
          <a:ext cx="0" cy="0"/>
          <a:chOff x="0" y="0"/>
          <a:chExt cx="0" cy="0"/>
        </a:xfrm>
      </p:grpSpPr>
      <p:sp>
        <p:nvSpPr>
          <p:cNvPr id="1559" name="Google Shape;1559;p18"/>
          <p:cNvSpPr txBox="1"/>
          <p:nvPr>
            <p:ph type="ctrTitle"/>
          </p:nvPr>
        </p:nvSpPr>
        <p:spPr>
          <a:xfrm>
            <a:off x="833438" y="0"/>
            <a:ext cx="11358562"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Calibri"/>
              <a:buNone/>
            </a:pPr>
            <a:r>
              <a:rPr b="1" i="0" lang="en-JM" sz="5000" u="none" cap="none" strike="noStrike">
                <a:solidFill>
                  <a:srgbClr val="006FB6"/>
                </a:solidFill>
                <a:latin typeface="Calibri"/>
                <a:ea typeface="Calibri"/>
                <a:cs typeface="Calibri"/>
                <a:sym typeface="Calibri"/>
              </a:rPr>
              <a:t>Lekti = konvèsasyon (2-3)</a:t>
            </a:r>
            <a:endParaRPr/>
          </a:p>
        </p:txBody>
      </p:sp>
      <p:sp>
        <p:nvSpPr>
          <p:cNvPr id="1560" name="Google Shape;1560;p18"/>
          <p:cNvSpPr txBox="1"/>
          <p:nvPr>
            <p:ph idx="1" type="body"/>
          </p:nvPr>
        </p:nvSpPr>
        <p:spPr>
          <a:xfrm>
            <a:off x="8450263" y="3165475"/>
            <a:ext cx="3487737" cy="12366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JM" sz="2800" u="none" cap="none" strike="noStrike">
                <a:solidFill>
                  <a:srgbClr val="006FB6"/>
                </a:solidFill>
                <a:latin typeface="Calibri"/>
                <a:ea typeface="Calibri"/>
                <a:cs typeface="Calibri"/>
                <a:sym typeface="Calibri"/>
              </a:rPr>
              <a:t>Kijan de mo sa yo sonnen menm jan oswa nan fason diferan?</a:t>
            </a:r>
            <a:endParaRPr/>
          </a:p>
        </p:txBody>
      </p:sp>
      <p:sp>
        <p:nvSpPr>
          <p:cNvPr id="1561" name="Google Shape;1561;p18"/>
          <p:cNvSpPr txBox="1"/>
          <p:nvPr>
            <p:ph idx="2" type="body"/>
          </p:nvPr>
        </p:nvSpPr>
        <p:spPr>
          <a:xfrm>
            <a:off x="5816600" y="1589088"/>
            <a:ext cx="3487738" cy="123666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JM" sz="2800" u="none" cap="none" strike="noStrike">
                <a:solidFill>
                  <a:srgbClr val="006FB6"/>
                </a:solidFill>
                <a:latin typeface="Calibri"/>
                <a:ea typeface="Calibri"/>
                <a:cs typeface="Calibri"/>
                <a:sym typeface="Calibri"/>
              </a:rPr>
              <a:t>Kijan bouch ou fè mouvman lè ou di chak silab nan mo sa a?</a:t>
            </a:r>
            <a:endParaRPr/>
          </a:p>
        </p:txBody>
      </p:sp>
      <p:sp>
        <p:nvSpPr>
          <p:cNvPr id="1562" name="Google Shape;1562;p18"/>
          <p:cNvSpPr txBox="1"/>
          <p:nvPr>
            <p:ph idx="3" type="body"/>
          </p:nvPr>
        </p:nvSpPr>
        <p:spPr>
          <a:xfrm>
            <a:off x="6003925" y="4619625"/>
            <a:ext cx="5387975" cy="139382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JM" sz="2800" u="none" cap="none" strike="noStrike">
                <a:solidFill>
                  <a:srgbClr val="006FB6"/>
                </a:solidFill>
                <a:latin typeface="Calibri"/>
                <a:ea typeface="Calibri"/>
                <a:cs typeface="Calibri"/>
                <a:sym typeface="Calibri"/>
              </a:rPr>
              <a:t>Siveye mouvman bouch ou lè ou di chak silab mo sa a. Èske ou kapab mete tout son yo ansanm?</a:t>
            </a:r>
            <a:endParaRPr/>
          </a:p>
        </p:txBody>
      </p:sp>
      <p:pic>
        <p:nvPicPr>
          <p:cNvPr id="1563" name="Google Shape;1563;p18"/>
          <p:cNvPicPr preferRelativeResize="0"/>
          <p:nvPr/>
        </p:nvPicPr>
        <p:blipFill rotWithShape="1">
          <a:blip r:embed="rId3">
            <a:alphaModFix/>
          </a:blip>
          <a:srcRect b="0" l="0" r="0" t="0"/>
          <a:stretch/>
        </p:blipFill>
        <p:spPr>
          <a:xfrm>
            <a:off x="244475" y="103188"/>
            <a:ext cx="677863" cy="987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7" name="Shape 1567"/>
        <p:cNvGrpSpPr/>
        <p:nvPr/>
      </p:nvGrpSpPr>
      <p:grpSpPr>
        <a:xfrm>
          <a:off x="0" y="0"/>
          <a:ext cx="0" cy="0"/>
          <a:chOff x="0" y="0"/>
          <a:chExt cx="0" cy="0"/>
        </a:xfrm>
      </p:grpSpPr>
      <p:sp>
        <p:nvSpPr>
          <p:cNvPr id="1568" name="Google Shape;1568;g1dc95d21889_0_14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JM"/>
              <a:t>Fanmi plizyè lang</a:t>
            </a:r>
            <a:endParaRPr/>
          </a:p>
        </p:txBody>
      </p:sp>
      <p:sp>
        <p:nvSpPr>
          <p:cNvPr id="1569" name="Google Shape;1569;g1dc95d21889_0_143"/>
          <p:cNvSpPr txBox="1"/>
          <p:nvPr>
            <p:ph idx="1" type="body"/>
          </p:nvPr>
        </p:nvSpPr>
        <p:spPr>
          <a:xfrm>
            <a:off x="4588042" y="17749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en-JM" sz="2800">
                <a:latin typeface="Calibri"/>
                <a:ea typeface="Calibri"/>
                <a:cs typeface="Calibri"/>
                <a:sym typeface="Calibri"/>
              </a:rPr>
              <a:t>Itilize yon gid pou revize ponktiyasyon yo itilize nan lang Anglè </a:t>
            </a:r>
            <a:endParaRPr sz="2800"/>
          </a:p>
        </p:txBody>
      </p:sp>
      <p:sp>
        <p:nvSpPr>
          <p:cNvPr id="1570" name="Google Shape;1570;g1dc95d21889_0_143"/>
          <p:cNvSpPr txBox="1"/>
          <p:nvPr>
            <p:ph idx="2" type="body"/>
          </p:nvPr>
        </p:nvSpPr>
        <p:spPr>
          <a:xfrm>
            <a:off x="4588042" y="3117303"/>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en-JM" sz="2800">
                <a:latin typeface="Calibri"/>
                <a:ea typeface="Calibri"/>
                <a:cs typeface="Calibri"/>
                <a:sym typeface="Calibri"/>
              </a:rPr>
              <a:t>Gwo pati nan mo yo pou ede sonnen tankou mo enkoni.</a:t>
            </a:r>
            <a:r>
              <a:rPr lang="en-JM" sz="2800"/>
              <a:t> </a:t>
            </a:r>
            <a:endParaRPr sz="2800"/>
          </a:p>
        </p:txBody>
      </p:sp>
      <p:pic>
        <p:nvPicPr>
          <p:cNvPr id="1571" name="Google Shape;1571;g1dc95d21889_0_143"/>
          <p:cNvPicPr preferRelativeResize="0"/>
          <p:nvPr/>
        </p:nvPicPr>
        <p:blipFill rotWithShape="1">
          <a:blip r:embed="rId3">
            <a:alphaModFix/>
          </a:blip>
          <a:srcRect b="0" l="0" r="0" t="0"/>
          <a:stretch/>
        </p:blipFill>
        <p:spPr>
          <a:xfrm>
            <a:off x="2193675" y="1921450"/>
            <a:ext cx="1148275" cy="762600"/>
          </a:xfrm>
          <a:prstGeom prst="rect">
            <a:avLst/>
          </a:prstGeom>
          <a:noFill/>
          <a:ln>
            <a:noFill/>
          </a:ln>
        </p:spPr>
      </p:pic>
      <p:pic>
        <p:nvPicPr>
          <p:cNvPr id="1572" name="Google Shape;1572;g1dc95d21889_0_143"/>
          <p:cNvPicPr preferRelativeResize="0"/>
          <p:nvPr/>
        </p:nvPicPr>
        <p:blipFill rotWithShape="1">
          <a:blip r:embed="rId4">
            <a:alphaModFix/>
          </a:blip>
          <a:srcRect b="0" l="0" r="0" t="0"/>
          <a:stretch/>
        </p:blipFill>
        <p:spPr>
          <a:xfrm>
            <a:off x="1877225" y="3411788"/>
            <a:ext cx="1781175" cy="466725"/>
          </a:xfrm>
          <a:prstGeom prst="rect">
            <a:avLst/>
          </a:prstGeom>
          <a:noFill/>
          <a:ln>
            <a:noFill/>
          </a:ln>
        </p:spPr>
      </p:pic>
      <p:sp>
        <p:nvSpPr>
          <p:cNvPr id="1573" name="Google Shape;1573;g1dc95d21889_0_143"/>
          <p:cNvSpPr txBox="1"/>
          <p:nvPr>
            <p:ph idx="2" type="body"/>
          </p:nvPr>
        </p:nvSpPr>
        <p:spPr>
          <a:xfrm>
            <a:off x="4588050" y="4459703"/>
            <a:ext cx="7205400" cy="1402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en-JM" sz="2800">
                <a:latin typeface="Calibri"/>
                <a:ea typeface="Calibri"/>
                <a:cs typeface="Calibri"/>
                <a:sym typeface="Calibri"/>
              </a:rPr>
              <a:t>Konpare epi fè koneksyon ant lang natifnatal ou ak Anglè.</a:t>
            </a:r>
            <a:r>
              <a:rPr lang="en-JM" sz="2800"/>
              <a:t> </a:t>
            </a:r>
            <a:endParaRPr sz="2800"/>
          </a:p>
        </p:txBody>
      </p:sp>
      <p:pic>
        <p:nvPicPr>
          <p:cNvPr id="1574" name="Google Shape;1574;g1dc95d21889_0_143"/>
          <p:cNvPicPr preferRelativeResize="0"/>
          <p:nvPr/>
        </p:nvPicPr>
        <p:blipFill rotWithShape="1">
          <a:blip r:embed="rId5">
            <a:alphaModFix/>
          </a:blip>
          <a:srcRect b="0" l="0" r="0" t="0"/>
          <a:stretch/>
        </p:blipFill>
        <p:spPr>
          <a:xfrm>
            <a:off x="2272750" y="4744813"/>
            <a:ext cx="990125" cy="990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8" name="Shape 1578"/>
        <p:cNvGrpSpPr/>
        <p:nvPr/>
      </p:nvGrpSpPr>
      <p:grpSpPr>
        <a:xfrm>
          <a:off x="0" y="0"/>
          <a:ext cx="0" cy="0"/>
          <a:chOff x="0" y="0"/>
          <a:chExt cx="0" cy="0"/>
        </a:xfrm>
      </p:grpSpPr>
      <p:sp>
        <p:nvSpPr>
          <p:cNvPr id="1579" name="Google Shape;1579;p1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Calibri"/>
              <a:buNone/>
            </a:pPr>
            <a:r>
              <a:rPr b="1" i="0" lang="en-JM" sz="5000" u="none" cap="none" strike="noStrike">
                <a:solidFill>
                  <a:srgbClr val="006FB6"/>
                </a:solidFill>
                <a:latin typeface="Calibri"/>
                <a:ea typeface="Calibri"/>
                <a:cs typeface="Calibri"/>
                <a:sym typeface="Calibri"/>
              </a:rPr>
              <a:t>Tan Pratik</a:t>
            </a:r>
            <a:endParaRPr/>
          </a:p>
        </p:txBody>
      </p:sp>
      <p:sp>
        <p:nvSpPr>
          <p:cNvPr id="1580" name="Google Shape;1580;p19"/>
          <p:cNvSpPr txBox="1"/>
          <p:nvPr>
            <p:ph idx="1" type="body"/>
          </p:nvPr>
        </p:nvSpPr>
        <p:spPr>
          <a:xfrm>
            <a:off x="1639888" y="1374775"/>
            <a:ext cx="3394075" cy="105568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JM" sz="3200" u="none" cap="none" strike="noStrike">
                <a:solidFill>
                  <a:srgbClr val="006FB6"/>
                </a:solidFill>
                <a:latin typeface="Calibri"/>
                <a:ea typeface="Calibri"/>
                <a:cs typeface="Calibri"/>
                <a:sym typeface="Calibri"/>
              </a:rPr>
              <a:t>Chwazi yon mo konplike.</a:t>
            </a:r>
            <a:endParaRPr/>
          </a:p>
        </p:txBody>
      </p:sp>
      <p:sp>
        <p:nvSpPr>
          <p:cNvPr id="1581" name="Google Shape;1581;p19"/>
          <p:cNvSpPr txBox="1"/>
          <p:nvPr>
            <p:ph idx="2" type="body"/>
          </p:nvPr>
        </p:nvSpPr>
        <p:spPr>
          <a:xfrm>
            <a:off x="1628775" y="2592388"/>
            <a:ext cx="3392488" cy="105568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JM" sz="3200" u="none" cap="none" strike="noStrike">
                <a:solidFill>
                  <a:srgbClr val="006FB6"/>
                </a:solidFill>
                <a:latin typeface="Calibri"/>
                <a:ea typeface="Calibri"/>
                <a:cs typeface="Calibri"/>
                <a:sym typeface="Calibri"/>
              </a:rPr>
              <a:t>Siveye bouch k ap fè chak son.</a:t>
            </a:r>
            <a:endParaRPr/>
          </a:p>
        </p:txBody>
      </p:sp>
      <p:sp>
        <p:nvSpPr>
          <p:cNvPr id="1582" name="Google Shape;1582;p19"/>
          <p:cNvSpPr txBox="1"/>
          <p:nvPr>
            <p:ph idx="3" type="body"/>
          </p:nvPr>
        </p:nvSpPr>
        <p:spPr>
          <a:xfrm>
            <a:off x="1655763" y="3808413"/>
            <a:ext cx="3394075" cy="105568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JM" sz="3200" u="none" cap="none" strike="noStrike">
                <a:solidFill>
                  <a:srgbClr val="006FB6"/>
                </a:solidFill>
                <a:latin typeface="Calibri"/>
                <a:ea typeface="Calibri"/>
                <a:cs typeface="Calibri"/>
                <a:sym typeface="Calibri"/>
              </a:rPr>
              <a:t>Mete sa ansanm.</a:t>
            </a:r>
            <a:endParaRPr/>
          </a:p>
        </p:txBody>
      </p:sp>
      <p:sp>
        <p:nvSpPr>
          <p:cNvPr id="1583" name="Google Shape;1583;p19"/>
          <p:cNvSpPr txBox="1"/>
          <p:nvPr>
            <p:ph idx="4" type="body"/>
          </p:nvPr>
        </p:nvSpPr>
        <p:spPr>
          <a:xfrm>
            <a:off x="698500" y="1377950"/>
            <a:ext cx="847725" cy="1055688"/>
          </a:xfrm>
          <a:prstGeom prst="rect">
            <a:avLst/>
          </a:prstGeom>
          <a:noFill/>
          <a:ln>
            <a:noFill/>
          </a:ln>
        </p:spPr>
        <p:txBody>
          <a:bodyPr anchorCtr="0" anchor="ctr" bIns="45700" lIns="91425" spcFirstLastPara="1" rIns="91425" wrap="square" tIns="45700">
            <a:noAutofit/>
          </a:bodyPr>
          <a:lstStyle/>
          <a:p>
            <a:pPr indent="-228600" lvl="0" marL="457200" marR="0" rtl="0" algn="ctr">
              <a:lnSpc>
                <a:spcPct val="80000"/>
              </a:lnSpc>
              <a:spcBef>
                <a:spcPts val="0"/>
              </a:spcBef>
              <a:spcAft>
                <a:spcPts val="0"/>
              </a:spcAft>
              <a:buNone/>
            </a:pPr>
            <a:r>
              <a:rPr b="1" i="0" lang="en-JM" sz="6400" u="none" cap="none" strike="noStrike">
                <a:solidFill>
                  <a:srgbClr val="006FB6"/>
                </a:solidFill>
                <a:latin typeface="Calibri"/>
                <a:ea typeface="Calibri"/>
                <a:cs typeface="Calibri"/>
                <a:sym typeface="Calibri"/>
              </a:rPr>
              <a:t>1</a:t>
            </a:r>
            <a:endParaRPr/>
          </a:p>
        </p:txBody>
      </p:sp>
      <p:sp>
        <p:nvSpPr>
          <p:cNvPr id="1584" name="Google Shape;1584;p19"/>
          <p:cNvSpPr txBox="1"/>
          <p:nvPr>
            <p:ph idx="5" type="body"/>
          </p:nvPr>
        </p:nvSpPr>
        <p:spPr>
          <a:xfrm>
            <a:off x="698500" y="3808413"/>
            <a:ext cx="847725" cy="1055687"/>
          </a:xfrm>
          <a:prstGeom prst="rect">
            <a:avLst/>
          </a:prstGeom>
          <a:noFill/>
          <a:ln>
            <a:noFill/>
          </a:ln>
        </p:spPr>
        <p:txBody>
          <a:bodyPr anchorCtr="0" anchor="ctr" bIns="45700" lIns="91425" spcFirstLastPara="1" rIns="91425" wrap="square" tIns="45700">
            <a:noAutofit/>
          </a:bodyPr>
          <a:lstStyle/>
          <a:p>
            <a:pPr indent="-228600" lvl="0" marL="457200" marR="0" rtl="0" algn="ctr">
              <a:lnSpc>
                <a:spcPct val="80000"/>
              </a:lnSpc>
              <a:spcBef>
                <a:spcPts val="0"/>
              </a:spcBef>
              <a:spcAft>
                <a:spcPts val="0"/>
              </a:spcAft>
              <a:buNone/>
            </a:pPr>
            <a:r>
              <a:rPr b="1" i="0" lang="en-JM" sz="6400" u="none" cap="none" strike="noStrike">
                <a:solidFill>
                  <a:srgbClr val="006FB6"/>
                </a:solidFill>
                <a:latin typeface="Calibri"/>
                <a:ea typeface="Calibri"/>
                <a:cs typeface="Calibri"/>
                <a:sym typeface="Calibri"/>
              </a:rPr>
              <a:t>3</a:t>
            </a:r>
            <a:endParaRPr/>
          </a:p>
        </p:txBody>
      </p:sp>
      <p:sp>
        <p:nvSpPr>
          <p:cNvPr id="1585" name="Google Shape;1585;p19"/>
          <p:cNvSpPr txBox="1"/>
          <p:nvPr>
            <p:ph idx="6" type="body"/>
          </p:nvPr>
        </p:nvSpPr>
        <p:spPr>
          <a:xfrm>
            <a:off x="698500" y="2592388"/>
            <a:ext cx="847725" cy="1055687"/>
          </a:xfrm>
          <a:prstGeom prst="rect">
            <a:avLst/>
          </a:prstGeom>
          <a:noFill/>
          <a:ln>
            <a:noFill/>
          </a:ln>
        </p:spPr>
        <p:txBody>
          <a:bodyPr anchorCtr="0" anchor="ctr" bIns="45700" lIns="91425" spcFirstLastPara="1" rIns="91425" wrap="square" tIns="45700">
            <a:noAutofit/>
          </a:bodyPr>
          <a:lstStyle/>
          <a:p>
            <a:pPr indent="-228600" lvl="0" marL="457200" marR="0" rtl="0" algn="ctr">
              <a:lnSpc>
                <a:spcPct val="80000"/>
              </a:lnSpc>
              <a:spcBef>
                <a:spcPts val="0"/>
              </a:spcBef>
              <a:spcAft>
                <a:spcPts val="0"/>
              </a:spcAft>
              <a:buNone/>
            </a:pPr>
            <a:r>
              <a:rPr b="1" i="0" lang="en-JM" sz="6400" u="none" cap="none" strike="noStrike">
                <a:solidFill>
                  <a:srgbClr val="006FB6"/>
                </a:solidFill>
                <a:latin typeface="Calibri"/>
                <a:ea typeface="Calibri"/>
                <a:cs typeface="Calibri"/>
                <a:sym typeface="Calibri"/>
              </a:rPr>
              <a:t>2</a:t>
            </a:r>
            <a:endParaRPr/>
          </a:p>
        </p:txBody>
      </p:sp>
      <p:sp>
        <p:nvSpPr>
          <p:cNvPr id="1586" name="Google Shape;1586;p19"/>
          <p:cNvSpPr txBox="1"/>
          <p:nvPr>
            <p:ph idx="7" type="body"/>
          </p:nvPr>
        </p:nvSpPr>
        <p:spPr>
          <a:xfrm>
            <a:off x="5534025" y="1420813"/>
            <a:ext cx="2336800" cy="1946275"/>
          </a:xfrm>
          <a:prstGeom prst="rect">
            <a:avLst/>
          </a:prstGeom>
          <a:noFill/>
          <a:ln>
            <a:noFill/>
          </a:ln>
        </p:spPr>
        <p:txBody>
          <a:bodyPr anchorCtr="0" anchor="t" bIns="45700" lIns="91425" spcFirstLastPara="1" rIns="91425" wrap="square" tIns="45700">
            <a:noAutofit/>
          </a:bodyPr>
          <a:lstStyle/>
          <a:p>
            <a:pPr indent="-12700" lvl="0" marL="241300" marR="0" rtl="0" algn="l">
              <a:spcBef>
                <a:spcPts val="0"/>
              </a:spcBef>
              <a:spcAft>
                <a:spcPts val="0"/>
              </a:spcAft>
              <a:buNone/>
            </a:pPr>
            <a:r>
              <a:rPr b="0" i="0" lang="en-JM" sz="3000" u="none" cap="none" strike="noStrike">
                <a:solidFill>
                  <a:srgbClr val="006FB6"/>
                </a:solidFill>
                <a:latin typeface="Calibri"/>
                <a:ea typeface="Calibri"/>
                <a:cs typeface="Calibri"/>
                <a:sym typeface="Calibri"/>
              </a:rPr>
              <a:t>Rele mwen lè ou gen yon kesyon!</a:t>
            </a:r>
            <a:endParaRPr/>
          </a:p>
        </p:txBody>
      </p:sp>
      <p:sp>
        <p:nvSpPr>
          <p:cNvPr id="1587" name="Google Shape;1587;p19"/>
          <p:cNvSpPr/>
          <p:nvPr>
            <p:ph idx="9" type="pic"/>
          </p:nvPr>
        </p:nvSpPr>
        <p:spPr>
          <a:xfrm>
            <a:off x="7967663" y="1420813"/>
            <a:ext cx="3962400" cy="3122612"/>
          </a:xfrm>
          <a:prstGeom prst="rect">
            <a:avLst/>
          </a:prstGeom>
          <a:noFill/>
          <a:ln>
            <a:noFill/>
          </a:ln>
        </p:spPr>
      </p:sp>
      <p:pic>
        <p:nvPicPr>
          <p:cNvPr id="1588" name="Google Shape;1588;p19"/>
          <p:cNvPicPr preferRelativeResize="0"/>
          <p:nvPr/>
        </p:nvPicPr>
        <p:blipFill rotWithShape="1">
          <a:blip r:embed="rId3">
            <a:alphaModFix/>
          </a:blip>
          <a:srcRect b="0" l="7549" r="7538" t="0"/>
          <a:stretch/>
        </p:blipFill>
        <p:spPr>
          <a:xfrm>
            <a:off x="7967663" y="1420813"/>
            <a:ext cx="3962400" cy="31226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2" name="Shape 1592"/>
        <p:cNvGrpSpPr/>
        <p:nvPr/>
      </p:nvGrpSpPr>
      <p:grpSpPr>
        <a:xfrm>
          <a:off x="0" y="0"/>
          <a:ext cx="0" cy="0"/>
          <a:chOff x="0" y="0"/>
          <a:chExt cx="0" cy="0"/>
        </a:xfrm>
      </p:grpSpPr>
      <p:sp>
        <p:nvSpPr>
          <p:cNvPr id="1593" name="Google Shape;1593;g2cb12a16f15_0_109"/>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JM" sz="4400">
                <a:latin typeface="Calibri"/>
                <a:ea typeface="Calibri"/>
                <a:cs typeface="Calibri"/>
                <a:sym typeface="Calibri"/>
              </a:rPr>
              <a:t>Refleksyon</a:t>
            </a:r>
            <a:r>
              <a:rPr lang="en-JM"/>
              <a:t>  </a:t>
            </a:r>
            <a:endParaRPr/>
          </a:p>
        </p:txBody>
      </p:sp>
      <p:sp>
        <p:nvSpPr>
          <p:cNvPr id="1594" name="Google Shape;1594;g2cb12a16f15_0_109"/>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2400"/>
              </a:spcBef>
              <a:spcAft>
                <a:spcPts val="0"/>
              </a:spcAft>
              <a:buClr>
                <a:srgbClr val="006FB6"/>
              </a:buClr>
              <a:buSzPts val="3400"/>
              <a:buChar char="•"/>
            </a:pPr>
            <a:r>
              <a:rPr lang="en-JM" sz="3100"/>
              <a:t>Èske w genyen kesyon sou ti konsèy sou lekti a?</a:t>
            </a:r>
            <a:endParaRPr sz="3100"/>
          </a:p>
          <a:p>
            <a:pPr indent="-457200" lvl="0" marL="457200" rtl="0" algn="l">
              <a:lnSpc>
                <a:spcPct val="100000"/>
              </a:lnSpc>
              <a:spcBef>
                <a:spcPts val="2400"/>
              </a:spcBef>
              <a:spcAft>
                <a:spcPts val="0"/>
              </a:spcAft>
              <a:buClr>
                <a:srgbClr val="006FB6"/>
              </a:buClr>
              <a:buSzPts val="3400"/>
              <a:buChar char="•"/>
            </a:pPr>
            <a:r>
              <a:rPr lang="en-JM" sz="3100"/>
              <a:t>Vire epi pale ak piti ou a: Èske w santi w pare pou eseye ti konsèy sou lekti lakay ou?</a:t>
            </a:r>
            <a:endParaRPr sz="3100"/>
          </a:p>
          <a:p>
            <a:pPr indent="-457200" lvl="0" marL="457200" rtl="0" algn="l">
              <a:lnSpc>
                <a:spcPct val="100000"/>
              </a:lnSpc>
              <a:spcBef>
                <a:spcPts val="2400"/>
              </a:spcBef>
              <a:spcAft>
                <a:spcPts val="0"/>
              </a:spcAft>
              <a:buSzPts val="3400"/>
              <a:buChar char="•"/>
            </a:pPr>
            <a:r>
              <a:rPr lang="en-JM" sz="3100"/>
              <a:t>Tanpri pataje kijan ou ta ka itilize sa a lakay ou.</a:t>
            </a:r>
            <a:endParaRPr sz="3100"/>
          </a:p>
        </p:txBody>
      </p:sp>
      <p:sp>
        <p:nvSpPr>
          <p:cNvPr id="1595" name="Google Shape;1595;g2cb12a16f15_0_109"/>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JM"/>
              <a:t>Kesyon w lan pral ede yon lòt moun nan sal la!</a:t>
            </a:r>
            <a:endParaRPr/>
          </a:p>
        </p:txBody>
      </p:sp>
      <p:pic>
        <p:nvPicPr>
          <p:cNvPr descr="A close up of a logo&#10;&#10;Description automatically generated" id="1596" name="Google Shape;1596;g2cb12a16f15_0_109"/>
          <p:cNvPicPr preferRelativeResize="0"/>
          <p:nvPr>
            <p:ph idx="2" type="pic"/>
          </p:nvPr>
        </p:nvPicPr>
        <p:blipFill rotWithShape="1">
          <a:blip r:embed="rId3">
            <a:alphaModFix/>
          </a:blip>
          <a:srcRect b="0" l="6933" r="6933" t="0"/>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0" name="Shape 1600"/>
        <p:cNvGrpSpPr/>
        <p:nvPr/>
      </p:nvGrpSpPr>
      <p:grpSpPr>
        <a:xfrm>
          <a:off x="0" y="0"/>
          <a:ext cx="0" cy="0"/>
          <a:chOff x="0" y="0"/>
          <a:chExt cx="0" cy="0"/>
        </a:xfrm>
      </p:grpSpPr>
      <p:sp>
        <p:nvSpPr>
          <p:cNvPr id="1601" name="Google Shape;1601;p24"/>
          <p:cNvSpPr txBox="1"/>
          <p:nvPr>
            <p:ph type="title"/>
          </p:nvPr>
        </p:nvSpPr>
        <p:spPr>
          <a:xfrm>
            <a:off x="-7938" y="0"/>
            <a:ext cx="8639176" cy="125095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00000"/>
              </a:buClr>
              <a:buSzPts val="5000"/>
              <a:buFont typeface="Calibri"/>
              <a:buNone/>
            </a:pPr>
            <a:r>
              <a:rPr b="1" lang="en-JM" sz="5000">
                <a:solidFill>
                  <a:srgbClr val="0771BA"/>
                </a:solidFill>
                <a:latin typeface="Calibri"/>
                <a:ea typeface="Calibri"/>
                <a:cs typeface="Calibri"/>
                <a:sym typeface="Calibri"/>
              </a:rPr>
              <a:t>Remak, souple</a:t>
            </a:r>
            <a:endParaRPr/>
          </a:p>
        </p:txBody>
      </p:sp>
      <p:pic>
        <p:nvPicPr>
          <p:cNvPr id="1602" name="Google Shape;1602;p24"/>
          <p:cNvPicPr preferRelativeResize="0"/>
          <p:nvPr>
            <p:ph idx="2" type="pic"/>
          </p:nvPr>
        </p:nvPicPr>
        <p:blipFill rotWithShape="1">
          <a:blip r:embed="rId3">
            <a:alphaModFix/>
          </a:blip>
          <a:srcRect b="-4521" l="275" r="274" t="-7980"/>
          <a:stretch/>
        </p:blipFill>
        <p:spPr>
          <a:xfrm>
            <a:off x="8953500" y="1444625"/>
            <a:ext cx="2916238" cy="2597150"/>
          </a:xfrm>
          <a:prstGeom prst="rect">
            <a:avLst/>
          </a:prstGeom>
          <a:noFill/>
          <a:ln>
            <a:noFill/>
          </a:ln>
        </p:spPr>
      </p:pic>
      <p:sp>
        <p:nvSpPr>
          <p:cNvPr id="1603" name="Google Shape;1603;p24"/>
          <p:cNvSpPr txBox="1"/>
          <p:nvPr>
            <p:ph idx="1" type="body"/>
          </p:nvPr>
        </p:nvSpPr>
        <p:spPr>
          <a:xfrm>
            <a:off x="9163050" y="4075113"/>
            <a:ext cx="2497138" cy="236855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0"/>
              </a:spcBef>
              <a:spcAft>
                <a:spcPts val="0"/>
              </a:spcAft>
              <a:buClr>
                <a:srgbClr val="006FB6"/>
              </a:buClr>
              <a:buSzPts val="3200"/>
              <a:buFont typeface="Noto Sans Symbols"/>
              <a:buNone/>
            </a:pPr>
            <a:r>
              <a:rPr b="0" i="0" lang="en-JM" sz="3200" u="none" cap="none" strike="noStrike">
                <a:solidFill>
                  <a:srgbClr val="006FB6"/>
                </a:solidFill>
                <a:latin typeface="Calibri"/>
                <a:ea typeface="Calibri"/>
                <a:cs typeface="Calibri"/>
                <a:sym typeface="Calibri"/>
              </a:rPr>
              <a:t>Remak ou ap amelyore ran nou ansanm!</a:t>
            </a:r>
            <a:endParaRPr/>
          </a:p>
        </p:txBody>
      </p:sp>
      <p:pic>
        <p:nvPicPr>
          <p:cNvPr descr="A picture containing person, indoor, blueDescription automatically generated" id="1604" name="Google Shape;1604;p24"/>
          <p:cNvPicPr preferRelativeResize="0"/>
          <p:nvPr>
            <p:ph idx="2" type="pic"/>
          </p:nvPr>
        </p:nvPicPr>
        <p:blipFill rotWithShape="1">
          <a:blip r:embed="rId4">
            <a:alphaModFix/>
          </a:blip>
          <a:srcRect b="21827" l="0" r="0" t="21827"/>
          <a:stretch/>
        </p:blipFill>
        <p:spPr>
          <a:xfrm>
            <a:off x="1620838" y="1733550"/>
            <a:ext cx="5124450" cy="38496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1" name="Shape 1451"/>
        <p:cNvGrpSpPr/>
        <p:nvPr/>
      </p:nvGrpSpPr>
      <p:grpSpPr>
        <a:xfrm>
          <a:off x="0" y="0"/>
          <a:ext cx="0" cy="0"/>
          <a:chOff x="0" y="0"/>
          <a:chExt cx="0" cy="0"/>
        </a:xfrm>
      </p:grpSpPr>
      <p:sp>
        <p:nvSpPr>
          <p:cNvPr id="1452" name="Google Shape;1452;p4"/>
          <p:cNvSpPr txBox="1"/>
          <p:nvPr>
            <p:ph type="title"/>
          </p:nvPr>
        </p:nvSpPr>
        <p:spPr>
          <a:xfrm>
            <a:off x="0" y="5994400"/>
            <a:ext cx="9156700" cy="558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JM" sz="4400" u="none" cap="none" strike="noStrike">
                <a:solidFill>
                  <a:srgbClr val="006FB6"/>
                </a:solidFill>
                <a:latin typeface="Calibri"/>
                <a:ea typeface="Calibri"/>
                <a:cs typeface="Calibri"/>
                <a:sym typeface="Calibri"/>
              </a:rPr>
              <a:t>Pran yon ti pòz epi wè   son yo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6" name="Shape 1456"/>
        <p:cNvGrpSpPr/>
        <p:nvPr/>
      </p:nvGrpSpPr>
      <p:grpSpPr>
        <a:xfrm>
          <a:off x="0" y="0"/>
          <a:ext cx="0" cy="0"/>
          <a:chOff x="0" y="0"/>
          <a:chExt cx="0" cy="0"/>
        </a:xfrm>
      </p:grpSpPr>
      <p:sp>
        <p:nvSpPr>
          <p:cNvPr id="1457" name="Google Shape;1457;p5"/>
          <p:cNvSpPr txBox="1"/>
          <p:nvPr>
            <p:ph idx="1" type="body"/>
          </p:nvPr>
        </p:nvSpPr>
        <p:spPr>
          <a:xfrm>
            <a:off x="1660525" y="1489075"/>
            <a:ext cx="3394075" cy="105568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JM" sz="3000" u="none" cap="none" strike="noStrike">
                <a:solidFill>
                  <a:srgbClr val="006FB6"/>
                </a:solidFill>
                <a:latin typeface="Calibri"/>
                <a:ea typeface="Calibri"/>
                <a:cs typeface="Calibri"/>
                <a:sym typeface="Calibri"/>
              </a:rPr>
              <a:t>Byenveni </a:t>
            </a:r>
            <a:endParaRPr/>
          </a:p>
        </p:txBody>
      </p:sp>
      <p:sp>
        <p:nvSpPr>
          <p:cNvPr id="1458" name="Google Shape;1458;p5"/>
          <p:cNvSpPr txBox="1"/>
          <p:nvPr>
            <p:ph idx="2" type="body"/>
          </p:nvPr>
        </p:nvSpPr>
        <p:spPr>
          <a:xfrm>
            <a:off x="1660525" y="2652713"/>
            <a:ext cx="3394075" cy="105568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JM" sz="3000" u="none" cap="none" strike="noStrike">
                <a:solidFill>
                  <a:srgbClr val="006FB6"/>
                </a:solidFill>
                <a:latin typeface="Calibri"/>
                <a:ea typeface="Calibri"/>
                <a:cs typeface="Calibri"/>
                <a:sym typeface="Calibri"/>
              </a:rPr>
              <a:t>Ti Konsèy </a:t>
            </a:r>
            <a:endParaRPr/>
          </a:p>
        </p:txBody>
      </p:sp>
      <p:sp>
        <p:nvSpPr>
          <p:cNvPr id="1459" name="Google Shape;1459;p5"/>
          <p:cNvSpPr txBox="1"/>
          <p:nvPr>
            <p:ph idx="3" type="body"/>
          </p:nvPr>
        </p:nvSpPr>
        <p:spPr>
          <a:xfrm>
            <a:off x="1660525" y="3816350"/>
            <a:ext cx="3394075" cy="105568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JM" sz="3000" u="none" cap="none" strike="noStrike">
                <a:solidFill>
                  <a:srgbClr val="006FB6"/>
                </a:solidFill>
                <a:latin typeface="Calibri"/>
                <a:ea typeface="Calibri"/>
                <a:cs typeface="Calibri"/>
                <a:sym typeface="Calibri"/>
              </a:rPr>
              <a:t>Tan pou Pratik</a:t>
            </a:r>
            <a:endParaRPr/>
          </a:p>
        </p:txBody>
      </p:sp>
      <p:sp>
        <p:nvSpPr>
          <p:cNvPr id="1460" name="Google Shape;1460;p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Calibri"/>
              <a:buNone/>
            </a:pPr>
            <a:r>
              <a:rPr b="1" i="0" lang="en-JM" sz="5000" u="none" cap="none" strike="noStrike">
                <a:solidFill>
                  <a:srgbClr val="006FB6"/>
                </a:solidFill>
                <a:latin typeface="Calibri"/>
                <a:ea typeface="Calibri"/>
                <a:cs typeface="Calibri"/>
                <a:sym typeface="Calibri"/>
              </a:rPr>
              <a:t>Ajanda </a:t>
            </a:r>
            <a:endParaRPr/>
          </a:p>
        </p:txBody>
      </p:sp>
      <p:sp>
        <p:nvSpPr>
          <p:cNvPr id="1461" name="Google Shape;1461;p5"/>
          <p:cNvSpPr txBox="1"/>
          <p:nvPr>
            <p:ph idx="4" type="body"/>
          </p:nvPr>
        </p:nvSpPr>
        <p:spPr>
          <a:xfrm>
            <a:off x="1660525" y="4992688"/>
            <a:ext cx="3643313" cy="105568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JM" sz="3000" u="none" cap="none" strike="noStrike">
                <a:solidFill>
                  <a:srgbClr val="006FB6"/>
                </a:solidFill>
                <a:latin typeface="Calibri"/>
                <a:ea typeface="Calibri"/>
                <a:cs typeface="Calibri"/>
                <a:sym typeface="Calibri"/>
              </a:rPr>
              <a:t>Refleksyon ak mizajou </a:t>
            </a:r>
            <a:endParaRPr/>
          </a:p>
        </p:txBody>
      </p:sp>
      <p:pic>
        <p:nvPicPr>
          <p:cNvPr id="1462" name="Google Shape;1462;p5"/>
          <p:cNvPicPr preferRelativeResize="0"/>
          <p:nvPr>
            <p:ph idx="5" type="body"/>
          </p:nvPr>
        </p:nvPicPr>
        <p:blipFill rotWithShape="1">
          <a:blip r:embed="rId3">
            <a:alphaModFix/>
          </a:blip>
          <a:srcRect b="0" l="0" r="0" t="0"/>
          <a:stretch/>
        </p:blipFill>
        <p:spPr>
          <a:xfrm>
            <a:off x="912813" y="1504950"/>
            <a:ext cx="573087" cy="908050"/>
          </a:xfrm>
          <a:prstGeom prst="rect">
            <a:avLst/>
          </a:prstGeom>
          <a:noFill/>
          <a:ln>
            <a:noFill/>
          </a:ln>
        </p:spPr>
      </p:pic>
      <p:pic>
        <p:nvPicPr>
          <p:cNvPr id="1463" name="Google Shape;1463;p5"/>
          <p:cNvPicPr preferRelativeResize="0"/>
          <p:nvPr>
            <p:ph idx="6" type="body"/>
          </p:nvPr>
        </p:nvPicPr>
        <p:blipFill rotWithShape="1">
          <a:blip r:embed="rId4">
            <a:alphaModFix/>
          </a:blip>
          <a:srcRect b="0" l="0" r="0" t="0"/>
          <a:stretch/>
        </p:blipFill>
        <p:spPr>
          <a:xfrm>
            <a:off x="693738" y="2820988"/>
            <a:ext cx="758825" cy="709612"/>
          </a:xfrm>
          <a:prstGeom prst="rect">
            <a:avLst/>
          </a:prstGeom>
          <a:noFill/>
          <a:ln>
            <a:noFill/>
          </a:ln>
        </p:spPr>
      </p:pic>
      <p:pic>
        <p:nvPicPr>
          <p:cNvPr id="1464" name="Google Shape;1464;p5"/>
          <p:cNvPicPr preferRelativeResize="0"/>
          <p:nvPr>
            <p:ph idx="7" type="body"/>
          </p:nvPr>
        </p:nvPicPr>
        <p:blipFill rotWithShape="1">
          <a:blip r:embed="rId5">
            <a:alphaModFix/>
          </a:blip>
          <a:srcRect b="0" l="0" r="0" t="0"/>
          <a:stretch/>
        </p:blipFill>
        <p:spPr>
          <a:xfrm>
            <a:off x="676275" y="3937000"/>
            <a:ext cx="793750" cy="714375"/>
          </a:xfrm>
          <a:prstGeom prst="rect">
            <a:avLst/>
          </a:prstGeom>
          <a:noFill/>
          <a:ln>
            <a:noFill/>
          </a:ln>
        </p:spPr>
      </p:pic>
      <p:pic>
        <p:nvPicPr>
          <p:cNvPr id="1465" name="Google Shape;1465;p5"/>
          <p:cNvPicPr preferRelativeResize="0"/>
          <p:nvPr>
            <p:ph idx="8" type="body"/>
          </p:nvPr>
        </p:nvPicPr>
        <p:blipFill rotWithShape="1">
          <a:blip r:embed="rId6">
            <a:alphaModFix/>
          </a:blip>
          <a:srcRect b="0" l="0" r="0" t="0"/>
          <a:stretch/>
        </p:blipFill>
        <p:spPr>
          <a:xfrm>
            <a:off x="744538" y="5087938"/>
            <a:ext cx="657225" cy="719137"/>
          </a:xfrm>
          <a:prstGeom prst="rect">
            <a:avLst/>
          </a:prstGeom>
          <a:noFill/>
          <a:ln>
            <a:noFill/>
          </a:ln>
        </p:spPr>
      </p:pic>
      <p:pic>
        <p:nvPicPr>
          <p:cNvPr descr="A group of people posing for the cameraDescription automatically generated" id="1466" name="Google Shape;1466;p5"/>
          <p:cNvPicPr preferRelativeResize="0"/>
          <p:nvPr>
            <p:ph idx="2" type="pic"/>
          </p:nvPr>
        </p:nvPicPr>
        <p:blipFill rotWithShape="1">
          <a:blip r:embed="rId7">
            <a:alphaModFix/>
          </a:blip>
          <a:srcRect b="60" l="0" r="0" t="66"/>
          <a:stretch/>
        </p:blipFill>
        <p:spPr>
          <a:xfrm>
            <a:off x="6175375" y="1557338"/>
            <a:ext cx="5394325" cy="4518025"/>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0" name="Shape 1470"/>
        <p:cNvGrpSpPr/>
        <p:nvPr/>
      </p:nvGrpSpPr>
      <p:grpSpPr>
        <a:xfrm>
          <a:off x="0" y="0"/>
          <a:ext cx="0" cy="0"/>
          <a:chOff x="0" y="0"/>
          <a:chExt cx="0" cy="0"/>
        </a:xfrm>
      </p:grpSpPr>
      <p:sp>
        <p:nvSpPr>
          <p:cNvPr id="1471" name="Google Shape;1471;p6"/>
          <p:cNvSpPr txBox="1"/>
          <p:nvPr>
            <p:ph idx="1" type="body"/>
          </p:nvPr>
        </p:nvSpPr>
        <p:spPr>
          <a:xfrm>
            <a:off x="1044575" y="1501775"/>
            <a:ext cx="3435350" cy="104298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JM" sz="4000" u="none" cap="none" strike="noStrike">
                <a:solidFill>
                  <a:srgbClr val="006FB6"/>
                </a:solidFill>
                <a:latin typeface="Calibri"/>
                <a:ea typeface="Calibri"/>
                <a:cs typeface="Calibri"/>
                <a:sym typeface="Calibri"/>
              </a:rPr>
              <a:t>Prepare ou.</a:t>
            </a:r>
            <a:endParaRPr/>
          </a:p>
        </p:txBody>
      </p:sp>
      <p:sp>
        <p:nvSpPr>
          <p:cNvPr id="1472" name="Google Shape;1472;p6"/>
          <p:cNvSpPr txBox="1"/>
          <p:nvPr>
            <p:ph idx="2" type="body"/>
          </p:nvPr>
        </p:nvSpPr>
        <p:spPr>
          <a:xfrm>
            <a:off x="1046163" y="2652713"/>
            <a:ext cx="3433762" cy="104298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JM" sz="4000" u="none" cap="none" strike="noStrike">
                <a:solidFill>
                  <a:srgbClr val="006FB6"/>
                </a:solidFill>
                <a:latin typeface="Calibri"/>
                <a:ea typeface="Calibri"/>
                <a:cs typeface="Calibri"/>
                <a:sym typeface="Calibri"/>
              </a:rPr>
              <a:t>Montre ou prezan.</a:t>
            </a:r>
            <a:endParaRPr/>
          </a:p>
        </p:txBody>
      </p:sp>
      <p:sp>
        <p:nvSpPr>
          <p:cNvPr id="1473" name="Google Shape;1473;p6"/>
          <p:cNvSpPr txBox="1"/>
          <p:nvPr>
            <p:ph idx="3" type="body"/>
          </p:nvPr>
        </p:nvSpPr>
        <p:spPr>
          <a:xfrm>
            <a:off x="1044575" y="3803650"/>
            <a:ext cx="3433763" cy="104298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JM" sz="4000" u="none" cap="none" strike="noStrike">
                <a:solidFill>
                  <a:srgbClr val="006FB6"/>
                </a:solidFill>
                <a:latin typeface="Calibri"/>
                <a:ea typeface="Calibri"/>
                <a:cs typeface="Calibri"/>
                <a:sym typeface="Calibri"/>
              </a:rPr>
              <a:t>Montre ou gen koutwazi.</a:t>
            </a:r>
            <a:endParaRPr/>
          </a:p>
        </p:txBody>
      </p:sp>
      <p:sp>
        <p:nvSpPr>
          <p:cNvPr id="1474" name="Google Shape;1474;p6"/>
          <p:cNvSpPr txBox="1"/>
          <p:nvPr>
            <p:ph idx="4" type="body"/>
          </p:nvPr>
        </p:nvSpPr>
        <p:spPr>
          <a:xfrm>
            <a:off x="1044575" y="4959350"/>
            <a:ext cx="3433763" cy="104298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JM" sz="4000" u="none" cap="none" strike="noStrike">
                <a:solidFill>
                  <a:srgbClr val="006FB6"/>
                </a:solidFill>
                <a:latin typeface="Calibri"/>
                <a:ea typeface="Calibri"/>
                <a:cs typeface="Calibri"/>
                <a:sym typeface="Calibri"/>
              </a:rPr>
              <a:t>Poze kesyon.</a:t>
            </a:r>
            <a:endParaRPr/>
          </a:p>
        </p:txBody>
      </p:sp>
      <p:sp>
        <p:nvSpPr>
          <p:cNvPr id="1475" name="Google Shape;1475;p6"/>
          <p:cNvSpPr txBox="1"/>
          <p:nvPr>
            <p:ph type="ctrTitle"/>
          </p:nvPr>
        </p:nvSpPr>
        <p:spPr>
          <a:xfrm>
            <a:off x="0" y="3175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Calibri"/>
              <a:buNone/>
            </a:pPr>
            <a:r>
              <a:rPr b="1" i="0" lang="en-JM" sz="5000" u="none" cap="none" strike="noStrike">
                <a:solidFill>
                  <a:srgbClr val="006FB6"/>
                </a:solidFill>
                <a:latin typeface="Calibri"/>
                <a:ea typeface="Calibri"/>
                <a:cs typeface="Calibri"/>
                <a:sym typeface="Calibri"/>
              </a:rPr>
              <a:t>Gid pou atelye yo </a:t>
            </a:r>
            <a:endParaRPr/>
          </a:p>
        </p:txBody>
      </p:sp>
      <p:pic>
        <p:nvPicPr>
          <p:cNvPr descr="IconDescription automatically generated" id="1476" name="Google Shape;1476;p6"/>
          <p:cNvPicPr preferRelativeResize="0"/>
          <p:nvPr/>
        </p:nvPicPr>
        <p:blipFill rotWithShape="1">
          <a:blip r:embed="rId3">
            <a:alphaModFix/>
          </a:blip>
          <a:srcRect b="0" l="0" r="0" t="0"/>
          <a:stretch/>
        </p:blipFill>
        <p:spPr>
          <a:xfrm>
            <a:off x="350838" y="1601788"/>
            <a:ext cx="585787" cy="831850"/>
          </a:xfrm>
          <a:prstGeom prst="rect">
            <a:avLst/>
          </a:prstGeom>
          <a:noFill/>
          <a:ln>
            <a:noFill/>
          </a:ln>
        </p:spPr>
      </p:pic>
      <p:pic>
        <p:nvPicPr>
          <p:cNvPr descr="IconDescription automatically generated" id="1477" name="Google Shape;1477;p6"/>
          <p:cNvPicPr preferRelativeResize="0"/>
          <p:nvPr/>
        </p:nvPicPr>
        <p:blipFill rotWithShape="1">
          <a:blip r:embed="rId4">
            <a:alphaModFix/>
          </a:blip>
          <a:srcRect b="0" l="0" r="0" t="0"/>
          <a:stretch/>
        </p:blipFill>
        <p:spPr>
          <a:xfrm>
            <a:off x="350838" y="5187950"/>
            <a:ext cx="585787" cy="585788"/>
          </a:xfrm>
          <a:prstGeom prst="rect">
            <a:avLst/>
          </a:prstGeom>
          <a:noFill/>
          <a:ln>
            <a:noFill/>
          </a:ln>
        </p:spPr>
      </p:pic>
      <p:pic>
        <p:nvPicPr>
          <p:cNvPr descr="IconDescription automatically generated" id="1478" name="Google Shape;1478;p6"/>
          <p:cNvPicPr preferRelativeResize="0"/>
          <p:nvPr/>
        </p:nvPicPr>
        <p:blipFill rotWithShape="1">
          <a:blip r:embed="rId5">
            <a:alphaModFix/>
          </a:blip>
          <a:srcRect b="0" l="0" r="0" t="0"/>
          <a:stretch/>
        </p:blipFill>
        <p:spPr>
          <a:xfrm>
            <a:off x="350838" y="4116388"/>
            <a:ext cx="585787" cy="419100"/>
          </a:xfrm>
          <a:prstGeom prst="rect">
            <a:avLst/>
          </a:prstGeom>
          <a:noFill/>
          <a:ln>
            <a:noFill/>
          </a:ln>
        </p:spPr>
      </p:pic>
      <p:pic>
        <p:nvPicPr>
          <p:cNvPr descr="IconDescription automatically generated" id="1479" name="Google Shape;1479;p6"/>
          <p:cNvPicPr preferRelativeResize="0"/>
          <p:nvPr/>
        </p:nvPicPr>
        <p:blipFill rotWithShape="1">
          <a:blip r:embed="rId6">
            <a:alphaModFix/>
          </a:blip>
          <a:srcRect b="0" l="0" r="0" t="0"/>
          <a:stretch/>
        </p:blipFill>
        <p:spPr>
          <a:xfrm>
            <a:off x="479425" y="2797175"/>
            <a:ext cx="328613" cy="666750"/>
          </a:xfrm>
          <a:prstGeom prst="rect">
            <a:avLst/>
          </a:prstGeom>
          <a:noFill/>
          <a:ln>
            <a:noFill/>
          </a:ln>
        </p:spPr>
      </p:pic>
      <p:sp>
        <p:nvSpPr>
          <p:cNvPr id="1480" name="Google Shape;1480;p6"/>
          <p:cNvSpPr txBox="1"/>
          <p:nvPr>
            <p:ph idx="1" type="body"/>
          </p:nvPr>
        </p:nvSpPr>
        <p:spPr>
          <a:xfrm>
            <a:off x="4588042" y="1489802"/>
            <a:ext cx="7205400" cy="10557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1481" name="Google Shape;1481;p6"/>
          <p:cNvSpPr txBox="1"/>
          <p:nvPr>
            <p:ph idx="2" type="body"/>
          </p:nvPr>
        </p:nvSpPr>
        <p:spPr>
          <a:xfrm>
            <a:off x="4588042" y="2653440"/>
            <a:ext cx="7205400" cy="10557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1482" name="Google Shape;1482;p6"/>
          <p:cNvSpPr txBox="1"/>
          <p:nvPr>
            <p:ph idx="3" type="body"/>
          </p:nvPr>
        </p:nvSpPr>
        <p:spPr>
          <a:xfrm>
            <a:off x="4588042" y="3817079"/>
            <a:ext cx="7205400" cy="10557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1483" name="Google Shape;1483;p6"/>
          <p:cNvSpPr txBox="1"/>
          <p:nvPr>
            <p:ph idx="4" type="body"/>
          </p:nvPr>
        </p:nvSpPr>
        <p:spPr>
          <a:xfrm>
            <a:off x="4588042" y="4992079"/>
            <a:ext cx="7205400" cy="10557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1484" name="Google Shape;1484;p6"/>
          <p:cNvSpPr txBox="1"/>
          <p:nvPr>
            <p:ph type="ctrTitle"/>
          </p:nvPr>
        </p:nvSpPr>
        <p:spPr>
          <a:xfrm>
            <a:off x="0" y="32084"/>
            <a:ext cx="12192000" cy="1193700"/>
          </a:xfrm>
          <a:prstGeom prst="rect">
            <a:avLst/>
          </a:prstGeom>
        </p:spPr>
        <p:txBody>
          <a:bodyPr anchorCtr="0" anchor="ctr" bIns="45700" lIns="274300" spcFirstLastPara="1" rIns="91425" wrap="square" tIns="45700">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8" name="Shape 1488"/>
        <p:cNvGrpSpPr/>
        <p:nvPr/>
      </p:nvGrpSpPr>
      <p:grpSpPr>
        <a:xfrm>
          <a:off x="0" y="0"/>
          <a:ext cx="0" cy="0"/>
          <a:chOff x="0" y="0"/>
          <a:chExt cx="0" cy="0"/>
        </a:xfrm>
      </p:grpSpPr>
      <p:sp>
        <p:nvSpPr>
          <p:cNvPr id="1489" name="Google Shape;1489;p11"/>
          <p:cNvSpPr txBox="1"/>
          <p:nvPr>
            <p:ph type="title"/>
          </p:nvPr>
        </p:nvSpPr>
        <p:spPr>
          <a:xfrm>
            <a:off x="-7938" y="0"/>
            <a:ext cx="8639176" cy="1250950"/>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0000"/>
              </a:buClr>
              <a:buSzPts val="5000"/>
              <a:buFont typeface="Calibri"/>
              <a:buNone/>
            </a:pPr>
            <a:r>
              <a:rPr b="1" lang="en-JM" sz="5000">
                <a:solidFill>
                  <a:srgbClr val="006FB6"/>
                </a:solidFill>
                <a:latin typeface="Calibri"/>
                <a:ea typeface="Calibri"/>
                <a:cs typeface="Calibri"/>
                <a:sym typeface="Calibri"/>
              </a:rPr>
              <a:t>Pran yon ti pòz epi wè   son yo</a:t>
            </a:r>
            <a:endParaRPr/>
          </a:p>
        </p:txBody>
      </p:sp>
      <p:sp>
        <p:nvSpPr>
          <p:cNvPr id="1490" name="Google Shape;1490;p11"/>
          <p:cNvSpPr txBox="1"/>
          <p:nvPr>
            <p:ph idx="1" type="body"/>
          </p:nvPr>
        </p:nvSpPr>
        <p:spPr>
          <a:xfrm>
            <a:off x="9223375" y="4748213"/>
            <a:ext cx="2497138" cy="2133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0" i="0" lang="en-JM" sz="2800" u="none" cap="none" strike="noStrike">
                <a:solidFill>
                  <a:srgbClr val="006FB6"/>
                </a:solidFill>
                <a:latin typeface="Calibri"/>
                <a:ea typeface="Calibri"/>
                <a:cs typeface="Calibri"/>
                <a:sym typeface="Calibri"/>
              </a:rPr>
              <a:t>Koneksyon lespri/kò enpòtan pou fè lekti.</a:t>
            </a:r>
            <a:endParaRPr/>
          </a:p>
          <a:p>
            <a:pPr indent="0" lvl="0" marL="0" marR="0" rtl="0" algn="ctr">
              <a:lnSpc>
                <a:spcPct val="90000"/>
              </a:lnSpc>
              <a:spcBef>
                <a:spcPts val="1000"/>
              </a:spcBef>
              <a:spcAft>
                <a:spcPts val="0"/>
              </a:spcAft>
              <a:buNone/>
            </a:pPr>
            <a:r>
              <a:t/>
            </a:r>
            <a:endParaRPr b="0" i="0" sz="2600" u="none" cap="none" strike="noStrike">
              <a:solidFill>
                <a:srgbClr val="006FB6"/>
              </a:solidFill>
              <a:latin typeface="Calibri"/>
              <a:ea typeface="Calibri"/>
              <a:cs typeface="Calibri"/>
              <a:sym typeface="Calibri"/>
            </a:endParaRPr>
          </a:p>
        </p:txBody>
      </p:sp>
      <p:pic>
        <p:nvPicPr>
          <p:cNvPr id="1491" name="Google Shape;1491;p11"/>
          <p:cNvPicPr preferRelativeResize="0"/>
          <p:nvPr>
            <p:ph idx="2" type="pic"/>
          </p:nvPr>
        </p:nvPicPr>
        <p:blipFill rotWithShape="1">
          <a:blip r:embed="rId3">
            <a:alphaModFix/>
          </a:blip>
          <a:srcRect b="0" l="0" r="0" t="0"/>
          <a:stretch/>
        </p:blipFill>
        <p:spPr>
          <a:xfrm>
            <a:off x="9282113" y="1128713"/>
            <a:ext cx="2378075" cy="3482975"/>
          </a:xfrm>
          <a:prstGeom prst="rect">
            <a:avLst/>
          </a:prstGeom>
          <a:noFill/>
          <a:ln>
            <a:noFill/>
          </a:ln>
        </p:spPr>
      </p:pic>
      <p:sp>
        <p:nvSpPr>
          <p:cNvPr id="1492" name="Google Shape;1492;p11"/>
          <p:cNvSpPr txBox="1"/>
          <p:nvPr>
            <p:ph idx="3" type="title"/>
          </p:nvPr>
        </p:nvSpPr>
        <p:spPr>
          <a:xfrm>
            <a:off x="371475" y="2473325"/>
            <a:ext cx="969963" cy="102235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Font typeface="Calibri"/>
              <a:buNone/>
            </a:pPr>
            <a:r>
              <a:rPr b="1" lang="en-JM" sz="5000">
                <a:solidFill>
                  <a:srgbClr val="0771BA"/>
                </a:solidFill>
                <a:latin typeface="Calibri"/>
                <a:ea typeface="Calibri"/>
                <a:cs typeface="Calibri"/>
                <a:sym typeface="Calibri"/>
              </a:rPr>
              <a:t>2</a:t>
            </a:r>
            <a:endParaRPr/>
          </a:p>
        </p:txBody>
      </p:sp>
      <p:sp>
        <p:nvSpPr>
          <p:cNvPr id="1493" name="Google Shape;1493;p11"/>
          <p:cNvSpPr txBox="1"/>
          <p:nvPr>
            <p:ph idx="5" type="title"/>
          </p:nvPr>
        </p:nvSpPr>
        <p:spPr>
          <a:xfrm>
            <a:off x="371475" y="3624263"/>
            <a:ext cx="969963" cy="1023937"/>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Font typeface="Calibri"/>
              <a:buNone/>
            </a:pPr>
            <a:r>
              <a:rPr b="1" lang="en-JM" sz="5000">
                <a:solidFill>
                  <a:srgbClr val="0771BA"/>
                </a:solidFill>
                <a:latin typeface="Calibri"/>
                <a:ea typeface="Calibri"/>
                <a:cs typeface="Calibri"/>
                <a:sym typeface="Calibri"/>
              </a:rPr>
              <a:t>3</a:t>
            </a:r>
            <a:endParaRPr/>
          </a:p>
        </p:txBody>
      </p:sp>
      <p:sp>
        <p:nvSpPr>
          <p:cNvPr id="1494" name="Google Shape;1494;p11"/>
          <p:cNvSpPr txBox="1"/>
          <p:nvPr>
            <p:ph idx="2" type="body"/>
          </p:nvPr>
        </p:nvSpPr>
        <p:spPr>
          <a:xfrm>
            <a:off x="1341438" y="1350963"/>
            <a:ext cx="4916487" cy="10223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006FB6"/>
              </a:buClr>
              <a:buSzPts val="3200"/>
              <a:buFont typeface="Calibri"/>
              <a:buNone/>
            </a:pPr>
            <a:r>
              <a:rPr b="0" i="0" lang="en-JM" sz="3200" u="none" cap="none" strike="noStrike">
                <a:solidFill>
                  <a:srgbClr val="006FB6"/>
                </a:solidFill>
                <a:latin typeface="Calibri"/>
                <a:ea typeface="Calibri"/>
                <a:cs typeface="Calibri"/>
                <a:sym typeface="Calibri"/>
              </a:rPr>
              <a:t>Chwazi yon mo konplike.</a:t>
            </a:r>
            <a:endParaRPr/>
          </a:p>
        </p:txBody>
      </p:sp>
      <p:sp>
        <p:nvSpPr>
          <p:cNvPr id="1495" name="Google Shape;1495;p11"/>
          <p:cNvSpPr txBox="1"/>
          <p:nvPr>
            <p:ph idx="3" type="body"/>
          </p:nvPr>
        </p:nvSpPr>
        <p:spPr>
          <a:xfrm>
            <a:off x="1341438" y="2473325"/>
            <a:ext cx="4916487" cy="10223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006FB6"/>
              </a:buClr>
              <a:buSzPts val="3200"/>
              <a:buFont typeface="Calibri"/>
              <a:buNone/>
            </a:pPr>
            <a:r>
              <a:rPr b="0" i="0" lang="en-JM" sz="3200" u="none" cap="none" strike="noStrike">
                <a:solidFill>
                  <a:srgbClr val="006FB6"/>
                </a:solidFill>
                <a:latin typeface="Calibri"/>
                <a:ea typeface="Calibri"/>
                <a:cs typeface="Calibri"/>
                <a:sym typeface="Calibri"/>
              </a:rPr>
              <a:t>Siveye bouch k ap fè chak son.</a:t>
            </a:r>
            <a:endParaRPr/>
          </a:p>
        </p:txBody>
      </p:sp>
      <p:sp>
        <p:nvSpPr>
          <p:cNvPr id="1496" name="Google Shape;1496;p11"/>
          <p:cNvSpPr txBox="1"/>
          <p:nvPr>
            <p:ph idx="4" type="body"/>
          </p:nvPr>
        </p:nvSpPr>
        <p:spPr>
          <a:xfrm>
            <a:off x="1341438" y="3624263"/>
            <a:ext cx="4916487" cy="1023937"/>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006FB6"/>
              </a:buClr>
              <a:buSzPts val="3200"/>
              <a:buFont typeface="Calibri"/>
              <a:buNone/>
            </a:pPr>
            <a:r>
              <a:rPr b="0" i="0" lang="en-JM" sz="3200" u="none" cap="none" strike="noStrike">
                <a:solidFill>
                  <a:srgbClr val="006FB6"/>
                </a:solidFill>
                <a:latin typeface="Calibri"/>
                <a:ea typeface="Calibri"/>
                <a:cs typeface="Calibri"/>
                <a:sym typeface="Calibri"/>
              </a:rPr>
              <a:t>Mete sa ansanm. </a:t>
            </a:r>
            <a:endParaRPr/>
          </a:p>
        </p:txBody>
      </p:sp>
      <p:sp>
        <p:nvSpPr>
          <p:cNvPr id="1497" name="Google Shape;1497;p11"/>
          <p:cNvSpPr txBox="1"/>
          <p:nvPr>
            <p:ph idx="5" type="body"/>
          </p:nvPr>
        </p:nvSpPr>
        <p:spPr>
          <a:xfrm>
            <a:off x="1341438" y="4910138"/>
            <a:ext cx="4916487" cy="1023937"/>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006FB6"/>
              </a:buClr>
              <a:buSzPts val="3200"/>
              <a:buFont typeface="Calibri"/>
              <a:buNone/>
            </a:pPr>
            <a:r>
              <a:t/>
            </a:r>
            <a:endParaRPr b="0" i="0" sz="3200" u="none" cap="none" strike="noStrike">
              <a:solidFill>
                <a:srgbClr val="006FB6"/>
              </a:solidFill>
              <a:latin typeface="Calibri"/>
              <a:ea typeface="Calibri"/>
              <a:cs typeface="Calibri"/>
              <a:sym typeface="Calibri"/>
            </a:endParaRPr>
          </a:p>
        </p:txBody>
      </p:sp>
      <p:sp>
        <p:nvSpPr>
          <p:cNvPr id="1498" name="Google Shape;1498;p11"/>
          <p:cNvSpPr txBox="1"/>
          <p:nvPr>
            <p:ph idx="13" type="title"/>
          </p:nvPr>
        </p:nvSpPr>
        <p:spPr>
          <a:xfrm>
            <a:off x="371475" y="1350963"/>
            <a:ext cx="969963" cy="102235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Font typeface="Calibri"/>
              <a:buNone/>
            </a:pPr>
            <a:r>
              <a:rPr b="1" lang="en-JM" sz="5000">
                <a:solidFill>
                  <a:srgbClr val="0771BA"/>
                </a:solidFill>
                <a:latin typeface="Calibri"/>
                <a:ea typeface="Calibri"/>
                <a:cs typeface="Calibri"/>
                <a:sym typeface="Calibri"/>
              </a:rPr>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2" name="Shape 1502"/>
        <p:cNvGrpSpPr/>
        <p:nvPr/>
      </p:nvGrpSpPr>
      <p:grpSpPr>
        <a:xfrm>
          <a:off x="0" y="0"/>
          <a:ext cx="0" cy="0"/>
          <a:chOff x="0" y="0"/>
          <a:chExt cx="0" cy="0"/>
        </a:xfrm>
      </p:grpSpPr>
      <p:sp>
        <p:nvSpPr>
          <p:cNvPr id="1503" name="Google Shape;1503;p12"/>
          <p:cNvSpPr txBox="1"/>
          <p:nvPr>
            <p:ph idx="1" type="body"/>
          </p:nvPr>
        </p:nvSpPr>
        <p:spPr>
          <a:xfrm>
            <a:off x="4587875" y="1489075"/>
            <a:ext cx="7205663" cy="1479550"/>
          </a:xfrm>
          <a:prstGeom prst="rect">
            <a:avLst/>
          </a:prstGeom>
          <a:noFill/>
          <a:ln>
            <a:noFill/>
          </a:ln>
        </p:spPr>
        <p:txBody>
          <a:bodyPr anchorCtr="0" anchor="ctr" bIns="45700" lIns="91425" spcFirstLastPara="1" rIns="91425" wrap="square" tIns="45700">
            <a:noAutofit/>
          </a:bodyPr>
          <a:lstStyle/>
          <a:p>
            <a:pPr indent="0" lvl="0" marL="0" marR="0" rtl="0" algn="l">
              <a:lnSpc>
                <a:spcPct val="95000"/>
              </a:lnSpc>
              <a:spcBef>
                <a:spcPts val="0"/>
              </a:spcBef>
              <a:spcAft>
                <a:spcPts val="0"/>
              </a:spcAft>
              <a:buClr>
                <a:srgbClr val="006FB6"/>
              </a:buClr>
              <a:buSzPts val="612"/>
              <a:buFont typeface="Calibri"/>
              <a:buNone/>
            </a:pPr>
            <a:r>
              <a:rPr i="0" lang="en-JM" sz="2400" u="none" cap="none" strike="noStrike">
                <a:solidFill>
                  <a:srgbClr val="006FB6"/>
                </a:solidFill>
                <a:latin typeface="Calibri"/>
                <a:ea typeface="Calibri"/>
                <a:cs typeface="Calibri"/>
                <a:sym typeface="Calibri"/>
              </a:rPr>
              <a:t>Ou itilize son vwayèl long lan lè ou di non vwayèl la (a, e, I o, u) sèlman. Sa rive pi souvan lè dènye lèt mo a se yon “e” tankou mo lake, scene, kite, rode, cute, huge.</a:t>
            </a:r>
            <a:endParaRPr sz="2400">
              <a:latin typeface="Calibri"/>
              <a:ea typeface="Calibri"/>
              <a:cs typeface="Calibri"/>
              <a:sym typeface="Calibri"/>
            </a:endParaRPr>
          </a:p>
        </p:txBody>
      </p:sp>
      <p:sp>
        <p:nvSpPr>
          <p:cNvPr id="1504" name="Google Shape;1504;p12"/>
          <p:cNvSpPr txBox="1"/>
          <p:nvPr>
            <p:ph idx="2" type="body"/>
          </p:nvPr>
        </p:nvSpPr>
        <p:spPr>
          <a:xfrm>
            <a:off x="4587875" y="3287713"/>
            <a:ext cx="7205663" cy="1412875"/>
          </a:xfrm>
          <a:prstGeom prst="rect">
            <a:avLst/>
          </a:prstGeom>
          <a:noFill/>
          <a:ln>
            <a:noFill/>
          </a:ln>
        </p:spPr>
        <p:txBody>
          <a:bodyPr anchorCtr="0" anchor="ctr" bIns="45700" lIns="91425" spcFirstLastPara="1" rIns="91425" wrap="square" tIns="45700">
            <a:noAutofit/>
          </a:bodyPr>
          <a:lstStyle/>
          <a:p>
            <a:pPr indent="0" lvl="0" marL="0" marR="0" rtl="0" algn="l">
              <a:lnSpc>
                <a:spcPct val="95000"/>
              </a:lnSpc>
              <a:spcBef>
                <a:spcPts val="0"/>
              </a:spcBef>
              <a:spcAft>
                <a:spcPts val="0"/>
              </a:spcAft>
              <a:buClr>
                <a:srgbClr val="006FB6"/>
              </a:buClr>
              <a:buSzPts val="680"/>
              <a:buFont typeface="Calibri"/>
              <a:buNone/>
            </a:pPr>
            <a:r>
              <a:rPr i="0" lang="en-JM" sz="2400" u="none" cap="none" strike="noStrike">
                <a:solidFill>
                  <a:srgbClr val="006FB6"/>
                </a:solidFill>
                <a:latin typeface="Calibri"/>
                <a:ea typeface="Calibri"/>
                <a:cs typeface="Calibri"/>
                <a:sym typeface="Calibri"/>
              </a:rPr>
              <a:t>Son vwayèl kout yo diferan pou chak vwayèl (a,e, I, o, u) epi yo pi rapid oswa “koupe”. Sa rive lè mo a fini avèk yon konsòn tankou nan cat, well, trip,cot, cut, pass, cuff</a:t>
            </a:r>
            <a:endParaRPr sz="2400">
              <a:latin typeface="Calibri"/>
              <a:ea typeface="Calibri"/>
              <a:cs typeface="Calibri"/>
              <a:sym typeface="Calibri"/>
            </a:endParaRPr>
          </a:p>
        </p:txBody>
      </p:sp>
      <p:sp>
        <p:nvSpPr>
          <p:cNvPr id="1505" name="Google Shape;1505;p12"/>
          <p:cNvSpPr txBox="1"/>
          <p:nvPr>
            <p:ph idx="3" type="body"/>
          </p:nvPr>
        </p:nvSpPr>
        <p:spPr>
          <a:xfrm>
            <a:off x="4587875" y="4992688"/>
            <a:ext cx="7205663" cy="1055687"/>
          </a:xfrm>
          <a:prstGeom prst="rect">
            <a:avLst/>
          </a:prstGeom>
          <a:noFill/>
          <a:ln>
            <a:noFill/>
          </a:ln>
        </p:spPr>
        <p:txBody>
          <a:bodyPr anchorCtr="0" anchor="ctr" bIns="45700" lIns="91425" spcFirstLastPara="1" rIns="91425" wrap="square" tIns="45700">
            <a:noAutofit/>
          </a:bodyPr>
          <a:lstStyle/>
          <a:p>
            <a:pPr indent="0" lvl="0" marL="0" marR="0" rtl="0" algn="l">
              <a:lnSpc>
                <a:spcPct val="95000"/>
              </a:lnSpc>
              <a:spcBef>
                <a:spcPts val="0"/>
              </a:spcBef>
              <a:spcAft>
                <a:spcPts val="0"/>
              </a:spcAft>
              <a:buClr>
                <a:srgbClr val="006FB6"/>
              </a:buClr>
              <a:buSzPts val="510"/>
              <a:buFont typeface="Calibri"/>
              <a:buNone/>
            </a:pPr>
            <a:r>
              <a:rPr i="0" lang="en-JM" sz="2400" u="none" cap="none" strike="noStrike">
                <a:solidFill>
                  <a:srgbClr val="006FB6"/>
                </a:solidFill>
                <a:latin typeface="Calibri"/>
                <a:ea typeface="Calibri"/>
                <a:cs typeface="Calibri"/>
                <a:sym typeface="Calibri"/>
              </a:rPr>
              <a:t>Modèl vwayèl kout ak vwayèl long ak òtograf yo avanse depi nan règ òtograf son lèt senp pou rive nan òtograf son lèt konplèks lè mo yo vin pi long (gen plis silab) ak pi konplèks.</a:t>
            </a:r>
            <a:endParaRPr sz="2400">
              <a:latin typeface="Calibri"/>
              <a:ea typeface="Calibri"/>
              <a:cs typeface="Calibri"/>
              <a:sym typeface="Calibri"/>
            </a:endParaRPr>
          </a:p>
        </p:txBody>
      </p:sp>
      <p:sp>
        <p:nvSpPr>
          <p:cNvPr id="1506" name="Google Shape;1506;p12"/>
          <p:cNvSpPr txBox="1"/>
          <p:nvPr>
            <p:ph idx="4" type="body"/>
          </p:nvPr>
        </p:nvSpPr>
        <p:spPr>
          <a:xfrm>
            <a:off x="690563" y="1501775"/>
            <a:ext cx="3435350" cy="104457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6FB6"/>
              </a:buClr>
              <a:buSzPts val="3200"/>
              <a:buFont typeface="Calibri"/>
              <a:buNone/>
            </a:pPr>
            <a:r>
              <a:rPr b="1" i="0" lang="en-JM" sz="3200" u="none" cap="none" strike="noStrike">
                <a:solidFill>
                  <a:srgbClr val="006FB6"/>
                </a:solidFill>
                <a:latin typeface="Calibri"/>
                <a:ea typeface="Calibri"/>
                <a:cs typeface="Calibri"/>
                <a:sym typeface="Calibri"/>
              </a:rPr>
              <a:t>Son vwayèl long</a:t>
            </a:r>
            <a:endParaRPr/>
          </a:p>
        </p:txBody>
      </p:sp>
      <p:sp>
        <p:nvSpPr>
          <p:cNvPr id="1507" name="Google Shape;1507;p12"/>
          <p:cNvSpPr txBox="1"/>
          <p:nvPr>
            <p:ph idx="5" type="body"/>
          </p:nvPr>
        </p:nvSpPr>
        <p:spPr>
          <a:xfrm>
            <a:off x="690563" y="3803650"/>
            <a:ext cx="3433762" cy="104457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6FB6"/>
              </a:buClr>
              <a:buSzPts val="3200"/>
              <a:buFont typeface="Calibri"/>
              <a:buNone/>
            </a:pPr>
            <a:r>
              <a:rPr b="1" i="0" lang="en-JM" sz="3200" u="none" cap="none" strike="noStrike">
                <a:solidFill>
                  <a:srgbClr val="006FB6"/>
                </a:solidFill>
                <a:latin typeface="Calibri"/>
                <a:ea typeface="Calibri"/>
                <a:cs typeface="Calibri"/>
                <a:sym typeface="Calibri"/>
              </a:rPr>
              <a:t>Son vwayèl kout</a:t>
            </a:r>
            <a:endParaRPr/>
          </a:p>
          <a:p>
            <a:pPr indent="0" lvl="0" marL="0" marR="0" rtl="0" algn="l">
              <a:lnSpc>
                <a:spcPct val="90000"/>
              </a:lnSpc>
              <a:spcBef>
                <a:spcPts val="1000"/>
              </a:spcBef>
              <a:spcAft>
                <a:spcPts val="0"/>
              </a:spcAft>
              <a:buClr>
                <a:srgbClr val="006FB6"/>
              </a:buClr>
              <a:buSzPts val="3200"/>
              <a:buFont typeface="Calibri"/>
              <a:buNone/>
            </a:pPr>
            <a:r>
              <a:t/>
            </a:r>
            <a:endParaRPr b="0" i="0" sz="3200" u="none" cap="none" strike="noStrike">
              <a:solidFill>
                <a:srgbClr val="006FB6"/>
              </a:solidFill>
              <a:latin typeface="Calibri"/>
              <a:ea typeface="Calibri"/>
              <a:cs typeface="Calibri"/>
              <a:sym typeface="Calibri"/>
            </a:endParaRPr>
          </a:p>
        </p:txBody>
      </p:sp>
      <p:sp>
        <p:nvSpPr>
          <p:cNvPr id="1508" name="Google Shape;1508;p1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Calibri"/>
              <a:buNone/>
            </a:pPr>
            <a:r>
              <a:rPr b="1" i="0" lang="en-JM" sz="5000" u="none" cap="none" strike="noStrike">
                <a:solidFill>
                  <a:srgbClr val="006FB6"/>
                </a:solidFill>
                <a:latin typeface="Calibri"/>
                <a:ea typeface="Calibri"/>
                <a:cs typeface="Calibri"/>
                <a:sym typeface="Calibri"/>
              </a:rPr>
              <a:t>Verifye tèm alfabetizasyon yo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p13"/>
          <p:cNvSpPr txBox="1"/>
          <p:nvPr>
            <p:ph type="title"/>
          </p:nvPr>
        </p:nvSpPr>
        <p:spPr>
          <a:xfrm>
            <a:off x="3536950" y="0"/>
            <a:ext cx="5683250" cy="1577975"/>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00000"/>
              </a:buClr>
              <a:buSzPts val="4200"/>
              <a:buNone/>
            </a:pPr>
            <a:r>
              <a:rPr b="1" lang="en-JM" sz="4200">
                <a:solidFill>
                  <a:srgbClr val="0771BA"/>
                </a:solidFill>
                <a:latin typeface="Calibri"/>
                <a:ea typeface="Calibri"/>
                <a:cs typeface="Calibri"/>
                <a:sym typeface="Calibri"/>
              </a:rPr>
              <a:t>Pran yon ti pòz nan yon mo konplike </a:t>
            </a:r>
            <a:endParaRPr/>
          </a:p>
        </p:txBody>
      </p:sp>
      <p:sp>
        <p:nvSpPr>
          <p:cNvPr id="1514" name="Google Shape;1514;p13"/>
          <p:cNvSpPr txBox="1"/>
          <p:nvPr>
            <p:ph idx="1" type="body"/>
          </p:nvPr>
        </p:nvSpPr>
        <p:spPr>
          <a:xfrm>
            <a:off x="138113" y="227013"/>
            <a:ext cx="3200400" cy="839787"/>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0"/>
              </a:spcBef>
              <a:spcAft>
                <a:spcPts val="0"/>
              </a:spcAft>
              <a:buNone/>
            </a:pPr>
            <a:r>
              <a:rPr b="1" i="0" lang="en-JM" sz="2800" u="none" cap="none" strike="noStrike">
                <a:solidFill>
                  <a:srgbClr val="0771BA"/>
                </a:solidFill>
                <a:latin typeface="Calibri"/>
                <a:ea typeface="Calibri"/>
                <a:cs typeface="Calibri"/>
                <a:sym typeface="Calibri"/>
              </a:rPr>
              <a:t>Konsèy ak sijesyon</a:t>
            </a:r>
            <a:endParaRPr/>
          </a:p>
        </p:txBody>
      </p:sp>
      <p:sp>
        <p:nvSpPr>
          <p:cNvPr id="1515" name="Google Shape;1515;p13"/>
          <p:cNvSpPr txBox="1"/>
          <p:nvPr>
            <p:ph idx="2" type="body"/>
          </p:nvPr>
        </p:nvSpPr>
        <p:spPr>
          <a:xfrm>
            <a:off x="138113" y="1066800"/>
            <a:ext cx="3200400" cy="2262188"/>
          </a:xfrm>
          <a:prstGeom prst="rect">
            <a:avLst/>
          </a:prstGeom>
          <a:noFill/>
          <a:ln>
            <a:noFill/>
          </a:ln>
        </p:spPr>
        <p:txBody>
          <a:bodyPr anchorCtr="0" anchor="t" bIns="45700" lIns="91425" spcFirstLastPara="1" rIns="91425" wrap="square" tIns="45700">
            <a:noAutofit/>
          </a:bodyPr>
          <a:lstStyle/>
          <a:p>
            <a:pPr indent="-571500" lvl="0" marL="571500" marR="0" rtl="0" algn="l">
              <a:spcBef>
                <a:spcPts val="0"/>
              </a:spcBef>
              <a:spcAft>
                <a:spcPts val="0"/>
              </a:spcAft>
              <a:buClr>
                <a:srgbClr val="0771BA"/>
              </a:buClr>
              <a:buSzPts val="2800"/>
              <a:buFont typeface="Calibri"/>
              <a:buNone/>
            </a:pPr>
            <a:r>
              <a:rPr b="0" i="0" lang="en-JM" sz="2800" u="none" cap="none" strike="noStrike">
                <a:solidFill>
                  <a:srgbClr val="006FB6"/>
                </a:solidFill>
                <a:latin typeface="Calibri"/>
                <a:ea typeface="Calibri"/>
                <a:cs typeface="Calibri"/>
                <a:sym typeface="Calibri"/>
              </a:rPr>
              <a:t>Chwazi yon mo:</a:t>
            </a:r>
            <a:endParaRPr/>
          </a:p>
          <a:p>
            <a:pPr indent="-571500" lvl="0" marL="571500" marR="0" rtl="0" algn="l">
              <a:spcBef>
                <a:spcPts val="0"/>
              </a:spcBef>
              <a:spcAft>
                <a:spcPts val="0"/>
              </a:spcAft>
              <a:buClr>
                <a:srgbClr val="006FB6"/>
              </a:buClr>
              <a:buSzPts val="2800"/>
              <a:buFont typeface="Calibri"/>
              <a:buChar char="•"/>
            </a:pPr>
            <a:r>
              <a:rPr b="0" i="0" lang="en-JM" sz="2800" u="none" cap="none" strike="noStrike">
                <a:solidFill>
                  <a:srgbClr val="006FB6"/>
                </a:solidFill>
                <a:latin typeface="Calibri"/>
                <a:ea typeface="Calibri"/>
                <a:cs typeface="Calibri"/>
                <a:sym typeface="Calibri"/>
              </a:rPr>
              <a:t>Pitit ou li avèk move son.</a:t>
            </a:r>
            <a:endParaRPr/>
          </a:p>
          <a:p>
            <a:pPr indent="-571500" lvl="0" marL="571500" marR="0" rtl="0" algn="l">
              <a:spcBef>
                <a:spcPts val="0"/>
              </a:spcBef>
              <a:spcAft>
                <a:spcPts val="0"/>
              </a:spcAft>
              <a:buClr>
                <a:srgbClr val="006FB6"/>
              </a:buClr>
              <a:buSzPts val="2800"/>
              <a:buFont typeface="Calibri"/>
              <a:buChar char="•"/>
            </a:pPr>
            <a:r>
              <a:rPr b="0" i="0" lang="en-JM" sz="2800" u="none" cap="none" strike="noStrike">
                <a:solidFill>
                  <a:srgbClr val="006FB6"/>
                </a:solidFill>
                <a:latin typeface="Calibri"/>
                <a:ea typeface="Calibri"/>
                <a:cs typeface="Calibri"/>
                <a:sym typeface="Calibri"/>
              </a:rPr>
              <a:t>Pitit ou ka gen chans pou wè ankò.</a:t>
            </a:r>
            <a:endParaRPr/>
          </a:p>
          <a:p>
            <a:pPr indent="-571500" lvl="0" marL="571500" marR="0" rtl="0" algn="l">
              <a:spcBef>
                <a:spcPts val="0"/>
              </a:spcBef>
              <a:spcAft>
                <a:spcPts val="0"/>
              </a:spcAft>
              <a:buClr>
                <a:srgbClr val="006FB6"/>
              </a:buClr>
              <a:buSzPts val="2800"/>
              <a:buFont typeface="Calibri"/>
              <a:buChar char="•"/>
            </a:pPr>
            <a:r>
              <a:rPr b="0" i="0" lang="en-JM" sz="2800" u="none" cap="none" strike="noStrike">
                <a:solidFill>
                  <a:srgbClr val="006FB6"/>
                </a:solidFill>
                <a:latin typeface="Calibri"/>
                <a:ea typeface="Calibri"/>
                <a:cs typeface="Calibri"/>
                <a:sym typeface="Calibri"/>
              </a:rPr>
              <a:t>Gen anpil son ki annamoni avèk lèt yo. </a:t>
            </a:r>
            <a:endParaRPr/>
          </a:p>
          <a:p>
            <a:pPr indent="-571500" lvl="0" marL="571500" marR="0" rtl="0" algn="l">
              <a:lnSpc>
                <a:spcPct val="90000"/>
              </a:lnSpc>
              <a:spcBef>
                <a:spcPts val="1000"/>
              </a:spcBef>
              <a:spcAft>
                <a:spcPts val="0"/>
              </a:spcAft>
              <a:buNone/>
            </a:pPr>
            <a:r>
              <a:t/>
            </a:r>
            <a:endParaRPr b="0" i="0" sz="2800" u="none" cap="none" strike="noStrike">
              <a:solidFill>
                <a:srgbClr val="0771BA"/>
              </a:solidFill>
              <a:latin typeface="Calibri"/>
              <a:ea typeface="Calibri"/>
              <a:cs typeface="Calibri"/>
              <a:sym typeface="Calibri"/>
            </a:endParaRPr>
          </a:p>
        </p:txBody>
      </p:sp>
      <p:sp>
        <p:nvSpPr>
          <p:cNvPr id="1516" name="Google Shape;1516;p13"/>
          <p:cNvSpPr txBox="1"/>
          <p:nvPr>
            <p:ph idx="3" type="body"/>
          </p:nvPr>
        </p:nvSpPr>
        <p:spPr>
          <a:xfrm rot="-2160000">
            <a:off x="3863975" y="2087563"/>
            <a:ext cx="2233613" cy="1719262"/>
          </a:xfrm>
          <a:prstGeom prst="rect">
            <a:avLst/>
          </a:prstGeom>
          <a:noFill/>
          <a:ln>
            <a:noFill/>
          </a:ln>
        </p:spPr>
        <p:txBody>
          <a:bodyPr anchorCtr="0" anchor="t" bIns="45700" lIns="91425" spcFirstLastPara="1" rIns="91425" wrap="square" tIns="45700">
            <a:noAutofit/>
          </a:bodyPr>
          <a:lstStyle/>
          <a:p>
            <a:pPr indent="-9525" lvl="0" marL="238125" marR="0" rtl="0" algn="l">
              <a:lnSpc>
                <a:spcPct val="90000"/>
              </a:lnSpc>
              <a:spcBef>
                <a:spcPts val="0"/>
              </a:spcBef>
              <a:spcAft>
                <a:spcPts val="0"/>
              </a:spcAft>
              <a:buNone/>
            </a:pPr>
            <a:r>
              <a:rPr b="1" i="0" lang="en-JM" sz="2800" u="none" cap="none" strike="noStrike">
                <a:solidFill>
                  <a:srgbClr val="0771BA"/>
                </a:solidFill>
                <a:latin typeface="Calibri"/>
                <a:ea typeface="Calibri"/>
                <a:cs typeface="Calibri"/>
                <a:sym typeface="Calibri"/>
              </a:rPr>
              <a:t>Granmoun nan: </a:t>
            </a:r>
            <a:r>
              <a:rPr b="0" i="0" lang="en-JM" sz="2800" u="none" cap="none" strike="noStrike">
                <a:solidFill>
                  <a:srgbClr val="006FB6"/>
                </a:solidFill>
                <a:latin typeface="Calibri"/>
                <a:ea typeface="Calibri"/>
                <a:cs typeface="Calibri"/>
                <a:sym typeface="Calibri"/>
              </a:rPr>
              <a:t>Hmm, men yon mo konplike.</a:t>
            </a:r>
            <a:endParaRPr/>
          </a:p>
          <a:p>
            <a:pPr indent="-9525" lvl="0" marL="238125" marR="0" rtl="0" algn="l">
              <a:lnSpc>
                <a:spcPct val="90000"/>
              </a:lnSpc>
              <a:spcBef>
                <a:spcPts val="1000"/>
              </a:spcBef>
              <a:spcAft>
                <a:spcPts val="0"/>
              </a:spcAft>
              <a:buNone/>
            </a:pPr>
            <a:r>
              <a:t/>
            </a:r>
            <a:endParaRPr b="0" i="0" sz="2800" u="none" cap="none" strike="noStrike">
              <a:solidFill>
                <a:srgbClr val="0771BA"/>
              </a:solidFill>
              <a:latin typeface="Calibri"/>
              <a:ea typeface="Calibri"/>
              <a:cs typeface="Calibri"/>
              <a:sym typeface="Calibri"/>
            </a:endParaRPr>
          </a:p>
        </p:txBody>
      </p:sp>
      <p:sp>
        <p:nvSpPr>
          <p:cNvPr id="1517" name="Google Shape;1517;p13"/>
          <p:cNvSpPr txBox="1"/>
          <p:nvPr>
            <p:ph idx="4" type="body"/>
          </p:nvPr>
        </p:nvSpPr>
        <p:spPr>
          <a:xfrm rot="840000">
            <a:off x="9153525" y="2384425"/>
            <a:ext cx="2406650" cy="1828800"/>
          </a:xfrm>
          <a:prstGeom prst="rect">
            <a:avLst/>
          </a:prstGeom>
          <a:noFill/>
          <a:ln>
            <a:noFill/>
          </a:ln>
        </p:spPr>
        <p:txBody>
          <a:bodyPr anchorCtr="0" anchor="t" bIns="45700" lIns="91425" spcFirstLastPara="1" rIns="91425" wrap="square" tIns="45700">
            <a:noAutofit/>
          </a:bodyPr>
          <a:lstStyle/>
          <a:p>
            <a:pPr indent="-9525" lvl="0" marL="238125" marR="0" rtl="0" algn="l">
              <a:lnSpc>
                <a:spcPct val="90000"/>
              </a:lnSpc>
              <a:spcBef>
                <a:spcPts val="0"/>
              </a:spcBef>
              <a:spcAft>
                <a:spcPts val="0"/>
              </a:spcAft>
              <a:buNone/>
            </a:pPr>
            <a:r>
              <a:rPr b="1" i="0" lang="en-JM" sz="2800" u="none" cap="none" strike="noStrike">
                <a:solidFill>
                  <a:srgbClr val="006FB6"/>
                </a:solidFill>
                <a:latin typeface="Calibri"/>
                <a:ea typeface="Calibri"/>
                <a:cs typeface="Calibri"/>
                <a:sym typeface="Calibri"/>
              </a:rPr>
              <a:t>Word= complex</a:t>
            </a:r>
            <a:endParaRPr/>
          </a:p>
          <a:p>
            <a:pPr indent="-9525" lvl="0" marL="238125" marR="0" rtl="0" algn="l">
              <a:lnSpc>
                <a:spcPct val="90000"/>
              </a:lnSpc>
              <a:spcBef>
                <a:spcPts val="1000"/>
              </a:spcBef>
              <a:spcAft>
                <a:spcPts val="0"/>
              </a:spcAft>
              <a:buNone/>
            </a:pPr>
            <a:r>
              <a:rPr b="1" i="0" lang="en-JM" sz="2800" u="none" cap="none" strike="noStrike">
                <a:solidFill>
                  <a:srgbClr val="006FB6"/>
                </a:solidFill>
                <a:latin typeface="Calibri"/>
                <a:ea typeface="Calibri"/>
                <a:cs typeface="Calibri"/>
                <a:sym typeface="Calibri"/>
              </a:rPr>
              <a:t>Timoun nan: </a:t>
            </a:r>
            <a:r>
              <a:rPr b="0" i="0" lang="en-JM" sz="2800" u="none" cap="none" strike="noStrike">
                <a:solidFill>
                  <a:srgbClr val="006FB6"/>
                </a:solidFill>
                <a:latin typeface="Calibri"/>
                <a:ea typeface="Calibri"/>
                <a:cs typeface="Calibri"/>
                <a:sym typeface="Calibri"/>
              </a:rPr>
              <a:t>C…oom…b... </a:t>
            </a:r>
            <a:endParaRPr/>
          </a:p>
          <a:p>
            <a:pPr indent="-9525" lvl="0" marL="238125" marR="0" rtl="0" algn="l">
              <a:lnSpc>
                <a:spcPct val="90000"/>
              </a:lnSpc>
              <a:spcBef>
                <a:spcPts val="1000"/>
              </a:spcBef>
              <a:spcAft>
                <a:spcPts val="0"/>
              </a:spcAft>
              <a:buNone/>
            </a:pPr>
            <a:r>
              <a:t/>
            </a:r>
            <a:endParaRPr b="0" i="0" sz="2800" u="none" cap="none" strike="noStrike">
              <a:solidFill>
                <a:srgbClr val="0771BA"/>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1" name="Shape 1521"/>
        <p:cNvGrpSpPr/>
        <p:nvPr/>
      </p:nvGrpSpPr>
      <p:grpSpPr>
        <a:xfrm>
          <a:off x="0" y="0"/>
          <a:ext cx="0" cy="0"/>
          <a:chOff x="0" y="0"/>
          <a:chExt cx="0" cy="0"/>
        </a:xfrm>
      </p:grpSpPr>
      <p:sp>
        <p:nvSpPr>
          <p:cNvPr id="1522" name="Google Shape;1522;p14"/>
          <p:cNvSpPr txBox="1"/>
          <p:nvPr>
            <p:ph type="title"/>
          </p:nvPr>
        </p:nvSpPr>
        <p:spPr>
          <a:xfrm>
            <a:off x="3536950" y="0"/>
            <a:ext cx="5683250" cy="1577975"/>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00000"/>
              </a:buClr>
              <a:buSzPts val="4200"/>
              <a:buFont typeface="Calibri"/>
              <a:buNone/>
            </a:pPr>
            <a:r>
              <a:rPr b="1" lang="en-JM" sz="4200">
                <a:solidFill>
                  <a:srgbClr val="0771BA"/>
                </a:solidFill>
                <a:latin typeface="Calibri"/>
                <a:ea typeface="Calibri"/>
                <a:cs typeface="Calibri"/>
                <a:sym typeface="Calibri"/>
              </a:rPr>
              <a:t>Siveye bouch ou k ap fè chak son</a:t>
            </a:r>
            <a:endParaRPr/>
          </a:p>
        </p:txBody>
      </p:sp>
      <p:sp>
        <p:nvSpPr>
          <p:cNvPr id="1523" name="Google Shape;1523;p14"/>
          <p:cNvSpPr txBox="1"/>
          <p:nvPr>
            <p:ph idx="1" type="body"/>
          </p:nvPr>
        </p:nvSpPr>
        <p:spPr>
          <a:xfrm>
            <a:off x="257175" y="3992563"/>
            <a:ext cx="3089275" cy="2262187"/>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0"/>
              </a:spcBef>
              <a:spcAft>
                <a:spcPts val="0"/>
              </a:spcAft>
              <a:buClr>
                <a:srgbClr val="0771BA"/>
              </a:buClr>
              <a:buSzPts val="2800"/>
              <a:buFont typeface="Calibri"/>
              <a:buNone/>
            </a:pPr>
            <a:r>
              <a:rPr b="0" i="0" lang="en-JM" sz="2800" u="none" cap="none" strike="noStrike">
                <a:solidFill>
                  <a:srgbClr val="006FB6"/>
                </a:solidFill>
                <a:latin typeface="Calibri"/>
                <a:ea typeface="Calibri"/>
                <a:cs typeface="Calibri"/>
                <a:sym typeface="Calibri"/>
              </a:rPr>
              <a:t>Kijan son sa yo sanble ak parèt diferan?</a:t>
            </a:r>
            <a:endParaRPr/>
          </a:p>
          <a:p>
            <a:pPr indent="-228600" lvl="0" marL="457200" marR="0" rtl="0" algn="l">
              <a:lnSpc>
                <a:spcPct val="90000"/>
              </a:lnSpc>
              <a:spcBef>
                <a:spcPts val="1000"/>
              </a:spcBef>
              <a:spcAft>
                <a:spcPts val="0"/>
              </a:spcAft>
              <a:buNone/>
            </a:pPr>
            <a:r>
              <a:t/>
            </a:r>
            <a:endParaRPr b="0" i="0" sz="2800" u="none" cap="none" strike="noStrike">
              <a:solidFill>
                <a:srgbClr val="0771BA"/>
              </a:solidFill>
              <a:latin typeface="Calibri"/>
              <a:ea typeface="Calibri"/>
              <a:cs typeface="Calibri"/>
              <a:sym typeface="Calibri"/>
            </a:endParaRPr>
          </a:p>
        </p:txBody>
      </p:sp>
      <p:sp>
        <p:nvSpPr>
          <p:cNvPr id="1524" name="Google Shape;1524;p14"/>
          <p:cNvSpPr txBox="1"/>
          <p:nvPr>
            <p:ph idx="2" type="body"/>
          </p:nvPr>
        </p:nvSpPr>
        <p:spPr>
          <a:xfrm>
            <a:off x="7434263" y="1819275"/>
            <a:ext cx="4500562" cy="4154488"/>
          </a:xfrm>
          <a:prstGeom prst="rect">
            <a:avLst/>
          </a:prstGeom>
          <a:noFill/>
          <a:ln>
            <a:noFill/>
          </a:ln>
        </p:spPr>
        <p:txBody>
          <a:bodyPr anchorCtr="0" anchor="t" bIns="45700" lIns="91425" spcFirstLastPara="1" rIns="91425" wrap="square" tIns="45700">
            <a:noAutofit/>
          </a:bodyPr>
          <a:lstStyle/>
          <a:p>
            <a:pPr indent="0" lvl="0" marL="50800" marR="0" rtl="0" algn="ctr">
              <a:lnSpc>
                <a:spcPct val="90000"/>
              </a:lnSpc>
              <a:spcBef>
                <a:spcPts val="0"/>
              </a:spcBef>
              <a:spcAft>
                <a:spcPts val="0"/>
              </a:spcAft>
              <a:buClr>
                <a:srgbClr val="006FB6"/>
              </a:buClr>
              <a:buSzPts val="4400"/>
              <a:buFont typeface="Calibri"/>
              <a:buNone/>
            </a:pPr>
            <a:r>
              <a:rPr b="1" i="0" lang="en-JM" sz="4400" u="none" cap="none" strike="noStrike">
                <a:solidFill>
                  <a:srgbClr val="006FB6"/>
                </a:solidFill>
                <a:latin typeface="Calibri"/>
                <a:ea typeface="Calibri"/>
                <a:cs typeface="Calibri"/>
                <a:sym typeface="Calibri"/>
              </a:rPr>
              <a:t>A E I O U</a:t>
            </a:r>
            <a:endParaRPr/>
          </a:p>
          <a:p>
            <a:pPr indent="0" lvl="0" marL="50800" marR="0" rtl="0" algn="ctr">
              <a:lnSpc>
                <a:spcPct val="90000"/>
              </a:lnSpc>
              <a:spcBef>
                <a:spcPts val="1000"/>
              </a:spcBef>
              <a:spcAft>
                <a:spcPts val="0"/>
              </a:spcAft>
              <a:buClr>
                <a:srgbClr val="006FB6"/>
              </a:buClr>
              <a:buSzPts val="3200"/>
              <a:buFont typeface="Calibri"/>
              <a:buNone/>
            </a:pPr>
            <a:r>
              <a:t/>
            </a:r>
            <a:endParaRPr b="1" i="0" sz="3200" u="none" cap="none" strike="noStrike">
              <a:solidFill>
                <a:srgbClr val="006FB6"/>
              </a:solidFill>
              <a:latin typeface="Calibri"/>
              <a:ea typeface="Calibri"/>
              <a:cs typeface="Calibri"/>
              <a:sym typeface="Calibri"/>
            </a:endParaRPr>
          </a:p>
          <a:p>
            <a:pPr indent="0" lvl="0" marL="50800" marR="0" rtl="0" algn="ctr">
              <a:lnSpc>
                <a:spcPct val="90000"/>
              </a:lnSpc>
              <a:spcBef>
                <a:spcPts val="1000"/>
              </a:spcBef>
              <a:spcAft>
                <a:spcPts val="0"/>
              </a:spcAft>
              <a:buClr>
                <a:srgbClr val="006FB6"/>
              </a:buClr>
              <a:buSzPts val="4400"/>
              <a:buFont typeface="Calibri"/>
              <a:buNone/>
            </a:pPr>
            <a:r>
              <a:rPr b="1" i="0" lang="en-JM" sz="4400" u="none" cap="none" strike="noStrike">
                <a:solidFill>
                  <a:srgbClr val="006FB6"/>
                </a:solidFill>
                <a:latin typeface="Calibri"/>
                <a:ea typeface="Calibri"/>
                <a:cs typeface="Calibri"/>
                <a:sym typeface="Calibri"/>
              </a:rPr>
              <a:t>G/J</a:t>
            </a:r>
            <a:endParaRPr/>
          </a:p>
          <a:p>
            <a:pPr indent="0" lvl="0" marL="50800" marR="0" rtl="0" algn="ctr">
              <a:lnSpc>
                <a:spcPct val="90000"/>
              </a:lnSpc>
              <a:spcBef>
                <a:spcPts val="1000"/>
              </a:spcBef>
              <a:spcAft>
                <a:spcPts val="0"/>
              </a:spcAft>
              <a:buClr>
                <a:srgbClr val="006FB6"/>
              </a:buClr>
              <a:buSzPts val="4400"/>
              <a:buFont typeface="Calibri"/>
              <a:buNone/>
            </a:pPr>
            <a:r>
              <a:rPr b="1" i="0" lang="en-JM" sz="4400" u="none" cap="none" strike="noStrike">
                <a:solidFill>
                  <a:srgbClr val="006FB6"/>
                </a:solidFill>
                <a:latin typeface="Calibri"/>
                <a:ea typeface="Calibri"/>
                <a:cs typeface="Calibri"/>
                <a:sym typeface="Calibri"/>
              </a:rPr>
              <a:t>T/K</a:t>
            </a:r>
            <a:endParaRPr/>
          </a:p>
          <a:p>
            <a:pPr indent="0" lvl="0" marL="50800" marR="0" rtl="0" algn="ctr">
              <a:lnSpc>
                <a:spcPct val="90000"/>
              </a:lnSpc>
              <a:spcBef>
                <a:spcPts val="1000"/>
              </a:spcBef>
              <a:spcAft>
                <a:spcPts val="0"/>
              </a:spcAft>
              <a:buClr>
                <a:srgbClr val="006FB6"/>
              </a:buClr>
              <a:buSzPts val="4400"/>
              <a:buFont typeface="Calibri"/>
              <a:buNone/>
            </a:pPr>
            <a:r>
              <a:rPr b="1" i="0" lang="en-JM" sz="4400" u="none" cap="none" strike="noStrike">
                <a:solidFill>
                  <a:srgbClr val="006FB6"/>
                </a:solidFill>
                <a:latin typeface="Calibri"/>
                <a:ea typeface="Calibri"/>
                <a:cs typeface="Calibri"/>
                <a:sym typeface="Calibri"/>
              </a:rPr>
              <a:t>P/B</a:t>
            </a:r>
            <a:endParaRPr/>
          </a:p>
          <a:p>
            <a:pPr indent="0" lvl="0" marL="50800" marR="0" rtl="0" algn="ctr">
              <a:lnSpc>
                <a:spcPct val="90000"/>
              </a:lnSpc>
              <a:spcBef>
                <a:spcPts val="1000"/>
              </a:spcBef>
              <a:spcAft>
                <a:spcPts val="0"/>
              </a:spcAft>
              <a:buClr>
                <a:srgbClr val="006FB6"/>
              </a:buClr>
              <a:buSzPts val="4400"/>
              <a:buFont typeface="Calibri"/>
              <a:buNone/>
            </a:pPr>
            <a:r>
              <a:rPr b="1" i="0" lang="en-JM" sz="4400" u="none" cap="none" strike="noStrike">
                <a:solidFill>
                  <a:srgbClr val="006FB6"/>
                </a:solidFill>
                <a:latin typeface="Calibri"/>
                <a:ea typeface="Calibri"/>
                <a:cs typeface="Calibri"/>
                <a:sym typeface="Calibri"/>
              </a:rPr>
              <a:t>F/V</a:t>
            </a:r>
            <a:endParaRPr/>
          </a:p>
        </p:txBody>
      </p:sp>
      <p:pic>
        <p:nvPicPr>
          <p:cNvPr descr="A close up of a logoDescription automatically generated" id="1525" name="Google Shape;1525;p14"/>
          <p:cNvPicPr preferRelativeResize="0"/>
          <p:nvPr>
            <p:ph idx="3" type="pic"/>
          </p:nvPr>
        </p:nvPicPr>
        <p:blipFill rotWithShape="1">
          <a:blip r:embed="rId3">
            <a:alphaModFix/>
          </a:blip>
          <a:srcRect b="0" l="7161" r="7169" t="0"/>
          <a:stretch/>
        </p:blipFill>
        <p:spPr>
          <a:xfrm>
            <a:off x="457200" y="1057275"/>
            <a:ext cx="2514600" cy="2935288"/>
          </a:xfrm>
          <a:prstGeom prst="rect">
            <a:avLst/>
          </a:prstGeom>
          <a:noFill/>
          <a:ln>
            <a:noFill/>
          </a:ln>
        </p:spPr>
      </p:pic>
      <p:sp>
        <p:nvSpPr>
          <p:cNvPr id="1526" name="Google Shape;1526;p14"/>
          <p:cNvSpPr txBox="1"/>
          <p:nvPr>
            <p:ph idx="3" type="body"/>
          </p:nvPr>
        </p:nvSpPr>
        <p:spPr>
          <a:xfrm>
            <a:off x="3714750" y="1819275"/>
            <a:ext cx="3679825" cy="4154488"/>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0"/>
              </a:spcBef>
              <a:spcAft>
                <a:spcPts val="0"/>
              </a:spcAft>
              <a:buClr>
                <a:srgbClr val="006FB6"/>
              </a:buClr>
              <a:buSzPts val="3600"/>
              <a:buFont typeface="Calibri"/>
              <a:buChar char="•"/>
            </a:pPr>
            <a:r>
              <a:rPr b="0" i="0" lang="en-JM" sz="3600" u="none" cap="none" strike="noStrike">
                <a:solidFill>
                  <a:srgbClr val="006FB6"/>
                </a:solidFill>
                <a:latin typeface="Calibri"/>
                <a:ea typeface="Calibri"/>
                <a:cs typeface="Calibri"/>
                <a:sym typeface="Calibri"/>
              </a:rPr>
              <a:t>Vwayèl kout</a:t>
            </a:r>
            <a:endParaRPr/>
          </a:p>
          <a:p>
            <a:pPr indent="-406400" lvl="0" marL="457200" marR="0" rtl="0" algn="l">
              <a:lnSpc>
                <a:spcPct val="90000"/>
              </a:lnSpc>
              <a:spcBef>
                <a:spcPts val="1000"/>
              </a:spcBef>
              <a:spcAft>
                <a:spcPts val="0"/>
              </a:spcAft>
              <a:buClr>
                <a:srgbClr val="006FB6"/>
              </a:buClr>
              <a:buSzPts val="3600"/>
              <a:buFont typeface="Calibri"/>
              <a:buChar char="•"/>
            </a:pPr>
            <a:r>
              <a:rPr b="0" i="0" lang="en-JM" sz="3600" u="none" cap="none" strike="noStrike">
                <a:solidFill>
                  <a:srgbClr val="006FB6"/>
                </a:solidFill>
                <a:latin typeface="Calibri"/>
                <a:ea typeface="Calibri"/>
                <a:cs typeface="Calibri"/>
                <a:sym typeface="Calibri"/>
              </a:rPr>
              <a:t>Vwayèl long </a:t>
            </a:r>
            <a:endParaRPr/>
          </a:p>
          <a:p>
            <a:pPr indent="-406400" lvl="0" marL="457200" marR="0" rtl="0" algn="l">
              <a:lnSpc>
                <a:spcPct val="90000"/>
              </a:lnSpc>
              <a:spcBef>
                <a:spcPts val="1000"/>
              </a:spcBef>
              <a:spcAft>
                <a:spcPts val="0"/>
              </a:spcAft>
              <a:buClr>
                <a:srgbClr val="006FB6"/>
              </a:buClr>
              <a:buSzPts val="3600"/>
              <a:buFont typeface="Calibri"/>
              <a:buNone/>
            </a:pPr>
            <a:r>
              <a:t/>
            </a:r>
            <a:endParaRPr b="0" i="0" sz="3600" u="none" cap="none" strike="noStrike">
              <a:solidFill>
                <a:srgbClr val="006FB6"/>
              </a:solidFill>
              <a:latin typeface="Calibri"/>
              <a:ea typeface="Calibri"/>
              <a:cs typeface="Calibri"/>
              <a:sym typeface="Calibri"/>
            </a:endParaRPr>
          </a:p>
          <a:p>
            <a:pPr indent="-406400" lvl="0" marL="457200" marR="0" rtl="0" algn="l">
              <a:lnSpc>
                <a:spcPct val="90000"/>
              </a:lnSpc>
              <a:spcBef>
                <a:spcPts val="1000"/>
              </a:spcBef>
              <a:spcAft>
                <a:spcPts val="0"/>
              </a:spcAft>
              <a:buClr>
                <a:srgbClr val="006FB6"/>
              </a:buClr>
              <a:buSzPts val="3600"/>
              <a:buFont typeface="Calibri"/>
              <a:buChar char="•"/>
            </a:pPr>
            <a:r>
              <a:rPr b="0" i="0" lang="en-JM" sz="3600" u="none" cap="none" strike="noStrike">
                <a:solidFill>
                  <a:srgbClr val="006FB6"/>
                </a:solidFill>
                <a:latin typeface="Calibri"/>
                <a:ea typeface="Calibri"/>
                <a:cs typeface="Calibri"/>
                <a:sym typeface="Calibri"/>
              </a:rPr>
              <a:t>Son ki bay konfizyon komen</a:t>
            </a:r>
            <a:endParaRPr/>
          </a:p>
        </p:txBody>
      </p:sp>
      <p:sp>
        <p:nvSpPr>
          <p:cNvPr id="1527" name="Google Shape;1527;p14"/>
          <p:cNvSpPr txBox="1"/>
          <p:nvPr>
            <p:ph idx="4" type="body"/>
          </p:nvPr>
        </p:nvSpPr>
        <p:spPr>
          <a:xfrm>
            <a:off x="257175" y="90488"/>
            <a:ext cx="3089275" cy="785812"/>
          </a:xfrm>
          <a:prstGeom prst="rect">
            <a:avLst/>
          </a:prstGeom>
          <a:noFill/>
          <a:ln>
            <a:noFill/>
          </a:ln>
        </p:spPr>
        <p:txBody>
          <a:bodyPr anchorCtr="0" anchor="t" bIns="45700" lIns="91425" spcFirstLastPara="1" rIns="91425" wrap="square" tIns="45700">
            <a:noAutofit/>
          </a:bodyPr>
          <a:lstStyle/>
          <a:p>
            <a:pPr indent="0" lvl="0" marL="50800" marR="0" rtl="0" algn="l">
              <a:lnSpc>
                <a:spcPct val="90000"/>
              </a:lnSpc>
              <a:spcBef>
                <a:spcPts val="0"/>
              </a:spcBef>
              <a:spcAft>
                <a:spcPts val="0"/>
              </a:spcAft>
              <a:buNone/>
            </a:pPr>
            <a:r>
              <a:t/>
            </a:r>
            <a:endParaRPr b="1" i="0" sz="2800" u="none" cap="none" strike="noStrike">
              <a:solidFill>
                <a:srgbClr val="0771BA"/>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1" name="Shape 1531"/>
        <p:cNvGrpSpPr/>
        <p:nvPr/>
      </p:nvGrpSpPr>
      <p:grpSpPr>
        <a:xfrm>
          <a:off x="0" y="0"/>
          <a:ext cx="0" cy="0"/>
          <a:chOff x="0" y="0"/>
          <a:chExt cx="0" cy="0"/>
        </a:xfrm>
      </p:grpSpPr>
      <p:sp>
        <p:nvSpPr>
          <p:cNvPr id="1532" name="Google Shape;1532;p15"/>
          <p:cNvSpPr txBox="1"/>
          <p:nvPr>
            <p:ph type="title"/>
          </p:nvPr>
        </p:nvSpPr>
        <p:spPr>
          <a:xfrm>
            <a:off x="-7938" y="0"/>
            <a:ext cx="8639176" cy="125095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0000"/>
              </a:buClr>
              <a:buSzPts val="4800"/>
              <a:buFont typeface="Calibri"/>
              <a:buNone/>
            </a:pPr>
            <a:r>
              <a:rPr b="1" lang="en-JM" sz="4800">
                <a:solidFill>
                  <a:srgbClr val="006FB6"/>
                </a:solidFill>
                <a:latin typeface="Calibri"/>
                <a:ea typeface="Calibri"/>
                <a:cs typeface="Calibri"/>
                <a:sym typeface="Calibri"/>
              </a:rPr>
              <a:t>Pratike siveyans bouch ou</a:t>
            </a:r>
            <a:endParaRPr/>
          </a:p>
        </p:txBody>
      </p:sp>
      <p:sp>
        <p:nvSpPr>
          <p:cNvPr id="1533" name="Google Shape;1533;p15"/>
          <p:cNvSpPr txBox="1"/>
          <p:nvPr>
            <p:ph idx="1" type="body"/>
          </p:nvPr>
        </p:nvSpPr>
        <p:spPr>
          <a:xfrm>
            <a:off x="500063" y="1587500"/>
            <a:ext cx="7521575" cy="4364038"/>
          </a:xfrm>
          <a:prstGeom prst="rect">
            <a:avLst/>
          </a:prstGeom>
          <a:noFill/>
          <a:ln>
            <a:noFill/>
          </a:ln>
        </p:spPr>
        <p:txBody>
          <a:bodyPr anchorCtr="0" anchor="t" bIns="45700" lIns="91425" spcFirstLastPara="1" rIns="91425" wrap="square" tIns="45700">
            <a:noAutofit/>
          </a:bodyPr>
          <a:lstStyle/>
          <a:p>
            <a:pPr indent="-571500" lvl="0" marL="800100" marR="0" rtl="0" algn="l">
              <a:lnSpc>
                <a:spcPct val="90000"/>
              </a:lnSpc>
              <a:spcBef>
                <a:spcPts val="0"/>
              </a:spcBef>
              <a:spcAft>
                <a:spcPts val="0"/>
              </a:spcAft>
              <a:buClr>
                <a:srgbClr val="006FB6"/>
              </a:buClr>
              <a:buSzPts val="4000"/>
              <a:buFont typeface="Calibri"/>
              <a:buChar char="•"/>
            </a:pPr>
            <a:r>
              <a:rPr b="0" i="0" lang="en-JM" sz="4000" u="none" cap="none" strike="noStrike">
                <a:solidFill>
                  <a:srgbClr val="006FB6"/>
                </a:solidFill>
                <a:latin typeface="Calibri"/>
                <a:ea typeface="Calibri"/>
                <a:cs typeface="Calibri"/>
                <a:sym typeface="Calibri"/>
              </a:rPr>
              <a:t>shop / ship</a:t>
            </a:r>
            <a:endParaRPr/>
          </a:p>
          <a:p>
            <a:pPr indent="-571500" lvl="0" marL="800100" marR="0" rtl="0" algn="l">
              <a:lnSpc>
                <a:spcPct val="90000"/>
              </a:lnSpc>
              <a:spcBef>
                <a:spcPts val="1000"/>
              </a:spcBef>
              <a:spcAft>
                <a:spcPts val="0"/>
              </a:spcAft>
              <a:buClr>
                <a:srgbClr val="006FB6"/>
              </a:buClr>
              <a:buSzPts val="4000"/>
              <a:buFont typeface="Calibri"/>
              <a:buChar char="•"/>
            </a:pPr>
            <a:r>
              <a:rPr b="0" i="0" lang="en-JM" sz="4000" u="none" cap="none" strike="noStrike">
                <a:solidFill>
                  <a:srgbClr val="006FB6"/>
                </a:solidFill>
                <a:latin typeface="Calibri"/>
                <a:ea typeface="Calibri"/>
                <a:cs typeface="Calibri"/>
                <a:sym typeface="Calibri"/>
              </a:rPr>
              <a:t>check / coat</a:t>
            </a:r>
            <a:endParaRPr/>
          </a:p>
          <a:p>
            <a:pPr indent="-571500" lvl="0" marL="800100" marR="0" rtl="0" algn="l">
              <a:lnSpc>
                <a:spcPct val="90000"/>
              </a:lnSpc>
              <a:spcBef>
                <a:spcPts val="1000"/>
              </a:spcBef>
              <a:spcAft>
                <a:spcPts val="0"/>
              </a:spcAft>
              <a:buClr>
                <a:srgbClr val="006FB6"/>
              </a:buClr>
              <a:buSzPts val="4000"/>
              <a:buFont typeface="Calibri"/>
              <a:buChar char="•"/>
            </a:pPr>
            <a:r>
              <a:rPr b="0" i="0" lang="en-JM" sz="4000" u="none" cap="none" strike="noStrike">
                <a:solidFill>
                  <a:srgbClr val="006FB6"/>
                </a:solidFill>
                <a:latin typeface="Calibri"/>
                <a:ea typeface="Calibri"/>
                <a:cs typeface="Calibri"/>
                <a:sym typeface="Calibri"/>
              </a:rPr>
              <a:t>volley / folly</a:t>
            </a:r>
            <a:endParaRPr/>
          </a:p>
          <a:p>
            <a:pPr indent="-571500" lvl="0" marL="800100" marR="0" rtl="0" algn="l">
              <a:lnSpc>
                <a:spcPct val="90000"/>
              </a:lnSpc>
              <a:spcBef>
                <a:spcPts val="1000"/>
              </a:spcBef>
              <a:spcAft>
                <a:spcPts val="0"/>
              </a:spcAft>
              <a:buClr>
                <a:srgbClr val="006FB6"/>
              </a:buClr>
              <a:buSzPts val="4000"/>
              <a:buFont typeface="Calibri"/>
              <a:buChar char="•"/>
            </a:pPr>
            <a:r>
              <a:rPr b="0" i="0" lang="en-JM" sz="4000" u="none" cap="none" strike="noStrike">
                <a:solidFill>
                  <a:srgbClr val="006FB6"/>
                </a:solidFill>
                <a:latin typeface="Calibri"/>
                <a:ea typeface="Calibri"/>
                <a:cs typeface="Calibri"/>
                <a:sym typeface="Calibri"/>
              </a:rPr>
              <a:t>peck / book</a:t>
            </a:r>
            <a:endParaRPr/>
          </a:p>
          <a:p>
            <a:pPr indent="-571500" lvl="0" marL="800100" marR="0" rtl="0" algn="l">
              <a:lnSpc>
                <a:spcPct val="90000"/>
              </a:lnSpc>
              <a:spcBef>
                <a:spcPts val="1000"/>
              </a:spcBef>
              <a:spcAft>
                <a:spcPts val="0"/>
              </a:spcAft>
              <a:buClr>
                <a:srgbClr val="006FB6"/>
              </a:buClr>
              <a:buSzPts val="4000"/>
              <a:buFont typeface="Calibri"/>
              <a:buChar char="•"/>
            </a:pPr>
            <a:r>
              <a:rPr b="0" i="0" lang="en-JM" sz="4000" u="none" cap="none" strike="noStrike">
                <a:solidFill>
                  <a:srgbClr val="006FB6"/>
                </a:solidFill>
                <a:latin typeface="Calibri"/>
                <a:ea typeface="Calibri"/>
                <a:cs typeface="Calibri"/>
                <a:sym typeface="Calibri"/>
              </a:rPr>
              <a:t>jig / gig</a:t>
            </a:r>
            <a:endParaRPr/>
          </a:p>
          <a:p>
            <a:pPr indent="-571500" lvl="0" marL="800100" marR="0" rtl="0" algn="l">
              <a:lnSpc>
                <a:spcPct val="90000"/>
              </a:lnSpc>
              <a:spcBef>
                <a:spcPts val="1000"/>
              </a:spcBef>
              <a:spcAft>
                <a:spcPts val="0"/>
              </a:spcAft>
              <a:buClr>
                <a:srgbClr val="006FB6"/>
              </a:buClr>
              <a:buSzPts val="4000"/>
              <a:buFont typeface="Calibri"/>
              <a:buChar char="•"/>
            </a:pPr>
            <a:r>
              <a:rPr b="0" i="0" lang="en-JM" sz="4000" u="none" cap="none" strike="noStrike">
                <a:solidFill>
                  <a:srgbClr val="006FB6"/>
                </a:solidFill>
                <a:latin typeface="Calibri"/>
                <a:ea typeface="Calibri"/>
                <a:cs typeface="Calibri"/>
                <a:sym typeface="Calibri"/>
              </a:rPr>
              <a:t>lean / let</a:t>
            </a:r>
            <a:endParaRPr/>
          </a:p>
          <a:p>
            <a:pPr indent="-571500" lvl="0" marL="800100" marR="0" rtl="0" algn="l">
              <a:lnSpc>
                <a:spcPct val="90000"/>
              </a:lnSpc>
              <a:spcBef>
                <a:spcPts val="1000"/>
              </a:spcBef>
              <a:spcAft>
                <a:spcPts val="0"/>
              </a:spcAft>
              <a:buNone/>
            </a:pPr>
            <a:r>
              <a:rPr b="0" i="0" lang="en-JM" sz="4000" u="none" cap="none" strike="noStrike">
                <a:solidFill>
                  <a:srgbClr val="006FB6"/>
                </a:solidFill>
                <a:latin typeface="Calibri"/>
                <a:ea typeface="Calibri"/>
                <a:cs typeface="Calibri"/>
                <a:sym typeface="Calibri"/>
              </a:rPr>
              <a:t> </a:t>
            </a:r>
            <a:endParaRPr/>
          </a:p>
          <a:p>
            <a:pPr indent="-571500" lvl="0" marL="800100" marR="0" rtl="0" algn="l">
              <a:lnSpc>
                <a:spcPct val="90000"/>
              </a:lnSpc>
              <a:spcBef>
                <a:spcPts val="1000"/>
              </a:spcBef>
              <a:spcAft>
                <a:spcPts val="0"/>
              </a:spcAft>
              <a:buNone/>
            </a:pPr>
            <a:r>
              <a:t/>
            </a:r>
            <a:endParaRPr b="0" i="0" sz="4000" u="none" cap="none" strike="noStrike">
              <a:solidFill>
                <a:srgbClr val="006FB6"/>
              </a:solidFill>
              <a:latin typeface="Calibri"/>
              <a:ea typeface="Calibri"/>
              <a:cs typeface="Calibri"/>
              <a:sym typeface="Calibri"/>
            </a:endParaRPr>
          </a:p>
          <a:p>
            <a:pPr indent="-571500" lvl="0" marL="800100" marR="0" rtl="0" algn="l">
              <a:lnSpc>
                <a:spcPct val="90000"/>
              </a:lnSpc>
              <a:spcBef>
                <a:spcPts val="1000"/>
              </a:spcBef>
              <a:spcAft>
                <a:spcPts val="0"/>
              </a:spcAft>
              <a:buNone/>
            </a:pPr>
            <a:r>
              <a:t/>
            </a:r>
            <a:endParaRPr b="1" i="0" sz="4000" u="none" cap="none" strike="noStrike">
              <a:solidFill>
                <a:srgbClr val="006FB6"/>
              </a:solidFill>
              <a:latin typeface="Calibri"/>
              <a:ea typeface="Calibri"/>
              <a:cs typeface="Calibri"/>
              <a:sym typeface="Calibri"/>
            </a:endParaRPr>
          </a:p>
          <a:p>
            <a:pPr indent="-571500" lvl="0" marL="800100" marR="0" rtl="0" algn="l">
              <a:lnSpc>
                <a:spcPct val="90000"/>
              </a:lnSpc>
              <a:spcBef>
                <a:spcPts val="1000"/>
              </a:spcBef>
              <a:spcAft>
                <a:spcPts val="0"/>
              </a:spcAft>
              <a:buNone/>
            </a:pPr>
            <a:r>
              <a:t/>
            </a:r>
            <a:endParaRPr b="1" i="0" sz="4000" u="none" cap="none" strike="noStrike">
              <a:solidFill>
                <a:srgbClr val="006FB6"/>
              </a:solidFill>
              <a:latin typeface="Calibri"/>
              <a:ea typeface="Calibri"/>
              <a:cs typeface="Calibri"/>
              <a:sym typeface="Calibri"/>
            </a:endParaRPr>
          </a:p>
          <a:p>
            <a:pPr indent="-571500" lvl="0" marL="800100" marR="0" rtl="0" algn="l">
              <a:lnSpc>
                <a:spcPct val="90000"/>
              </a:lnSpc>
              <a:spcBef>
                <a:spcPts val="1000"/>
              </a:spcBef>
              <a:spcAft>
                <a:spcPts val="0"/>
              </a:spcAft>
              <a:buNone/>
            </a:pPr>
            <a:r>
              <a:t/>
            </a:r>
            <a:endParaRPr b="1" i="0" sz="4000" u="none" cap="none" strike="noStrike">
              <a:solidFill>
                <a:srgbClr val="006FB6"/>
              </a:solidFill>
              <a:latin typeface="Calibri"/>
              <a:ea typeface="Calibri"/>
              <a:cs typeface="Calibri"/>
              <a:sym typeface="Calibri"/>
            </a:endParaRPr>
          </a:p>
          <a:p>
            <a:pPr indent="-571500" lvl="0" marL="800100" marR="0" rtl="0" algn="l">
              <a:lnSpc>
                <a:spcPct val="90000"/>
              </a:lnSpc>
              <a:spcBef>
                <a:spcPts val="1000"/>
              </a:spcBef>
              <a:spcAft>
                <a:spcPts val="0"/>
              </a:spcAft>
              <a:buNone/>
            </a:pPr>
            <a:r>
              <a:t/>
            </a:r>
            <a:endParaRPr b="0" i="0" sz="4000" u="none" cap="none" strike="noStrike">
              <a:solidFill>
                <a:srgbClr val="006FB6"/>
              </a:solidFill>
              <a:latin typeface="Calibri"/>
              <a:ea typeface="Calibri"/>
              <a:cs typeface="Calibri"/>
              <a:sym typeface="Calibri"/>
            </a:endParaRPr>
          </a:p>
        </p:txBody>
      </p:sp>
      <p:sp>
        <p:nvSpPr>
          <p:cNvPr id="1534" name="Google Shape;1534;p15"/>
          <p:cNvSpPr txBox="1"/>
          <p:nvPr>
            <p:ph idx="2" type="body"/>
          </p:nvPr>
        </p:nvSpPr>
        <p:spPr>
          <a:xfrm>
            <a:off x="9161463" y="3770313"/>
            <a:ext cx="2497137" cy="25098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6FB6"/>
              </a:buClr>
              <a:buSzPts val="2800"/>
              <a:buFont typeface="Noto Sans Symbols"/>
              <a:buNone/>
            </a:pPr>
            <a:r>
              <a:rPr b="0" i="0" lang="en-JM" sz="2800" u="none" cap="none" strike="noStrike">
                <a:solidFill>
                  <a:srgbClr val="006FB6"/>
                </a:solidFill>
                <a:latin typeface="Calibri"/>
                <a:ea typeface="Calibri"/>
                <a:cs typeface="Calibri"/>
                <a:sym typeface="Calibri"/>
              </a:rPr>
              <a:t>Kisa ou wè? Dekri fason bouch ou ap fè mouvman.</a:t>
            </a:r>
            <a:endParaRPr/>
          </a:p>
        </p:txBody>
      </p:sp>
      <p:pic>
        <p:nvPicPr>
          <p:cNvPr descr="A picture containing person, child, laptop, indoorDescription generated with very high confidence" id="1535" name="Google Shape;1535;p15"/>
          <p:cNvPicPr preferRelativeResize="0"/>
          <p:nvPr/>
        </p:nvPicPr>
        <p:blipFill rotWithShape="1">
          <a:blip r:embed="rId3">
            <a:alphaModFix/>
          </a:blip>
          <a:srcRect b="0" l="0" r="0" t="0"/>
          <a:stretch/>
        </p:blipFill>
        <p:spPr>
          <a:xfrm>
            <a:off x="8918575" y="1376363"/>
            <a:ext cx="2984500" cy="2241550"/>
          </a:xfrm>
          <a:prstGeom prst="rect">
            <a:avLst/>
          </a:prstGeom>
          <a:noFill/>
          <a:ln cap="flat" cmpd="sng" w="19050">
            <a:solidFill>
              <a:srgbClr val="666666"/>
            </a:solidFill>
            <a:prstDash val="solid"/>
            <a:miter lim="800000"/>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2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1601-01-01T00:00:00Z</dcterms:created>
  <dc:creator>Denise D'Amaddio</dc:creator>
</cp:coreProperties>
</file>