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8" r:id="rId3"/>
    <p:sldMasterId id="2147483664" r:id="rId4"/>
    <p:sldMasterId id="2147483683" r:id="rId5"/>
    <p:sldMasterId id="2147483693" r:id="rId6"/>
    <p:sldMasterId id="2147483698" r:id="rId7"/>
    <p:sldMasterId id="2147483708" r:id="rId8"/>
    <p:sldMasterId id="2147483723" r:id="rId9"/>
    <p:sldMasterId id="2147483738" r:id="rId10"/>
    <p:sldMasterId id="2147483746" r:id="rId11"/>
  </p:sldMasterIdLst>
  <p:notesMasterIdLst>
    <p:notesMasterId r:id="rId29"/>
  </p:notesMasterIdLst>
  <p:sldIdLst>
    <p:sldId id="256" r:id="rId12"/>
    <p:sldId id="257" r:id="rId13"/>
    <p:sldId id="258" r:id="rId14"/>
    <p:sldId id="272"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0dK68zPY18ALfZQh+zy9OjRpR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1: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443" name="Google Shape;1443;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15: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0" name="Google Shape;1530;p15: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p16: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8" name="Google Shape;1538;p16: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p17: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547" name="Google Shape;1547;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8: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557" name="Google Shape;1557;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dc95d21889_0_143: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6" name="Google Shape;1566;g1dc95d21889_0_14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19: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7" name="Google Shape;1577;p19: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2cb12a16f15_0_10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91" name="Google Shape;1591;g2cb12a16f15_0_10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4: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599" name="Google Shape;1599;p2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4: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450" name="Google Shape;1450;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5: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455" name="Google Shape;1455;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6: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469" name="Google Shape;1469;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11: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
        <p:nvSpPr>
          <p:cNvPr id="1487" name="Google Shape;1487;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1" name="Google Shape;1501;p12: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13: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1" name="Google Shape;1511;p13: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0" name="Google Shape;1520;p14:notes"/>
          <p:cNvSpPr txBox="1">
            <a:spLocks noGrp="1"/>
          </p:cNvSpPr>
          <p:nvPr>
            <p:ph type="body" idx="1"/>
          </p:nvPr>
        </p:nvSpPr>
        <p:spPr>
          <a:xfrm>
            <a:off x="130175" y="1395413"/>
            <a:ext cx="8883650" cy="523716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1.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grpSp>
        <p:nvGrpSpPr>
          <p:cNvPr id="8" name="Google Shape;8;p27"/>
          <p:cNvGrpSpPr/>
          <p:nvPr/>
        </p:nvGrpSpPr>
        <p:grpSpPr>
          <a:xfrm>
            <a:off x="-12700" y="5607050"/>
            <a:ext cx="12220575" cy="84138"/>
            <a:chOff x="-12180" y="5607273"/>
            <a:chExt cx="12219900" cy="83414"/>
          </a:xfrm>
        </p:grpSpPr>
        <p:cxnSp>
          <p:nvCxnSpPr>
            <p:cNvPr id="9" name="Google Shape;9;p27"/>
            <p:cNvCxnSpPr/>
            <p:nvPr/>
          </p:nvCxnSpPr>
          <p:spPr>
            <a:xfrm>
              <a:off x="-12180" y="5607273"/>
              <a:ext cx="12219900" cy="0"/>
            </a:xfrm>
            <a:prstGeom prst="straightConnector1">
              <a:avLst/>
            </a:prstGeom>
            <a:noFill/>
            <a:ln w="88900" cap="flat" cmpd="sng">
              <a:solidFill>
                <a:srgbClr val="006FB6"/>
              </a:solidFill>
              <a:prstDash val="solid"/>
              <a:round/>
              <a:headEnd type="none" w="med" len="med"/>
              <a:tailEnd type="none" w="med" len="med"/>
            </a:ln>
          </p:spPr>
        </p:cxnSp>
        <p:cxnSp>
          <p:nvCxnSpPr>
            <p:cNvPr id="10" name="Google Shape;10;p27"/>
            <p:cNvCxnSpPr/>
            <p:nvPr/>
          </p:nvCxnSpPr>
          <p:spPr>
            <a:xfrm>
              <a:off x="-12180" y="5690687"/>
              <a:ext cx="12207600" cy="0"/>
            </a:xfrm>
            <a:prstGeom prst="straightConnector1">
              <a:avLst/>
            </a:prstGeom>
            <a:noFill/>
            <a:ln w="38100" cap="flat" cmpd="sng">
              <a:solidFill>
                <a:srgbClr val="96C93E"/>
              </a:solidFill>
              <a:prstDash val="solid"/>
              <a:round/>
              <a:headEnd type="none" w="med" len="med"/>
              <a:tailEnd type="none" w="med" len="med"/>
            </a:ln>
          </p:spPr>
        </p:cxnSp>
      </p:grpSp>
      <p:sp>
        <p:nvSpPr>
          <p:cNvPr id="11" name="Google Shape;11;p2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_1">
  <p:cSld name="Title, Subtitle_1">
    <p:spTree>
      <p:nvGrpSpPr>
        <p:cNvPr id="1" name="Shape 151"/>
        <p:cNvGrpSpPr/>
        <p:nvPr/>
      </p:nvGrpSpPr>
      <p:grpSpPr>
        <a:xfrm>
          <a:off x="0" y="0"/>
          <a:ext cx="0" cy="0"/>
          <a:chOff x="0" y="0"/>
          <a:chExt cx="0" cy="0"/>
        </a:xfrm>
      </p:grpSpPr>
      <p:pic>
        <p:nvPicPr>
          <p:cNvPr id="152" name="Google Shape;152;p61"/>
          <p:cNvPicPr preferRelativeResize="0"/>
          <p:nvPr/>
        </p:nvPicPr>
        <p:blipFill rotWithShape="1">
          <a:blip r:embed="rId2">
            <a:alphaModFix/>
          </a:blip>
          <a:srcRect/>
          <a:stretch/>
        </p:blipFill>
        <p:spPr>
          <a:xfrm>
            <a:off x="19050" y="0"/>
            <a:ext cx="12153900" cy="6858000"/>
          </a:xfrm>
          <a:prstGeom prst="rect">
            <a:avLst/>
          </a:prstGeom>
          <a:noFill/>
          <a:ln>
            <a:noFill/>
          </a:ln>
        </p:spPr>
      </p:pic>
      <p:grpSp>
        <p:nvGrpSpPr>
          <p:cNvPr id="153" name="Google Shape;153;p61"/>
          <p:cNvGrpSpPr/>
          <p:nvPr/>
        </p:nvGrpSpPr>
        <p:grpSpPr>
          <a:xfrm>
            <a:off x="0" y="5607050"/>
            <a:ext cx="12214225" cy="1252538"/>
            <a:chOff x="-33239" y="5603791"/>
            <a:chExt cx="9160525" cy="1252537"/>
          </a:xfrm>
        </p:grpSpPr>
        <p:sp>
          <p:nvSpPr>
            <p:cNvPr id="154" name="Google Shape;154;p61"/>
            <p:cNvSpPr/>
            <p:nvPr/>
          </p:nvSpPr>
          <p:spPr>
            <a:xfrm>
              <a:off x="-29667" y="5611729"/>
              <a:ext cx="9156953" cy="1244599"/>
            </a:xfrm>
            <a:prstGeom prst="rect">
              <a:avLst/>
            </a:prstGeom>
            <a:solidFill>
              <a:srgbClr val="FFFFFF">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155" name="Google Shape;155;p61"/>
            <p:cNvCxnSpPr/>
            <p:nvPr/>
          </p:nvCxnSpPr>
          <p:spPr>
            <a:xfrm>
              <a:off x="-29914" y="5603791"/>
              <a:ext cx="9144000" cy="0"/>
            </a:xfrm>
            <a:prstGeom prst="straightConnector1">
              <a:avLst/>
            </a:prstGeom>
            <a:noFill/>
            <a:ln w="88900" cap="flat" cmpd="sng">
              <a:solidFill>
                <a:srgbClr val="006FB6"/>
              </a:solidFill>
              <a:prstDash val="solid"/>
              <a:round/>
              <a:headEnd type="none" w="med" len="med"/>
              <a:tailEnd type="none" w="med" len="med"/>
            </a:ln>
          </p:spPr>
        </p:cxnSp>
        <p:cxnSp>
          <p:nvCxnSpPr>
            <p:cNvPr id="156" name="Google Shape;156;p61"/>
            <p:cNvCxnSpPr/>
            <p:nvPr/>
          </p:nvCxnSpPr>
          <p:spPr>
            <a:xfrm>
              <a:off x="-33239" y="5687205"/>
              <a:ext cx="9144000" cy="0"/>
            </a:xfrm>
            <a:prstGeom prst="straightConnector1">
              <a:avLst/>
            </a:prstGeom>
            <a:noFill/>
            <a:ln w="38100" cap="flat" cmpd="sng">
              <a:solidFill>
                <a:srgbClr val="96C93E"/>
              </a:solidFill>
              <a:prstDash val="solid"/>
              <a:round/>
              <a:headEnd type="none" w="med" len="med"/>
              <a:tailEnd type="none" w="med" len="med"/>
            </a:ln>
          </p:spPr>
        </p:cxnSp>
      </p:grpSp>
      <p:pic>
        <p:nvPicPr>
          <p:cNvPr id="157" name="Google Shape;157;p61"/>
          <p:cNvPicPr preferRelativeResize="0"/>
          <p:nvPr/>
        </p:nvPicPr>
        <p:blipFill rotWithShape="1">
          <a:blip r:embed="rId3">
            <a:alphaModFix/>
          </a:blip>
          <a:srcRect/>
          <a:stretch/>
        </p:blipFill>
        <p:spPr>
          <a:xfrm>
            <a:off x="9526588" y="5918200"/>
            <a:ext cx="2339975" cy="712788"/>
          </a:xfrm>
          <a:prstGeom prst="rect">
            <a:avLst/>
          </a:prstGeom>
          <a:noFill/>
          <a:ln>
            <a:noFill/>
          </a:ln>
        </p:spPr>
      </p:pic>
      <p:sp>
        <p:nvSpPr>
          <p:cNvPr id="158" name="Google Shape;158;p61"/>
          <p:cNvSpPr/>
          <p:nvPr/>
        </p:nvSpPr>
        <p:spPr>
          <a:xfrm>
            <a:off x="-15875" y="0"/>
            <a:ext cx="12223750" cy="5610225"/>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9" name="Google Shape;159;p61"/>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_2">
  <p:cSld name="Title, Subtitle_2">
    <p:spTree>
      <p:nvGrpSpPr>
        <p:cNvPr id="1" name="Shape 160"/>
        <p:cNvGrpSpPr/>
        <p:nvPr/>
      </p:nvGrpSpPr>
      <p:grpSpPr>
        <a:xfrm>
          <a:off x="0" y="0"/>
          <a:ext cx="0" cy="0"/>
          <a:chOff x="0" y="0"/>
          <a:chExt cx="0" cy="0"/>
        </a:xfrm>
      </p:grpSpPr>
      <p:pic>
        <p:nvPicPr>
          <p:cNvPr id="161" name="Google Shape;161;p62"/>
          <p:cNvPicPr preferRelativeResize="0"/>
          <p:nvPr/>
        </p:nvPicPr>
        <p:blipFill rotWithShape="1">
          <a:blip r:embed="rId2">
            <a:alphaModFix/>
          </a:blip>
          <a:srcRect t="3435" b="12167"/>
          <a:stretch/>
        </p:blipFill>
        <p:spPr>
          <a:xfrm>
            <a:off x="0" y="0"/>
            <a:ext cx="12192000" cy="6858000"/>
          </a:xfrm>
          <a:prstGeom prst="rect">
            <a:avLst/>
          </a:prstGeom>
          <a:noFill/>
          <a:ln>
            <a:noFill/>
          </a:ln>
        </p:spPr>
      </p:pic>
      <p:grpSp>
        <p:nvGrpSpPr>
          <p:cNvPr id="162" name="Google Shape;162;p62"/>
          <p:cNvGrpSpPr/>
          <p:nvPr/>
        </p:nvGrpSpPr>
        <p:grpSpPr>
          <a:xfrm>
            <a:off x="0" y="5607050"/>
            <a:ext cx="12214225" cy="1252538"/>
            <a:chOff x="-33239" y="5603791"/>
            <a:chExt cx="9160525" cy="1252537"/>
          </a:xfrm>
        </p:grpSpPr>
        <p:sp>
          <p:nvSpPr>
            <p:cNvPr id="163" name="Google Shape;163;p62"/>
            <p:cNvSpPr/>
            <p:nvPr/>
          </p:nvSpPr>
          <p:spPr>
            <a:xfrm>
              <a:off x="-29667" y="5611729"/>
              <a:ext cx="9156953" cy="1244599"/>
            </a:xfrm>
            <a:prstGeom prst="rect">
              <a:avLst/>
            </a:prstGeom>
            <a:solidFill>
              <a:srgbClr val="FFFFFF">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164" name="Google Shape;164;p62"/>
            <p:cNvCxnSpPr/>
            <p:nvPr/>
          </p:nvCxnSpPr>
          <p:spPr>
            <a:xfrm>
              <a:off x="-29914" y="5603791"/>
              <a:ext cx="9144000" cy="0"/>
            </a:xfrm>
            <a:prstGeom prst="straightConnector1">
              <a:avLst/>
            </a:prstGeom>
            <a:noFill/>
            <a:ln w="88900" cap="flat" cmpd="sng">
              <a:solidFill>
                <a:srgbClr val="006FB6"/>
              </a:solidFill>
              <a:prstDash val="solid"/>
              <a:round/>
              <a:headEnd type="none" w="med" len="med"/>
              <a:tailEnd type="none" w="med" len="med"/>
            </a:ln>
          </p:spPr>
        </p:cxnSp>
        <p:cxnSp>
          <p:nvCxnSpPr>
            <p:cNvPr id="165" name="Google Shape;165;p62"/>
            <p:cNvCxnSpPr/>
            <p:nvPr/>
          </p:nvCxnSpPr>
          <p:spPr>
            <a:xfrm>
              <a:off x="-33239" y="5687205"/>
              <a:ext cx="9144000" cy="0"/>
            </a:xfrm>
            <a:prstGeom prst="straightConnector1">
              <a:avLst/>
            </a:prstGeom>
            <a:noFill/>
            <a:ln w="38100" cap="flat" cmpd="sng">
              <a:solidFill>
                <a:srgbClr val="96C93E"/>
              </a:solidFill>
              <a:prstDash val="solid"/>
              <a:round/>
              <a:headEnd type="none" w="med" len="med"/>
              <a:tailEnd type="none" w="med" len="med"/>
            </a:ln>
          </p:spPr>
        </p:cxnSp>
      </p:grpSp>
      <p:pic>
        <p:nvPicPr>
          <p:cNvPr id="166" name="Google Shape;166;p62"/>
          <p:cNvPicPr preferRelativeResize="0"/>
          <p:nvPr/>
        </p:nvPicPr>
        <p:blipFill rotWithShape="1">
          <a:blip r:embed="rId3">
            <a:alphaModFix/>
          </a:blip>
          <a:srcRect/>
          <a:stretch/>
        </p:blipFill>
        <p:spPr>
          <a:xfrm>
            <a:off x="9526588" y="5918200"/>
            <a:ext cx="2339975" cy="712788"/>
          </a:xfrm>
          <a:prstGeom prst="rect">
            <a:avLst/>
          </a:prstGeom>
          <a:noFill/>
          <a:ln>
            <a:noFill/>
          </a:ln>
        </p:spPr>
      </p:pic>
      <p:sp>
        <p:nvSpPr>
          <p:cNvPr id="167" name="Google Shape;167;p62"/>
          <p:cNvSpPr/>
          <p:nvPr/>
        </p:nvSpPr>
        <p:spPr>
          <a:xfrm>
            <a:off x="-4763" y="0"/>
            <a:ext cx="12223751" cy="5610225"/>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2"/>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_3">
  <p:cSld name="Title, Subtitle_3">
    <p:spTree>
      <p:nvGrpSpPr>
        <p:cNvPr id="1" name="Shape 169"/>
        <p:cNvGrpSpPr/>
        <p:nvPr/>
      </p:nvGrpSpPr>
      <p:grpSpPr>
        <a:xfrm>
          <a:off x="0" y="0"/>
          <a:ext cx="0" cy="0"/>
          <a:chOff x="0" y="0"/>
          <a:chExt cx="0" cy="0"/>
        </a:xfrm>
      </p:grpSpPr>
      <p:pic>
        <p:nvPicPr>
          <p:cNvPr id="170" name="Google Shape;170;p63"/>
          <p:cNvPicPr preferRelativeResize="0"/>
          <p:nvPr/>
        </p:nvPicPr>
        <p:blipFill rotWithShape="1">
          <a:blip r:embed="rId2">
            <a:alphaModFix/>
          </a:blip>
          <a:srcRect l="548" t="8195" r="-548" b="7384"/>
          <a:stretch/>
        </p:blipFill>
        <p:spPr>
          <a:xfrm>
            <a:off x="0" y="0"/>
            <a:ext cx="12192000" cy="6858000"/>
          </a:xfrm>
          <a:prstGeom prst="rect">
            <a:avLst/>
          </a:prstGeom>
          <a:noFill/>
          <a:ln>
            <a:noFill/>
          </a:ln>
        </p:spPr>
      </p:pic>
      <p:grpSp>
        <p:nvGrpSpPr>
          <p:cNvPr id="171" name="Google Shape;171;p63"/>
          <p:cNvGrpSpPr/>
          <p:nvPr/>
        </p:nvGrpSpPr>
        <p:grpSpPr>
          <a:xfrm>
            <a:off x="0" y="5607050"/>
            <a:ext cx="12214225" cy="1252538"/>
            <a:chOff x="-33239" y="5603791"/>
            <a:chExt cx="9160525" cy="1252537"/>
          </a:xfrm>
        </p:grpSpPr>
        <p:sp>
          <p:nvSpPr>
            <p:cNvPr id="172" name="Google Shape;172;p63"/>
            <p:cNvSpPr/>
            <p:nvPr/>
          </p:nvSpPr>
          <p:spPr>
            <a:xfrm>
              <a:off x="-29667" y="5611729"/>
              <a:ext cx="9156953" cy="1244599"/>
            </a:xfrm>
            <a:prstGeom prst="rect">
              <a:avLst/>
            </a:prstGeom>
            <a:solidFill>
              <a:srgbClr val="FFFFFF">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173" name="Google Shape;173;p63"/>
            <p:cNvCxnSpPr/>
            <p:nvPr/>
          </p:nvCxnSpPr>
          <p:spPr>
            <a:xfrm>
              <a:off x="-29914" y="5603791"/>
              <a:ext cx="9144000" cy="0"/>
            </a:xfrm>
            <a:prstGeom prst="straightConnector1">
              <a:avLst/>
            </a:prstGeom>
            <a:noFill/>
            <a:ln w="88900" cap="flat" cmpd="sng">
              <a:solidFill>
                <a:srgbClr val="006FB6"/>
              </a:solidFill>
              <a:prstDash val="solid"/>
              <a:round/>
              <a:headEnd type="none" w="med" len="med"/>
              <a:tailEnd type="none" w="med" len="med"/>
            </a:ln>
          </p:spPr>
        </p:cxnSp>
        <p:cxnSp>
          <p:nvCxnSpPr>
            <p:cNvPr id="174" name="Google Shape;174;p63"/>
            <p:cNvCxnSpPr/>
            <p:nvPr/>
          </p:nvCxnSpPr>
          <p:spPr>
            <a:xfrm>
              <a:off x="-33239" y="5687205"/>
              <a:ext cx="9144000" cy="0"/>
            </a:xfrm>
            <a:prstGeom prst="straightConnector1">
              <a:avLst/>
            </a:prstGeom>
            <a:noFill/>
            <a:ln w="38100" cap="flat" cmpd="sng">
              <a:solidFill>
                <a:srgbClr val="96C93E"/>
              </a:solidFill>
              <a:prstDash val="solid"/>
              <a:round/>
              <a:headEnd type="none" w="med" len="med"/>
              <a:tailEnd type="none" w="med" len="med"/>
            </a:ln>
          </p:spPr>
        </p:cxnSp>
      </p:grpSp>
      <p:pic>
        <p:nvPicPr>
          <p:cNvPr id="175" name="Google Shape;175;p63"/>
          <p:cNvPicPr preferRelativeResize="0"/>
          <p:nvPr/>
        </p:nvPicPr>
        <p:blipFill rotWithShape="1">
          <a:blip r:embed="rId3">
            <a:alphaModFix/>
          </a:blip>
          <a:srcRect/>
          <a:stretch/>
        </p:blipFill>
        <p:spPr>
          <a:xfrm>
            <a:off x="9526588" y="5918200"/>
            <a:ext cx="2339975" cy="712788"/>
          </a:xfrm>
          <a:prstGeom prst="rect">
            <a:avLst/>
          </a:prstGeom>
          <a:noFill/>
          <a:ln>
            <a:noFill/>
          </a:ln>
        </p:spPr>
      </p:pic>
      <p:sp>
        <p:nvSpPr>
          <p:cNvPr id="176" name="Google Shape;176;p63"/>
          <p:cNvSpPr/>
          <p:nvPr/>
        </p:nvSpPr>
        <p:spPr>
          <a:xfrm>
            <a:off x="-4763" y="0"/>
            <a:ext cx="12223751" cy="5610225"/>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3"/>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178"/>
        <p:cNvGrpSpPr/>
        <p:nvPr/>
      </p:nvGrpSpPr>
      <p:grpSpPr>
        <a:xfrm>
          <a:off x="0" y="0"/>
          <a:ext cx="0" cy="0"/>
          <a:chOff x="0" y="0"/>
          <a:chExt cx="0" cy="0"/>
        </a:xfrm>
      </p:grpSpPr>
      <p:sp>
        <p:nvSpPr>
          <p:cNvPr id="179" name="Google Shape;179;p64"/>
          <p:cNvSpPr/>
          <p:nvPr/>
        </p:nvSpPr>
        <p:spPr>
          <a:xfrm>
            <a:off x="0" y="0"/>
            <a:ext cx="12192000" cy="1290638"/>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180" name="Google Shape;180;p64"/>
          <p:cNvCxnSpPr/>
          <p:nvPr/>
        </p:nvCxnSpPr>
        <p:spPr>
          <a:xfrm>
            <a:off x="0" y="1290638"/>
            <a:ext cx="12192000" cy="0"/>
          </a:xfrm>
          <a:prstGeom prst="straightConnector1">
            <a:avLst/>
          </a:prstGeom>
          <a:noFill/>
          <a:ln w="76200" cap="flat" cmpd="sng">
            <a:solidFill>
              <a:srgbClr val="96C93F"/>
            </a:solidFill>
            <a:prstDash val="solid"/>
            <a:round/>
            <a:headEnd type="none" w="med" len="med"/>
            <a:tailEnd type="none" w="med" len="med"/>
          </a:ln>
        </p:spPr>
      </p:cxnSp>
      <p:pic>
        <p:nvPicPr>
          <p:cNvPr id="181" name="Google Shape;181;p64"/>
          <p:cNvPicPr preferRelativeResize="0"/>
          <p:nvPr/>
        </p:nvPicPr>
        <p:blipFill rotWithShape="1">
          <a:blip r:embed="rId2">
            <a:alphaModFix/>
          </a:blip>
          <a:srcRect/>
          <a:stretch/>
        </p:blipFill>
        <p:spPr>
          <a:xfrm>
            <a:off x="9220200" y="169863"/>
            <a:ext cx="2816225" cy="857250"/>
          </a:xfrm>
          <a:prstGeom prst="rect">
            <a:avLst/>
          </a:prstGeom>
          <a:noFill/>
          <a:ln>
            <a:noFill/>
          </a:ln>
        </p:spPr>
      </p:pic>
      <p:cxnSp>
        <p:nvCxnSpPr>
          <p:cNvPr id="182" name="Google Shape;182;p64"/>
          <p:cNvCxnSpPr/>
          <p:nvPr/>
        </p:nvCxnSpPr>
        <p:spPr>
          <a:xfrm>
            <a:off x="0" y="1290638"/>
            <a:ext cx="6096000" cy="0"/>
          </a:xfrm>
          <a:prstGeom prst="straightConnector1">
            <a:avLst/>
          </a:prstGeom>
          <a:noFill/>
          <a:ln w="76200" cap="flat" cmpd="sng">
            <a:solidFill>
              <a:srgbClr val="96C93F"/>
            </a:solidFill>
            <a:prstDash val="solid"/>
            <a:round/>
            <a:headEnd type="none" w="med" len="med"/>
            <a:tailEnd type="none" w="med" len="med"/>
          </a:ln>
        </p:spPr>
      </p:cxnSp>
      <p:pic>
        <p:nvPicPr>
          <p:cNvPr id="183" name="Google Shape;183;p64"/>
          <p:cNvPicPr preferRelativeResize="0"/>
          <p:nvPr/>
        </p:nvPicPr>
        <p:blipFill rotWithShape="1">
          <a:blip r:embed="rId2">
            <a:alphaModFix/>
          </a:blip>
          <a:srcRect/>
          <a:stretch/>
        </p:blipFill>
        <p:spPr>
          <a:xfrm>
            <a:off x="9220200" y="169863"/>
            <a:ext cx="2816225" cy="857250"/>
          </a:xfrm>
          <a:prstGeom prst="rect">
            <a:avLst/>
          </a:prstGeom>
          <a:noFill/>
          <a:ln>
            <a:noFill/>
          </a:ln>
        </p:spPr>
      </p:pic>
      <p:sp>
        <p:nvSpPr>
          <p:cNvPr id="184" name="Google Shape;184;p64"/>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64"/>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6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92"/>
        <p:cNvGrpSpPr/>
        <p:nvPr/>
      </p:nvGrpSpPr>
      <p:grpSpPr>
        <a:xfrm>
          <a:off x="0" y="0"/>
          <a:ext cx="0" cy="0"/>
          <a:chOff x="0" y="0"/>
          <a:chExt cx="0" cy="0"/>
        </a:xfrm>
      </p:grpSpPr>
      <p:pic>
        <p:nvPicPr>
          <p:cNvPr id="193" name="Google Shape;193;p34"/>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194" name="Google Shape;194;p34"/>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195" name="Google Shape;195;p34"/>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96" name="Google Shape;196;p34"/>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97" name="Google Shape;197;p34"/>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198" name="Google Shape;198;p34"/>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199" name="Google Shape;199;p34"/>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200" name="Google Shape;200;p34"/>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201" name="Google Shape;201;p34"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202" name="Google Shape;202;p3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203" name="Google Shape;203;p3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3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3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3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Google Shape;207;p3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3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3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3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3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212"/>
        <p:cNvGrpSpPr/>
        <p:nvPr/>
      </p:nvGrpSpPr>
      <p:grpSpPr>
        <a:xfrm>
          <a:off x="0" y="0"/>
          <a:ext cx="0" cy="0"/>
          <a:chOff x="0" y="0"/>
          <a:chExt cx="0" cy="0"/>
        </a:xfrm>
      </p:grpSpPr>
      <p:pic>
        <p:nvPicPr>
          <p:cNvPr id="213" name="Google Shape;213;p38"/>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214" name="Google Shape;214;p38"/>
          <p:cNvCxnSpPr/>
          <p:nvPr/>
        </p:nvCxnSpPr>
        <p:spPr>
          <a:xfrm>
            <a:off x="-46038"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215" name="Google Shape;215;p38"/>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216" name="Google Shape;216;p38"/>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217" name="Google Shape;217;p38"/>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218" name="Google Shape;218;p38"/>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219" name="Google Shape;219;p38"/>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220" name="Google Shape;220;p38"/>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221" name="Google Shape;221;p38"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222" name="Google Shape;222;p38" descr="A picture containing person, indoorDescription automatically generated"/>
          <p:cNvPicPr preferRelativeResize="0"/>
          <p:nvPr/>
        </p:nvPicPr>
        <p:blipFill rotWithShape="1">
          <a:blip r:embed="rId6">
            <a:alphaModFix/>
          </a:blip>
          <a:srcRect/>
          <a:stretch/>
        </p:blipFill>
        <p:spPr>
          <a:xfrm>
            <a:off x="671513" y="1658938"/>
            <a:ext cx="4254500" cy="4198937"/>
          </a:xfrm>
          <a:prstGeom prst="rect">
            <a:avLst/>
          </a:prstGeom>
          <a:noFill/>
          <a:ln w="9525" cap="flat" cmpd="sng">
            <a:solidFill>
              <a:srgbClr val="666666"/>
            </a:solidFill>
            <a:prstDash val="solid"/>
            <a:round/>
            <a:headEnd type="none" w="sm" len="sm"/>
            <a:tailEnd type="none" w="sm" len="sm"/>
          </a:ln>
        </p:spPr>
      </p:pic>
      <p:sp>
        <p:nvSpPr>
          <p:cNvPr id="223" name="Google Shape;223;p3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4" name="Google Shape;224;p38"/>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38"/>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26"/>
        <p:cNvGrpSpPr/>
        <p:nvPr/>
      </p:nvGrpSpPr>
      <p:grpSpPr>
        <a:xfrm>
          <a:off x="0" y="0"/>
          <a:ext cx="0" cy="0"/>
          <a:chOff x="0" y="0"/>
          <a:chExt cx="0" cy="0"/>
        </a:xfrm>
      </p:grpSpPr>
      <p:pic>
        <p:nvPicPr>
          <p:cNvPr id="227" name="Google Shape;227;p55"/>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228" name="Google Shape;228;p55"/>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229" name="Google Shape;229;p55"/>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230" name="Google Shape;230;p55"/>
          <p:cNvCxnSpPr/>
          <p:nvPr/>
        </p:nvCxnSpPr>
        <p:spPr>
          <a:xfrm>
            <a:off x="10120313" y="6583363"/>
            <a:ext cx="2082800" cy="0"/>
          </a:xfrm>
          <a:prstGeom prst="straightConnector1">
            <a:avLst/>
          </a:prstGeom>
          <a:noFill/>
          <a:ln w="25400" cap="flat" cmpd="sng">
            <a:solidFill>
              <a:srgbClr val="96C934"/>
            </a:solidFill>
            <a:prstDash val="solid"/>
            <a:round/>
            <a:headEnd type="none" w="med" len="med"/>
            <a:tailEnd type="none" w="med" len="med"/>
          </a:ln>
        </p:spPr>
      </p:cxnSp>
      <p:pic>
        <p:nvPicPr>
          <p:cNvPr id="231" name="Google Shape;231;p55"/>
          <p:cNvPicPr preferRelativeResize="0"/>
          <p:nvPr/>
        </p:nvPicPr>
        <p:blipFill rotWithShape="1">
          <a:blip r:embed="rId3">
            <a:alphaModFix/>
          </a:blip>
          <a:srcRect/>
          <a:stretch/>
        </p:blipFill>
        <p:spPr>
          <a:xfrm>
            <a:off x="9702800" y="6196013"/>
            <a:ext cx="492125" cy="536575"/>
          </a:xfrm>
          <a:prstGeom prst="rect">
            <a:avLst/>
          </a:prstGeom>
          <a:noFill/>
          <a:ln>
            <a:noFill/>
          </a:ln>
        </p:spPr>
      </p:pic>
      <p:cxnSp>
        <p:nvCxnSpPr>
          <p:cNvPr id="232" name="Google Shape;232;p55"/>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233" name="Google Shape;233;p55"/>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234" name="Google Shape;234;p55"/>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235" name="Google Shape;235;p55"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236" name="Google Shape;236;p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7" name="Google Shape;237;p5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5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39"/>
        <p:cNvGrpSpPr/>
        <p:nvPr/>
      </p:nvGrpSpPr>
      <p:grpSpPr>
        <a:xfrm>
          <a:off x="0" y="0"/>
          <a:ext cx="0" cy="0"/>
          <a:chOff x="0" y="0"/>
          <a:chExt cx="0" cy="0"/>
        </a:xfrm>
      </p:grpSpPr>
      <p:pic>
        <p:nvPicPr>
          <p:cNvPr id="240" name="Google Shape;240;p96"/>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241" name="Google Shape;241;p96"/>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242" name="Google Shape;242;p96"/>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243" name="Google Shape;243;p96"/>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244" name="Google Shape;244;p96"/>
          <p:cNvCxnSpPr/>
          <p:nvPr/>
        </p:nvCxnSpPr>
        <p:spPr>
          <a:xfrm>
            <a:off x="7621588"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245" name="Google Shape;245;p96"/>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246" name="Google Shape;246;p96"/>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247" name="Google Shape;247;p96"/>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248" name="Google Shape;248;p96"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249" name="Google Shape;249;p96"/>
          <p:cNvPicPr preferRelativeResize="0"/>
          <p:nvPr/>
        </p:nvPicPr>
        <p:blipFill rotWithShape="1">
          <a:blip r:embed="rId6">
            <a:alphaModFix/>
          </a:blip>
          <a:srcRect/>
          <a:stretch/>
        </p:blipFill>
        <p:spPr>
          <a:xfrm>
            <a:off x="3265488" y="1495425"/>
            <a:ext cx="5661025" cy="4743450"/>
          </a:xfrm>
          <a:prstGeom prst="rect">
            <a:avLst/>
          </a:prstGeom>
          <a:noFill/>
          <a:ln>
            <a:noFill/>
          </a:ln>
        </p:spPr>
      </p:pic>
      <p:sp>
        <p:nvSpPr>
          <p:cNvPr id="250" name="Google Shape;250;p9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9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9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Google Shape;253;p9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9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9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56"/>
        <p:cNvGrpSpPr/>
        <p:nvPr/>
      </p:nvGrpSpPr>
      <p:grpSpPr>
        <a:xfrm>
          <a:off x="0" y="0"/>
          <a:ext cx="0" cy="0"/>
          <a:chOff x="0" y="0"/>
          <a:chExt cx="0" cy="0"/>
        </a:xfrm>
      </p:grpSpPr>
      <p:pic>
        <p:nvPicPr>
          <p:cNvPr id="257" name="Google Shape;257;p97"/>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258" name="Google Shape;258;p97"/>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259" name="Google Shape;259;p97"/>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260" name="Google Shape;260;p97"/>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261" name="Google Shape;261;p97"/>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262" name="Google Shape;262;p97"/>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263" name="Google Shape;263;p97"/>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264" name="Google Shape;264;p97"/>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265" name="Google Shape;265;p97"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266" name="Google Shape;266;p9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7" name="Google Shape;267;p9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9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269"/>
        <p:cNvGrpSpPr/>
        <p:nvPr/>
      </p:nvGrpSpPr>
      <p:grpSpPr>
        <a:xfrm>
          <a:off x="0" y="0"/>
          <a:ext cx="0" cy="0"/>
          <a:chOff x="0" y="0"/>
          <a:chExt cx="0" cy="0"/>
        </a:xfrm>
      </p:grpSpPr>
      <p:pic>
        <p:nvPicPr>
          <p:cNvPr id="270" name="Google Shape;270;p98"/>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271" name="Google Shape;271;p98"/>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272" name="Google Shape;272;p98"/>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273" name="Google Shape;273;p98"/>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274" name="Google Shape;274;p98"/>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275" name="Google Shape;275;p98"/>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276" name="Google Shape;276;p98"/>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277" name="Google Shape;277;p98"/>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278" name="Google Shape;278;p98"/>
          <p:cNvPicPr preferRelativeResize="0"/>
          <p:nvPr/>
        </p:nvPicPr>
        <p:blipFill rotWithShape="1">
          <a:blip r:embed="rId5">
            <a:alphaModFix/>
          </a:blip>
          <a:srcRect/>
          <a:stretch/>
        </p:blipFill>
        <p:spPr>
          <a:xfrm>
            <a:off x="4457700" y="6324600"/>
            <a:ext cx="530225" cy="498475"/>
          </a:xfrm>
          <a:prstGeom prst="rect">
            <a:avLst/>
          </a:prstGeom>
          <a:noFill/>
          <a:ln>
            <a:noFill/>
          </a:ln>
        </p:spPr>
      </p:pic>
      <p:pic>
        <p:nvPicPr>
          <p:cNvPr id="279" name="Google Shape;279;p98"/>
          <p:cNvPicPr preferRelativeResize="0"/>
          <p:nvPr/>
        </p:nvPicPr>
        <p:blipFill rotWithShape="1">
          <a:blip r:embed="rId6">
            <a:alphaModFix/>
          </a:blip>
          <a:srcRect/>
          <a:stretch/>
        </p:blipFill>
        <p:spPr>
          <a:xfrm>
            <a:off x="5314950" y="4975225"/>
            <a:ext cx="982663" cy="1104900"/>
          </a:xfrm>
          <a:prstGeom prst="rect">
            <a:avLst/>
          </a:prstGeom>
          <a:noFill/>
          <a:ln>
            <a:noFill/>
          </a:ln>
        </p:spPr>
      </p:pic>
      <p:sp>
        <p:nvSpPr>
          <p:cNvPr id="280" name="Google Shape;280;p9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98"/>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9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p98"/>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4" name="Google Shape;284;p9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5" name="Google Shape;285;p98"/>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p98"/>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9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p98"/>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9" name="Google Shape;289;p98"/>
          <p:cNvSpPr>
            <a:spLocks noGrp="1"/>
          </p:cNvSpPr>
          <p:nvPr>
            <p:ph type="pic" idx="9"/>
          </p:nvPr>
        </p:nvSpPr>
        <p:spPr>
          <a:xfrm>
            <a:off x="7967502" y="1420398"/>
            <a:ext cx="3962194" cy="3122713"/>
          </a:xfrm>
          <a:prstGeom prst="rect">
            <a:avLst/>
          </a:prstGeom>
          <a:noFill/>
          <a:ln>
            <a:noFill/>
          </a:ln>
        </p:spPr>
      </p:sp>
      <p:sp>
        <p:nvSpPr>
          <p:cNvPr id="290" name="Google Shape;290;p98"/>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p98"/>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pic>
        <p:nvPicPr>
          <p:cNvPr id="19" name="Google Shape;19;p29"/>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20" name="Google Shape;20;p29"/>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21" name="Google Shape;21;p29"/>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22" name="Google Shape;22;p29"/>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23" name="Google Shape;23;p29"/>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24" name="Google Shape;24;p29"/>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25" name="Google Shape;25;p29"/>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26" name="Google Shape;26;p29"/>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27" name="Google Shape;27;p29"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28" name="Google Shape;28;p29"/>
          <p:cNvPicPr preferRelativeResize="0"/>
          <p:nvPr/>
        </p:nvPicPr>
        <p:blipFill rotWithShape="1">
          <a:blip r:embed="rId6">
            <a:alphaModFix/>
          </a:blip>
          <a:srcRect/>
          <a:stretch/>
        </p:blipFill>
        <p:spPr>
          <a:xfrm>
            <a:off x="544513" y="1666875"/>
            <a:ext cx="768350" cy="763588"/>
          </a:xfrm>
          <a:prstGeom prst="rect">
            <a:avLst/>
          </a:prstGeom>
          <a:noFill/>
          <a:ln>
            <a:noFill/>
          </a:ln>
        </p:spPr>
      </p:pic>
      <p:pic>
        <p:nvPicPr>
          <p:cNvPr id="29" name="Google Shape;29;p29"/>
          <p:cNvPicPr preferRelativeResize="0"/>
          <p:nvPr/>
        </p:nvPicPr>
        <p:blipFill rotWithShape="1">
          <a:blip r:embed="rId7">
            <a:alphaModFix/>
          </a:blip>
          <a:srcRect/>
          <a:stretch/>
        </p:blipFill>
        <p:spPr>
          <a:xfrm>
            <a:off x="511175" y="3130550"/>
            <a:ext cx="833438" cy="884238"/>
          </a:xfrm>
          <a:prstGeom prst="rect">
            <a:avLst/>
          </a:prstGeom>
          <a:noFill/>
          <a:ln>
            <a:noFill/>
          </a:ln>
        </p:spPr>
      </p:pic>
      <p:pic>
        <p:nvPicPr>
          <p:cNvPr id="30" name="Google Shape;30;p29"/>
          <p:cNvPicPr preferRelativeResize="0"/>
          <p:nvPr/>
        </p:nvPicPr>
        <p:blipFill rotWithShape="1">
          <a:blip r:embed="rId8">
            <a:alphaModFix/>
          </a:blip>
          <a:srcRect/>
          <a:stretch/>
        </p:blipFill>
        <p:spPr>
          <a:xfrm>
            <a:off x="511175" y="4872038"/>
            <a:ext cx="833438" cy="914400"/>
          </a:xfrm>
          <a:prstGeom prst="rect">
            <a:avLst/>
          </a:prstGeom>
          <a:noFill/>
          <a:ln>
            <a:noFill/>
          </a:ln>
        </p:spPr>
      </p:pic>
      <p:sp>
        <p:nvSpPr>
          <p:cNvPr id="31" name="Google Shape;31;p2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2" name="Google Shape;32;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2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2"/>
        <p:cNvGrpSpPr/>
        <p:nvPr/>
      </p:nvGrpSpPr>
      <p:grpSpPr>
        <a:xfrm>
          <a:off x="0" y="0"/>
          <a:ext cx="0" cy="0"/>
          <a:chOff x="0" y="0"/>
          <a:chExt cx="0" cy="0"/>
        </a:xfrm>
      </p:grpSpPr>
      <p:pic>
        <p:nvPicPr>
          <p:cNvPr id="293" name="Google Shape;293;p99"/>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294" name="Google Shape;294;p99"/>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295" name="Google Shape;295;p99"/>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296" name="Google Shape;296;p99"/>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297" name="Google Shape;297;p99"/>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298" name="Google Shape;298;p99"/>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299" name="Google Shape;299;p99"/>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300" name="Google Shape;300;p99"/>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301" name="Google Shape;301;p99"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302" name="Google Shape;302;p9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9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4" name="Google Shape;304;p9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p9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6" name="Google Shape;306;p9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9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9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9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9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Welcome 4 Points, Pic">
  <p:cSld name="1_Welcome 4 Points, Pic">
    <p:spTree>
      <p:nvGrpSpPr>
        <p:cNvPr id="1" name="Shape 311"/>
        <p:cNvGrpSpPr/>
        <p:nvPr/>
      </p:nvGrpSpPr>
      <p:grpSpPr>
        <a:xfrm>
          <a:off x="0" y="0"/>
          <a:ext cx="0" cy="0"/>
          <a:chOff x="0" y="0"/>
          <a:chExt cx="0" cy="0"/>
        </a:xfrm>
      </p:grpSpPr>
      <p:pic>
        <p:nvPicPr>
          <p:cNvPr id="312" name="Google Shape;312;p100"/>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313" name="Google Shape;313;p100"/>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314" name="Google Shape;314;p100"/>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315" name="Google Shape;315;p100"/>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316" name="Google Shape;316;p100"/>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317" name="Google Shape;317;p100"/>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318" name="Google Shape;318;p100"/>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319" name="Google Shape;319;p100"/>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320" name="Google Shape;320;p100"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321" name="Google Shape;321;p100"/>
          <p:cNvPicPr preferRelativeResize="0"/>
          <p:nvPr/>
        </p:nvPicPr>
        <p:blipFill rotWithShape="1">
          <a:blip r:embed="rId6">
            <a:alphaModFix/>
          </a:blip>
          <a:srcRect/>
          <a:stretch/>
        </p:blipFill>
        <p:spPr>
          <a:xfrm>
            <a:off x="544513" y="1666875"/>
            <a:ext cx="768350" cy="763588"/>
          </a:xfrm>
          <a:prstGeom prst="rect">
            <a:avLst/>
          </a:prstGeom>
          <a:noFill/>
          <a:ln>
            <a:noFill/>
          </a:ln>
        </p:spPr>
      </p:pic>
      <p:pic>
        <p:nvPicPr>
          <p:cNvPr id="322" name="Google Shape;322;p100"/>
          <p:cNvPicPr preferRelativeResize="0"/>
          <p:nvPr/>
        </p:nvPicPr>
        <p:blipFill rotWithShape="1">
          <a:blip r:embed="rId7">
            <a:alphaModFix/>
          </a:blip>
          <a:srcRect/>
          <a:stretch/>
        </p:blipFill>
        <p:spPr>
          <a:xfrm>
            <a:off x="511175" y="3130550"/>
            <a:ext cx="833438" cy="884238"/>
          </a:xfrm>
          <a:prstGeom prst="rect">
            <a:avLst/>
          </a:prstGeom>
          <a:noFill/>
          <a:ln>
            <a:noFill/>
          </a:ln>
        </p:spPr>
      </p:pic>
      <p:pic>
        <p:nvPicPr>
          <p:cNvPr id="323" name="Google Shape;323;p100"/>
          <p:cNvPicPr preferRelativeResize="0"/>
          <p:nvPr/>
        </p:nvPicPr>
        <p:blipFill rotWithShape="1">
          <a:blip r:embed="rId8">
            <a:alphaModFix/>
          </a:blip>
          <a:srcRect/>
          <a:stretch/>
        </p:blipFill>
        <p:spPr>
          <a:xfrm>
            <a:off x="511175" y="4872038"/>
            <a:ext cx="833438" cy="914400"/>
          </a:xfrm>
          <a:prstGeom prst="rect">
            <a:avLst/>
          </a:prstGeom>
          <a:noFill/>
          <a:ln>
            <a:noFill/>
          </a:ln>
        </p:spPr>
      </p:pic>
      <p:sp>
        <p:nvSpPr>
          <p:cNvPr id="324" name="Google Shape;324;p10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25" name="Google Shape;325;p10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0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10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8" name="Google Shape;328;p10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Welcome 4 Points, Pic">
  <p:cSld name="1_Welcome 4 Points, Pic 2">
    <p:spTree>
      <p:nvGrpSpPr>
        <p:cNvPr id="1" name="Shape 329"/>
        <p:cNvGrpSpPr/>
        <p:nvPr/>
      </p:nvGrpSpPr>
      <p:grpSpPr>
        <a:xfrm>
          <a:off x="0" y="0"/>
          <a:ext cx="0" cy="0"/>
          <a:chOff x="0" y="0"/>
          <a:chExt cx="0" cy="0"/>
        </a:xfrm>
      </p:grpSpPr>
      <p:pic>
        <p:nvPicPr>
          <p:cNvPr id="330" name="Google Shape;330;p101"/>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331" name="Google Shape;331;p101"/>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332" name="Google Shape;332;p101"/>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333" name="Google Shape;333;p101"/>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334" name="Google Shape;334;p101"/>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335" name="Google Shape;335;p101"/>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336" name="Google Shape;336;p101"/>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337" name="Google Shape;337;p101"/>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338" name="Google Shape;338;p101"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339" name="Google Shape;339;p101"/>
          <p:cNvPicPr preferRelativeResize="0"/>
          <p:nvPr/>
        </p:nvPicPr>
        <p:blipFill rotWithShape="1">
          <a:blip r:embed="rId6">
            <a:alphaModFix/>
          </a:blip>
          <a:srcRect/>
          <a:stretch/>
        </p:blipFill>
        <p:spPr>
          <a:xfrm>
            <a:off x="531813" y="1630363"/>
            <a:ext cx="735012" cy="836612"/>
          </a:xfrm>
          <a:prstGeom prst="rect">
            <a:avLst/>
          </a:prstGeom>
          <a:noFill/>
          <a:ln>
            <a:noFill/>
          </a:ln>
        </p:spPr>
      </p:pic>
      <p:pic>
        <p:nvPicPr>
          <p:cNvPr id="340" name="Google Shape;340;p101"/>
          <p:cNvPicPr preferRelativeResize="0"/>
          <p:nvPr/>
        </p:nvPicPr>
        <p:blipFill rotWithShape="1">
          <a:blip r:embed="rId7">
            <a:alphaModFix/>
          </a:blip>
          <a:srcRect/>
          <a:stretch/>
        </p:blipFill>
        <p:spPr>
          <a:xfrm>
            <a:off x="531813" y="3182938"/>
            <a:ext cx="735012" cy="779462"/>
          </a:xfrm>
          <a:prstGeom prst="rect">
            <a:avLst/>
          </a:prstGeom>
          <a:noFill/>
          <a:ln>
            <a:noFill/>
          </a:ln>
        </p:spPr>
      </p:pic>
      <p:pic>
        <p:nvPicPr>
          <p:cNvPr id="341" name="Google Shape;341;p101"/>
          <p:cNvPicPr preferRelativeResize="0"/>
          <p:nvPr/>
        </p:nvPicPr>
        <p:blipFill rotWithShape="1">
          <a:blip r:embed="rId8">
            <a:alphaModFix/>
          </a:blip>
          <a:srcRect/>
          <a:stretch/>
        </p:blipFill>
        <p:spPr>
          <a:xfrm>
            <a:off x="482600" y="4976813"/>
            <a:ext cx="833438" cy="704850"/>
          </a:xfrm>
          <a:prstGeom prst="rect">
            <a:avLst/>
          </a:prstGeom>
          <a:noFill/>
          <a:ln>
            <a:noFill/>
          </a:ln>
        </p:spPr>
      </p:pic>
      <p:sp>
        <p:nvSpPr>
          <p:cNvPr id="342" name="Google Shape;342;p10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43" name="Google Shape;343;p10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10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5" name="Google Shape;345;p10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6" name="Google Shape;346;p10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7"/>
        <p:cNvGrpSpPr/>
        <p:nvPr/>
      </p:nvGrpSpPr>
      <p:grpSpPr>
        <a:xfrm>
          <a:off x="0" y="0"/>
          <a:ext cx="0" cy="0"/>
          <a:chOff x="0" y="0"/>
          <a:chExt cx="0" cy="0"/>
        </a:xfrm>
      </p:grpSpPr>
      <p:pic>
        <p:nvPicPr>
          <p:cNvPr id="348" name="Google Shape;348;p102"/>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349" name="Google Shape;349;p102"/>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350" name="Google Shape;350;p102"/>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351" name="Google Shape;351;p102"/>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352" name="Google Shape;352;p102"/>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353" name="Google Shape;353;p102"/>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354" name="Google Shape;354;p102"/>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355" name="Google Shape;355;p102"/>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356" name="Google Shape;356;p102"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357" name="Google Shape;357;p10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10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10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10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10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10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10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10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10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3 points,content box">
  <p:cSld name="4_Title, 3 points,content box">
    <p:spTree>
      <p:nvGrpSpPr>
        <p:cNvPr id="1" name="Shape 366"/>
        <p:cNvGrpSpPr/>
        <p:nvPr/>
      </p:nvGrpSpPr>
      <p:grpSpPr>
        <a:xfrm>
          <a:off x="0" y="0"/>
          <a:ext cx="0" cy="0"/>
          <a:chOff x="0" y="0"/>
          <a:chExt cx="0" cy="0"/>
        </a:xfrm>
      </p:grpSpPr>
      <p:pic>
        <p:nvPicPr>
          <p:cNvPr id="367" name="Google Shape;367;p103"/>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368" name="Google Shape;368;p103"/>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369" name="Google Shape;369;p103"/>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370" name="Google Shape;370;p103"/>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371" name="Google Shape;371;p103"/>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372" name="Google Shape;372;p103"/>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373" name="Google Shape;373;p103"/>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374" name="Google Shape;374;p103"/>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375" name="Google Shape;375;p103"/>
          <p:cNvPicPr preferRelativeResize="0"/>
          <p:nvPr/>
        </p:nvPicPr>
        <p:blipFill rotWithShape="1">
          <a:blip r:embed="rId5">
            <a:alphaModFix/>
          </a:blip>
          <a:srcRect/>
          <a:stretch/>
        </p:blipFill>
        <p:spPr>
          <a:xfrm>
            <a:off x="4457700" y="6324600"/>
            <a:ext cx="530225" cy="498475"/>
          </a:xfrm>
          <a:prstGeom prst="rect">
            <a:avLst/>
          </a:prstGeom>
          <a:noFill/>
          <a:ln>
            <a:noFill/>
          </a:ln>
        </p:spPr>
      </p:pic>
      <p:pic>
        <p:nvPicPr>
          <p:cNvPr id="376" name="Google Shape;376;p103" descr="Una imagen con un muchacho, niño, joven  Descripción generada con muchísima confianza"/>
          <p:cNvPicPr preferRelativeResize="0"/>
          <p:nvPr/>
        </p:nvPicPr>
        <p:blipFill rotWithShape="1">
          <a:blip r:embed="rId6">
            <a:alphaModFix/>
          </a:blip>
          <a:srcRect/>
          <a:stretch/>
        </p:blipFill>
        <p:spPr>
          <a:xfrm>
            <a:off x="6551613" y="2127250"/>
            <a:ext cx="5113337" cy="3840163"/>
          </a:xfrm>
          <a:prstGeom prst="rect">
            <a:avLst/>
          </a:prstGeom>
          <a:noFill/>
          <a:ln w="19050" cap="flat" cmpd="sng">
            <a:solidFill>
              <a:srgbClr val="666666"/>
            </a:solidFill>
            <a:prstDash val="solid"/>
            <a:miter lim="800000"/>
            <a:headEnd type="none" w="sm" len="sm"/>
            <a:tailEnd type="none" w="sm" len="sm"/>
          </a:ln>
        </p:spPr>
      </p:pic>
      <p:sp>
        <p:nvSpPr>
          <p:cNvPr id="377" name="Google Shape;377;p10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8" name="Google Shape;378;p10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10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10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10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10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10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10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Google Shape;385;p10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3 points,content box">
  <p:cSld name="4_Title, 3 points,content box 2">
    <p:spTree>
      <p:nvGrpSpPr>
        <p:cNvPr id="1" name="Shape 386"/>
        <p:cNvGrpSpPr/>
        <p:nvPr/>
      </p:nvGrpSpPr>
      <p:grpSpPr>
        <a:xfrm>
          <a:off x="0" y="0"/>
          <a:ext cx="0" cy="0"/>
          <a:chOff x="0" y="0"/>
          <a:chExt cx="0" cy="0"/>
        </a:xfrm>
      </p:grpSpPr>
      <p:pic>
        <p:nvPicPr>
          <p:cNvPr id="387" name="Google Shape;387;p104"/>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388" name="Google Shape;388;p104"/>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389" name="Google Shape;389;p104"/>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390" name="Google Shape;390;p104"/>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391" name="Google Shape;391;p104"/>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392" name="Google Shape;392;p104"/>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393" name="Google Shape;393;p104"/>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394" name="Google Shape;394;p104"/>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395" name="Google Shape;395;p104"/>
          <p:cNvPicPr preferRelativeResize="0"/>
          <p:nvPr/>
        </p:nvPicPr>
        <p:blipFill rotWithShape="1">
          <a:blip r:embed="rId5">
            <a:alphaModFix/>
          </a:blip>
          <a:srcRect/>
          <a:stretch/>
        </p:blipFill>
        <p:spPr>
          <a:xfrm>
            <a:off x="4457700" y="6324600"/>
            <a:ext cx="530225" cy="498475"/>
          </a:xfrm>
          <a:prstGeom prst="rect">
            <a:avLst/>
          </a:prstGeom>
          <a:noFill/>
          <a:ln>
            <a:noFill/>
          </a:ln>
        </p:spPr>
      </p:pic>
      <p:pic>
        <p:nvPicPr>
          <p:cNvPr id="396" name="Google Shape;396;p104" descr="Una imagen con un muchacho, niño, joven  Descripción generada con muchísima confianza"/>
          <p:cNvPicPr preferRelativeResize="0"/>
          <p:nvPr/>
        </p:nvPicPr>
        <p:blipFill rotWithShape="1">
          <a:blip r:embed="rId6">
            <a:alphaModFix/>
          </a:blip>
          <a:srcRect/>
          <a:stretch/>
        </p:blipFill>
        <p:spPr>
          <a:xfrm>
            <a:off x="5348288" y="3084513"/>
            <a:ext cx="3643312" cy="2855912"/>
          </a:xfrm>
          <a:prstGeom prst="rect">
            <a:avLst/>
          </a:prstGeom>
          <a:noFill/>
          <a:ln w="19050" cap="flat" cmpd="sng">
            <a:solidFill>
              <a:srgbClr val="666666"/>
            </a:solidFill>
            <a:prstDash val="solid"/>
            <a:miter lim="800000"/>
            <a:headEnd type="none" w="sm" len="sm"/>
            <a:tailEnd type="none" w="sm" len="sm"/>
          </a:ln>
        </p:spPr>
      </p:pic>
      <p:sp>
        <p:nvSpPr>
          <p:cNvPr id="397" name="Google Shape;397;p104"/>
          <p:cNvSpPr/>
          <p:nvPr/>
        </p:nvSpPr>
        <p:spPr>
          <a:xfrm>
            <a:off x="8181975" y="1374775"/>
            <a:ext cx="3802063" cy="1570038"/>
          </a:xfrm>
          <a:prstGeom prst="wedgeRoundRectCallout">
            <a:avLst>
              <a:gd name="adj1" fmla="val -43671"/>
              <a:gd name="adj2" fmla="val 9134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8" name="Google Shape;398;p104"/>
          <p:cNvSpPr/>
          <p:nvPr/>
        </p:nvSpPr>
        <p:spPr>
          <a:xfrm>
            <a:off x="8851900" y="4379913"/>
            <a:ext cx="3206750" cy="1570037"/>
          </a:xfrm>
          <a:prstGeom prst="wedgeRoundRectCallout">
            <a:avLst>
              <a:gd name="adj1" fmla="val -55944"/>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9" name="Google Shape;399;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0" name="Google Shape;400;p10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10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10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10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10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Google Shape;405;p10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 name="Google Shape;406;p10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7" name="Google Shape;407;p10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8" name="Google Shape;408;p10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9" name="Google Shape;409;p10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0"/>
        <p:cNvGrpSpPr/>
        <p:nvPr/>
      </p:nvGrpSpPr>
      <p:grpSpPr>
        <a:xfrm>
          <a:off x="0" y="0"/>
          <a:ext cx="0" cy="0"/>
          <a:chOff x="0" y="0"/>
          <a:chExt cx="0" cy="0"/>
        </a:xfrm>
      </p:grpSpPr>
      <p:pic>
        <p:nvPicPr>
          <p:cNvPr id="411" name="Google Shape;411;p105"/>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412" name="Google Shape;412;p105"/>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413" name="Google Shape;413;p105"/>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414" name="Google Shape;414;p105"/>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415" name="Google Shape;415;p105"/>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416" name="Google Shape;416;p105"/>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417" name="Google Shape;417;p105"/>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418" name="Google Shape;418;p105"/>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419" name="Google Shape;419;p105"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420" name="Google Shape;420;p10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1" name="Google Shape;421;p10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10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423"/>
        <p:cNvGrpSpPr/>
        <p:nvPr/>
      </p:nvGrpSpPr>
      <p:grpSpPr>
        <a:xfrm>
          <a:off x="0" y="0"/>
          <a:ext cx="0" cy="0"/>
          <a:chOff x="0" y="0"/>
          <a:chExt cx="0" cy="0"/>
        </a:xfrm>
      </p:grpSpPr>
      <p:pic>
        <p:nvPicPr>
          <p:cNvPr id="424" name="Google Shape;424;p106"/>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425" name="Google Shape;425;p106"/>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426" name="Google Shape;426;p106"/>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427" name="Google Shape;427;p106"/>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428" name="Google Shape;428;p106"/>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429" name="Google Shape;429;p106"/>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430" name="Google Shape;430;p106"/>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431" name="Google Shape;431;p106"/>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432" name="Google Shape;432;p106"/>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433" name="Google Shape;433;p10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4" name="Google Shape;434;p10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10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436"/>
        <p:cNvGrpSpPr/>
        <p:nvPr/>
      </p:nvGrpSpPr>
      <p:grpSpPr>
        <a:xfrm>
          <a:off x="0" y="0"/>
          <a:ext cx="0" cy="0"/>
          <a:chOff x="0" y="0"/>
          <a:chExt cx="0" cy="0"/>
        </a:xfrm>
      </p:grpSpPr>
      <p:pic>
        <p:nvPicPr>
          <p:cNvPr id="437" name="Google Shape;437;p107"/>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438" name="Google Shape;438;p107"/>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439" name="Google Shape;439;p107"/>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440" name="Google Shape;440;p107"/>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441" name="Google Shape;441;p107"/>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442" name="Google Shape;442;p107"/>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443" name="Google Shape;443;p107"/>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444" name="Google Shape;444;p107"/>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445" name="Google Shape;445;p107"/>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446" name="Google Shape;446;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7" name="Google Shape;447;p10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10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10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10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10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10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10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54"/>
        <p:cNvGrpSpPr/>
        <p:nvPr/>
      </p:nvGrpSpPr>
      <p:grpSpPr>
        <a:xfrm>
          <a:off x="0" y="0"/>
          <a:ext cx="0" cy="0"/>
          <a:chOff x="0" y="0"/>
          <a:chExt cx="0" cy="0"/>
        </a:xfrm>
      </p:grpSpPr>
      <p:pic>
        <p:nvPicPr>
          <p:cNvPr id="455" name="Google Shape;455;p108"/>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456" name="Google Shape;456;p108"/>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457" name="Google Shape;457;p108"/>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458" name="Google Shape;458;p108"/>
          <p:cNvCxnSpPr/>
          <p:nvPr/>
        </p:nvCxnSpPr>
        <p:spPr>
          <a:xfrm>
            <a:off x="10120313" y="6583363"/>
            <a:ext cx="2082800" cy="0"/>
          </a:xfrm>
          <a:prstGeom prst="straightConnector1">
            <a:avLst/>
          </a:prstGeom>
          <a:noFill/>
          <a:ln w="25400" cap="flat" cmpd="sng">
            <a:solidFill>
              <a:srgbClr val="96C934"/>
            </a:solidFill>
            <a:prstDash val="solid"/>
            <a:round/>
            <a:headEnd type="none" w="med" len="med"/>
            <a:tailEnd type="none" w="med" len="med"/>
          </a:ln>
        </p:spPr>
      </p:cxnSp>
      <p:pic>
        <p:nvPicPr>
          <p:cNvPr id="459" name="Google Shape;459;p108"/>
          <p:cNvPicPr preferRelativeResize="0"/>
          <p:nvPr/>
        </p:nvPicPr>
        <p:blipFill rotWithShape="1">
          <a:blip r:embed="rId3">
            <a:alphaModFix/>
          </a:blip>
          <a:srcRect/>
          <a:stretch/>
        </p:blipFill>
        <p:spPr>
          <a:xfrm>
            <a:off x="9702800" y="6196013"/>
            <a:ext cx="492125" cy="536575"/>
          </a:xfrm>
          <a:prstGeom prst="rect">
            <a:avLst/>
          </a:prstGeom>
          <a:noFill/>
          <a:ln>
            <a:noFill/>
          </a:ln>
        </p:spPr>
      </p:pic>
      <p:cxnSp>
        <p:nvCxnSpPr>
          <p:cNvPr id="460" name="Google Shape;460;p108"/>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461" name="Google Shape;461;p108"/>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462" name="Google Shape;462;p108"/>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463" name="Google Shape;463;p108"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464" name="Google Shape;464;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5" name="Google Shape;465;p10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6"/>
        <p:cNvGrpSpPr/>
        <p:nvPr/>
      </p:nvGrpSpPr>
      <p:grpSpPr>
        <a:xfrm>
          <a:off x="0" y="0"/>
          <a:ext cx="0" cy="0"/>
          <a:chOff x="0" y="0"/>
          <a:chExt cx="0" cy="0"/>
        </a:xfrm>
      </p:grpSpPr>
      <p:pic>
        <p:nvPicPr>
          <p:cNvPr id="37" name="Google Shape;37;p30"/>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38" name="Google Shape;38;p30"/>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39" name="Google Shape;39;p30"/>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40" name="Google Shape;40;p30"/>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41" name="Google Shape;41;p30"/>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42" name="Google Shape;42;p30"/>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43" name="Google Shape;43;p30"/>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44" name="Google Shape;44;p30"/>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45" name="Google Shape;45;p30"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46" name="Google Shape;46;p30"/>
          <p:cNvPicPr preferRelativeResize="0"/>
          <p:nvPr/>
        </p:nvPicPr>
        <p:blipFill rotWithShape="1">
          <a:blip r:embed="rId6">
            <a:alphaModFix/>
          </a:blip>
          <a:srcRect/>
          <a:stretch/>
        </p:blipFill>
        <p:spPr>
          <a:xfrm>
            <a:off x="531813" y="1630363"/>
            <a:ext cx="735012" cy="836612"/>
          </a:xfrm>
          <a:prstGeom prst="rect">
            <a:avLst/>
          </a:prstGeom>
          <a:noFill/>
          <a:ln>
            <a:noFill/>
          </a:ln>
        </p:spPr>
      </p:pic>
      <p:pic>
        <p:nvPicPr>
          <p:cNvPr id="47" name="Google Shape;47;p30"/>
          <p:cNvPicPr preferRelativeResize="0"/>
          <p:nvPr/>
        </p:nvPicPr>
        <p:blipFill rotWithShape="1">
          <a:blip r:embed="rId7">
            <a:alphaModFix/>
          </a:blip>
          <a:srcRect/>
          <a:stretch/>
        </p:blipFill>
        <p:spPr>
          <a:xfrm>
            <a:off x="531813" y="3182938"/>
            <a:ext cx="735012" cy="779462"/>
          </a:xfrm>
          <a:prstGeom prst="rect">
            <a:avLst/>
          </a:prstGeom>
          <a:noFill/>
          <a:ln>
            <a:noFill/>
          </a:ln>
        </p:spPr>
      </p:pic>
      <p:pic>
        <p:nvPicPr>
          <p:cNvPr id="48" name="Google Shape;48;p30"/>
          <p:cNvPicPr preferRelativeResize="0"/>
          <p:nvPr/>
        </p:nvPicPr>
        <p:blipFill rotWithShape="1">
          <a:blip r:embed="rId8">
            <a:alphaModFix/>
          </a:blip>
          <a:srcRect/>
          <a:stretch/>
        </p:blipFill>
        <p:spPr>
          <a:xfrm>
            <a:off x="482600" y="4976813"/>
            <a:ext cx="833438" cy="704850"/>
          </a:xfrm>
          <a:prstGeom prst="rect">
            <a:avLst/>
          </a:prstGeom>
          <a:noFill/>
          <a:ln>
            <a:noFill/>
          </a:ln>
        </p:spPr>
      </p:pic>
      <p:pic>
        <p:nvPicPr>
          <p:cNvPr id="49" name="Google Shape;49;p30" descr="A group of people in a roomDescription automatically generated with low confidence"/>
          <p:cNvPicPr preferRelativeResize="0"/>
          <p:nvPr/>
        </p:nvPicPr>
        <p:blipFill rotWithShape="1">
          <a:blip r:embed="rId9">
            <a:alphaModFix/>
          </a:blip>
          <a:srcRect/>
          <a:stretch/>
        </p:blipFill>
        <p:spPr>
          <a:xfrm>
            <a:off x="7196138" y="1649413"/>
            <a:ext cx="4792662" cy="2665412"/>
          </a:xfrm>
          <a:prstGeom prst="rect">
            <a:avLst/>
          </a:prstGeom>
          <a:noFill/>
          <a:ln>
            <a:noFill/>
          </a:ln>
        </p:spPr>
      </p:pic>
      <p:sp>
        <p:nvSpPr>
          <p:cNvPr id="50" name="Google Shape;50;p3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0"/>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30"/>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6"/>
        <p:cNvGrpSpPr/>
        <p:nvPr/>
      </p:nvGrpSpPr>
      <p:grpSpPr>
        <a:xfrm>
          <a:off x="0" y="0"/>
          <a:ext cx="0" cy="0"/>
          <a:chOff x="0" y="0"/>
          <a:chExt cx="0" cy="0"/>
        </a:xfrm>
      </p:grpSpPr>
      <p:pic>
        <p:nvPicPr>
          <p:cNvPr id="467" name="Google Shape;467;p109"/>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468" name="Google Shape;468;p109"/>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469" name="Google Shape;469;p109"/>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470" name="Google Shape;470;p109"/>
          <p:cNvCxnSpPr/>
          <p:nvPr/>
        </p:nvCxnSpPr>
        <p:spPr>
          <a:xfrm>
            <a:off x="10120313" y="6583363"/>
            <a:ext cx="2082800" cy="0"/>
          </a:xfrm>
          <a:prstGeom prst="straightConnector1">
            <a:avLst/>
          </a:prstGeom>
          <a:noFill/>
          <a:ln w="25400" cap="flat" cmpd="sng">
            <a:solidFill>
              <a:srgbClr val="96C934"/>
            </a:solidFill>
            <a:prstDash val="solid"/>
            <a:round/>
            <a:headEnd type="none" w="med" len="med"/>
            <a:tailEnd type="none" w="med" len="med"/>
          </a:ln>
        </p:spPr>
      </p:cxnSp>
      <p:pic>
        <p:nvPicPr>
          <p:cNvPr id="471" name="Google Shape;471;p109"/>
          <p:cNvPicPr preferRelativeResize="0"/>
          <p:nvPr/>
        </p:nvPicPr>
        <p:blipFill rotWithShape="1">
          <a:blip r:embed="rId3">
            <a:alphaModFix/>
          </a:blip>
          <a:srcRect/>
          <a:stretch/>
        </p:blipFill>
        <p:spPr>
          <a:xfrm>
            <a:off x="9702800" y="6196013"/>
            <a:ext cx="492125" cy="536575"/>
          </a:xfrm>
          <a:prstGeom prst="rect">
            <a:avLst/>
          </a:prstGeom>
          <a:noFill/>
          <a:ln>
            <a:noFill/>
          </a:ln>
        </p:spPr>
      </p:pic>
      <p:cxnSp>
        <p:nvCxnSpPr>
          <p:cNvPr id="472" name="Google Shape;472;p109"/>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473" name="Google Shape;473;p109"/>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474" name="Google Shape;474;p109"/>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475" name="Google Shape;475;p109"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476" name="Google Shape;476;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7" name="Google Shape;477;p10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10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79"/>
        <p:cNvGrpSpPr/>
        <p:nvPr/>
      </p:nvGrpSpPr>
      <p:grpSpPr>
        <a:xfrm>
          <a:off x="0" y="0"/>
          <a:ext cx="0" cy="0"/>
          <a:chOff x="0" y="0"/>
          <a:chExt cx="0" cy="0"/>
        </a:xfrm>
      </p:grpSpPr>
      <p:sp>
        <p:nvSpPr>
          <p:cNvPr id="480" name="Google Shape;480;p11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81" name="Google Shape;481;p11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1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932759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Reading tip">
  <p:cSld name="3_Reading tip">
    <p:spTree>
      <p:nvGrpSpPr>
        <p:cNvPr id="1" name="Shape 488"/>
        <p:cNvGrpSpPr/>
        <p:nvPr/>
      </p:nvGrpSpPr>
      <p:grpSpPr>
        <a:xfrm>
          <a:off x="0" y="0"/>
          <a:ext cx="0" cy="0"/>
          <a:chOff x="0" y="0"/>
          <a:chExt cx="0" cy="0"/>
        </a:xfrm>
      </p:grpSpPr>
      <p:cxnSp>
        <p:nvCxnSpPr>
          <p:cNvPr id="489" name="Google Shape;489;p42"/>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490" name="Google Shape;490;p42"/>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491" name="Google Shape;491;p42"/>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492" name="Google Shape;492;p42"/>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493" name="Google Shape;493;p42"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494" name="Google Shape;494;p42"/>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495" name="Google Shape;495;p42"/>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496" name="Google Shape;496;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 name="Google Shape;497;p42"/>
          <p:cNvSpPr>
            <a:spLocks noGrp="1"/>
          </p:cNvSpPr>
          <p:nvPr>
            <p:ph type="pic" idx="2"/>
          </p:nvPr>
        </p:nvSpPr>
        <p:spPr>
          <a:xfrm>
            <a:off x="9282749" y="1283634"/>
            <a:ext cx="2377440" cy="3172968"/>
          </a:xfrm>
          <a:prstGeom prst="rect">
            <a:avLst/>
          </a:prstGeom>
          <a:noFill/>
          <a:ln>
            <a:noFill/>
          </a:ln>
        </p:spPr>
      </p:sp>
      <p:sp>
        <p:nvSpPr>
          <p:cNvPr id="498" name="Google Shape;498;p42"/>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4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3" name="Google Shape;503;p4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4" name="Google Shape;504;p4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5" name="Google Shape;505;p4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6" name="Google Shape;506;p4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07"/>
        <p:cNvGrpSpPr/>
        <p:nvPr/>
      </p:nvGrpSpPr>
      <p:grpSpPr>
        <a:xfrm>
          <a:off x="0" y="0"/>
          <a:ext cx="0" cy="0"/>
          <a:chOff x="0" y="0"/>
          <a:chExt cx="0" cy="0"/>
        </a:xfrm>
      </p:grpSpPr>
      <p:cxnSp>
        <p:nvCxnSpPr>
          <p:cNvPr id="508" name="Google Shape;508;p48"/>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509" name="Google Shape;509;p48"/>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510" name="Google Shape;510;p48"/>
          <p:cNvCxnSpPr/>
          <p:nvPr/>
        </p:nvCxnSpPr>
        <p:spPr>
          <a:xfrm>
            <a:off x="5703888"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511" name="Google Shape;511;p48"/>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512" name="Google Shape;512;p48"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513" name="Google Shape;513;p48"/>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514" name="Google Shape;514;p48"/>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515" name="Google Shape;515;p4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48"/>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12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7" name="Google Shape;517;p48"/>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8" name="Google Shape;518;p48"/>
          <p:cNvSpPr txBox="1">
            <a:spLocks noGrp="1"/>
          </p:cNvSpPr>
          <p:nvPr>
            <p:ph type="body" idx="3"/>
          </p:nvPr>
        </p:nvSpPr>
        <p:spPr>
          <a:xfrm>
            <a:off x="9222900" y="1587499"/>
            <a:ext cx="2377500" cy="317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6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Reading tip with wider picture">
  <p:cSld name="3_Reading tip with wider picture">
    <p:spTree>
      <p:nvGrpSpPr>
        <p:cNvPr id="1" name="Shape 519"/>
        <p:cNvGrpSpPr/>
        <p:nvPr/>
      </p:nvGrpSpPr>
      <p:grpSpPr>
        <a:xfrm>
          <a:off x="0" y="0"/>
          <a:ext cx="0" cy="0"/>
          <a:chOff x="0" y="0"/>
          <a:chExt cx="0" cy="0"/>
        </a:xfrm>
      </p:grpSpPr>
      <p:cxnSp>
        <p:nvCxnSpPr>
          <p:cNvPr id="520" name="Google Shape;520;p78"/>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521" name="Google Shape;521;p78"/>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522" name="Google Shape;522;p78"/>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523" name="Google Shape;523;p78"/>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524" name="Google Shape;524;p78"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525" name="Google Shape;525;p78"/>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526" name="Google Shape;526;p78"/>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527" name="Google Shape;527;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p78"/>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9" name="Google Shape;529;p78"/>
          <p:cNvSpPr>
            <a:spLocks noGrp="1"/>
          </p:cNvSpPr>
          <p:nvPr>
            <p:ph type="pic" idx="2"/>
          </p:nvPr>
        </p:nvSpPr>
        <p:spPr>
          <a:xfrm>
            <a:off x="8832388" y="1251284"/>
            <a:ext cx="3251581" cy="2498913"/>
          </a:xfrm>
          <a:prstGeom prst="rect">
            <a:avLst/>
          </a:prstGeom>
          <a:noFill/>
          <a:ln>
            <a:noFill/>
          </a:ln>
        </p:spPr>
      </p:sp>
      <p:sp>
        <p:nvSpPr>
          <p:cNvPr id="530" name="Google Shape;530;p78"/>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31"/>
        <p:cNvGrpSpPr/>
        <p:nvPr/>
      </p:nvGrpSpPr>
      <p:grpSpPr>
        <a:xfrm>
          <a:off x="0" y="0"/>
          <a:ext cx="0" cy="0"/>
          <a:chOff x="0" y="0"/>
          <a:chExt cx="0" cy="0"/>
        </a:xfrm>
      </p:grpSpPr>
      <p:cxnSp>
        <p:nvCxnSpPr>
          <p:cNvPr id="532" name="Google Shape;532;p79"/>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533" name="Google Shape;533;p79"/>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534" name="Google Shape;534;p79"/>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535" name="Google Shape;535;p79"/>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536" name="Google Shape;536;p79"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537" name="Google Shape;537;p79"/>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538" name="Google Shape;538;p79"/>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539" name="Google Shape;539;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79"/>
          <p:cNvSpPr>
            <a:spLocks noGrp="1"/>
          </p:cNvSpPr>
          <p:nvPr>
            <p:ph type="pic" idx="2"/>
          </p:nvPr>
        </p:nvSpPr>
        <p:spPr>
          <a:xfrm>
            <a:off x="9209369" y="1251283"/>
            <a:ext cx="2404501" cy="2950013"/>
          </a:xfrm>
          <a:prstGeom prst="rect">
            <a:avLst/>
          </a:prstGeom>
          <a:noFill/>
          <a:ln>
            <a:noFill/>
          </a:ln>
        </p:spPr>
      </p:sp>
      <p:sp>
        <p:nvSpPr>
          <p:cNvPr id="541" name="Google Shape;541;p7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2" name="Google Shape;542;p7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7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4"/>
        <p:cNvGrpSpPr/>
        <p:nvPr/>
      </p:nvGrpSpPr>
      <p:grpSpPr>
        <a:xfrm>
          <a:off x="0" y="0"/>
          <a:ext cx="0" cy="0"/>
          <a:chOff x="0" y="0"/>
          <a:chExt cx="0" cy="0"/>
        </a:xfrm>
      </p:grpSpPr>
      <p:sp>
        <p:nvSpPr>
          <p:cNvPr id="545" name="Google Shape;545;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6" name="Google Shape;546;p8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p8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8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8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0"/>
        <p:cNvGrpSpPr/>
        <p:nvPr/>
      </p:nvGrpSpPr>
      <p:grpSpPr>
        <a:xfrm>
          <a:off x="0" y="0"/>
          <a:ext cx="0" cy="0"/>
          <a:chOff x="0" y="0"/>
          <a:chExt cx="0" cy="0"/>
        </a:xfrm>
      </p:grpSpPr>
      <p:sp>
        <p:nvSpPr>
          <p:cNvPr id="551" name="Google Shape;551;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52"/>
        <p:cNvGrpSpPr/>
        <p:nvPr/>
      </p:nvGrpSpPr>
      <p:grpSpPr>
        <a:xfrm>
          <a:off x="0" y="0"/>
          <a:ext cx="0" cy="0"/>
          <a:chOff x="0" y="0"/>
          <a:chExt cx="0" cy="0"/>
        </a:xfrm>
      </p:grpSpPr>
      <p:cxnSp>
        <p:nvCxnSpPr>
          <p:cNvPr id="553" name="Google Shape;553;p82"/>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554" name="Google Shape;554;p82"/>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555" name="Google Shape;555;p82"/>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556" name="Google Shape;556;p82"/>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557" name="Google Shape;557;p82"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558" name="Google Shape;558;p82"/>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559" name="Google Shape;559;p82"/>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560" name="Google Shape;560;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82"/>
          <p:cNvSpPr>
            <a:spLocks noGrp="1"/>
          </p:cNvSpPr>
          <p:nvPr>
            <p:ph type="pic" idx="2"/>
          </p:nvPr>
        </p:nvSpPr>
        <p:spPr>
          <a:xfrm>
            <a:off x="8916576" y="1661249"/>
            <a:ext cx="2990088" cy="2715768"/>
          </a:xfrm>
          <a:prstGeom prst="rect">
            <a:avLst/>
          </a:prstGeom>
          <a:noFill/>
          <a:ln>
            <a:noFill/>
          </a:ln>
        </p:spPr>
      </p:sp>
      <p:sp>
        <p:nvSpPr>
          <p:cNvPr id="562" name="Google Shape;562;p8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8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8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8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pic>
        <p:nvPicPr>
          <p:cNvPr id="55" name="Google Shape;55;p35"/>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56" name="Google Shape;56;p35"/>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57" name="Google Shape;57;p35"/>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58" name="Google Shape;58;p35"/>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59" name="Google Shape;59;p35"/>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60" name="Google Shape;60;p35"/>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61" name="Google Shape;61;p35"/>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62" name="Google Shape;62;p35"/>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63" name="Google Shape;63;p35"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64" name="Google Shape;64;p3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3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3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66"/>
        <p:cNvGrpSpPr/>
        <p:nvPr/>
      </p:nvGrpSpPr>
      <p:grpSpPr>
        <a:xfrm>
          <a:off x="0" y="0"/>
          <a:ext cx="0" cy="0"/>
          <a:chOff x="0" y="0"/>
          <a:chExt cx="0" cy="0"/>
        </a:xfrm>
      </p:grpSpPr>
      <p:cxnSp>
        <p:nvCxnSpPr>
          <p:cNvPr id="567" name="Google Shape;567;p83"/>
          <p:cNvCxnSpPr/>
          <p:nvPr/>
        </p:nvCxnSpPr>
        <p:spPr>
          <a:xfrm>
            <a:off x="3714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568" name="Google Shape;568;p83"/>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569" name="Google Shape;569;p83"/>
          <p:cNvCxnSpPr/>
          <p:nvPr/>
        </p:nvCxnSpPr>
        <p:spPr>
          <a:xfrm>
            <a:off x="57038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570" name="Google Shape;570;p83"/>
          <p:cNvPicPr preferRelativeResize="0"/>
          <p:nvPr/>
        </p:nvPicPr>
        <p:blipFill rotWithShape="1">
          <a:blip r:embed="rId2">
            <a:alphaModFix/>
          </a:blip>
          <a:srcRect/>
          <a:stretch/>
        </p:blipFill>
        <p:spPr>
          <a:xfrm>
            <a:off x="2476500" y="6324600"/>
            <a:ext cx="530225" cy="498475"/>
          </a:xfrm>
          <a:prstGeom prst="rect">
            <a:avLst/>
          </a:prstGeom>
          <a:noFill/>
          <a:ln>
            <a:noFill/>
          </a:ln>
        </p:spPr>
      </p:pic>
      <p:pic>
        <p:nvPicPr>
          <p:cNvPr id="571" name="Google Shape;571;p83"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572" name="Google Shape;572;p83"/>
          <p:cNvPicPr preferRelativeResize="0"/>
          <p:nvPr/>
        </p:nvPicPr>
        <p:blipFill rotWithShape="1">
          <a:blip r:embed="rId4">
            <a:alphaModFix/>
          </a:blip>
          <a:srcRect/>
          <a:stretch/>
        </p:blipFill>
        <p:spPr>
          <a:xfrm>
            <a:off x="190500" y="6251575"/>
            <a:ext cx="309563" cy="493713"/>
          </a:xfrm>
          <a:prstGeom prst="rect">
            <a:avLst/>
          </a:prstGeom>
          <a:noFill/>
          <a:ln>
            <a:noFill/>
          </a:ln>
        </p:spPr>
      </p:pic>
      <p:pic>
        <p:nvPicPr>
          <p:cNvPr id="573" name="Google Shape;573;p83"/>
          <p:cNvPicPr preferRelativeResize="0"/>
          <p:nvPr/>
        </p:nvPicPr>
        <p:blipFill rotWithShape="1">
          <a:blip r:embed="rId5">
            <a:alphaModFix/>
          </a:blip>
          <a:srcRect/>
          <a:stretch/>
        </p:blipFill>
        <p:spPr>
          <a:xfrm>
            <a:off x="7785100" y="6196013"/>
            <a:ext cx="492125" cy="536575"/>
          </a:xfrm>
          <a:prstGeom prst="rect">
            <a:avLst/>
          </a:prstGeom>
          <a:noFill/>
          <a:ln>
            <a:noFill/>
          </a:ln>
        </p:spPr>
      </p:pic>
      <p:sp>
        <p:nvSpPr>
          <p:cNvPr id="574" name="Google Shape;574;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5" name="Google Shape;575;p83"/>
          <p:cNvSpPr>
            <a:spLocks noGrp="1"/>
          </p:cNvSpPr>
          <p:nvPr>
            <p:ph type="pic" idx="2"/>
          </p:nvPr>
        </p:nvSpPr>
        <p:spPr>
          <a:xfrm>
            <a:off x="9093038" y="1058781"/>
            <a:ext cx="2715768" cy="2715768"/>
          </a:xfrm>
          <a:prstGeom prst="rect">
            <a:avLst/>
          </a:prstGeom>
          <a:noFill/>
          <a:ln>
            <a:noFill/>
          </a:ln>
        </p:spPr>
      </p:sp>
      <p:sp>
        <p:nvSpPr>
          <p:cNvPr id="576" name="Google Shape;576;p8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8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8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8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8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8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8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83"/>
        <p:cNvGrpSpPr/>
        <p:nvPr/>
      </p:nvGrpSpPr>
      <p:grpSpPr>
        <a:xfrm>
          <a:off x="0" y="0"/>
          <a:ext cx="0" cy="0"/>
          <a:chOff x="0" y="0"/>
          <a:chExt cx="0" cy="0"/>
        </a:xfrm>
      </p:grpSpPr>
      <p:cxnSp>
        <p:nvCxnSpPr>
          <p:cNvPr id="584" name="Google Shape;584;p84"/>
          <p:cNvCxnSpPr/>
          <p:nvPr/>
        </p:nvCxnSpPr>
        <p:spPr>
          <a:xfrm>
            <a:off x="3714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585" name="Google Shape;585;p84"/>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586" name="Google Shape;586;p84"/>
          <p:cNvCxnSpPr/>
          <p:nvPr/>
        </p:nvCxnSpPr>
        <p:spPr>
          <a:xfrm>
            <a:off x="57038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587" name="Google Shape;587;p84"/>
          <p:cNvPicPr preferRelativeResize="0"/>
          <p:nvPr/>
        </p:nvPicPr>
        <p:blipFill rotWithShape="1">
          <a:blip r:embed="rId2">
            <a:alphaModFix/>
          </a:blip>
          <a:srcRect/>
          <a:stretch/>
        </p:blipFill>
        <p:spPr>
          <a:xfrm>
            <a:off x="2476500" y="6324600"/>
            <a:ext cx="530225" cy="498475"/>
          </a:xfrm>
          <a:prstGeom prst="rect">
            <a:avLst/>
          </a:prstGeom>
          <a:noFill/>
          <a:ln>
            <a:noFill/>
          </a:ln>
        </p:spPr>
      </p:pic>
      <p:pic>
        <p:nvPicPr>
          <p:cNvPr id="588" name="Google Shape;588;p84"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589" name="Google Shape;589;p84"/>
          <p:cNvPicPr preferRelativeResize="0"/>
          <p:nvPr/>
        </p:nvPicPr>
        <p:blipFill rotWithShape="1">
          <a:blip r:embed="rId4">
            <a:alphaModFix/>
          </a:blip>
          <a:srcRect/>
          <a:stretch/>
        </p:blipFill>
        <p:spPr>
          <a:xfrm>
            <a:off x="190500" y="6251575"/>
            <a:ext cx="309563" cy="493713"/>
          </a:xfrm>
          <a:prstGeom prst="rect">
            <a:avLst/>
          </a:prstGeom>
          <a:noFill/>
          <a:ln>
            <a:noFill/>
          </a:ln>
        </p:spPr>
      </p:pic>
      <p:pic>
        <p:nvPicPr>
          <p:cNvPr id="590" name="Google Shape;590;p84"/>
          <p:cNvPicPr preferRelativeResize="0"/>
          <p:nvPr/>
        </p:nvPicPr>
        <p:blipFill rotWithShape="1">
          <a:blip r:embed="rId5">
            <a:alphaModFix/>
          </a:blip>
          <a:srcRect/>
          <a:stretch/>
        </p:blipFill>
        <p:spPr>
          <a:xfrm>
            <a:off x="7785100" y="6196013"/>
            <a:ext cx="492125" cy="536575"/>
          </a:xfrm>
          <a:prstGeom prst="rect">
            <a:avLst/>
          </a:prstGeom>
          <a:noFill/>
          <a:ln>
            <a:noFill/>
          </a:ln>
        </p:spPr>
      </p:pic>
      <p:sp>
        <p:nvSpPr>
          <p:cNvPr id="591" name="Google Shape;591;p8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2" name="Google Shape;592;p84"/>
          <p:cNvSpPr>
            <a:spLocks noGrp="1"/>
          </p:cNvSpPr>
          <p:nvPr>
            <p:ph type="pic" idx="2"/>
          </p:nvPr>
        </p:nvSpPr>
        <p:spPr>
          <a:xfrm>
            <a:off x="9510134" y="1431036"/>
            <a:ext cx="1965960" cy="3995928"/>
          </a:xfrm>
          <a:prstGeom prst="rect">
            <a:avLst/>
          </a:prstGeom>
          <a:noFill/>
          <a:ln>
            <a:noFill/>
          </a:ln>
        </p:spPr>
      </p:sp>
      <p:sp>
        <p:nvSpPr>
          <p:cNvPr id="593" name="Google Shape;593;p8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8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8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8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8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8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8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0" name="Google Shape;600;p8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_1">
  <p:cSld name="Custom Layout_1">
    <p:spTree>
      <p:nvGrpSpPr>
        <p:cNvPr id="1" name="Shape 605"/>
        <p:cNvGrpSpPr/>
        <p:nvPr/>
      </p:nvGrpSpPr>
      <p:grpSpPr>
        <a:xfrm>
          <a:off x="0" y="0"/>
          <a:ext cx="0" cy="0"/>
          <a:chOff x="0" y="0"/>
          <a:chExt cx="0" cy="0"/>
        </a:xfrm>
      </p:grpSpPr>
      <p:pic>
        <p:nvPicPr>
          <p:cNvPr id="606" name="Google Shape;606;p44"/>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607" name="Google Shape;607;p44"/>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608" name="Google Shape;608;p44"/>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09" name="Google Shape;609;p44"/>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10" name="Google Shape;610;p44"/>
          <p:cNvCxnSpPr/>
          <p:nvPr/>
        </p:nvCxnSpPr>
        <p:spPr>
          <a:xfrm>
            <a:off x="7621588"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611" name="Google Shape;611;p44"/>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612" name="Google Shape;612;p44"/>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613" name="Google Shape;613;p44"/>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614" name="Google Shape;614;p44"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615" name="Google Shape;615;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6" name="Google Shape;616;p4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7" name="Google Shape;617;p4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8" name="Google Shape;618;p4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9" name="Google Shape;619;p4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0" name="Google Shape;620;p4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1" name="Google Shape;621;p4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2" name="Google Shape;622;p4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23" name="Google Shape;623;p4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4"/>
        <p:cNvGrpSpPr/>
        <p:nvPr/>
      </p:nvGrpSpPr>
      <p:grpSpPr>
        <a:xfrm>
          <a:off x="0" y="0"/>
          <a:ext cx="0" cy="0"/>
          <a:chOff x="0" y="0"/>
          <a:chExt cx="0" cy="0"/>
        </a:xfrm>
      </p:grpSpPr>
      <p:pic>
        <p:nvPicPr>
          <p:cNvPr id="625" name="Google Shape;625;p49"/>
          <p:cNvPicPr preferRelativeResize="0"/>
          <p:nvPr/>
        </p:nvPicPr>
        <p:blipFill rotWithShape="1">
          <a:blip r:embed="rId2">
            <a:alphaModFix/>
          </a:blip>
          <a:srcRect/>
          <a:stretch/>
        </p:blipFill>
        <p:spPr>
          <a:xfrm>
            <a:off x="2097088" y="6246813"/>
            <a:ext cx="309562" cy="493712"/>
          </a:xfrm>
          <a:prstGeom prst="rect">
            <a:avLst/>
          </a:prstGeom>
          <a:noFill/>
          <a:ln>
            <a:noFill/>
          </a:ln>
        </p:spPr>
      </p:pic>
      <p:pic>
        <p:nvPicPr>
          <p:cNvPr id="626" name="Google Shape;626;p49" descr="A picture containing text, person, indoor, tableDescription automatically generated"/>
          <p:cNvPicPr preferRelativeResize="0"/>
          <p:nvPr/>
        </p:nvPicPr>
        <p:blipFill rotWithShape="1">
          <a:blip r:embed="rId3">
            <a:alphaModFix/>
          </a:blip>
          <a:srcRect/>
          <a:stretch/>
        </p:blipFill>
        <p:spPr>
          <a:xfrm>
            <a:off x="5464175" y="1581150"/>
            <a:ext cx="6486525" cy="4321175"/>
          </a:xfrm>
          <a:prstGeom prst="rect">
            <a:avLst/>
          </a:prstGeom>
          <a:noFill/>
          <a:ln>
            <a:noFill/>
          </a:ln>
        </p:spPr>
      </p:pic>
      <p:cxnSp>
        <p:nvCxnSpPr>
          <p:cNvPr id="627" name="Google Shape;627;p49"/>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628" name="Google Shape;628;p49"/>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29" name="Google Shape;629;p49"/>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30" name="Google Shape;630;p49"/>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631" name="Google Shape;631;p49"/>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sp>
        <p:nvSpPr>
          <p:cNvPr id="632" name="Google Shape;632;p49"/>
          <p:cNvSpPr/>
          <p:nvPr/>
        </p:nvSpPr>
        <p:spPr>
          <a:xfrm>
            <a:off x="3813175" y="4637088"/>
            <a:ext cx="3808413" cy="1571625"/>
          </a:xfrm>
          <a:prstGeom prst="wedgeRoundRectCallout">
            <a:avLst>
              <a:gd name="adj1" fmla="val 42009"/>
              <a:gd name="adj2" fmla="val -88458"/>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633" name="Google Shape;633;p49"/>
          <p:cNvPicPr preferRelativeResize="0"/>
          <p:nvPr/>
        </p:nvPicPr>
        <p:blipFill rotWithShape="1">
          <a:blip r:embed="rId4">
            <a:alphaModFix/>
          </a:blip>
          <a:srcRect/>
          <a:stretch/>
        </p:blipFill>
        <p:spPr>
          <a:xfrm>
            <a:off x="9702800" y="6196013"/>
            <a:ext cx="492125" cy="536575"/>
          </a:xfrm>
          <a:prstGeom prst="rect">
            <a:avLst/>
          </a:prstGeom>
          <a:noFill/>
          <a:ln>
            <a:noFill/>
          </a:ln>
        </p:spPr>
      </p:pic>
      <p:pic>
        <p:nvPicPr>
          <p:cNvPr id="634" name="Google Shape;634;p49"/>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635" name="Google Shape;635;p49"/>
          <p:cNvSpPr/>
          <p:nvPr/>
        </p:nvSpPr>
        <p:spPr>
          <a:xfrm>
            <a:off x="1587500" y="2771775"/>
            <a:ext cx="3800475" cy="1571625"/>
          </a:xfrm>
          <a:prstGeom prst="wedgeRoundRectCallout">
            <a:avLst>
              <a:gd name="adj1" fmla="val 77167"/>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636" name="Google Shape;636;p49" descr="A picture containing vector graphicsDescription automatically generated"/>
          <p:cNvPicPr preferRelativeResize="0"/>
          <p:nvPr/>
        </p:nvPicPr>
        <p:blipFill rotWithShape="1">
          <a:blip r:embed="rId6">
            <a:alphaModFix/>
          </a:blip>
          <a:srcRect/>
          <a:stretch/>
        </p:blipFill>
        <p:spPr>
          <a:xfrm>
            <a:off x="6981825" y="6196013"/>
            <a:ext cx="687388" cy="615950"/>
          </a:xfrm>
          <a:prstGeom prst="rect">
            <a:avLst/>
          </a:prstGeom>
          <a:noFill/>
          <a:ln>
            <a:noFill/>
          </a:ln>
        </p:spPr>
      </p:pic>
      <p:sp>
        <p:nvSpPr>
          <p:cNvPr id="637" name="Google Shape;637;p49"/>
          <p:cNvSpPr/>
          <p:nvPr/>
        </p:nvSpPr>
        <p:spPr>
          <a:xfrm>
            <a:off x="144463" y="1293813"/>
            <a:ext cx="3802062" cy="1571625"/>
          </a:xfrm>
          <a:prstGeom prst="wedgeRoundRectCallout">
            <a:avLst>
              <a:gd name="adj1" fmla="val 112824"/>
              <a:gd name="adj2" fmla="val -383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8" name="Google Shape;638;p49"/>
          <p:cNvSpPr/>
          <p:nvPr/>
        </p:nvSpPr>
        <p:spPr>
          <a:xfrm>
            <a:off x="158750" y="4418013"/>
            <a:ext cx="3206750" cy="1571625"/>
          </a:xfrm>
          <a:prstGeom prst="wedgeRoundRectCallout">
            <a:avLst>
              <a:gd name="adj1" fmla="val 117824"/>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9" name="Google Shape;639;p4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0" name="Google Shape;640;p49"/>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49"/>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2" name="Google Shape;642;p49"/>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3" name="Google Shape;643;p49"/>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44"/>
        <p:cNvGrpSpPr/>
        <p:nvPr/>
      </p:nvGrpSpPr>
      <p:grpSpPr>
        <a:xfrm>
          <a:off x="0" y="0"/>
          <a:ext cx="0" cy="0"/>
          <a:chOff x="0" y="0"/>
          <a:chExt cx="0" cy="0"/>
        </a:xfrm>
      </p:grpSpPr>
      <p:pic>
        <p:nvPicPr>
          <p:cNvPr id="645" name="Google Shape;645;p50"/>
          <p:cNvPicPr preferRelativeResize="0"/>
          <p:nvPr/>
        </p:nvPicPr>
        <p:blipFill rotWithShape="1">
          <a:blip r:embed="rId2">
            <a:alphaModFix/>
          </a:blip>
          <a:srcRect/>
          <a:stretch/>
        </p:blipFill>
        <p:spPr>
          <a:xfrm>
            <a:off x="130175" y="1685925"/>
            <a:ext cx="5505450" cy="4256088"/>
          </a:xfrm>
          <a:prstGeom prst="rect">
            <a:avLst/>
          </a:prstGeom>
          <a:noFill/>
          <a:ln>
            <a:noFill/>
          </a:ln>
        </p:spPr>
      </p:pic>
      <p:pic>
        <p:nvPicPr>
          <p:cNvPr id="646" name="Google Shape;646;p50"/>
          <p:cNvPicPr preferRelativeResize="0"/>
          <p:nvPr/>
        </p:nvPicPr>
        <p:blipFill rotWithShape="1">
          <a:blip r:embed="rId3">
            <a:alphaModFix/>
          </a:blip>
          <a:srcRect/>
          <a:stretch/>
        </p:blipFill>
        <p:spPr>
          <a:xfrm>
            <a:off x="2097088" y="6246813"/>
            <a:ext cx="309562" cy="493712"/>
          </a:xfrm>
          <a:prstGeom prst="rect">
            <a:avLst/>
          </a:prstGeom>
          <a:noFill/>
          <a:ln>
            <a:noFill/>
          </a:ln>
        </p:spPr>
      </p:pic>
      <p:cxnSp>
        <p:nvCxnSpPr>
          <p:cNvPr id="647" name="Google Shape;647;p50"/>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648" name="Google Shape;648;p50"/>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49" name="Google Shape;649;p50"/>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50" name="Google Shape;650;p50"/>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651" name="Google Shape;651;p50"/>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652" name="Google Shape;652;p50"/>
          <p:cNvPicPr preferRelativeResize="0"/>
          <p:nvPr/>
        </p:nvPicPr>
        <p:blipFill rotWithShape="1">
          <a:blip r:embed="rId4">
            <a:alphaModFix/>
          </a:blip>
          <a:srcRect/>
          <a:stretch/>
        </p:blipFill>
        <p:spPr>
          <a:xfrm>
            <a:off x="9702800" y="6196013"/>
            <a:ext cx="492125" cy="536575"/>
          </a:xfrm>
          <a:prstGeom prst="rect">
            <a:avLst/>
          </a:prstGeom>
          <a:noFill/>
          <a:ln>
            <a:noFill/>
          </a:ln>
        </p:spPr>
      </p:pic>
      <p:pic>
        <p:nvPicPr>
          <p:cNvPr id="653" name="Google Shape;653;p50"/>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654" name="Google Shape;654;p50"/>
          <p:cNvSpPr/>
          <p:nvPr/>
        </p:nvSpPr>
        <p:spPr>
          <a:xfrm>
            <a:off x="8261350" y="2998788"/>
            <a:ext cx="3800475" cy="1570037"/>
          </a:xfrm>
          <a:prstGeom prst="wedgeRoundRectCallout">
            <a:avLst>
              <a:gd name="adj1" fmla="val -135681"/>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655" name="Google Shape;655;p50" descr="A picture containing vector graphicsDescription automatically generated"/>
          <p:cNvPicPr preferRelativeResize="0"/>
          <p:nvPr/>
        </p:nvPicPr>
        <p:blipFill rotWithShape="1">
          <a:blip r:embed="rId6">
            <a:alphaModFix/>
          </a:blip>
          <a:srcRect/>
          <a:stretch/>
        </p:blipFill>
        <p:spPr>
          <a:xfrm>
            <a:off x="6981825" y="6196013"/>
            <a:ext cx="687388" cy="615950"/>
          </a:xfrm>
          <a:prstGeom prst="rect">
            <a:avLst/>
          </a:prstGeom>
          <a:noFill/>
          <a:ln>
            <a:noFill/>
          </a:ln>
        </p:spPr>
      </p:pic>
      <p:sp>
        <p:nvSpPr>
          <p:cNvPr id="656" name="Google Shape;656;p50"/>
          <p:cNvSpPr/>
          <p:nvPr/>
        </p:nvSpPr>
        <p:spPr>
          <a:xfrm>
            <a:off x="5719763" y="1436688"/>
            <a:ext cx="3802062" cy="1571625"/>
          </a:xfrm>
          <a:prstGeom prst="wedgeRoundRectCallout">
            <a:avLst>
              <a:gd name="adj1" fmla="val -69407"/>
              <a:gd name="adj2" fmla="val 376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7" name="Google Shape;657;p50"/>
          <p:cNvSpPr/>
          <p:nvPr/>
        </p:nvSpPr>
        <p:spPr>
          <a:xfrm>
            <a:off x="5840413" y="4511675"/>
            <a:ext cx="5788025" cy="1570038"/>
          </a:xfrm>
          <a:prstGeom prst="wedgeRoundRectCallout">
            <a:avLst>
              <a:gd name="adj1" fmla="val -71407"/>
              <a:gd name="adj2" fmla="val -9477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8" name="Google Shape;658;p5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9" name="Google Shape;659;p50"/>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50"/>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50"/>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62"/>
        <p:cNvGrpSpPr/>
        <p:nvPr/>
      </p:nvGrpSpPr>
      <p:grpSpPr>
        <a:xfrm>
          <a:off x="0" y="0"/>
          <a:ext cx="0" cy="0"/>
          <a:chOff x="0" y="0"/>
          <a:chExt cx="0" cy="0"/>
        </a:xfrm>
      </p:grpSpPr>
      <p:grpSp>
        <p:nvGrpSpPr>
          <p:cNvPr id="663" name="Google Shape;663;p60"/>
          <p:cNvGrpSpPr/>
          <p:nvPr/>
        </p:nvGrpSpPr>
        <p:grpSpPr>
          <a:xfrm>
            <a:off x="0" y="5607050"/>
            <a:ext cx="12196763" cy="84138"/>
            <a:chOff x="-33239" y="5603791"/>
            <a:chExt cx="9147324" cy="83414"/>
          </a:xfrm>
        </p:grpSpPr>
        <p:cxnSp>
          <p:nvCxnSpPr>
            <p:cNvPr id="664" name="Google Shape;664;p60"/>
            <p:cNvCxnSpPr/>
            <p:nvPr/>
          </p:nvCxnSpPr>
          <p:spPr>
            <a:xfrm>
              <a:off x="-29914" y="5603791"/>
              <a:ext cx="9143999" cy="0"/>
            </a:xfrm>
            <a:prstGeom prst="straightConnector1">
              <a:avLst/>
            </a:prstGeom>
            <a:noFill/>
            <a:ln w="88900" cap="flat" cmpd="sng">
              <a:solidFill>
                <a:srgbClr val="006FB6"/>
              </a:solidFill>
              <a:prstDash val="solid"/>
              <a:round/>
              <a:headEnd type="none" w="med" len="med"/>
              <a:tailEnd type="none" w="med" len="med"/>
            </a:ln>
          </p:spPr>
        </p:cxnSp>
        <p:cxnSp>
          <p:nvCxnSpPr>
            <p:cNvPr id="665" name="Google Shape;665;p60"/>
            <p:cNvCxnSpPr/>
            <p:nvPr/>
          </p:nvCxnSpPr>
          <p:spPr>
            <a:xfrm>
              <a:off x="-33239" y="5687205"/>
              <a:ext cx="9144000" cy="0"/>
            </a:xfrm>
            <a:prstGeom prst="straightConnector1">
              <a:avLst/>
            </a:prstGeom>
            <a:noFill/>
            <a:ln w="38100" cap="flat" cmpd="sng">
              <a:solidFill>
                <a:srgbClr val="96C93E"/>
              </a:solidFill>
              <a:prstDash val="solid"/>
              <a:round/>
              <a:headEnd type="none" w="med" len="med"/>
              <a:tailEnd type="none" w="med" len="med"/>
            </a:ln>
          </p:spPr>
        </p:cxnSp>
      </p:grpSp>
      <p:sp>
        <p:nvSpPr>
          <p:cNvPr id="666" name="Google Shape;666;p60"/>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7" name="Google Shape;667;p60"/>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2 Reading tip with pic and conversation bubbles">
  <p:cSld name="1_2 Reading tip with pic and conversation bubbles">
    <p:spTree>
      <p:nvGrpSpPr>
        <p:cNvPr id="1" name="Shape 674"/>
        <p:cNvGrpSpPr/>
        <p:nvPr/>
      </p:nvGrpSpPr>
      <p:grpSpPr>
        <a:xfrm>
          <a:off x="0" y="0"/>
          <a:ext cx="0" cy="0"/>
          <a:chOff x="0" y="0"/>
          <a:chExt cx="0" cy="0"/>
        </a:xfrm>
      </p:grpSpPr>
      <p:cxnSp>
        <p:nvCxnSpPr>
          <p:cNvPr id="675" name="Google Shape;675;p46"/>
          <p:cNvCxnSpPr/>
          <p:nvPr/>
        </p:nvCxnSpPr>
        <p:spPr>
          <a:xfrm>
            <a:off x="40290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76" name="Google Shape;676;p46"/>
          <p:cNvCxnSpPr/>
          <p:nvPr/>
        </p:nvCxnSpPr>
        <p:spPr>
          <a:xfrm>
            <a:off x="66659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677" name="Google Shape;677;p46"/>
          <p:cNvCxnSpPr/>
          <p:nvPr/>
        </p:nvCxnSpPr>
        <p:spPr>
          <a:xfrm>
            <a:off x="9361488"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678" name="Google Shape;678;p46"/>
          <p:cNvPicPr preferRelativeResize="0"/>
          <p:nvPr/>
        </p:nvPicPr>
        <p:blipFill rotWithShape="1">
          <a:blip r:embed="rId2">
            <a:alphaModFix/>
          </a:blip>
          <a:srcRect/>
          <a:stretch/>
        </p:blipFill>
        <p:spPr>
          <a:xfrm>
            <a:off x="11442700" y="6196013"/>
            <a:ext cx="492125" cy="536575"/>
          </a:xfrm>
          <a:prstGeom prst="rect">
            <a:avLst/>
          </a:prstGeom>
          <a:noFill/>
          <a:ln>
            <a:noFill/>
          </a:ln>
        </p:spPr>
      </p:pic>
      <p:pic>
        <p:nvPicPr>
          <p:cNvPr id="679" name="Google Shape;679;p46" descr="A picture containing vector graphicsDescription automatically generated"/>
          <p:cNvPicPr preferRelativeResize="0"/>
          <p:nvPr/>
        </p:nvPicPr>
        <p:blipFill rotWithShape="1">
          <a:blip r:embed="rId3">
            <a:alphaModFix/>
          </a:blip>
          <a:srcRect/>
          <a:stretch/>
        </p:blipFill>
        <p:spPr>
          <a:xfrm>
            <a:off x="8721725" y="6196013"/>
            <a:ext cx="687388" cy="615950"/>
          </a:xfrm>
          <a:prstGeom prst="rect">
            <a:avLst/>
          </a:prstGeom>
          <a:noFill/>
          <a:ln>
            <a:noFill/>
          </a:ln>
        </p:spPr>
      </p:pic>
      <p:pic>
        <p:nvPicPr>
          <p:cNvPr id="680" name="Google Shape;680;p46"/>
          <p:cNvPicPr preferRelativeResize="0"/>
          <p:nvPr/>
        </p:nvPicPr>
        <p:blipFill rotWithShape="1">
          <a:blip r:embed="rId4">
            <a:alphaModFix/>
          </a:blip>
          <a:srcRect/>
          <a:stretch/>
        </p:blipFill>
        <p:spPr>
          <a:xfrm>
            <a:off x="6134100" y="6324600"/>
            <a:ext cx="530225" cy="498475"/>
          </a:xfrm>
          <a:prstGeom prst="rect">
            <a:avLst/>
          </a:prstGeom>
          <a:noFill/>
          <a:ln>
            <a:noFill/>
          </a:ln>
        </p:spPr>
      </p:pic>
      <p:pic>
        <p:nvPicPr>
          <p:cNvPr id="681" name="Google Shape;681;p46"/>
          <p:cNvPicPr preferRelativeResize="0"/>
          <p:nvPr/>
        </p:nvPicPr>
        <p:blipFill rotWithShape="1">
          <a:blip r:embed="rId5">
            <a:alphaModFix/>
          </a:blip>
          <a:srcRect/>
          <a:stretch/>
        </p:blipFill>
        <p:spPr>
          <a:xfrm>
            <a:off x="3848100" y="6251575"/>
            <a:ext cx="309563" cy="493713"/>
          </a:xfrm>
          <a:prstGeom prst="rect">
            <a:avLst/>
          </a:prstGeom>
          <a:noFill/>
          <a:ln>
            <a:noFill/>
          </a:ln>
        </p:spPr>
      </p:pic>
      <p:pic>
        <p:nvPicPr>
          <p:cNvPr id="682" name="Google Shape;682;p46" descr="A picture containing person, indoor, tableDescription generated with very high confidence"/>
          <p:cNvPicPr preferRelativeResize="0"/>
          <p:nvPr/>
        </p:nvPicPr>
        <p:blipFill rotWithShape="1">
          <a:blip r:embed="rId6">
            <a:alphaModFix/>
          </a:blip>
          <a:srcRect/>
          <a:stretch/>
        </p:blipFill>
        <p:spPr>
          <a:xfrm>
            <a:off x="6532563" y="2344738"/>
            <a:ext cx="2454275" cy="3679825"/>
          </a:xfrm>
          <a:prstGeom prst="rect">
            <a:avLst/>
          </a:prstGeom>
          <a:noFill/>
          <a:ln w="19050" cap="flat" cmpd="sng">
            <a:solidFill>
              <a:srgbClr val="666666"/>
            </a:solidFill>
            <a:prstDash val="solid"/>
            <a:miter lim="800000"/>
            <a:headEnd type="none" w="sm" len="sm"/>
            <a:tailEnd type="none" w="sm" len="sm"/>
          </a:ln>
        </p:spPr>
      </p:pic>
      <p:sp>
        <p:nvSpPr>
          <p:cNvPr id="683" name="Google Shape;683;p46"/>
          <p:cNvSpPr/>
          <p:nvPr/>
        </p:nvSpPr>
        <p:spPr>
          <a:xfrm rot="900000">
            <a:off x="8632825" y="1935163"/>
            <a:ext cx="3479800" cy="274796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84" name="Google Shape;684;p46"/>
          <p:cNvSpPr/>
          <p:nvPr/>
        </p:nvSpPr>
        <p:spPr>
          <a:xfrm rot="-1980000" flipH="1">
            <a:off x="3536950" y="1995488"/>
            <a:ext cx="3036888" cy="2146300"/>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85" name="Google Shape;685;p4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a:endParaRPr/>
          </a:p>
        </p:txBody>
      </p:sp>
      <p:sp>
        <p:nvSpPr>
          <p:cNvPr id="686" name="Google Shape;686;p46"/>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46"/>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46"/>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46"/>
          <p:cNvSpPr txBox="1">
            <a:spLocks noGrp="1"/>
          </p:cNvSpPr>
          <p:nvPr>
            <p:ph type="body" idx="4"/>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46"/>
          <p:cNvSpPr txBox="1">
            <a:spLocks noGrp="1"/>
          </p:cNvSpPr>
          <p:nvPr>
            <p:ph type="body" idx="5"/>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91"/>
        <p:cNvGrpSpPr/>
        <p:nvPr/>
      </p:nvGrpSpPr>
      <p:grpSpPr>
        <a:xfrm>
          <a:off x="0" y="0"/>
          <a:ext cx="0" cy="0"/>
          <a:chOff x="0" y="0"/>
          <a:chExt cx="0" cy="0"/>
        </a:xfrm>
      </p:grpSpPr>
      <p:cxnSp>
        <p:nvCxnSpPr>
          <p:cNvPr id="692" name="Google Shape;692;p47"/>
          <p:cNvCxnSpPr/>
          <p:nvPr/>
        </p:nvCxnSpPr>
        <p:spPr>
          <a:xfrm>
            <a:off x="40290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693" name="Google Shape;693;p47"/>
          <p:cNvCxnSpPr/>
          <p:nvPr/>
        </p:nvCxnSpPr>
        <p:spPr>
          <a:xfrm>
            <a:off x="66659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694" name="Google Shape;694;p47"/>
          <p:cNvCxnSpPr/>
          <p:nvPr/>
        </p:nvCxnSpPr>
        <p:spPr>
          <a:xfrm>
            <a:off x="9361488"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695" name="Google Shape;695;p47"/>
          <p:cNvPicPr preferRelativeResize="0"/>
          <p:nvPr/>
        </p:nvPicPr>
        <p:blipFill rotWithShape="1">
          <a:blip r:embed="rId2">
            <a:alphaModFix/>
          </a:blip>
          <a:srcRect/>
          <a:stretch/>
        </p:blipFill>
        <p:spPr>
          <a:xfrm>
            <a:off x="11442700" y="6196013"/>
            <a:ext cx="492125" cy="536575"/>
          </a:xfrm>
          <a:prstGeom prst="rect">
            <a:avLst/>
          </a:prstGeom>
          <a:noFill/>
          <a:ln>
            <a:noFill/>
          </a:ln>
        </p:spPr>
      </p:pic>
      <p:pic>
        <p:nvPicPr>
          <p:cNvPr id="696" name="Google Shape;696;p47" descr="A picture containing vector graphicsDescription automatically generated"/>
          <p:cNvPicPr preferRelativeResize="0"/>
          <p:nvPr/>
        </p:nvPicPr>
        <p:blipFill rotWithShape="1">
          <a:blip r:embed="rId3">
            <a:alphaModFix/>
          </a:blip>
          <a:srcRect/>
          <a:stretch/>
        </p:blipFill>
        <p:spPr>
          <a:xfrm>
            <a:off x="8721725" y="6196013"/>
            <a:ext cx="687388" cy="615950"/>
          </a:xfrm>
          <a:prstGeom prst="rect">
            <a:avLst/>
          </a:prstGeom>
          <a:noFill/>
          <a:ln>
            <a:noFill/>
          </a:ln>
        </p:spPr>
      </p:pic>
      <p:pic>
        <p:nvPicPr>
          <p:cNvPr id="697" name="Google Shape;697;p47"/>
          <p:cNvPicPr preferRelativeResize="0"/>
          <p:nvPr/>
        </p:nvPicPr>
        <p:blipFill rotWithShape="1">
          <a:blip r:embed="rId4">
            <a:alphaModFix/>
          </a:blip>
          <a:srcRect/>
          <a:stretch/>
        </p:blipFill>
        <p:spPr>
          <a:xfrm>
            <a:off x="6134100" y="6324600"/>
            <a:ext cx="530225" cy="498475"/>
          </a:xfrm>
          <a:prstGeom prst="rect">
            <a:avLst/>
          </a:prstGeom>
          <a:noFill/>
          <a:ln>
            <a:noFill/>
          </a:ln>
        </p:spPr>
      </p:pic>
      <p:pic>
        <p:nvPicPr>
          <p:cNvPr id="698" name="Google Shape;698;p47"/>
          <p:cNvPicPr preferRelativeResize="0"/>
          <p:nvPr/>
        </p:nvPicPr>
        <p:blipFill rotWithShape="1">
          <a:blip r:embed="rId5">
            <a:alphaModFix/>
          </a:blip>
          <a:srcRect/>
          <a:stretch/>
        </p:blipFill>
        <p:spPr>
          <a:xfrm>
            <a:off x="3848100" y="6251575"/>
            <a:ext cx="309563" cy="493713"/>
          </a:xfrm>
          <a:prstGeom prst="rect">
            <a:avLst/>
          </a:prstGeom>
          <a:noFill/>
          <a:ln>
            <a:noFill/>
          </a:ln>
        </p:spPr>
      </p:pic>
      <p:sp>
        <p:nvSpPr>
          <p:cNvPr id="699" name="Google Shape;699;p4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0" name="Google Shape;700;p47"/>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47"/>
          <p:cNvSpPr txBox="1">
            <a:spLocks noGrp="1"/>
          </p:cNvSpPr>
          <p:nvPr>
            <p:ph type="body" idx="2"/>
          </p:nvPr>
        </p:nvSpPr>
        <p:spPr>
          <a:xfrm>
            <a:off x="7434148" y="1818827"/>
            <a:ext cx="4500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47"/>
          <p:cNvSpPr>
            <a:spLocks noGrp="1"/>
          </p:cNvSpPr>
          <p:nvPr>
            <p:ph type="pic" idx="3"/>
          </p:nvPr>
        </p:nvSpPr>
        <p:spPr>
          <a:xfrm>
            <a:off x="457146" y="1057339"/>
            <a:ext cx="2514600" cy="2935200"/>
          </a:xfrm>
          <a:prstGeom prst="rect">
            <a:avLst/>
          </a:prstGeom>
          <a:noFill/>
          <a:ln>
            <a:noFill/>
          </a:ln>
        </p:spPr>
      </p:sp>
      <p:sp>
        <p:nvSpPr>
          <p:cNvPr id="703" name="Google Shape;703;p47"/>
          <p:cNvSpPr txBox="1">
            <a:spLocks noGrp="1"/>
          </p:cNvSpPr>
          <p:nvPr>
            <p:ph type="body" idx="4"/>
          </p:nvPr>
        </p:nvSpPr>
        <p:spPr>
          <a:xfrm>
            <a:off x="3715400" y="1818827"/>
            <a:ext cx="36789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47"/>
          <p:cNvSpPr txBox="1">
            <a:spLocks noGrp="1"/>
          </p:cNvSpPr>
          <p:nvPr>
            <p:ph type="body" idx="5"/>
          </p:nvPr>
        </p:nvSpPr>
        <p:spPr>
          <a:xfrm>
            <a:off x="257516" y="90800"/>
            <a:ext cx="3088500" cy="78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05"/>
        <p:cNvGrpSpPr/>
        <p:nvPr/>
      </p:nvGrpSpPr>
      <p:grpSpPr>
        <a:xfrm>
          <a:off x="0" y="0"/>
          <a:ext cx="0" cy="0"/>
          <a:chOff x="0" y="0"/>
          <a:chExt cx="0" cy="0"/>
        </a:xfrm>
      </p:grpSpPr>
      <p:cxnSp>
        <p:nvCxnSpPr>
          <p:cNvPr id="706" name="Google Shape;706;p85"/>
          <p:cNvCxnSpPr/>
          <p:nvPr/>
        </p:nvCxnSpPr>
        <p:spPr>
          <a:xfrm>
            <a:off x="40290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707" name="Google Shape;707;p85"/>
          <p:cNvCxnSpPr/>
          <p:nvPr/>
        </p:nvCxnSpPr>
        <p:spPr>
          <a:xfrm>
            <a:off x="66659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708" name="Google Shape;708;p85"/>
          <p:cNvCxnSpPr/>
          <p:nvPr/>
        </p:nvCxnSpPr>
        <p:spPr>
          <a:xfrm>
            <a:off x="93614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709" name="Google Shape;709;p85"/>
          <p:cNvPicPr preferRelativeResize="0"/>
          <p:nvPr/>
        </p:nvPicPr>
        <p:blipFill rotWithShape="1">
          <a:blip r:embed="rId2">
            <a:alphaModFix/>
          </a:blip>
          <a:srcRect/>
          <a:stretch/>
        </p:blipFill>
        <p:spPr>
          <a:xfrm>
            <a:off x="11442700" y="6196013"/>
            <a:ext cx="492125" cy="536575"/>
          </a:xfrm>
          <a:prstGeom prst="rect">
            <a:avLst/>
          </a:prstGeom>
          <a:noFill/>
          <a:ln>
            <a:noFill/>
          </a:ln>
        </p:spPr>
      </p:pic>
      <p:pic>
        <p:nvPicPr>
          <p:cNvPr id="710" name="Google Shape;710;p85" descr="A picture containing vector graphicsDescription automatically generated"/>
          <p:cNvPicPr preferRelativeResize="0"/>
          <p:nvPr/>
        </p:nvPicPr>
        <p:blipFill rotWithShape="1">
          <a:blip r:embed="rId3">
            <a:alphaModFix/>
          </a:blip>
          <a:srcRect/>
          <a:stretch/>
        </p:blipFill>
        <p:spPr>
          <a:xfrm>
            <a:off x="8721725" y="6196013"/>
            <a:ext cx="687388" cy="615950"/>
          </a:xfrm>
          <a:prstGeom prst="rect">
            <a:avLst/>
          </a:prstGeom>
          <a:noFill/>
          <a:ln>
            <a:noFill/>
          </a:ln>
        </p:spPr>
      </p:pic>
      <p:pic>
        <p:nvPicPr>
          <p:cNvPr id="711" name="Google Shape;711;p85"/>
          <p:cNvPicPr preferRelativeResize="0"/>
          <p:nvPr/>
        </p:nvPicPr>
        <p:blipFill rotWithShape="1">
          <a:blip r:embed="rId4">
            <a:alphaModFix/>
          </a:blip>
          <a:srcRect/>
          <a:stretch/>
        </p:blipFill>
        <p:spPr>
          <a:xfrm>
            <a:off x="6134100" y="6324600"/>
            <a:ext cx="530225" cy="498475"/>
          </a:xfrm>
          <a:prstGeom prst="rect">
            <a:avLst/>
          </a:prstGeom>
          <a:noFill/>
          <a:ln>
            <a:noFill/>
          </a:ln>
        </p:spPr>
      </p:pic>
      <p:pic>
        <p:nvPicPr>
          <p:cNvPr id="712" name="Google Shape;712;p85"/>
          <p:cNvPicPr preferRelativeResize="0"/>
          <p:nvPr/>
        </p:nvPicPr>
        <p:blipFill rotWithShape="1">
          <a:blip r:embed="rId5">
            <a:alphaModFix/>
          </a:blip>
          <a:srcRect/>
          <a:stretch/>
        </p:blipFill>
        <p:spPr>
          <a:xfrm>
            <a:off x="3848100" y="6251575"/>
            <a:ext cx="309563" cy="493713"/>
          </a:xfrm>
          <a:prstGeom prst="rect">
            <a:avLst/>
          </a:prstGeom>
          <a:noFill/>
          <a:ln>
            <a:noFill/>
          </a:ln>
        </p:spPr>
      </p:pic>
      <p:pic>
        <p:nvPicPr>
          <p:cNvPr id="713" name="Google Shape;713;p85" descr="A picture containing person, indoor, tableDescription generated with very high confidence"/>
          <p:cNvPicPr preferRelativeResize="0"/>
          <p:nvPr/>
        </p:nvPicPr>
        <p:blipFill rotWithShape="1">
          <a:blip r:embed="rId6">
            <a:alphaModFix/>
          </a:blip>
          <a:srcRect/>
          <a:stretch/>
        </p:blipFill>
        <p:spPr>
          <a:xfrm>
            <a:off x="6532563" y="2344738"/>
            <a:ext cx="2454275" cy="3679825"/>
          </a:xfrm>
          <a:prstGeom prst="rect">
            <a:avLst/>
          </a:prstGeom>
          <a:noFill/>
          <a:ln w="19050" cap="flat" cmpd="sng">
            <a:solidFill>
              <a:srgbClr val="666666"/>
            </a:solidFill>
            <a:prstDash val="solid"/>
            <a:miter lim="800000"/>
            <a:headEnd type="none" w="sm" len="sm"/>
            <a:tailEnd type="none" w="sm" len="sm"/>
          </a:ln>
        </p:spPr>
      </p:pic>
      <p:sp>
        <p:nvSpPr>
          <p:cNvPr id="714" name="Google Shape;714;p85"/>
          <p:cNvSpPr/>
          <p:nvPr/>
        </p:nvSpPr>
        <p:spPr>
          <a:xfrm rot="900000">
            <a:off x="8632825" y="1935163"/>
            <a:ext cx="3479800" cy="274796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5" name="Google Shape;715;p85"/>
          <p:cNvSpPr/>
          <p:nvPr/>
        </p:nvSpPr>
        <p:spPr>
          <a:xfrm rot="-1980000" flipH="1">
            <a:off x="3538538" y="1995488"/>
            <a:ext cx="3036887" cy="2146300"/>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716" name="Google Shape;716;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7" name="Google Shape;717;p85"/>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85"/>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9" name="Google Shape;719;p85"/>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85"/>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85"/>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22"/>
        <p:cNvGrpSpPr/>
        <p:nvPr/>
      </p:nvGrpSpPr>
      <p:grpSpPr>
        <a:xfrm>
          <a:off x="0" y="0"/>
          <a:ext cx="0" cy="0"/>
          <a:chOff x="0" y="0"/>
          <a:chExt cx="0" cy="0"/>
        </a:xfrm>
      </p:grpSpPr>
      <p:cxnSp>
        <p:nvCxnSpPr>
          <p:cNvPr id="723" name="Google Shape;723;p86"/>
          <p:cNvCxnSpPr/>
          <p:nvPr/>
        </p:nvCxnSpPr>
        <p:spPr>
          <a:xfrm>
            <a:off x="40290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724" name="Google Shape;724;p86"/>
          <p:cNvCxnSpPr/>
          <p:nvPr/>
        </p:nvCxnSpPr>
        <p:spPr>
          <a:xfrm>
            <a:off x="66659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725" name="Google Shape;725;p86"/>
          <p:cNvCxnSpPr/>
          <p:nvPr/>
        </p:nvCxnSpPr>
        <p:spPr>
          <a:xfrm>
            <a:off x="93614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726" name="Google Shape;726;p86"/>
          <p:cNvPicPr preferRelativeResize="0"/>
          <p:nvPr/>
        </p:nvPicPr>
        <p:blipFill rotWithShape="1">
          <a:blip r:embed="rId2">
            <a:alphaModFix/>
          </a:blip>
          <a:srcRect/>
          <a:stretch/>
        </p:blipFill>
        <p:spPr>
          <a:xfrm>
            <a:off x="11442700" y="6196013"/>
            <a:ext cx="492125" cy="536575"/>
          </a:xfrm>
          <a:prstGeom prst="rect">
            <a:avLst/>
          </a:prstGeom>
          <a:noFill/>
          <a:ln>
            <a:noFill/>
          </a:ln>
        </p:spPr>
      </p:pic>
      <p:pic>
        <p:nvPicPr>
          <p:cNvPr id="727" name="Google Shape;727;p86" descr="A picture containing vector graphicsDescription automatically generated"/>
          <p:cNvPicPr preferRelativeResize="0"/>
          <p:nvPr/>
        </p:nvPicPr>
        <p:blipFill rotWithShape="1">
          <a:blip r:embed="rId3">
            <a:alphaModFix/>
          </a:blip>
          <a:srcRect/>
          <a:stretch/>
        </p:blipFill>
        <p:spPr>
          <a:xfrm>
            <a:off x="8721725" y="6196013"/>
            <a:ext cx="687388" cy="615950"/>
          </a:xfrm>
          <a:prstGeom prst="rect">
            <a:avLst/>
          </a:prstGeom>
          <a:noFill/>
          <a:ln>
            <a:noFill/>
          </a:ln>
        </p:spPr>
      </p:pic>
      <p:pic>
        <p:nvPicPr>
          <p:cNvPr id="728" name="Google Shape;728;p86"/>
          <p:cNvPicPr preferRelativeResize="0"/>
          <p:nvPr/>
        </p:nvPicPr>
        <p:blipFill rotWithShape="1">
          <a:blip r:embed="rId4">
            <a:alphaModFix/>
          </a:blip>
          <a:srcRect/>
          <a:stretch/>
        </p:blipFill>
        <p:spPr>
          <a:xfrm>
            <a:off x="6134100" y="6324600"/>
            <a:ext cx="530225" cy="498475"/>
          </a:xfrm>
          <a:prstGeom prst="rect">
            <a:avLst/>
          </a:prstGeom>
          <a:noFill/>
          <a:ln>
            <a:noFill/>
          </a:ln>
        </p:spPr>
      </p:pic>
      <p:pic>
        <p:nvPicPr>
          <p:cNvPr id="729" name="Google Shape;729;p86"/>
          <p:cNvPicPr preferRelativeResize="0"/>
          <p:nvPr/>
        </p:nvPicPr>
        <p:blipFill rotWithShape="1">
          <a:blip r:embed="rId5">
            <a:alphaModFix/>
          </a:blip>
          <a:srcRect/>
          <a:stretch/>
        </p:blipFill>
        <p:spPr>
          <a:xfrm>
            <a:off x="3848100" y="6251575"/>
            <a:ext cx="309563" cy="493713"/>
          </a:xfrm>
          <a:prstGeom prst="rect">
            <a:avLst/>
          </a:prstGeom>
          <a:noFill/>
          <a:ln>
            <a:noFill/>
          </a:ln>
        </p:spPr>
      </p:pic>
      <p:sp>
        <p:nvSpPr>
          <p:cNvPr id="730" name="Google Shape;730;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1" name="Google Shape;731;p86"/>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2" name="Google Shape;732;p86"/>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86"/>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86"/>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86"/>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86"/>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86"/>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pic>
        <p:nvPicPr>
          <p:cNvPr id="74" name="Google Shape;74;p92"/>
          <p:cNvPicPr preferRelativeResize="0"/>
          <p:nvPr/>
        </p:nvPicPr>
        <p:blipFill rotWithShape="1">
          <a:blip r:embed="rId2">
            <a:alphaModFix/>
          </a:blip>
          <a:srcRect/>
          <a:stretch/>
        </p:blipFill>
        <p:spPr>
          <a:xfrm>
            <a:off x="2097088" y="6246813"/>
            <a:ext cx="309562" cy="493712"/>
          </a:xfrm>
          <a:prstGeom prst="rect">
            <a:avLst/>
          </a:prstGeom>
          <a:noFill/>
          <a:ln>
            <a:noFill/>
          </a:ln>
        </p:spPr>
      </p:pic>
      <p:pic>
        <p:nvPicPr>
          <p:cNvPr id="75" name="Google Shape;75;p92" descr="A picture containing text, person, indoor, tableDescription automatically generated"/>
          <p:cNvPicPr preferRelativeResize="0"/>
          <p:nvPr/>
        </p:nvPicPr>
        <p:blipFill rotWithShape="1">
          <a:blip r:embed="rId3">
            <a:alphaModFix/>
          </a:blip>
          <a:srcRect/>
          <a:stretch/>
        </p:blipFill>
        <p:spPr>
          <a:xfrm>
            <a:off x="5464175" y="1581150"/>
            <a:ext cx="6486525" cy="4321175"/>
          </a:xfrm>
          <a:prstGeom prst="rect">
            <a:avLst/>
          </a:prstGeom>
          <a:noFill/>
          <a:ln>
            <a:noFill/>
          </a:ln>
        </p:spPr>
      </p:pic>
      <p:cxnSp>
        <p:nvCxnSpPr>
          <p:cNvPr id="76" name="Google Shape;76;p92"/>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77" name="Google Shape;77;p92"/>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78" name="Google Shape;78;p92"/>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79" name="Google Shape;79;p92"/>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80" name="Google Shape;80;p92"/>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sp>
        <p:nvSpPr>
          <p:cNvPr id="81" name="Google Shape;81;p92"/>
          <p:cNvSpPr/>
          <p:nvPr/>
        </p:nvSpPr>
        <p:spPr>
          <a:xfrm>
            <a:off x="3813175" y="4637088"/>
            <a:ext cx="3808413" cy="1571625"/>
          </a:xfrm>
          <a:prstGeom prst="wedgeRoundRectCallout">
            <a:avLst>
              <a:gd name="adj1" fmla="val 42009"/>
              <a:gd name="adj2" fmla="val -88458"/>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82" name="Google Shape;82;p92"/>
          <p:cNvPicPr preferRelativeResize="0"/>
          <p:nvPr/>
        </p:nvPicPr>
        <p:blipFill rotWithShape="1">
          <a:blip r:embed="rId4">
            <a:alphaModFix/>
          </a:blip>
          <a:srcRect/>
          <a:stretch/>
        </p:blipFill>
        <p:spPr>
          <a:xfrm>
            <a:off x="9702800" y="6196013"/>
            <a:ext cx="492125" cy="536575"/>
          </a:xfrm>
          <a:prstGeom prst="rect">
            <a:avLst/>
          </a:prstGeom>
          <a:noFill/>
          <a:ln>
            <a:noFill/>
          </a:ln>
        </p:spPr>
      </p:pic>
      <p:pic>
        <p:nvPicPr>
          <p:cNvPr id="83" name="Google Shape;83;p92"/>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84" name="Google Shape;84;p92"/>
          <p:cNvSpPr/>
          <p:nvPr/>
        </p:nvSpPr>
        <p:spPr>
          <a:xfrm>
            <a:off x="1587500" y="2771775"/>
            <a:ext cx="3800475" cy="1571625"/>
          </a:xfrm>
          <a:prstGeom prst="wedgeRoundRectCallout">
            <a:avLst>
              <a:gd name="adj1" fmla="val 77167"/>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85" name="Google Shape;85;p92" descr="A picture containing vector graphicsDescription automatically generated"/>
          <p:cNvPicPr preferRelativeResize="0"/>
          <p:nvPr/>
        </p:nvPicPr>
        <p:blipFill rotWithShape="1">
          <a:blip r:embed="rId6">
            <a:alphaModFix/>
          </a:blip>
          <a:srcRect/>
          <a:stretch/>
        </p:blipFill>
        <p:spPr>
          <a:xfrm>
            <a:off x="6981825" y="6196013"/>
            <a:ext cx="687388" cy="615950"/>
          </a:xfrm>
          <a:prstGeom prst="rect">
            <a:avLst/>
          </a:prstGeom>
          <a:noFill/>
          <a:ln>
            <a:noFill/>
          </a:ln>
        </p:spPr>
      </p:pic>
      <p:sp>
        <p:nvSpPr>
          <p:cNvPr id="86" name="Google Shape;86;p92"/>
          <p:cNvSpPr/>
          <p:nvPr/>
        </p:nvSpPr>
        <p:spPr>
          <a:xfrm>
            <a:off x="144463" y="1293813"/>
            <a:ext cx="3802062" cy="1571625"/>
          </a:xfrm>
          <a:prstGeom prst="wedgeRoundRectCallout">
            <a:avLst>
              <a:gd name="adj1" fmla="val 112824"/>
              <a:gd name="adj2" fmla="val -383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7" name="Google Shape;87;p92"/>
          <p:cNvSpPr/>
          <p:nvPr/>
        </p:nvSpPr>
        <p:spPr>
          <a:xfrm>
            <a:off x="158750" y="4418013"/>
            <a:ext cx="3206750" cy="1571625"/>
          </a:xfrm>
          <a:prstGeom prst="wedgeRoundRectCallout">
            <a:avLst>
              <a:gd name="adj1" fmla="val 117824"/>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8" name="Google Shape;88;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92"/>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92"/>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92"/>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92"/>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38"/>
        <p:cNvGrpSpPr/>
        <p:nvPr/>
      </p:nvGrpSpPr>
      <p:grpSpPr>
        <a:xfrm>
          <a:off x="0" y="0"/>
          <a:ext cx="0" cy="0"/>
          <a:chOff x="0" y="0"/>
          <a:chExt cx="0" cy="0"/>
        </a:xfrm>
      </p:grpSpPr>
      <p:cxnSp>
        <p:nvCxnSpPr>
          <p:cNvPr id="739" name="Google Shape;739;p87"/>
          <p:cNvCxnSpPr/>
          <p:nvPr/>
        </p:nvCxnSpPr>
        <p:spPr>
          <a:xfrm>
            <a:off x="40290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740" name="Google Shape;740;p87"/>
          <p:cNvCxnSpPr/>
          <p:nvPr/>
        </p:nvCxnSpPr>
        <p:spPr>
          <a:xfrm>
            <a:off x="66659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741" name="Google Shape;741;p87"/>
          <p:cNvCxnSpPr/>
          <p:nvPr/>
        </p:nvCxnSpPr>
        <p:spPr>
          <a:xfrm>
            <a:off x="93614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742" name="Google Shape;742;p87"/>
          <p:cNvPicPr preferRelativeResize="0"/>
          <p:nvPr/>
        </p:nvPicPr>
        <p:blipFill rotWithShape="1">
          <a:blip r:embed="rId2">
            <a:alphaModFix/>
          </a:blip>
          <a:srcRect/>
          <a:stretch/>
        </p:blipFill>
        <p:spPr>
          <a:xfrm>
            <a:off x="11442700" y="6196013"/>
            <a:ext cx="492125" cy="536575"/>
          </a:xfrm>
          <a:prstGeom prst="rect">
            <a:avLst/>
          </a:prstGeom>
          <a:noFill/>
          <a:ln>
            <a:noFill/>
          </a:ln>
        </p:spPr>
      </p:pic>
      <p:pic>
        <p:nvPicPr>
          <p:cNvPr id="743" name="Google Shape;743;p87" descr="A picture containing vector graphicsDescription automatically generated"/>
          <p:cNvPicPr preferRelativeResize="0"/>
          <p:nvPr/>
        </p:nvPicPr>
        <p:blipFill rotWithShape="1">
          <a:blip r:embed="rId3">
            <a:alphaModFix/>
          </a:blip>
          <a:srcRect/>
          <a:stretch/>
        </p:blipFill>
        <p:spPr>
          <a:xfrm>
            <a:off x="8721725" y="6196013"/>
            <a:ext cx="687388" cy="615950"/>
          </a:xfrm>
          <a:prstGeom prst="rect">
            <a:avLst/>
          </a:prstGeom>
          <a:noFill/>
          <a:ln>
            <a:noFill/>
          </a:ln>
        </p:spPr>
      </p:pic>
      <p:pic>
        <p:nvPicPr>
          <p:cNvPr id="744" name="Google Shape;744;p87"/>
          <p:cNvPicPr preferRelativeResize="0"/>
          <p:nvPr/>
        </p:nvPicPr>
        <p:blipFill rotWithShape="1">
          <a:blip r:embed="rId4">
            <a:alphaModFix/>
          </a:blip>
          <a:srcRect/>
          <a:stretch/>
        </p:blipFill>
        <p:spPr>
          <a:xfrm>
            <a:off x="6134100" y="6324600"/>
            <a:ext cx="530225" cy="498475"/>
          </a:xfrm>
          <a:prstGeom prst="rect">
            <a:avLst/>
          </a:prstGeom>
          <a:noFill/>
          <a:ln>
            <a:noFill/>
          </a:ln>
        </p:spPr>
      </p:pic>
      <p:pic>
        <p:nvPicPr>
          <p:cNvPr id="745" name="Google Shape;745;p87"/>
          <p:cNvPicPr preferRelativeResize="0"/>
          <p:nvPr/>
        </p:nvPicPr>
        <p:blipFill rotWithShape="1">
          <a:blip r:embed="rId5">
            <a:alphaModFix/>
          </a:blip>
          <a:srcRect/>
          <a:stretch/>
        </p:blipFill>
        <p:spPr>
          <a:xfrm>
            <a:off x="3848100" y="6251575"/>
            <a:ext cx="309563" cy="493713"/>
          </a:xfrm>
          <a:prstGeom prst="rect">
            <a:avLst/>
          </a:prstGeom>
          <a:noFill/>
          <a:ln>
            <a:noFill/>
          </a:ln>
        </p:spPr>
      </p:pic>
      <p:sp>
        <p:nvSpPr>
          <p:cNvPr id="746" name="Google Shape;746;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7" name="Google Shape;747;p87"/>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87"/>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87"/>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87"/>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1"/>
        <p:cNvGrpSpPr/>
        <p:nvPr/>
      </p:nvGrpSpPr>
      <p:grpSpPr>
        <a:xfrm>
          <a:off x="0" y="0"/>
          <a:ext cx="0" cy="0"/>
          <a:chOff x="0" y="0"/>
          <a:chExt cx="0" cy="0"/>
        </a:xfrm>
      </p:grpSpPr>
      <p:pic>
        <p:nvPicPr>
          <p:cNvPr id="752" name="Google Shape;752;p88"/>
          <p:cNvPicPr preferRelativeResize="0"/>
          <p:nvPr/>
        </p:nvPicPr>
        <p:blipFill rotWithShape="1">
          <a:blip r:embed="rId2">
            <a:alphaModFix/>
          </a:blip>
          <a:srcRect/>
          <a:stretch/>
        </p:blipFill>
        <p:spPr>
          <a:xfrm>
            <a:off x="3836988" y="6246813"/>
            <a:ext cx="309562" cy="493712"/>
          </a:xfrm>
          <a:prstGeom prst="rect">
            <a:avLst/>
          </a:prstGeom>
          <a:noFill/>
          <a:ln>
            <a:noFill/>
          </a:ln>
        </p:spPr>
      </p:pic>
      <p:cxnSp>
        <p:nvCxnSpPr>
          <p:cNvPr id="753" name="Google Shape;753;p88"/>
          <p:cNvCxnSpPr/>
          <p:nvPr/>
        </p:nvCxnSpPr>
        <p:spPr>
          <a:xfrm>
            <a:off x="40290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754" name="Google Shape;754;p88"/>
          <p:cNvCxnSpPr/>
          <p:nvPr/>
        </p:nvCxnSpPr>
        <p:spPr>
          <a:xfrm>
            <a:off x="66659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755" name="Google Shape;755;p88"/>
          <p:cNvCxnSpPr/>
          <p:nvPr/>
        </p:nvCxnSpPr>
        <p:spPr>
          <a:xfrm>
            <a:off x="93614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756" name="Google Shape;756;p88"/>
          <p:cNvPicPr preferRelativeResize="0"/>
          <p:nvPr/>
        </p:nvPicPr>
        <p:blipFill rotWithShape="1">
          <a:blip r:embed="rId3">
            <a:alphaModFix/>
          </a:blip>
          <a:srcRect/>
          <a:stretch/>
        </p:blipFill>
        <p:spPr>
          <a:xfrm>
            <a:off x="11442700" y="6196013"/>
            <a:ext cx="492125" cy="536575"/>
          </a:xfrm>
          <a:prstGeom prst="rect">
            <a:avLst/>
          </a:prstGeom>
          <a:noFill/>
          <a:ln>
            <a:noFill/>
          </a:ln>
        </p:spPr>
      </p:pic>
      <p:pic>
        <p:nvPicPr>
          <p:cNvPr id="757" name="Google Shape;757;p88"/>
          <p:cNvPicPr preferRelativeResize="0"/>
          <p:nvPr/>
        </p:nvPicPr>
        <p:blipFill rotWithShape="1">
          <a:blip r:embed="rId4">
            <a:alphaModFix/>
          </a:blip>
          <a:srcRect/>
          <a:stretch/>
        </p:blipFill>
        <p:spPr>
          <a:xfrm>
            <a:off x="6134100" y="6324600"/>
            <a:ext cx="530225" cy="498475"/>
          </a:xfrm>
          <a:prstGeom prst="rect">
            <a:avLst/>
          </a:prstGeom>
          <a:noFill/>
          <a:ln>
            <a:noFill/>
          </a:ln>
        </p:spPr>
      </p:pic>
      <p:pic>
        <p:nvPicPr>
          <p:cNvPr id="758" name="Google Shape;758;p88" descr="A picture containing vector graphicsDescription automatically generated"/>
          <p:cNvPicPr preferRelativeResize="0"/>
          <p:nvPr/>
        </p:nvPicPr>
        <p:blipFill rotWithShape="1">
          <a:blip r:embed="rId5">
            <a:alphaModFix/>
          </a:blip>
          <a:srcRect/>
          <a:stretch/>
        </p:blipFill>
        <p:spPr>
          <a:xfrm>
            <a:off x="8721725" y="6196013"/>
            <a:ext cx="687388" cy="615950"/>
          </a:xfrm>
          <a:prstGeom prst="rect">
            <a:avLst/>
          </a:prstGeom>
          <a:noFill/>
          <a:ln>
            <a:noFill/>
          </a:ln>
        </p:spPr>
      </p:pic>
      <p:sp>
        <p:nvSpPr>
          <p:cNvPr id="759" name="Google Shape;759;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0"/>
        <p:cNvGrpSpPr/>
        <p:nvPr/>
      </p:nvGrpSpPr>
      <p:grpSpPr>
        <a:xfrm>
          <a:off x="0" y="0"/>
          <a:ext cx="0" cy="0"/>
          <a:chOff x="0" y="0"/>
          <a:chExt cx="0" cy="0"/>
        </a:xfrm>
      </p:grpSpPr>
      <p:cxnSp>
        <p:nvCxnSpPr>
          <p:cNvPr id="761" name="Google Shape;761;p89"/>
          <p:cNvCxnSpPr/>
          <p:nvPr/>
        </p:nvCxnSpPr>
        <p:spPr>
          <a:xfrm>
            <a:off x="40290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762" name="Google Shape;762;p89"/>
          <p:cNvCxnSpPr/>
          <p:nvPr/>
        </p:nvCxnSpPr>
        <p:spPr>
          <a:xfrm>
            <a:off x="66659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763" name="Google Shape;763;p89"/>
          <p:cNvCxnSpPr/>
          <p:nvPr/>
        </p:nvCxnSpPr>
        <p:spPr>
          <a:xfrm>
            <a:off x="93614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764" name="Google Shape;764;p89"/>
          <p:cNvPicPr preferRelativeResize="0"/>
          <p:nvPr/>
        </p:nvPicPr>
        <p:blipFill rotWithShape="1">
          <a:blip r:embed="rId2">
            <a:alphaModFix/>
          </a:blip>
          <a:srcRect/>
          <a:stretch/>
        </p:blipFill>
        <p:spPr>
          <a:xfrm>
            <a:off x="11442700" y="6196013"/>
            <a:ext cx="492125" cy="536575"/>
          </a:xfrm>
          <a:prstGeom prst="rect">
            <a:avLst/>
          </a:prstGeom>
          <a:noFill/>
          <a:ln>
            <a:noFill/>
          </a:ln>
        </p:spPr>
      </p:pic>
      <p:pic>
        <p:nvPicPr>
          <p:cNvPr id="765" name="Google Shape;765;p89" descr="A picture containing vector graphicsDescription automatically generated"/>
          <p:cNvPicPr preferRelativeResize="0"/>
          <p:nvPr/>
        </p:nvPicPr>
        <p:blipFill rotWithShape="1">
          <a:blip r:embed="rId3">
            <a:alphaModFix/>
          </a:blip>
          <a:srcRect/>
          <a:stretch/>
        </p:blipFill>
        <p:spPr>
          <a:xfrm>
            <a:off x="8721725" y="6196013"/>
            <a:ext cx="687388" cy="615950"/>
          </a:xfrm>
          <a:prstGeom prst="rect">
            <a:avLst/>
          </a:prstGeom>
          <a:noFill/>
          <a:ln>
            <a:noFill/>
          </a:ln>
        </p:spPr>
      </p:pic>
      <p:pic>
        <p:nvPicPr>
          <p:cNvPr id="766" name="Google Shape;766;p89"/>
          <p:cNvPicPr preferRelativeResize="0"/>
          <p:nvPr/>
        </p:nvPicPr>
        <p:blipFill rotWithShape="1">
          <a:blip r:embed="rId4">
            <a:alphaModFix/>
          </a:blip>
          <a:srcRect/>
          <a:stretch/>
        </p:blipFill>
        <p:spPr>
          <a:xfrm>
            <a:off x="6134100" y="6324600"/>
            <a:ext cx="530225" cy="498475"/>
          </a:xfrm>
          <a:prstGeom prst="rect">
            <a:avLst/>
          </a:prstGeom>
          <a:noFill/>
          <a:ln>
            <a:noFill/>
          </a:ln>
        </p:spPr>
      </p:pic>
      <p:pic>
        <p:nvPicPr>
          <p:cNvPr id="767" name="Google Shape;767;p89"/>
          <p:cNvPicPr preferRelativeResize="0"/>
          <p:nvPr/>
        </p:nvPicPr>
        <p:blipFill rotWithShape="1">
          <a:blip r:embed="rId5">
            <a:alphaModFix/>
          </a:blip>
          <a:srcRect/>
          <a:stretch/>
        </p:blipFill>
        <p:spPr>
          <a:xfrm>
            <a:off x="3848100" y="6251575"/>
            <a:ext cx="309563" cy="493713"/>
          </a:xfrm>
          <a:prstGeom prst="rect">
            <a:avLst/>
          </a:prstGeom>
          <a:noFill/>
          <a:ln>
            <a:noFill/>
          </a:ln>
        </p:spPr>
      </p:pic>
      <p:sp>
        <p:nvSpPr>
          <p:cNvPr id="768" name="Google Shape;768;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9"/>
        <p:cNvGrpSpPr/>
        <p:nvPr/>
      </p:nvGrpSpPr>
      <p:grpSpPr>
        <a:xfrm>
          <a:off x="0" y="0"/>
          <a:ext cx="0" cy="0"/>
          <a:chOff x="0" y="0"/>
          <a:chExt cx="0" cy="0"/>
        </a:xfrm>
      </p:grpSpPr>
      <p:cxnSp>
        <p:nvCxnSpPr>
          <p:cNvPr id="770" name="Google Shape;770;p90"/>
          <p:cNvCxnSpPr/>
          <p:nvPr/>
        </p:nvCxnSpPr>
        <p:spPr>
          <a:xfrm>
            <a:off x="66659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771" name="Google Shape;771;p90"/>
          <p:cNvCxnSpPr/>
          <p:nvPr/>
        </p:nvCxnSpPr>
        <p:spPr>
          <a:xfrm>
            <a:off x="93614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772" name="Google Shape;772;p90"/>
          <p:cNvPicPr preferRelativeResize="0"/>
          <p:nvPr/>
        </p:nvPicPr>
        <p:blipFill rotWithShape="1">
          <a:blip r:embed="rId2">
            <a:alphaModFix/>
          </a:blip>
          <a:srcRect/>
          <a:stretch/>
        </p:blipFill>
        <p:spPr>
          <a:xfrm>
            <a:off x="11442700" y="6196013"/>
            <a:ext cx="492125" cy="536575"/>
          </a:xfrm>
          <a:prstGeom prst="rect">
            <a:avLst/>
          </a:prstGeom>
          <a:noFill/>
          <a:ln>
            <a:noFill/>
          </a:ln>
        </p:spPr>
      </p:pic>
      <p:pic>
        <p:nvPicPr>
          <p:cNvPr id="773" name="Google Shape;773;p90"/>
          <p:cNvPicPr preferRelativeResize="0"/>
          <p:nvPr/>
        </p:nvPicPr>
        <p:blipFill rotWithShape="1">
          <a:blip r:embed="rId3">
            <a:alphaModFix/>
          </a:blip>
          <a:srcRect/>
          <a:stretch/>
        </p:blipFill>
        <p:spPr>
          <a:xfrm>
            <a:off x="6134100" y="6324600"/>
            <a:ext cx="530225" cy="498475"/>
          </a:xfrm>
          <a:prstGeom prst="rect">
            <a:avLst/>
          </a:prstGeom>
          <a:noFill/>
          <a:ln>
            <a:noFill/>
          </a:ln>
        </p:spPr>
      </p:pic>
      <p:cxnSp>
        <p:nvCxnSpPr>
          <p:cNvPr id="774" name="Google Shape;774;p90"/>
          <p:cNvCxnSpPr/>
          <p:nvPr/>
        </p:nvCxnSpPr>
        <p:spPr>
          <a:xfrm>
            <a:off x="4029075" y="6565900"/>
            <a:ext cx="2082800" cy="0"/>
          </a:xfrm>
          <a:prstGeom prst="straightConnector1">
            <a:avLst/>
          </a:prstGeom>
          <a:noFill/>
          <a:ln w="25400" cap="flat" cmpd="sng">
            <a:solidFill>
              <a:srgbClr val="0771BA"/>
            </a:solidFill>
            <a:prstDash val="solid"/>
            <a:round/>
            <a:headEnd type="none" w="med" len="med"/>
            <a:tailEnd type="none" w="med" len="med"/>
          </a:ln>
        </p:spPr>
      </p:cxnSp>
      <p:pic>
        <p:nvPicPr>
          <p:cNvPr id="775" name="Google Shape;775;p90"/>
          <p:cNvPicPr preferRelativeResize="0"/>
          <p:nvPr/>
        </p:nvPicPr>
        <p:blipFill rotWithShape="1">
          <a:blip r:embed="rId4">
            <a:alphaModFix/>
          </a:blip>
          <a:srcRect/>
          <a:stretch/>
        </p:blipFill>
        <p:spPr>
          <a:xfrm>
            <a:off x="3848100" y="6251575"/>
            <a:ext cx="309563" cy="493713"/>
          </a:xfrm>
          <a:prstGeom prst="rect">
            <a:avLst/>
          </a:prstGeom>
          <a:noFill/>
          <a:ln>
            <a:noFill/>
          </a:ln>
        </p:spPr>
      </p:pic>
      <p:pic>
        <p:nvPicPr>
          <p:cNvPr id="776" name="Google Shape;776;p90"/>
          <p:cNvPicPr preferRelativeResize="0"/>
          <p:nvPr/>
        </p:nvPicPr>
        <p:blipFill rotWithShape="1">
          <a:blip r:embed="rId5">
            <a:alphaModFix/>
          </a:blip>
          <a:srcRect/>
          <a:stretch/>
        </p:blipFill>
        <p:spPr>
          <a:xfrm>
            <a:off x="8709025" y="6196013"/>
            <a:ext cx="714375" cy="615950"/>
          </a:xfrm>
          <a:prstGeom prst="rect">
            <a:avLst/>
          </a:prstGeom>
          <a:noFill/>
          <a:ln>
            <a:noFill/>
          </a:ln>
        </p:spPr>
      </p:pic>
      <p:sp>
        <p:nvSpPr>
          <p:cNvPr id="777" name="Google Shape;777;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78"/>
        <p:cNvGrpSpPr/>
        <p:nvPr/>
      </p:nvGrpSpPr>
      <p:grpSpPr>
        <a:xfrm>
          <a:off x="0" y="0"/>
          <a:ext cx="0" cy="0"/>
          <a:chOff x="0" y="0"/>
          <a:chExt cx="0" cy="0"/>
        </a:xfrm>
      </p:grpSpPr>
      <p:cxnSp>
        <p:nvCxnSpPr>
          <p:cNvPr id="779" name="Google Shape;779;p91"/>
          <p:cNvCxnSpPr/>
          <p:nvPr/>
        </p:nvCxnSpPr>
        <p:spPr>
          <a:xfrm>
            <a:off x="66659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780" name="Google Shape;780;p91"/>
          <p:cNvCxnSpPr/>
          <p:nvPr/>
        </p:nvCxnSpPr>
        <p:spPr>
          <a:xfrm>
            <a:off x="93614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781" name="Google Shape;781;p91"/>
          <p:cNvPicPr preferRelativeResize="0"/>
          <p:nvPr/>
        </p:nvPicPr>
        <p:blipFill rotWithShape="1">
          <a:blip r:embed="rId2">
            <a:alphaModFix/>
          </a:blip>
          <a:srcRect/>
          <a:stretch/>
        </p:blipFill>
        <p:spPr>
          <a:xfrm>
            <a:off x="6134100" y="6324600"/>
            <a:ext cx="530225" cy="498475"/>
          </a:xfrm>
          <a:prstGeom prst="rect">
            <a:avLst/>
          </a:prstGeom>
          <a:noFill/>
          <a:ln>
            <a:noFill/>
          </a:ln>
        </p:spPr>
      </p:pic>
      <p:pic>
        <p:nvPicPr>
          <p:cNvPr id="782" name="Google Shape;782;p91" descr="A picture containing vector graphicsDescription automatically generated"/>
          <p:cNvPicPr preferRelativeResize="0"/>
          <p:nvPr/>
        </p:nvPicPr>
        <p:blipFill rotWithShape="1">
          <a:blip r:embed="rId3">
            <a:alphaModFix/>
          </a:blip>
          <a:srcRect/>
          <a:stretch/>
        </p:blipFill>
        <p:spPr>
          <a:xfrm>
            <a:off x="8721725" y="6196013"/>
            <a:ext cx="687388" cy="615950"/>
          </a:xfrm>
          <a:prstGeom prst="rect">
            <a:avLst/>
          </a:prstGeom>
          <a:noFill/>
          <a:ln>
            <a:noFill/>
          </a:ln>
        </p:spPr>
      </p:pic>
      <p:cxnSp>
        <p:nvCxnSpPr>
          <p:cNvPr id="783" name="Google Shape;783;p91"/>
          <p:cNvCxnSpPr/>
          <p:nvPr/>
        </p:nvCxnSpPr>
        <p:spPr>
          <a:xfrm>
            <a:off x="4029075" y="6565900"/>
            <a:ext cx="2082800" cy="0"/>
          </a:xfrm>
          <a:prstGeom prst="straightConnector1">
            <a:avLst/>
          </a:prstGeom>
          <a:noFill/>
          <a:ln w="25400" cap="flat" cmpd="sng">
            <a:solidFill>
              <a:srgbClr val="0771BA"/>
            </a:solidFill>
            <a:prstDash val="solid"/>
            <a:round/>
            <a:headEnd type="none" w="med" len="med"/>
            <a:tailEnd type="none" w="med" len="med"/>
          </a:ln>
        </p:spPr>
      </p:cxnSp>
      <p:pic>
        <p:nvPicPr>
          <p:cNvPr id="784" name="Google Shape;784;p91"/>
          <p:cNvPicPr preferRelativeResize="0"/>
          <p:nvPr/>
        </p:nvPicPr>
        <p:blipFill rotWithShape="1">
          <a:blip r:embed="rId4">
            <a:alphaModFix/>
          </a:blip>
          <a:srcRect/>
          <a:stretch/>
        </p:blipFill>
        <p:spPr>
          <a:xfrm>
            <a:off x="3848100" y="6251575"/>
            <a:ext cx="309563" cy="493713"/>
          </a:xfrm>
          <a:prstGeom prst="rect">
            <a:avLst/>
          </a:prstGeom>
          <a:noFill/>
          <a:ln>
            <a:noFill/>
          </a:ln>
        </p:spPr>
      </p:pic>
      <p:pic>
        <p:nvPicPr>
          <p:cNvPr id="785" name="Google Shape;785;p91"/>
          <p:cNvPicPr preferRelativeResize="0"/>
          <p:nvPr/>
        </p:nvPicPr>
        <p:blipFill rotWithShape="1">
          <a:blip r:embed="rId5">
            <a:alphaModFix/>
          </a:blip>
          <a:srcRect/>
          <a:stretch/>
        </p:blipFill>
        <p:spPr>
          <a:xfrm>
            <a:off x="11442700" y="6196013"/>
            <a:ext cx="492125" cy="536575"/>
          </a:xfrm>
          <a:prstGeom prst="rect">
            <a:avLst/>
          </a:prstGeom>
          <a:noFill/>
          <a:ln>
            <a:noFill/>
          </a:ln>
        </p:spPr>
      </p:pic>
      <p:sp>
        <p:nvSpPr>
          <p:cNvPr id="786" name="Google Shape;786;p91"/>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7" name="Google Shape;787;p91"/>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91"/>
          <p:cNvSpPr>
            <a:spLocks noGrp="1"/>
          </p:cNvSpPr>
          <p:nvPr>
            <p:ph type="pic" idx="2"/>
          </p:nvPr>
        </p:nvSpPr>
        <p:spPr>
          <a:xfrm>
            <a:off x="457146" y="524736"/>
            <a:ext cx="2514600" cy="2935224"/>
          </a:xfrm>
          <a:prstGeom prst="rect">
            <a:avLst/>
          </a:prstGeom>
          <a:noFill/>
          <a:ln>
            <a:noFill/>
          </a:ln>
        </p:spPr>
      </p:sp>
      <p:sp>
        <p:nvSpPr>
          <p:cNvPr id="789" name="Google Shape;789;p91"/>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Title, 3 points,content box">
  <p:cSld name="4_Title, 3 points,content box">
    <p:spTree>
      <p:nvGrpSpPr>
        <p:cNvPr id="1" name="Shape 795"/>
        <p:cNvGrpSpPr/>
        <p:nvPr/>
      </p:nvGrpSpPr>
      <p:grpSpPr>
        <a:xfrm>
          <a:off x="0" y="0"/>
          <a:ext cx="0" cy="0"/>
          <a:chOff x="0" y="0"/>
          <a:chExt cx="0" cy="0"/>
        </a:xfrm>
      </p:grpSpPr>
      <p:pic>
        <p:nvPicPr>
          <p:cNvPr id="796" name="Google Shape;796;p52"/>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797" name="Google Shape;797;p52"/>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798" name="Google Shape;798;p52"/>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799" name="Google Shape;799;p52"/>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800" name="Google Shape;800;p52"/>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801" name="Google Shape;801;p52"/>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802" name="Google Shape;802;p52"/>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803" name="Google Shape;803;p52"/>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804" name="Google Shape;804;p52"/>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805" name="Google Shape;805;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6" name="Google Shape;806;p5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7" name="Google Shape;807;p5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5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9" name="Google Shape;809;p5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5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5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2" name="Google Shape;812;p5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5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52"/>
          <p:cNvSpPr>
            <a:spLocks noGrp="1"/>
          </p:cNvSpPr>
          <p:nvPr>
            <p:ph type="pic" idx="9"/>
          </p:nvPr>
        </p:nvSpPr>
        <p:spPr>
          <a:xfrm>
            <a:off x="7967502" y="1420398"/>
            <a:ext cx="3962194" cy="3122713"/>
          </a:xfrm>
          <a:prstGeom prst="rect">
            <a:avLst/>
          </a:prstGeom>
          <a:noFill/>
          <a:ln>
            <a:noFill/>
          </a:ln>
        </p:spPr>
      </p:sp>
      <p:sp>
        <p:nvSpPr>
          <p:cNvPr id="815" name="Google Shape;815;p52"/>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16"/>
        <p:cNvGrpSpPr/>
        <p:nvPr/>
      </p:nvGrpSpPr>
      <p:grpSpPr>
        <a:xfrm>
          <a:off x="0" y="0"/>
          <a:ext cx="0" cy="0"/>
          <a:chOff x="0" y="0"/>
          <a:chExt cx="0" cy="0"/>
        </a:xfrm>
      </p:grpSpPr>
      <p:pic>
        <p:nvPicPr>
          <p:cNvPr id="817" name="Google Shape;817;p65"/>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818" name="Google Shape;818;p65"/>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819" name="Google Shape;819;p65"/>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820" name="Google Shape;820;p65"/>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821" name="Google Shape;821;p65"/>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822" name="Google Shape;822;p65"/>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823" name="Google Shape;823;p65"/>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824" name="Google Shape;824;p65"/>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825" name="Google Shape;825;p65"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826" name="Google Shape;826;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7" name="Google Shape;827;p6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6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29"/>
        <p:cNvGrpSpPr/>
        <p:nvPr/>
      </p:nvGrpSpPr>
      <p:grpSpPr>
        <a:xfrm>
          <a:off x="0" y="0"/>
          <a:ext cx="0" cy="0"/>
          <a:chOff x="0" y="0"/>
          <a:chExt cx="0" cy="0"/>
        </a:xfrm>
      </p:grpSpPr>
      <p:pic>
        <p:nvPicPr>
          <p:cNvPr id="830" name="Google Shape;830;p66"/>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831" name="Google Shape;831;p66"/>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832" name="Google Shape;832;p66"/>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833" name="Google Shape;833;p66"/>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834" name="Google Shape;834;p66"/>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835" name="Google Shape;835;p66"/>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836" name="Google Shape;836;p66"/>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837" name="Google Shape;837;p66"/>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838" name="Google Shape;838;p66"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839" name="Google Shape;839;p6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6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6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6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66"/>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66"/>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5" name="Google Shape;845;p66"/>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66"/>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6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Welcome 4 Points, Pic 2">
  <p:cSld name="1_Welcome 4 Points, Pic 2">
    <p:spTree>
      <p:nvGrpSpPr>
        <p:cNvPr id="1" name="Shape 848"/>
        <p:cNvGrpSpPr/>
        <p:nvPr/>
      </p:nvGrpSpPr>
      <p:grpSpPr>
        <a:xfrm>
          <a:off x="0" y="0"/>
          <a:ext cx="0" cy="0"/>
          <a:chOff x="0" y="0"/>
          <a:chExt cx="0" cy="0"/>
        </a:xfrm>
      </p:grpSpPr>
      <p:pic>
        <p:nvPicPr>
          <p:cNvPr id="849" name="Google Shape;849;p67"/>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850" name="Google Shape;850;p67"/>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851" name="Google Shape;851;p67"/>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852" name="Google Shape;852;p67"/>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853" name="Google Shape;853;p67"/>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854" name="Google Shape;854;p67"/>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855" name="Google Shape;855;p67"/>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856" name="Google Shape;856;p67"/>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857" name="Google Shape;857;p67"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858" name="Google Shape;858;p67"/>
          <p:cNvPicPr preferRelativeResize="0"/>
          <p:nvPr/>
        </p:nvPicPr>
        <p:blipFill rotWithShape="1">
          <a:blip r:embed="rId6">
            <a:alphaModFix/>
          </a:blip>
          <a:srcRect/>
          <a:stretch/>
        </p:blipFill>
        <p:spPr>
          <a:xfrm>
            <a:off x="544513" y="1666875"/>
            <a:ext cx="768350" cy="763588"/>
          </a:xfrm>
          <a:prstGeom prst="rect">
            <a:avLst/>
          </a:prstGeom>
          <a:noFill/>
          <a:ln>
            <a:noFill/>
          </a:ln>
        </p:spPr>
      </p:pic>
      <p:pic>
        <p:nvPicPr>
          <p:cNvPr id="859" name="Google Shape;859;p67"/>
          <p:cNvPicPr preferRelativeResize="0"/>
          <p:nvPr/>
        </p:nvPicPr>
        <p:blipFill rotWithShape="1">
          <a:blip r:embed="rId7">
            <a:alphaModFix/>
          </a:blip>
          <a:srcRect/>
          <a:stretch/>
        </p:blipFill>
        <p:spPr>
          <a:xfrm>
            <a:off x="511175" y="3130550"/>
            <a:ext cx="833438" cy="884238"/>
          </a:xfrm>
          <a:prstGeom prst="rect">
            <a:avLst/>
          </a:prstGeom>
          <a:noFill/>
          <a:ln>
            <a:noFill/>
          </a:ln>
        </p:spPr>
      </p:pic>
      <p:pic>
        <p:nvPicPr>
          <p:cNvPr id="860" name="Google Shape;860;p67"/>
          <p:cNvPicPr preferRelativeResize="0"/>
          <p:nvPr/>
        </p:nvPicPr>
        <p:blipFill rotWithShape="1">
          <a:blip r:embed="rId8">
            <a:alphaModFix/>
          </a:blip>
          <a:srcRect/>
          <a:stretch/>
        </p:blipFill>
        <p:spPr>
          <a:xfrm>
            <a:off x="511175" y="4872038"/>
            <a:ext cx="833438" cy="914400"/>
          </a:xfrm>
          <a:prstGeom prst="rect">
            <a:avLst/>
          </a:prstGeom>
          <a:noFill/>
          <a:ln>
            <a:noFill/>
          </a:ln>
        </p:spPr>
      </p:pic>
      <p:sp>
        <p:nvSpPr>
          <p:cNvPr id="861" name="Google Shape;861;p67"/>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62" name="Google Shape;862;p6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p67"/>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5" name="Google Shape;865;p67"/>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Welcome (Virtual) 4 Points, Pic">
  <p:cSld name="Welcome (Virtual) 4 Points, Pic">
    <p:spTree>
      <p:nvGrpSpPr>
        <p:cNvPr id="1" name="Shape 866"/>
        <p:cNvGrpSpPr/>
        <p:nvPr/>
      </p:nvGrpSpPr>
      <p:grpSpPr>
        <a:xfrm>
          <a:off x="0" y="0"/>
          <a:ext cx="0" cy="0"/>
          <a:chOff x="0" y="0"/>
          <a:chExt cx="0" cy="0"/>
        </a:xfrm>
      </p:grpSpPr>
      <p:pic>
        <p:nvPicPr>
          <p:cNvPr id="867" name="Google Shape;867;p68"/>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868" name="Google Shape;868;p68"/>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869" name="Google Shape;869;p68"/>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870" name="Google Shape;870;p68"/>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871" name="Google Shape;871;p68"/>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872" name="Google Shape;872;p68"/>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873" name="Google Shape;873;p68"/>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874" name="Google Shape;874;p68"/>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875" name="Google Shape;875;p68"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pic>
        <p:nvPicPr>
          <p:cNvPr id="876" name="Google Shape;876;p68"/>
          <p:cNvPicPr preferRelativeResize="0"/>
          <p:nvPr/>
        </p:nvPicPr>
        <p:blipFill rotWithShape="1">
          <a:blip r:embed="rId6">
            <a:alphaModFix/>
          </a:blip>
          <a:srcRect/>
          <a:stretch/>
        </p:blipFill>
        <p:spPr>
          <a:xfrm>
            <a:off x="531813" y="1630363"/>
            <a:ext cx="735012" cy="836612"/>
          </a:xfrm>
          <a:prstGeom prst="rect">
            <a:avLst/>
          </a:prstGeom>
          <a:noFill/>
          <a:ln>
            <a:noFill/>
          </a:ln>
        </p:spPr>
      </p:pic>
      <p:pic>
        <p:nvPicPr>
          <p:cNvPr id="877" name="Google Shape;877;p68"/>
          <p:cNvPicPr preferRelativeResize="0"/>
          <p:nvPr/>
        </p:nvPicPr>
        <p:blipFill rotWithShape="1">
          <a:blip r:embed="rId7">
            <a:alphaModFix/>
          </a:blip>
          <a:srcRect/>
          <a:stretch/>
        </p:blipFill>
        <p:spPr>
          <a:xfrm>
            <a:off x="531813" y="3182938"/>
            <a:ext cx="735012" cy="779462"/>
          </a:xfrm>
          <a:prstGeom prst="rect">
            <a:avLst/>
          </a:prstGeom>
          <a:noFill/>
          <a:ln>
            <a:noFill/>
          </a:ln>
        </p:spPr>
      </p:pic>
      <p:pic>
        <p:nvPicPr>
          <p:cNvPr id="878" name="Google Shape;878;p68"/>
          <p:cNvPicPr preferRelativeResize="0"/>
          <p:nvPr/>
        </p:nvPicPr>
        <p:blipFill rotWithShape="1">
          <a:blip r:embed="rId8">
            <a:alphaModFix/>
          </a:blip>
          <a:srcRect/>
          <a:stretch/>
        </p:blipFill>
        <p:spPr>
          <a:xfrm>
            <a:off x="482600" y="4976813"/>
            <a:ext cx="833438" cy="704850"/>
          </a:xfrm>
          <a:prstGeom prst="rect">
            <a:avLst/>
          </a:prstGeom>
          <a:noFill/>
          <a:ln>
            <a:noFill/>
          </a:ln>
        </p:spPr>
      </p:pic>
      <p:sp>
        <p:nvSpPr>
          <p:cNvPr id="879" name="Google Shape;879;p6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80" name="Google Shape;880;p6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6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3" name="Google Shape;883;p6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3"/>
        <p:cNvGrpSpPr/>
        <p:nvPr/>
      </p:nvGrpSpPr>
      <p:grpSpPr>
        <a:xfrm>
          <a:off x="0" y="0"/>
          <a:ext cx="0" cy="0"/>
          <a:chOff x="0" y="0"/>
          <a:chExt cx="0" cy="0"/>
        </a:xfrm>
      </p:grpSpPr>
      <p:pic>
        <p:nvPicPr>
          <p:cNvPr id="94" name="Google Shape;94;p93"/>
          <p:cNvPicPr preferRelativeResize="0"/>
          <p:nvPr/>
        </p:nvPicPr>
        <p:blipFill rotWithShape="1">
          <a:blip r:embed="rId2">
            <a:alphaModFix/>
          </a:blip>
          <a:srcRect/>
          <a:stretch/>
        </p:blipFill>
        <p:spPr>
          <a:xfrm>
            <a:off x="130175" y="1685925"/>
            <a:ext cx="5505450" cy="4256088"/>
          </a:xfrm>
          <a:prstGeom prst="rect">
            <a:avLst/>
          </a:prstGeom>
          <a:noFill/>
          <a:ln>
            <a:noFill/>
          </a:ln>
        </p:spPr>
      </p:pic>
      <p:pic>
        <p:nvPicPr>
          <p:cNvPr id="95" name="Google Shape;95;p93"/>
          <p:cNvPicPr preferRelativeResize="0"/>
          <p:nvPr/>
        </p:nvPicPr>
        <p:blipFill rotWithShape="1">
          <a:blip r:embed="rId3">
            <a:alphaModFix/>
          </a:blip>
          <a:srcRect/>
          <a:stretch/>
        </p:blipFill>
        <p:spPr>
          <a:xfrm>
            <a:off x="2097088" y="6246813"/>
            <a:ext cx="309562" cy="493712"/>
          </a:xfrm>
          <a:prstGeom prst="rect">
            <a:avLst/>
          </a:prstGeom>
          <a:noFill/>
          <a:ln>
            <a:noFill/>
          </a:ln>
        </p:spPr>
      </p:pic>
      <p:cxnSp>
        <p:nvCxnSpPr>
          <p:cNvPr id="96" name="Google Shape;96;p93"/>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97" name="Google Shape;97;p93"/>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98" name="Google Shape;98;p93"/>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99" name="Google Shape;99;p93"/>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100" name="Google Shape;100;p93"/>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101" name="Google Shape;101;p93"/>
          <p:cNvPicPr preferRelativeResize="0"/>
          <p:nvPr/>
        </p:nvPicPr>
        <p:blipFill rotWithShape="1">
          <a:blip r:embed="rId4">
            <a:alphaModFix/>
          </a:blip>
          <a:srcRect/>
          <a:stretch/>
        </p:blipFill>
        <p:spPr>
          <a:xfrm>
            <a:off x="9702800" y="6196013"/>
            <a:ext cx="492125" cy="536575"/>
          </a:xfrm>
          <a:prstGeom prst="rect">
            <a:avLst/>
          </a:prstGeom>
          <a:noFill/>
          <a:ln>
            <a:noFill/>
          </a:ln>
        </p:spPr>
      </p:pic>
      <p:pic>
        <p:nvPicPr>
          <p:cNvPr id="102" name="Google Shape;102;p93"/>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103" name="Google Shape;103;p93"/>
          <p:cNvSpPr/>
          <p:nvPr/>
        </p:nvSpPr>
        <p:spPr>
          <a:xfrm>
            <a:off x="8261350" y="2998788"/>
            <a:ext cx="3800475" cy="1570037"/>
          </a:xfrm>
          <a:prstGeom prst="wedgeRoundRectCallout">
            <a:avLst>
              <a:gd name="adj1" fmla="val -135681"/>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04" name="Google Shape;104;p93" descr="A picture containing vector graphicsDescription automatically generated"/>
          <p:cNvPicPr preferRelativeResize="0"/>
          <p:nvPr/>
        </p:nvPicPr>
        <p:blipFill rotWithShape="1">
          <a:blip r:embed="rId6">
            <a:alphaModFix/>
          </a:blip>
          <a:srcRect/>
          <a:stretch/>
        </p:blipFill>
        <p:spPr>
          <a:xfrm>
            <a:off x="6981825" y="6196013"/>
            <a:ext cx="687388" cy="615950"/>
          </a:xfrm>
          <a:prstGeom prst="rect">
            <a:avLst/>
          </a:prstGeom>
          <a:noFill/>
          <a:ln>
            <a:noFill/>
          </a:ln>
        </p:spPr>
      </p:pic>
      <p:sp>
        <p:nvSpPr>
          <p:cNvPr id="105" name="Google Shape;105;p93"/>
          <p:cNvSpPr/>
          <p:nvPr/>
        </p:nvSpPr>
        <p:spPr>
          <a:xfrm>
            <a:off x="5719763" y="1436688"/>
            <a:ext cx="3802062" cy="1571625"/>
          </a:xfrm>
          <a:prstGeom prst="wedgeRoundRectCallout">
            <a:avLst>
              <a:gd name="adj1" fmla="val -69407"/>
              <a:gd name="adj2" fmla="val 376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 name="Google Shape;106;p93"/>
          <p:cNvSpPr/>
          <p:nvPr/>
        </p:nvSpPr>
        <p:spPr>
          <a:xfrm>
            <a:off x="5840413" y="4511675"/>
            <a:ext cx="5788025" cy="1570038"/>
          </a:xfrm>
          <a:prstGeom prst="wedgeRoundRectCallout">
            <a:avLst>
              <a:gd name="adj1" fmla="val -71407"/>
              <a:gd name="adj2" fmla="val -9477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7" name="Google Shape;107;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93"/>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93"/>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93"/>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84"/>
        <p:cNvGrpSpPr/>
        <p:nvPr/>
      </p:nvGrpSpPr>
      <p:grpSpPr>
        <a:xfrm>
          <a:off x="0" y="0"/>
          <a:ext cx="0" cy="0"/>
          <a:chOff x="0" y="0"/>
          <a:chExt cx="0" cy="0"/>
        </a:xfrm>
      </p:grpSpPr>
      <p:pic>
        <p:nvPicPr>
          <p:cNvPr id="885" name="Google Shape;885;p69"/>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886" name="Google Shape;886;p69"/>
          <p:cNvCxnSpPr/>
          <p:nvPr/>
        </p:nvCxnSpPr>
        <p:spPr>
          <a:xfrm>
            <a:off x="-30163" y="6567488"/>
            <a:ext cx="2082801" cy="0"/>
          </a:xfrm>
          <a:prstGeom prst="straightConnector1">
            <a:avLst/>
          </a:prstGeom>
          <a:noFill/>
          <a:ln w="25400" cap="flat" cmpd="sng">
            <a:solidFill>
              <a:srgbClr val="96C934"/>
            </a:solidFill>
            <a:prstDash val="solid"/>
            <a:round/>
            <a:headEnd type="none" w="med" len="med"/>
            <a:tailEnd type="none" w="med" len="med"/>
          </a:ln>
        </p:spPr>
      </p:cxnSp>
      <p:cxnSp>
        <p:nvCxnSpPr>
          <p:cNvPr id="887" name="Google Shape;887;p69"/>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888" name="Google Shape;888;p69"/>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889" name="Google Shape;889;p69"/>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890" name="Google Shape;890;p69"/>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891" name="Google Shape;891;p69"/>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892" name="Google Shape;892;p69"/>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893" name="Google Shape;893;p69"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894" name="Google Shape;894;p69"/>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p69"/>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69"/>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69"/>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69"/>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69"/>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69"/>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69"/>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Title, 3 points,content box 2">
  <p:cSld name="4_Title, 3 points,content box 2">
    <p:spTree>
      <p:nvGrpSpPr>
        <p:cNvPr id="1" name="Shape 903"/>
        <p:cNvGrpSpPr/>
        <p:nvPr/>
      </p:nvGrpSpPr>
      <p:grpSpPr>
        <a:xfrm>
          <a:off x="0" y="0"/>
          <a:ext cx="0" cy="0"/>
          <a:chOff x="0" y="0"/>
          <a:chExt cx="0" cy="0"/>
        </a:xfrm>
      </p:grpSpPr>
      <p:pic>
        <p:nvPicPr>
          <p:cNvPr id="904" name="Google Shape;904;p70"/>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905" name="Google Shape;905;p70"/>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906" name="Google Shape;906;p70"/>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907" name="Google Shape;907;p70"/>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908" name="Google Shape;908;p70"/>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909" name="Google Shape;909;p70"/>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910" name="Google Shape;910;p70"/>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911" name="Google Shape;911;p70"/>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912" name="Google Shape;912;p70"/>
          <p:cNvPicPr preferRelativeResize="0"/>
          <p:nvPr/>
        </p:nvPicPr>
        <p:blipFill rotWithShape="1">
          <a:blip r:embed="rId5">
            <a:alphaModFix/>
          </a:blip>
          <a:srcRect/>
          <a:stretch/>
        </p:blipFill>
        <p:spPr>
          <a:xfrm>
            <a:off x="4457700" y="6324600"/>
            <a:ext cx="530225" cy="498475"/>
          </a:xfrm>
          <a:prstGeom prst="rect">
            <a:avLst/>
          </a:prstGeom>
          <a:noFill/>
          <a:ln>
            <a:noFill/>
          </a:ln>
        </p:spPr>
      </p:pic>
      <p:pic>
        <p:nvPicPr>
          <p:cNvPr id="913" name="Google Shape;913;p70" descr="Una imagen con un muchacho, niño, joven  Descripción generada con muchísima confianza"/>
          <p:cNvPicPr preferRelativeResize="0"/>
          <p:nvPr/>
        </p:nvPicPr>
        <p:blipFill rotWithShape="1">
          <a:blip r:embed="rId6">
            <a:alphaModFix/>
          </a:blip>
          <a:srcRect/>
          <a:stretch/>
        </p:blipFill>
        <p:spPr>
          <a:xfrm>
            <a:off x="6551613" y="2127250"/>
            <a:ext cx="5113337" cy="3840163"/>
          </a:xfrm>
          <a:prstGeom prst="rect">
            <a:avLst/>
          </a:prstGeom>
          <a:noFill/>
          <a:ln w="19050" cap="flat" cmpd="sng">
            <a:solidFill>
              <a:srgbClr val="666666"/>
            </a:solidFill>
            <a:prstDash val="solid"/>
            <a:miter lim="800000"/>
            <a:headEnd type="none" w="sm" len="sm"/>
            <a:tailEnd type="none" w="sm" len="sm"/>
          </a:ln>
        </p:spPr>
      </p:pic>
      <p:sp>
        <p:nvSpPr>
          <p:cNvPr id="914" name="Google Shape;914;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5" name="Google Shape;915;p70"/>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0"/>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0"/>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0"/>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0"/>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Title, 3 points,content box 3">
  <p:cSld name="4_Title, 3 points,content box 3">
    <p:spTree>
      <p:nvGrpSpPr>
        <p:cNvPr id="1" name="Shape 923"/>
        <p:cNvGrpSpPr/>
        <p:nvPr/>
      </p:nvGrpSpPr>
      <p:grpSpPr>
        <a:xfrm>
          <a:off x="0" y="0"/>
          <a:ext cx="0" cy="0"/>
          <a:chOff x="0" y="0"/>
          <a:chExt cx="0" cy="0"/>
        </a:xfrm>
      </p:grpSpPr>
      <p:pic>
        <p:nvPicPr>
          <p:cNvPr id="924" name="Google Shape;924;p71"/>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925" name="Google Shape;925;p71"/>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926" name="Google Shape;926;p71"/>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927" name="Google Shape;927;p71"/>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928" name="Google Shape;928;p71"/>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929" name="Google Shape;929;p71"/>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930" name="Google Shape;930;p71"/>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931" name="Google Shape;931;p71"/>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932" name="Google Shape;932;p71"/>
          <p:cNvPicPr preferRelativeResize="0"/>
          <p:nvPr/>
        </p:nvPicPr>
        <p:blipFill rotWithShape="1">
          <a:blip r:embed="rId5">
            <a:alphaModFix/>
          </a:blip>
          <a:srcRect/>
          <a:stretch/>
        </p:blipFill>
        <p:spPr>
          <a:xfrm>
            <a:off x="4457700" y="6324600"/>
            <a:ext cx="530225" cy="498475"/>
          </a:xfrm>
          <a:prstGeom prst="rect">
            <a:avLst/>
          </a:prstGeom>
          <a:noFill/>
          <a:ln>
            <a:noFill/>
          </a:ln>
        </p:spPr>
      </p:pic>
      <p:pic>
        <p:nvPicPr>
          <p:cNvPr id="933" name="Google Shape;933;p71" descr="Una imagen con un muchacho, niño, joven  Descripción generada con muchísima confianza"/>
          <p:cNvPicPr preferRelativeResize="0"/>
          <p:nvPr/>
        </p:nvPicPr>
        <p:blipFill rotWithShape="1">
          <a:blip r:embed="rId6">
            <a:alphaModFix/>
          </a:blip>
          <a:srcRect/>
          <a:stretch/>
        </p:blipFill>
        <p:spPr>
          <a:xfrm>
            <a:off x="5348288" y="3084513"/>
            <a:ext cx="3643312" cy="2855912"/>
          </a:xfrm>
          <a:prstGeom prst="rect">
            <a:avLst/>
          </a:prstGeom>
          <a:noFill/>
          <a:ln w="19050" cap="flat" cmpd="sng">
            <a:solidFill>
              <a:srgbClr val="666666"/>
            </a:solidFill>
            <a:prstDash val="solid"/>
            <a:miter lim="800000"/>
            <a:headEnd type="none" w="sm" len="sm"/>
            <a:tailEnd type="none" w="sm" len="sm"/>
          </a:ln>
        </p:spPr>
      </p:pic>
      <p:sp>
        <p:nvSpPr>
          <p:cNvPr id="934" name="Google Shape;934;p71"/>
          <p:cNvSpPr/>
          <p:nvPr/>
        </p:nvSpPr>
        <p:spPr>
          <a:xfrm>
            <a:off x="8181975" y="1374775"/>
            <a:ext cx="3802063" cy="1570038"/>
          </a:xfrm>
          <a:prstGeom prst="wedgeRoundRectCallout">
            <a:avLst>
              <a:gd name="adj1" fmla="val -43671"/>
              <a:gd name="adj2" fmla="val 9134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35" name="Google Shape;935;p71"/>
          <p:cNvSpPr/>
          <p:nvPr/>
        </p:nvSpPr>
        <p:spPr>
          <a:xfrm>
            <a:off x="8851900" y="4379913"/>
            <a:ext cx="3206750" cy="1570037"/>
          </a:xfrm>
          <a:prstGeom prst="wedgeRoundRectCallout">
            <a:avLst>
              <a:gd name="adj1" fmla="val -55944"/>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36" name="Google Shape;936;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7" name="Google Shape;937;p7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7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1"/>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71"/>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47"/>
        <p:cNvGrpSpPr/>
        <p:nvPr/>
      </p:nvGrpSpPr>
      <p:grpSpPr>
        <a:xfrm>
          <a:off x="0" y="0"/>
          <a:ext cx="0" cy="0"/>
          <a:chOff x="0" y="0"/>
          <a:chExt cx="0" cy="0"/>
        </a:xfrm>
      </p:grpSpPr>
      <p:pic>
        <p:nvPicPr>
          <p:cNvPr id="948" name="Google Shape;948;p72"/>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949" name="Google Shape;949;p72"/>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950" name="Google Shape;950;p72"/>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951" name="Google Shape;951;p72"/>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952" name="Google Shape;952;p72"/>
          <p:cNvCxnSpPr/>
          <p:nvPr/>
        </p:nvCxnSpPr>
        <p:spPr>
          <a:xfrm>
            <a:off x="7621588" y="6565900"/>
            <a:ext cx="2081212" cy="0"/>
          </a:xfrm>
          <a:prstGeom prst="straightConnector1">
            <a:avLst/>
          </a:prstGeom>
          <a:noFill/>
          <a:ln w="25400" cap="flat" cmpd="sng">
            <a:solidFill>
              <a:srgbClr val="006FB6"/>
            </a:solidFill>
            <a:prstDash val="solid"/>
            <a:round/>
            <a:headEnd type="none" w="med" len="med"/>
            <a:tailEnd type="none" w="med" len="med"/>
          </a:ln>
        </p:spPr>
      </p:cxnSp>
      <p:cxnSp>
        <p:nvCxnSpPr>
          <p:cNvPr id="953" name="Google Shape;953;p72"/>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954" name="Google Shape;954;p72"/>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955" name="Google Shape;955;p72"/>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956" name="Google Shape;956;p72"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957" name="Google Shape;957;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8" name="Google Shape;958;p72"/>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72"/>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60"/>
        <p:cNvGrpSpPr/>
        <p:nvPr/>
      </p:nvGrpSpPr>
      <p:grpSpPr>
        <a:xfrm>
          <a:off x="0" y="0"/>
          <a:ext cx="0" cy="0"/>
          <a:chOff x="0" y="0"/>
          <a:chExt cx="0" cy="0"/>
        </a:xfrm>
      </p:grpSpPr>
      <p:pic>
        <p:nvPicPr>
          <p:cNvPr id="961" name="Google Shape;961;p73"/>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962" name="Google Shape;962;p73"/>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963" name="Google Shape;963;p73"/>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964" name="Google Shape;964;p73"/>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965" name="Google Shape;965;p73"/>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966" name="Google Shape;966;p73"/>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967" name="Google Shape;967;p73"/>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968" name="Google Shape;968;p73"/>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969" name="Google Shape;969;p73"/>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970" name="Google Shape;970;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1" name="Google Shape;971;p73"/>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73"/>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73"/>
        <p:cNvGrpSpPr/>
        <p:nvPr/>
      </p:nvGrpSpPr>
      <p:grpSpPr>
        <a:xfrm>
          <a:off x="0" y="0"/>
          <a:ext cx="0" cy="0"/>
          <a:chOff x="0" y="0"/>
          <a:chExt cx="0" cy="0"/>
        </a:xfrm>
      </p:grpSpPr>
      <p:pic>
        <p:nvPicPr>
          <p:cNvPr id="974" name="Google Shape;974;p74"/>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975" name="Google Shape;975;p74"/>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976" name="Google Shape;976;p74"/>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977" name="Google Shape;977;p74"/>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978" name="Google Shape;978;p74"/>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979" name="Google Shape;979;p74"/>
          <p:cNvPicPr preferRelativeResize="0"/>
          <p:nvPr/>
        </p:nvPicPr>
        <p:blipFill rotWithShape="1">
          <a:blip r:embed="rId4">
            <a:alphaModFix/>
          </a:blip>
          <a:srcRect/>
          <a:stretch/>
        </p:blipFill>
        <p:spPr>
          <a:xfrm>
            <a:off x="6981825" y="6196013"/>
            <a:ext cx="687388" cy="615950"/>
          </a:xfrm>
          <a:prstGeom prst="rect">
            <a:avLst/>
          </a:prstGeom>
          <a:noFill/>
          <a:ln>
            <a:noFill/>
          </a:ln>
        </p:spPr>
      </p:pic>
      <p:cxnSp>
        <p:nvCxnSpPr>
          <p:cNvPr id="980" name="Google Shape;980;p74"/>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981" name="Google Shape;981;p74"/>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pic>
        <p:nvPicPr>
          <p:cNvPr id="982" name="Google Shape;982;p74"/>
          <p:cNvPicPr preferRelativeResize="0"/>
          <p:nvPr/>
        </p:nvPicPr>
        <p:blipFill rotWithShape="1">
          <a:blip r:embed="rId5">
            <a:alphaModFix/>
          </a:blip>
          <a:srcRect/>
          <a:stretch/>
        </p:blipFill>
        <p:spPr>
          <a:xfrm>
            <a:off x="4457700" y="6324600"/>
            <a:ext cx="530225" cy="498475"/>
          </a:xfrm>
          <a:prstGeom prst="rect">
            <a:avLst/>
          </a:prstGeom>
          <a:noFill/>
          <a:ln>
            <a:noFill/>
          </a:ln>
        </p:spPr>
      </p:pic>
      <p:sp>
        <p:nvSpPr>
          <p:cNvPr id="983" name="Google Shape;983;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4" name="Google Shape;984;p74"/>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74"/>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74"/>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74"/>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74"/>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74"/>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74"/>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1"/>
        <p:cNvGrpSpPr/>
        <p:nvPr/>
      </p:nvGrpSpPr>
      <p:grpSpPr>
        <a:xfrm>
          <a:off x="0" y="0"/>
          <a:ext cx="0" cy="0"/>
          <a:chOff x="0" y="0"/>
          <a:chExt cx="0" cy="0"/>
        </a:xfrm>
      </p:grpSpPr>
      <p:pic>
        <p:nvPicPr>
          <p:cNvPr id="992" name="Google Shape;992;p75"/>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993" name="Google Shape;993;p75"/>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994" name="Google Shape;994;p75"/>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995" name="Google Shape;995;p75"/>
          <p:cNvCxnSpPr/>
          <p:nvPr/>
        </p:nvCxnSpPr>
        <p:spPr>
          <a:xfrm>
            <a:off x="10120313" y="6583363"/>
            <a:ext cx="2082800" cy="0"/>
          </a:xfrm>
          <a:prstGeom prst="straightConnector1">
            <a:avLst/>
          </a:prstGeom>
          <a:noFill/>
          <a:ln w="25400" cap="flat" cmpd="sng">
            <a:solidFill>
              <a:srgbClr val="96C934"/>
            </a:solidFill>
            <a:prstDash val="solid"/>
            <a:round/>
            <a:headEnd type="none" w="med" len="med"/>
            <a:tailEnd type="none" w="med" len="med"/>
          </a:ln>
        </p:spPr>
      </p:cxnSp>
      <p:pic>
        <p:nvPicPr>
          <p:cNvPr id="996" name="Google Shape;996;p75"/>
          <p:cNvPicPr preferRelativeResize="0"/>
          <p:nvPr/>
        </p:nvPicPr>
        <p:blipFill rotWithShape="1">
          <a:blip r:embed="rId3">
            <a:alphaModFix/>
          </a:blip>
          <a:srcRect/>
          <a:stretch/>
        </p:blipFill>
        <p:spPr>
          <a:xfrm>
            <a:off x="9702800" y="6196013"/>
            <a:ext cx="492125" cy="536575"/>
          </a:xfrm>
          <a:prstGeom prst="rect">
            <a:avLst/>
          </a:prstGeom>
          <a:noFill/>
          <a:ln>
            <a:noFill/>
          </a:ln>
        </p:spPr>
      </p:pic>
      <p:cxnSp>
        <p:nvCxnSpPr>
          <p:cNvPr id="997" name="Google Shape;997;p75"/>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998" name="Google Shape;998;p75"/>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999" name="Google Shape;999;p75"/>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1000" name="Google Shape;1000;p75"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1001" name="Google Shape;100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2" name="Google Shape;1002;p75"/>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03"/>
        <p:cNvGrpSpPr/>
        <p:nvPr/>
      </p:nvGrpSpPr>
      <p:grpSpPr>
        <a:xfrm>
          <a:off x="0" y="0"/>
          <a:ext cx="0" cy="0"/>
          <a:chOff x="0" y="0"/>
          <a:chExt cx="0" cy="0"/>
        </a:xfrm>
      </p:grpSpPr>
      <p:pic>
        <p:nvPicPr>
          <p:cNvPr id="1004" name="Google Shape;1004;p76"/>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1005" name="Google Shape;1005;p76"/>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1006" name="Google Shape;1006;p76"/>
          <p:cNvCxnSpPr/>
          <p:nvPr/>
        </p:nvCxnSpPr>
        <p:spPr>
          <a:xfrm>
            <a:off x="7621588" y="6565900"/>
            <a:ext cx="2081212" cy="0"/>
          </a:xfrm>
          <a:prstGeom prst="straightConnector1">
            <a:avLst/>
          </a:prstGeom>
          <a:noFill/>
          <a:ln w="25400" cap="flat" cmpd="sng">
            <a:solidFill>
              <a:srgbClr val="96C934"/>
            </a:solidFill>
            <a:prstDash val="solid"/>
            <a:round/>
            <a:headEnd type="none" w="med" len="med"/>
            <a:tailEnd type="none" w="med" len="med"/>
          </a:ln>
        </p:spPr>
      </p:cxnSp>
      <p:cxnSp>
        <p:nvCxnSpPr>
          <p:cNvPr id="1007" name="Google Shape;1007;p76"/>
          <p:cNvCxnSpPr/>
          <p:nvPr/>
        </p:nvCxnSpPr>
        <p:spPr>
          <a:xfrm>
            <a:off x="10120313" y="6583363"/>
            <a:ext cx="2082800" cy="0"/>
          </a:xfrm>
          <a:prstGeom prst="straightConnector1">
            <a:avLst/>
          </a:prstGeom>
          <a:noFill/>
          <a:ln w="25400" cap="flat" cmpd="sng">
            <a:solidFill>
              <a:srgbClr val="96C934"/>
            </a:solidFill>
            <a:prstDash val="solid"/>
            <a:round/>
            <a:headEnd type="none" w="med" len="med"/>
            <a:tailEnd type="none" w="med" len="med"/>
          </a:ln>
        </p:spPr>
      </p:cxnSp>
      <p:pic>
        <p:nvPicPr>
          <p:cNvPr id="1008" name="Google Shape;1008;p76"/>
          <p:cNvPicPr preferRelativeResize="0"/>
          <p:nvPr/>
        </p:nvPicPr>
        <p:blipFill rotWithShape="1">
          <a:blip r:embed="rId3">
            <a:alphaModFix/>
          </a:blip>
          <a:srcRect/>
          <a:stretch/>
        </p:blipFill>
        <p:spPr>
          <a:xfrm>
            <a:off x="9702800" y="6196013"/>
            <a:ext cx="492125" cy="536575"/>
          </a:xfrm>
          <a:prstGeom prst="rect">
            <a:avLst/>
          </a:prstGeom>
          <a:noFill/>
          <a:ln>
            <a:noFill/>
          </a:ln>
        </p:spPr>
      </p:pic>
      <p:cxnSp>
        <p:nvCxnSpPr>
          <p:cNvPr id="1009" name="Google Shape;1009;p76"/>
          <p:cNvCxnSpPr/>
          <p:nvPr/>
        </p:nvCxnSpPr>
        <p:spPr>
          <a:xfrm>
            <a:off x="22891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10" name="Google Shape;1010;p76"/>
          <p:cNvCxnSpPr/>
          <p:nvPr/>
        </p:nvCxnSpPr>
        <p:spPr>
          <a:xfrm>
            <a:off x="4926013"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1011" name="Google Shape;1011;p76"/>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1012" name="Google Shape;1012;p76"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1013" name="Google Shape;1013;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4" name="Google Shape;1014;p7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p7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16"/>
        <p:cNvGrpSpPr/>
        <p:nvPr/>
      </p:nvGrpSpPr>
      <p:grpSpPr>
        <a:xfrm>
          <a:off x="0" y="0"/>
          <a:ext cx="0" cy="0"/>
          <a:chOff x="0" y="0"/>
          <a:chExt cx="0" cy="0"/>
        </a:xfrm>
      </p:grpSpPr>
      <p:sp>
        <p:nvSpPr>
          <p:cNvPr id="1017" name="Google Shape;1017;p77"/>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18" name="Google Shape;1018;p77"/>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025"/>
        <p:cNvGrpSpPr/>
        <p:nvPr/>
      </p:nvGrpSpPr>
      <p:grpSpPr>
        <a:xfrm>
          <a:off x="0" y="0"/>
          <a:ext cx="0" cy="0"/>
          <a:chOff x="0" y="0"/>
          <a:chExt cx="0" cy="0"/>
        </a:xfrm>
      </p:grpSpPr>
      <p:cxnSp>
        <p:nvCxnSpPr>
          <p:cNvPr id="1026" name="Google Shape;1026;p57"/>
          <p:cNvCxnSpPr/>
          <p:nvPr/>
        </p:nvCxnSpPr>
        <p:spPr>
          <a:xfrm>
            <a:off x="3714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27" name="Google Shape;1027;p57"/>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28" name="Google Shape;1028;p57"/>
          <p:cNvCxnSpPr/>
          <p:nvPr/>
        </p:nvCxnSpPr>
        <p:spPr>
          <a:xfrm>
            <a:off x="57038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1029" name="Google Shape;1029;p57"/>
          <p:cNvPicPr preferRelativeResize="0"/>
          <p:nvPr/>
        </p:nvPicPr>
        <p:blipFill rotWithShape="1">
          <a:blip r:embed="rId2">
            <a:alphaModFix/>
          </a:blip>
          <a:srcRect/>
          <a:stretch/>
        </p:blipFill>
        <p:spPr>
          <a:xfrm>
            <a:off x="2476500" y="6324600"/>
            <a:ext cx="530225" cy="498475"/>
          </a:xfrm>
          <a:prstGeom prst="rect">
            <a:avLst/>
          </a:prstGeom>
          <a:noFill/>
          <a:ln>
            <a:noFill/>
          </a:ln>
        </p:spPr>
      </p:pic>
      <p:pic>
        <p:nvPicPr>
          <p:cNvPr id="1030" name="Google Shape;1030;p57"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031" name="Google Shape;1031;p57"/>
          <p:cNvPicPr preferRelativeResize="0"/>
          <p:nvPr/>
        </p:nvPicPr>
        <p:blipFill rotWithShape="1">
          <a:blip r:embed="rId4">
            <a:alphaModFix/>
          </a:blip>
          <a:srcRect/>
          <a:stretch/>
        </p:blipFill>
        <p:spPr>
          <a:xfrm>
            <a:off x="190500" y="6251575"/>
            <a:ext cx="309563" cy="493713"/>
          </a:xfrm>
          <a:prstGeom prst="rect">
            <a:avLst/>
          </a:prstGeom>
          <a:noFill/>
          <a:ln>
            <a:noFill/>
          </a:ln>
        </p:spPr>
      </p:pic>
      <p:pic>
        <p:nvPicPr>
          <p:cNvPr id="1032" name="Google Shape;1032;p57"/>
          <p:cNvPicPr preferRelativeResize="0"/>
          <p:nvPr/>
        </p:nvPicPr>
        <p:blipFill rotWithShape="1">
          <a:blip r:embed="rId5">
            <a:alphaModFix/>
          </a:blip>
          <a:srcRect/>
          <a:stretch/>
        </p:blipFill>
        <p:spPr>
          <a:xfrm>
            <a:off x="7785100" y="6196013"/>
            <a:ext cx="492125" cy="536575"/>
          </a:xfrm>
          <a:prstGeom prst="rect">
            <a:avLst/>
          </a:prstGeom>
          <a:noFill/>
          <a:ln>
            <a:noFill/>
          </a:ln>
        </p:spPr>
      </p:pic>
      <p:sp>
        <p:nvSpPr>
          <p:cNvPr id="1033" name="Google Shape;1033;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4" name="Google Shape;1034;p57"/>
          <p:cNvSpPr>
            <a:spLocks noGrp="1"/>
          </p:cNvSpPr>
          <p:nvPr>
            <p:ph type="pic" idx="2"/>
          </p:nvPr>
        </p:nvSpPr>
        <p:spPr>
          <a:xfrm>
            <a:off x="9093038" y="1058781"/>
            <a:ext cx="2715768" cy="2715768"/>
          </a:xfrm>
          <a:prstGeom prst="rect">
            <a:avLst/>
          </a:prstGeom>
          <a:noFill/>
          <a:ln>
            <a:noFill/>
          </a:ln>
        </p:spPr>
      </p:sp>
      <p:sp>
        <p:nvSpPr>
          <p:cNvPr id="1035" name="Google Shape;1035;p5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5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5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5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5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5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57"/>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
        <p:cNvGrpSpPr/>
        <p:nvPr/>
      </p:nvGrpSpPr>
      <p:grpSpPr>
        <a:xfrm>
          <a:off x="0" y="0"/>
          <a:ext cx="0" cy="0"/>
          <a:chOff x="0" y="0"/>
          <a:chExt cx="0" cy="0"/>
        </a:xfrm>
      </p:grpSpPr>
      <p:grpSp>
        <p:nvGrpSpPr>
          <p:cNvPr id="112" name="Google Shape;112;p94"/>
          <p:cNvGrpSpPr/>
          <p:nvPr/>
        </p:nvGrpSpPr>
        <p:grpSpPr>
          <a:xfrm>
            <a:off x="0" y="5607050"/>
            <a:ext cx="12196763" cy="84138"/>
            <a:chOff x="-33239" y="5603791"/>
            <a:chExt cx="9147324" cy="83414"/>
          </a:xfrm>
        </p:grpSpPr>
        <p:cxnSp>
          <p:nvCxnSpPr>
            <p:cNvPr id="113" name="Google Shape;113;p94"/>
            <p:cNvCxnSpPr/>
            <p:nvPr/>
          </p:nvCxnSpPr>
          <p:spPr>
            <a:xfrm>
              <a:off x="-29914" y="5603791"/>
              <a:ext cx="9143999" cy="0"/>
            </a:xfrm>
            <a:prstGeom prst="straightConnector1">
              <a:avLst/>
            </a:prstGeom>
            <a:noFill/>
            <a:ln w="88900" cap="flat" cmpd="sng">
              <a:solidFill>
                <a:srgbClr val="006FB6"/>
              </a:solidFill>
              <a:prstDash val="solid"/>
              <a:round/>
              <a:headEnd type="none" w="med" len="med"/>
              <a:tailEnd type="none" w="med" len="med"/>
            </a:ln>
          </p:spPr>
        </p:cxnSp>
        <p:cxnSp>
          <p:nvCxnSpPr>
            <p:cNvPr id="114" name="Google Shape;114;p94"/>
            <p:cNvCxnSpPr/>
            <p:nvPr/>
          </p:nvCxnSpPr>
          <p:spPr>
            <a:xfrm>
              <a:off x="-33239" y="5687205"/>
              <a:ext cx="9144000" cy="0"/>
            </a:xfrm>
            <a:prstGeom prst="straightConnector1">
              <a:avLst/>
            </a:prstGeom>
            <a:noFill/>
            <a:ln w="38100" cap="flat" cmpd="sng">
              <a:solidFill>
                <a:srgbClr val="96C93E"/>
              </a:solidFill>
              <a:prstDash val="solid"/>
              <a:round/>
              <a:headEnd type="none" w="med" len="med"/>
              <a:tailEnd type="none" w="med" len="med"/>
            </a:ln>
          </p:spPr>
        </p:cxnSp>
      </p:grpSp>
      <p:sp>
        <p:nvSpPr>
          <p:cNvPr id="115" name="Google Shape;115;p94"/>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94"/>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4"/>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042"/>
        <p:cNvGrpSpPr/>
        <p:nvPr/>
      </p:nvGrpSpPr>
      <p:grpSpPr>
        <a:xfrm>
          <a:off x="0" y="0"/>
          <a:ext cx="0" cy="0"/>
          <a:chOff x="0" y="0"/>
          <a:chExt cx="0" cy="0"/>
        </a:xfrm>
      </p:grpSpPr>
      <p:cxnSp>
        <p:nvCxnSpPr>
          <p:cNvPr id="1043" name="Google Shape;1043;p58"/>
          <p:cNvCxnSpPr/>
          <p:nvPr/>
        </p:nvCxnSpPr>
        <p:spPr>
          <a:xfrm>
            <a:off x="3714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44" name="Google Shape;1044;p58"/>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45" name="Google Shape;1045;p58"/>
          <p:cNvCxnSpPr/>
          <p:nvPr/>
        </p:nvCxnSpPr>
        <p:spPr>
          <a:xfrm>
            <a:off x="57038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1046" name="Google Shape;1046;p58"/>
          <p:cNvPicPr preferRelativeResize="0"/>
          <p:nvPr/>
        </p:nvPicPr>
        <p:blipFill rotWithShape="1">
          <a:blip r:embed="rId2">
            <a:alphaModFix/>
          </a:blip>
          <a:srcRect/>
          <a:stretch/>
        </p:blipFill>
        <p:spPr>
          <a:xfrm>
            <a:off x="2476500" y="6324600"/>
            <a:ext cx="530225" cy="498475"/>
          </a:xfrm>
          <a:prstGeom prst="rect">
            <a:avLst/>
          </a:prstGeom>
          <a:noFill/>
          <a:ln>
            <a:noFill/>
          </a:ln>
        </p:spPr>
      </p:pic>
      <p:pic>
        <p:nvPicPr>
          <p:cNvPr id="1047" name="Google Shape;1047;p58"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048" name="Google Shape;1048;p58"/>
          <p:cNvPicPr preferRelativeResize="0"/>
          <p:nvPr/>
        </p:nvPicPr>
        <p:blipFill rotWithShape="1">
          <a:blip r:embed="rId4">
            <a:alphaModFix/>
          </a:blip>
          <a:srcRect/>
          <a:stretch/>
        </p:blipFill>
        <p:spPr>
          <a:xfrm>
            <a:off x="190500" y="6251575"/>
            <a:ext cx="309563" cy="493713"/>
          </a:xfrm>
          <a:prstGeom prst="rect">
            <a:avLst/>
          </a:prstGeom>
          <a:noFill/>
          <a:ln>
            <a:noFill/>
          </a:ln>
        </p:spPr>
      </p:pic>
      <p:pic>
        <p:nvPicPr>
          <p:cNvPr id="1049" name="Google Shape;1049;p58"/>
          <p:cNvPicPr preferRelativeResize="0"/>
          <p:nvPr/>
        </p:nvPicPr>
        <p:blipFill rotWithShape="1">
          <a:blip r:embed="rId5">
            <a:alphaModFix/>
          </a:blip>
          <a:srcRect/>
          <a:stretch/>
        </p:blipFill>
        <p:spPr>
          <a:xfrm>
            <a:off x="7785100" y="6196013"/>
            <a:ext cx="492125" cy="536575"/>
          </a:xfrm>
          <a:prstGeom prst="rect">
            <a:avLst/>
          </a:prstGeom>
          <a:noFill/>
          <a:ln>
            <a:noFill/>
          </a:ln>
        </p:spPr>
      </p:pic>
      <p:sp>
        <p:nvSpPr>
          <p:cNvPr id="1050" name="Google Shape;1050;p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1" name="Google Shape;1051;p58"/>
          <p:cNvSpPr>
            <a:spLocks noGrp="1"/>
          </p:cNvSpPr>
          <p:nvPr>
            <p:ph type="pic" idx="2"/>
          </p:nvPr>
        </p:nvSpPr>
        <p:spPr>
          <a:xfrm>
            <a:off x="8953152" y="1444919"/>
            <a:ext cx="2916936" cy="2596896"/>
          </a:xfrm>
          <a:prstGeom prst="rect">
            <a:avLst/>
          </a:prstGeom>
          <a:noFill/>
          <a:ln>
            <a:noFill/>
          </a:ln>
        </p:spPr>
      </p:sp>
      <p:sp>
        <p:nvSpPr>
          <p:cNvPr id="1052" name="Google Shape;1052;p58"/>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58"/>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054"/>
        <p:cNvGrpSpPr/>
        <p:nvPr/>
      </p:nvGrpSpPr>
      <p:grpSpPr>
        <a:xfrm>
          <a:off x="0" y="0"/>
          <a:ext cx="0" cy="0"/>
          <a:chOff x="0" y="0"/>
          <a:chExt cx="0" cy="0"/>
        </a:xfrm>
      </p:grpSpPr>
      <p:cxnSp>
        <p:nvCxnSpPr>
          <p:cNvPr id="1055" name="Google Shape;1055;p59"/>
          <p:cNvCxnSpPr/>
          <p:nvPr/>
        </p:nvCxnSpPr>
        <p:spPr>
          <a:xfrm>
            <a:off x="3714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56" name="Google Shape;1056;p59"/>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57" name="Google Shape;1057;p59"/>
          <p:cNvCxnSpPr/>
          <p:nvPr/>
        </p:nvCxnSpPr>
        <p:spPr>
          <a:xfrm>
            <a:off x="57038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1058" name="Google Shape;1058;p59"/>
          <p:cNvPicPr preferRelativeResize="0"/>
          <p:nvPr/>
        </p:nvPicPr>
        <p:blipFill rotWithShape="1">
          <a:blip r:embed="rId2">
            <a:alphaModFix/>
          </a:blip>
          <a:srcRect/>
          <a:stretch/>
        </p:blipFill>
        <p:spPr>
          <a:xfrm>
            <a:off x="2476500" y="6324600"/>
            <a:ext cx="530225" cy="498475"/>
          </a:xfrm>
          <a:prstGeom prst="rect">
            <a:avLst/>
          </a:prstGeom>
          <a:noFill/>
          <a:ln>
            <a:noFill/>
          </a:ln>
        </p:spPr>
      </p:pic>
      <p:pic>
        <p:nvPicPr>
          <p:cNvPr id="1059" name="Google Shape;1059;p59"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060" name="Google Shape;1060;p59"/>
          <p:cNvPicPr preferRelativeResize="0"/>
          <p:nvPr/>
        </p:nvPicPr>
        <p:blipFill rotWithShape="1">
          <a:blip r:embed="rId4">
            <a:alphaModFix/>
          </a:blip>
          <a:srcRect/>
          <a:stretch/>
        </p:blipFill>
        <p:spPr>
          <a:xfrm>
            <a:off x="190500" y="6251575"/>
            <a:ext cx="309563" cy="493713"/>
          </a:xfrm>
          <a:prstGeom prst="rect">
            <a:avLst/>
          </a:prstGeom>
          <a:noFill/>
          <a:ln>
            <a:noFill/>
          </a:ln>
        </p:spPr>
      </p:pic>
      <p:pic>
        <p:nvPicPr>
          <p:cNvPr id="1061" name="Google Shape;1061;p59"/>
          <p:cNvPicPr preferRelativeResize="0"/>
          <p:nvPr/>
        </p:nvPicPr>
        <p:blipFill rotWithShape="1">
          <a:blip r:embed="rId5">
            <a:alphaModFix/>
          </a:blip>
          <a:srcRect/>
          <a:stretch/>
        </p:blipFill>
        <p:spPr>
          <a:xfrm>
            <a:off x="7785100" y="6196013"/>
            <a:ext cx="492125" cy="536575"/>
          </a:xfrm>
          <a:prstGeom prst="rect">
            <a:avLst/>
          </a:prstGeom>
          <a:noFill/>
          <a:ln>
            <a:noFill/>
          </a:ln>
        </p:spPr>
      </p:pic>
      <p:sp>
        <p:nvSpPr>
          <p:cNvPr id="1062" name="Google Shape;1062;p59"/>
          <p:cNvSpPr>
            <a:spLocks noGrp="1"/>
          </p:cNvSpPr>
          <p:nvPr>
            <p:ph type="pic" idx="2"/>
          </p:nvPr>
        </p:nvSpPr>
        <p:spPr>
          <a:xfrm>
            <a:off x="9810967" y="1562916"/>
            <a:ext cx="1152144" cy="1143000"/>
          </a:xfrm>
          <a:prstGeom prst="rect">
            <a:avLst/>
          </a:prstGeom>
          <a:noFill/>
          <a:ln>
            <a:noFill/>
          </a:ln>
        </p:spPr>
      </p:sp>
      <p:sp>
        <p:nvSpPr>
          <p:cNvPr id="1063" name="Google Shape;1063;p59"/>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59"/>
          <p:cNvSpPr>
            <a:spLocks noGrp="1"/>
          </p:cNvSpPr>
          <p:nvPr>
            <p:ph type="pic" idx="3"/>
          </p:nvPr>
        </p:nvSpPr>
        <p:spPr>
          <a:xfrm>
            <a:off x="9757009" y="3260706"/>
            <a:ext cx="1216152" cy="987552"/>
          </a:xfrm>
          <a:prstGeom prst="rect">
            <a:avLst/>
          </a:prstGeom>
          <a:noFill/>
          <a:ln>
            <a:noFill/>
          </a:ln>
        </p:spPr>
      </p:sp>
      <p:sp>
        <p:nvSpPr>
          <p:cNvPr id="1065" name="Google Shape;1065;p59"/>
          <p:cNvSpPr>
            <a:spLocks noGrp="1"/>
          </p:cNvSpPr>
          <p:nvPr>
            <p:ph type="pic" idx="4"/>
          </p:nvPr>
        </p:nvSpPr>
        <p:spPr>
          <a:xfrm>
            <a:off x="9810967" y="4777725"/>
            <a:ext cx="1143000" cy="1143000"/>
          </a:xfrm>
          <a:prstGeom prst="rect">
            <a:avLst/>
          </a:prstGeom>
          <a:noFill/>
          <a:ln>
            <a:noFill/>
          </a:ln>
        </p:spPr>
      </p:sp>
      <p:sp>
        <p:nvSpPr>
          <p:cNvPr id="1066" name="Google Shape;1066;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067"/>
        <p:cNvGrpSpPr/>
        <p:nvPr/>
      </p:nvGrpSpPr>
      <p:grpSpPr>
        <a:xfrm>
          <a:off x="0" y="0"/>
          <a:ext cx="0" cy="0"/>
          <a:chOff x="0" y="0"/>
          <a:chExt cx="0" cy="0"/>
        </a:xfrm>
      </p:grpSpPr>
      <p:pic>
        <p:nvPicPr>
          <p:cNvPr id="1068" name="Google Shape;1068;p147"/>
          <p:cNvPicPr preferRelativeResize="0"/>
          <p:nvPr/>
        </p:nvPicPr>
        <p:blipFill rotWithShape="1">
          <a:blip r:embed="rId2">
            <a:alphaModFix/>
          </a:blip>
          <a:srcRect/>
          <a:stretch/>
        </p:blipFill>
        <p:spPr>
          <a:xfrm>
            <a:off x="179388" y="6246813"/>
            <a:ext cx="309562" cy="493712"/>
          </a:xfrm>
          <a:prstGeom prst="rect">
            <a:avLst/>
          </a:prstGeom>
          <a:noFill/>
          <a:ln>
            <a:noFill/>
          </a:ln>
        </p:spPr>
      </p:pic>
      <p:cxnSp>
        <p:nvCxnSpPr>
          <p:cNvPr id="1069" name="Google Shape;1069;p147"/>
          <p:cNvCxnSpPr/>
          <p:nvPr/>
        </p:nvCxnSpPr>
        <p:spPr>
          <a:xfrm>
            <a:off x="371475"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1070" name="Google Shape;1070;p147"/>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071" name="Google Shape;1071;p147"/>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1072" name="Google Shape;1072;p147"/>
          <p:cNvPicPr preferRelativeResize="0"/>
          <p:nvPr/>
        </p:nvPicPr>
        <p:blipFill rotWithShape="1">
          <a:blip r:embed="rId3">
            <a:alphaModFix/>
          </a:blip>
          <a:srcRect/>
          <a:stretch/>
        </p:blipFill>
        <p:spPr>
          <a:xfrm>
            <a:off x="7785100" y="6196013"/>
            <a:ext cx="492125" cy="536575"/>
          </a:xfrm>
          <a:prstGeom prst="rect">
            <a:avLst/>
          </a:prstGeom>
          <a:noFill/>
          <a:ln>
            <a:noFill/>
          </a:ln>
        </p:spPr>
      </p:pic>
      <p:pic>
        <p:nvPicPr>
          <p:cNvPr id="1073" name="Google Shape;1073;p147"/>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1074" name="Google Shape;1074;p147" descr="A picture containing vector graphicsDescription automatically generated"/>
          <p:cNvPicPr preferRelativeResize="0"/>
          <p:nvPr/>
        </p:nvPicPr>
        <p:blipFill rotWithShape="1">
          <a:blip r:embed="rId5">
            <a:alphaModFix/>
          </a:blip>
          <a:srcRect/>
          <a:stretch/>
        </p:blipFill>
        <p:spPr>
          <a:xfrm>
            <a:off x="5064125" y="6196013"/>
            <a:ext cx="687388" cy="615950"/>
          </a:xfrm>
          <a:prstGeom prst="rect">
            <a:avLst/>
          </a:prstGeom>
          <a:noFill/>
          <a:ln>
            <a:noFill/>
          </a:ln>
        </p:spPr>
      </p:pic>
      <p:sp>
        <p:nvSpPr>
          <p:cNvPr id="1075" name="Google Shape;1075;p1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6" name="Google Shape;1076;p147"/>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147"/>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147"/>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147"/>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147"/>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1081"/>
        <p:cNvGrpSpPr/>
        <p:nvPr/>
      </p:nvGrpSpPr>
      <p:grpSpPr>
        <a:xfrm>
          <a:off x="0" y="0"/>
          <a:ext cx="0" cy="0"/>
          <a:chOff x="0" y="0"/>
          <a:chExt cx="0" cy="0"/>
        </a:xfrm>
      </p:grpSpPr>
      <p:cxnSp>
        <p:nvCxnSpPr>
          <p:cNvPr id="1082" name="Google Shape;1082;p148"/>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083" name="Google Shape;1083;p148"/>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1084" name="Google Shape;1084;p148"/>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1085" name="Google Shape;1085;p148"/>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1086" name="Google Shape;1086;p148"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087" name="Google Shape;1087;p148"/>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1088" name="Google Shape;1088;p148"/>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1089" name="Google Shape;1089;p1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0" name="Google Shape;1090;p148"/>
          <p:cNvSpPr>
            <a:spLocks noGrp="1"/>
          </p:cNvSpPr>
          <p:nvPr>
            <p:ph type="pic" idx="2"/>
          </p:nvPr>
        </p:nvSpPr>
        <p:spPr>
          <a:xfrm>
            <a:off x="9282749" y="1283634"/>
            <a:ext cx="2377440" cy="3172968"/>
          </a:xfrm>
          <a:prstGeom prst="rect">
            <a:avLst/>
          </a:prstGeom>
          <a:noFill/>
          <a:ln>
            <a:noFill/>
          </a:ln>
        </p:spPr>
      </p:sp>
      <p:sp>
        <p:nvSpPr>
          <p:cNvPr id="1091" name="Google Shape;1091;p148"/>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14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3" name="Google Shape;1093;p14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4" name="Google Shape;1094;p14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5" name="Google Shape;1095;p14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6" name="Google Shape;1096;p14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7" name="Google Shape;1097;p14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8" name="Google Shape;1098;p14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9" name="Google Shape;1099;p14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100"/>
        <p:cNvGrpSpPr/>
        <p:nvPr/>
      </p:nvGrpSpPr>
      <p:grpSpPr>
        <a:xfrm>
          <a:off x="0" y="0"/>
          <a:ext cx="0" cy="0"/>
          <a:chOff x="0" y="0"/>
          <a:chExt cx="0" cy="0"/>
        </a:xfrm>
      </p:grpSpPr>
      <p:cxnSp>
        <p:nvCxnSpPr>
          <p:cNvPr id="1101" name="Google Shape;1101;p149"/>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102" name="Google Shape;1102;p149"/>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1103" name="Google Shape;1103;p149"/>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1104" name="Google Shape;1104;p149"/>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1105" name="Google Shape;1105;p149"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106" name="Google Shape;1106;p149"/>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1107" name="Google Shape;1107;p149"/>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1108" name="Google Shape;1108;p1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9" name="Google Shape;1109;p149"/>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p149"/>
          <p:cNvSpPr>
            <a:spLocks noGrp="1"/>
          </p:cNvSpPr>
          <p:nvPr>
            <p:ph type="pic" idx="2"/>
          </p:nvPr>
        </p:nvSpPr>
        <p:spPr>
          <a:xfrm>
            <a:off x="8832388" y="1251284"/>
            <a:ext cx="3251581" cy="2498913"/>
          </a:xfrm>
          <a:prstGeom prst="rect">
            <a:avLst/>
          </a:prstGeom>
          <a:noFill/>
          <a:ln>
            <a:noFill/>
          </a:ln>
        </p:spPr>
      </p:sp>
      <p:sp>
        <p:nvSpPr>
          <p:cNvPr id="1111" name="Google Shape;1111;p149"/>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112"/>
        <p:cNvGrpSpPr/>
        <p:nvPr/>
      </p:nvGrpSpPr>
      <p:grpSpPr>
        <a:xfrm>
          <a:off x="0" y="0"/>
          <a:ext cx="0" cy="0"/>
          <a:chOff x="0" y="0"/>
          <a:chExt cx="0" cy="0"/>
        </a:xfrm>
      </p:grpSpPr>
      <p:cxnSp>
        <p:nvCxnSpPr>
          <p:cNvPr id="1113" name="Google Shape;1113;p150"/>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114" name="Google Shape;1114;p150"/>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1115" name="Google Shape;1115;p150"/>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1116" name="Google Shape;1116;p150"/>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1117" name="Google Shape;1117;p150"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118" name="Google Shape;1118;p150"/>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1119" name="Google Shape;1119;p150"/>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1120" name="Google Shape;1120;p1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1" name="Google Shape;1121;p150"/>
          <p:cNvSpPr>
            <a:spLocks noGrp="1"/>
          </p:cNvSpPr>
          <p:nvPr>
            <p:ph type="pic" idx="2"/>
          </p:nvPr>
        </p:nvSpPr>
        <p:spPr>
          <a:xfrm>
            <a:off x="9209369" y="1251283"/>
            <a:ext cx="2404501" cy="2950013"/>
          </a:xfrm>
          <a:prstGeom prst="rect">
            <a:avLst/>
          </a:prstGeom>
          <a:noFill/>
          <a:ln>
            <a:noFill/>
          </a:ln>
        </p:spPr>
      </p:sp>
      <p:sp>
        <p:nvSpPr>
          <p:cNvPr id="1122" name="Google Shape;1122;p150"/>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150"/>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150"/>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5"/>
        <p:cNvGrpSpPr/>
        <p:nvPr/>
      </p:nvGrpSpPr>
      <p:grpSpPr>
        <a:xfrm>
          <a:off x="0" y="0"/>
          <a:ext cx="0" cy="0"/>
          <a:chOff x="0" y="0"/>
          <a:chExt cx="0" cy="0"/>
        </a:xfrm>
      </p:grpSpPr>
      <p:sp>
        <p:nvSpPr>
          <p:cNvPr id="1126" name="Google Shape;1126;p1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7" name="Google Shape;1127;p151"/>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151"/>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p151"/>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151"/>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1"/>
        <p:cNvGrpSpPr/>
        <p:nvPr/>
      </p:nvGrpSpPr>
      <p:grpSpPr>
        <a:xfrm>
          <a:off x="0" y="0"/>
          <a:ext cx="0" cy="0"/>
          <a:chOff x="0" y="0"/>
          <a:chExt cx="0" cy="0"/>
        </a:xfrm>
      </p:grpSpPr>
      <p:sp>
        <p:nvSpPr>
          <p:cNvPr id="1132" name="Google Shape;1132;p1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133"/>
        <p:cNvGrpSpPr/>
        <p:nvPr/>
      </p:nvGrpSpPr>
      <p:grpSpPr>
        <a:xfrm>
          <a:off x="0" y="0"/>
          <a:ext cx="0" cy="0"/>
          <a:chOff x="0" y="0"/>
          <a:chExt cx="0" cy="0"/>
        </a:xfrm>
      </p:grpSpPr>
      <p:cxnSp>
        <p:nvCxnSpPr>
          <p:cNvPr id="1134" name="Google Shape;1134;p153"/>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135" name="Google Shape;1135;p153"/>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1136" name="Google Shape;1136;p153"/>
          <p:cNvCxnSpPr/>
          <p:nvPr/>
        </p:nvCxnSpPr>
        <p:spPr>
          <a:xfrm>
            <a:off x="5703888" y="6565900"/>
            <a:ext cx="2081212" cy="0"/>
          </a:xfrm>
          <a:prstGeom prst="straightConnector1">
            <a:avLst/>
          </a:prstGeom>
          <a:noFill/>
          <a:ln w="25400" cap="flat" cmpd="sng">
            <a:solidFill>
              <a:srgbClr val="006FB6"/>
            </a:solidFill>
            <a:prstDash val="solid"/>
            <a:round/>
            <a:headEnd type="none" w="med" len="med"/>
            <a:tailEnd type="none" w="med" len="med"/>
          </a:ln>
        </p:spPr>
      </p:cxnSp>
      <p:pic>
        <p:nvPicPr>
          <p:cNvPr id="1137" name="Google Shape;1137;p153"/>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1138" name="Google Shape;1138;p153"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139" name="Google Shape;1139;p153"/>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1140" name="Google Shape;1140;p153"/>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1141" name="Google Shape;1141;p1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2" name="Google Shape;1142;p153"/>
          <p:cNvSpPr>
            <a:spLocks noGrp="1"/>
          </p:cNvSpPr>
          <p:nvPr>
            <p:ph type="pic" idx="2"/>
          </p:nvPr>
        </p:nvSpPr>
        <p:spPr>
          <a:xfrm>
            <a:off x="8916576" y="1661249"/>
            <a:ext cx="2990088" cy="2715768"/>
          </a:xfrm>
          <a:prstGeom prst="rect">
            <a:avLst/>
          </a:prstGeom>
          <a:noFill/>
          <a:ln>
            <a:noFill/>
          </a:ln>
        </p:spPr>
      </p:sp>
      <p:sp>
        <p:nvSpPr>
          <p:cNvPr id="1143" name="Google Shape;1143;p153"/>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4" name="Google Shape;1144;p153"/>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153"/>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p153"/>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47"/>
        <p:cNvGrpSpPr/>
        <p:nvPr/>
      </p:nvGrpSpPr>
      <p:grpSpPr>
        <a:xfrm>
          <a:off x="0" y="0"/>
          <a:ext cx="0" cy="0"/>
          <a:chOff x="0" y="0"/>
          <a:chExt cx="0" cy="0"/>
        </a:xfrm>
      </p:grpSpPr>
      <p:cxnSp>
        <p:nvCxnSpPr>
          <p:cNvPr id="1148" name="Google Shape;1148;p154"/>
          <p:cNvCxnSpPr/>
          <p:nvPr/>
        </p:nvCxnSpPr>
        <p:spPr>
          <a:xfrm>
            <a:off x="3714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149" name="Google Shape;1149;p154"/>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150" name="Google Shape;1150;p154"/>
          <p:cNvCxnSpPr/>
          <p:nvPr/>
        </p:nvCxnSpPr>
        <p:spPr>
          <a:xfrm>
            <a:off x="57038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1151" name="Google Shape;1151;p154"/>
          <p:cNvPicPr preferRelativeResize="0"/>
          <p:nvPr/>
        </p:nvPicPr>
        <p:blipFill rotWithShape="1">
          <a:blip r:embed="rId2">
            <a:alphaModFix/>
          </a:blip>
          <a:srcRect/>
          <a:stretch/>
        </p:blipFill>
        <p:spPr>
          <a:xfrm>
            <a:off x="2476500" y="6324600"/>
            <a:ext cx="530225" cy="498475"/>
          </a:xfrm>
          <a:prstGeom prst="rect">
            <a:avLst/>
          </a:prstGeom>
          <a:noFill/>
          <a:ln>
            <a:noFill/>
          </a:ln>
        </p:spPr>
      </p:pic>
      <p:pic>
        <p:nvPicPr>
          <p:cNvPr id="1152" name="Google Shape;1152;p154"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153" name="Google Shape;1153;p154"/>
          <p:cNvPicPr preferRelativeResize="0"/>
          <p:nvPr/>
        </p:nvPicPr>
        <p:blipFill rotWithShape="1">
          <a:blip r:embed="rId4">
            <a:alphaModFix/>
          </a:blip>
          <a:srcRect/>
          <a:stretch/>
        </p:blipFill>
        <p:spPr>
          <a:xfrm>
            <a:off x="190500" y="6251575"/>
            <a:ext cx="309563" cy="493713"/>
          </a:xfrm>
          <a:prstGeom prst="rect">
            <a:avLst/>
          </a:prstGeom>
          <a:noFill/>
          <a:ln>
            <a:noFill/>
          </a:ln>
        </p:spPr>
      </p:pic>
      <p:pic>
        <p:nvPicPr>
          <p:cNvPr id="1154" name="Google Shape;1154;p154"/>
          <p:cNvPicPr preferRelativeResize="0"/>
          <p:nvPr/>
        </p:nvPicPr>
        <p:blipFill rotWithShape="1">
          <a:blip r:embed="rId5">
            <a:alphaModFix/>
          </a:blip>
          <a:srcRect/>
          <a:stretch/>
        </p:blipFill>
        <p:spPr>
          <a:xfrm>
            <a:off x="7785100" y="6196013"/>
            <a:ext cx="492125" cy="536575"/>
          </a:xfrm>
          <a:prstGeom prst="rect">
            <a:avLst/>
          </a:prstGeom>
          <a:noFill/>
          <a:ln>
            <a:noFill/>
          </a:ln>
        </p:spPr>
      </p:pic>
      <p:sp>
        <p:nvSpPr>
          <p:cNvPr id="1155" name="Google Shape;1155;p1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6" name="Google Shape;1156;p154"/>
          <p:cNvSpPr>
            <a:spLocks noGrp="1"/>
          </p:cNvSpPr>
          <p:nvPr>
            <p:ph type="pic" idx="2"/>
          </p:nvPr>
        </p:nvSpPr>
        <p:spPr>
          <a:xfrm>
            <a:off x="9093038" y="1058781"/>
            <a:ext cx="2715768" cy="2715768"/>
          </a:xfrm>
          <a:prstGeom prst="rect">
            <a:avLst/>
          </a:prstGeom>
          <a:noFill/>
          <a:ln>
            <a:noFill/>
          </a:ln>
        </p:spPr>
      </p:sp>
      <p:sp>
        <p:nvSpPr>
          <p:cNvPr id="1157" name="Google Shape;1157;p1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8" name="Google Shape;1158;p1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1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p1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1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1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1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118"/>
        <p:cNvGrpSpPr/>
        <p:nvPr/>
      </p:nvGrpSpPr>
      <p:grpSpPr>
        <a:xfrm>
          <a:off x="0" y="0"/>
          <a:ext cx="0" cy="0"/>
          <a:chOff x="0" y="0"/>
          <a:chExt cx="0" cy="0"/>
        </a:xfrm>
      </p:grpSpPr>
      <p:pic>
        <p:nvPicPr>
          <p:cNvPr id="119" name="Google Shape;119;p95"/>
          <p:cNvPicPr preferRelativeResize="0"/>
          <p:nvPr/>
        </p:nvPicPr>
        <p:blipFill rotWithShape="1">
          <a:blip r:embed="rId2">
            <a:alphaModFix/>
          </a:blip>
          <a:srcRect/>
          <a:stretch/>
        </p:blipFill>
        <p:spPr>
          <a:xfrm>
            <a:off x="2097088" y="6246813"/>
            <a:ext cx="309562" cy="493712"/>
          </a:xfrm>
          <a:prstGeom prst="rect">
            <a:avLst/>
          </a:prstGeom>
          <a:noFill/>
          <a:ln>
            <a:noFill/>
          </a:ln>
        </p:spPr>
      </p:pic>
      <p:cxnSp>
        <p:nvCxnSpPr>
          <p:cNvPr id="120" name="Google Shape;120;p95"/>
          <p:cNvCxnSpPr/>
          <p:nvPr/>
        </p:nvCxnSpPr>
        <p:spPr>
          <a:xfrm>
            <a:off x="-30163" y="6567488"/>
            <a:ext cx="2082801" cy="0"/>
          </a:xfrm>
          <a:prstGeom prst="straightConnector1">
            <a:avLst/>
          </a:prstGeom>
          <a:noFill/>
          <a:ln w="25400" cap="flat" cmpd="sng">
            <a:solidFill>
              <a:srgbClr val="006FB6"/>
            </a:solidFill>
            <a:prstDash val="solid"/>
            <a:round/>
            <a:headEnd type="none" w="med" len="med"/>
            <a:tailEnd type="none" w="med" len="med"/>
          </a:ln>
        </p:spPr>
      </p:cxnSp>
      <p:cxnSp>
        <p:nvCxnSpPr>
          <p:cNvPr id="121" name="Google Shape;121;p95"/>
          <p:cNvCxnSpPr/>
          <p:nvPr/>
        </p:nvCxnSpPr>
        <p:spPr>
          <a:xfrm>
            <a:off x="22891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22" name="Google Shape;122;p95"/>
          <p:cNvCxnSpPr/>
          <p:nvPr/>
        </p:nvCxnSpPr>
        <p:spPr>
          <a:xfrm>
            <a:off x="4926013"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23" name="Google Shape;123;p95"/>
          <p:cNvCxnSpPr/>
          <p:nvPr/>
        </p:nvCxnSpPr>
        <p:spPr>
          <a:xfrm>
            <a:off x="7621588"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24" name="Google Shape;124;p95"/>
          <p:cNvCxnSpPr/>
          <p:nvPr/>
        </p:nvCxnSpPr>
        <p:spPr>
          <a:xfrm>
            <a:off x="10120313" y="6583363"/>
            <a:ext cx="2082800" cy="0"/>
          </a:xfrm>
          <a:prstGeom prst="straightConnector1">
            <a:avLst/>
          </a:prstGeom>
          <a:noFill/>
          <a:ln w="25400" cap="flat" cmpd="sng">
            <a:solidFill>
              <a:srgbClr val="006FB6"/>
            </a:solidFill>
            <a:prstDash val="solid"/>
            <a:round/>
            <a:headEnd type="none" w="med" len="med"/>
            <a:tailEnd type="none" w="med" len="med"/>
          </a:ln>
        </p:spPr>
      </p:cxnSp>
      <p:pic>
        <p:nvPicPr>
          <p:cNvPr id="125" name="Google Shape;125;p95"/>
          <p:cNvPicPr preferRelativeResize="0"/>
          <p:nvPr/>
        </p:nvPicPr>
        <p:blipFill rotWithShape="1">
          <a:blip r:embed="rId3">
            <a:alphaModFix/>
          </a:blip>
          <a:srcRect/>
          <a:stretch/>
        </p:blipFill>
        <p:spPr>
          <a:xfrm>
            <a:off x="9702800" y="6196013"/>
            <a:ext cx="492125" cy="536575"/>
          </a:xfrm>
          <a:prstGeom prst="rect">
            <a:avLst/>
          </a:prstGeom>
          <a:noFill/>
          <a:ln>
            <a:noFill/>
          </a:ln>
        </p:spPr>
      </p:pic>
      <p:pic>
        <p:nvPicPr>
          <p:cNvPr id="126" name="Google Shape;126;p95"/>
          <p:cNvPicPr preferRelativeResize="0"/>
          <p:nvPr/>
        </p:nvPicPr>
        <p:blipFill rotWithShape="1">
          <a:blip r:embed="rId4">
            <a:alphaModFix/>
          </a:blip>
          <a:srcRect/>
          <a:stretch/>
        </p:blipFill>
        <p:spPr>
          <a:xfrm>
            <a:off x="4457700" y="6324600"/>
            <a:ext cx="530225" cy="498475"/>
          </a:xfrm>
          <a:prstGeom prst="rect">
            <a:avLst/>
          </a:prstGeom>
          <a:noFill/>
          <a:ln>
            <a:noFill/>
          </a:ln>
        </p:spPr>
      </p:pic>
      <p:pic>
        <p:nvPicPr>
          <p:cNvPr id="127" name="Google Shape;127;p95" descr="A picture containing vector graphicsDescription automatically generated"/>
          <p:cNvPicPr preferRelativeResize="0"/>
          <p:nvPr/>
        </p:nvPicPr>
        <p:blipFill rotWithShape="1">
          <a:blip r:embed="rId5">
            <a:alphaModFix/>
          </a:blip>
          <a:srcRect/>
          <a:stretch/>
        </p:blipFill>
        <p:spPr>
          <a:xfrm>
            <a:off x="6981825" y="6196013"/>
            <a:ext cx="687388" cy="615950"/>
          </a:xfrm>
          <a:prstGeom prst="rect">
            <a:avLst/>
          </a:prstGeom>
          <a:noFill/>
          <a:ln>
            <a:noFill/>
          </a:ln>
        </p:spPr>
      </p:pic>
      <p:sp>
        <p:nvSpPr>
          <p:cNvPr id="128" name="Google Shape;128;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9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 name="Google Shape;130;p9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1" name="Google Shape;131;p9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 name="Google Shape;132;p9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3" name="Google Shape;133;p9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 name="Google Shape;134;p9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5" name="Google Shape;135;p9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6" name="Google Shape;136;p9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164"/>
        <p:cNvGrpSpPr/>
        <p:nvPr/>
      </p:nvGrpSpPr>
      <p:grpSpPr>
        <a:xfrm>
          <a:off x="0" y="0"/>
          <a:ext cx="0" cy="0"/>
          <a:chOff x="0" y="0"/>
          <a:chExt cx="0" cy="0"/>
        </a:xfrm>
      </p:grpSpPr>
      <p:cxnSp>
        <p:nvCxnSpPr>
          <p:cNvPr id="1165" name="Google Shape;1165;p155"/>
          <p:cNvCxnSpPr/>
          <p:nvPr/>
        </p:nvCxnSpPr>
        <p:spPr>
          <a:xfrm>
            <a:off x="371475"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166" name="Google Shape;1166;p155"/>
          <p:cNvCxnSpPr/>
          <p:nvPr/>
        </p:nvCxnSpPr>
        <p:spPr>
          <a:xfrm>
            <a:off x="3008313" y="6565900"/>
            <a:ext cx="2082800" cy="0"/>
          </a:xfrm>
          <a:prstGeom prst="straightConnector1">
            <a:avLst/>
          </a:prstGeom>
          <a:noFill/>
          <a:ln w="25400" cap="flat" cmpd="sng">
            <a:solidFill>
              <a:srgbClr val="006FB6"/>
            </a:solidFill>
            <a:prstDash val="solid"/>
            <a:round/>
            <a:headEnd type="none" w="med" len="med"/>
            <a:tailEnd type="none" w="med" len="med"/>
          </a:ln>
        </p:spPr>
      </p:cxnSp>
      <p:cxnSp>
        <p:nvCxnSpPr>
          <p:cNvPr id="1167" name="Google Shape;1167;p155"/>
          <p:cNvCxnSpPr/>
          <p:nvPr/>
        </p:nvCxnSpPr>
        <p:spPr>
          <a:xfrm>
            <a:off x="5703888" y="6565900"/>
            <a:ext cx="2081212" cy="0"/>
          </a:xfrm>
          <a:prstGeom prst="straightConnector1">
            <a:avLst/>
          </a:prstGeom>
          <a:noFill/>
          <a:ln w="25400" cap="flat" cmpd="sng">
            <a:solidFill>
              <a:srgbClr val="96C93E"/>
            </a:solidFill>
            <a:prstDash val="solid"/>
            <a:round/>
            <a:headEnd type="none" w="med" len="med"/>
            <a:tailEnd type="none" w="med" len="med"/>
          </a:ln>
        </p:spPr>
      </p:cxnSp>
      <p:pic>
        <p:nvPicPr>
          <p:cNvPr id="1168" name="Google Shape;1168;p155"/>
          <p:cNvPicPr preferRelativeResize="0"/>
          <p:nvPr/>
        </p:nvPicPr>
        <p:blipFill rotWithShape="1">
          <a:blip r:embed="rId2">
            <a:alphaModFix/>
          </a:blip>
          <a:srcRect/>
          <a:stretch/>
        </p:blipFill>
        <p:spPr>
          <a:xfrm>
            <a:off x="2476500" y="6324600"/>
            <a:ext cx="530225" cy="498475"/>
          </a:xfrm>
          <a:prstGeom prst="rect">
            <a:avLst/>
          </a:prstGeom>
          <a:noFill/>
          <a:ln>
            <a:noFill/>
          </a:ln>
        </p:spPr>
      </p:pic>
      <p:pic>
        <p:nvPicPr>
          <p:cNvPr id="1169" name="Google Shape;1169;p155"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170" name="Google Shape;1170;p155"/>
          <p:cNvPicPr preferRelativeResize="0"/>
          <p:nvPr/>
        </p:nvPicPr>
        <p:blipFill rotWithShape="1">
          <a:blip r:embed="rId4">
            <a:alphaModFix/>
          </a:blip>
          <a:srcRect/>
          <a:stretch/>
        </p:blipFill>
        <p:spPr>
          <a:xfrm>
            <a:off x="190500" y="6251575"/>
            <a:ext cx="309563" cy="493713"/>
          </a:xfrm>
          <a:prstGeom prst="rect">
            <a:avLst/>
          </a:prstGeom>
          <a:noFill/>
          <a:ln>
            <a:noFill/>
          </a:ln>
        </p:spPr>
      </p:pic>
      <p:pic>
        <p:nvPicPr>
          <p:cNvPr id="1171" name="Google Shape;1171;p155"/>
          <p:cNvPicPr preferRelativeResize="0"/>
          <p:nvPr/>
        </p:nvPicPr>
        <p:blipFill rotWithShape="1">
          <a:blip r:embed="rId5">
            <a:alphaModFix/>
          </a:blip>
          <a:srcRect/>
          <a:stretch/>
        </p:blipFill>
        <p:spPr>
          <a:xfrm>
            <a:off x="7785100" y="6196013"/>
            <a:ext cx="492125" cy="536575"/>
          </a:xfrm>
          <a:prstGeom prst="rect">
            <a:avLst/>
          </a:prstGeom>
          <a:noFill/>
          <a:ln>
            <a:noFill/>
          </a:ln>
        </p:spPr>
      </p:pic>
      <p:sp>
        <p:nvSpPr>
          <p:cNvPr id="1172" name="Google Shape;1172;p1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3" name="Google Shape;1173;p155"/>
          <p:cNvSpPr>
            <a:spLocks noGrp="1"/>
          </p:cNvSpPr>
          <p:nvPr>
            <p:ph type="pic" idx="2"/>
          </p:nvPr>
        </p:nvSpPr>
        <p:spPr>
          <a:xfrm>
            <a:off x="9510134" y="1431036"/>
            <a:ext cx="1965960" cy="3995928"/>
          </a:xfrm>
          <a:prstGeom prst="rect">
            <a:avLst/>
          </a:prstGeom>
          <a:noFill/>
          <a:ln>
            <a:noFill/>
          </a:ln>
        </p:spPr>
      </p:sp>
      <p:sp>
        <p:nvSpPr>
          <p:cNvPr id="1174" name="Google Shape;1174;p155"/>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p155"/>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155"/>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155"/>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155"/>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155"/>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155"/>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155"/>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1182"/>
        <p:cNvGrpSpPr/>
        <p:nvPr/>
      </p:nvGrpSpPr>
      <p:grpSpPr>
        <a:xfrm>
          <a:off x="0" y="0"/>
          <a:ext cx="0" cy="0"/>
          <a:chOff x="0" y="0"/>
          <a:chExt cx="0" cy="0"/>
        </a:xfrm>
      </p:grpSpPr>
      <p:cxnSp>
        <p:nvCxnSpPr>
          <p:cNvPr id="1183" name="Google Shape;1183;p156"/>
          <p:cNvCxnSpPr/>
          <p:nvPr/>
        </p:nvCxnSpPr>
        <p:spPr>
          <a:xfrm flipH="1">
            <a:off x="3076575" y="3536950"/>
            <a:ext cx="2603500" cy="1443038"/>
          </a:xfrm>
          <a:prstGeom prst="straightConnector1">
            <a:avLst/>
          </a:prstGeom>
          <a:noFill/>
          <a:ln w="19050" cap="flat" cmpd="sng">
            <a:solidFill>
              <a:schemeClr val="dk1"/>
            </a:solidFill>
            <a:prstDash val="solid"/>
            <a:round/>
            <a:headEnd type="none" w="med" len="med"/>
            <a:tailEnd type="none" w="med" len="med"/>
          </a:ln>
        </p:spPr>
      </p:cxnSp>
      <p:cxnSp>
        <p:nvCxnSpPr>
          <p:cNvPr id="1184" name="Google Shape;1184;p156"/>
          <p:cNvCxnSpPr/>
          <p:nvPr/>
        </p:nvCxnSpPr>
        <p:spPr>
          <a:xfrm>
            <a:off x="5700713" y="3536950"/>
            <a:ext cx="1046162" cy="411163"/>
          </a:xfrm>
          <a:prstGeom prst="straightConnector1">
            <a:avLst/>
          </a:prstGeom>
          <a:noFill/>
          <a:ln w="19050" cap="flat" cmpd="sng">
            <a:solidFill>
              <a:schemeClr val="dk1"/>
            </a:solidFill>
            <a:prstDash val="solid"/>
            <a:round/>
            <a:headEnd type="none" w="med" len="med"/>
            <a:tailEnd type="none" w="med" len="med"/>
          </a:ln>
        </p:spPr>
      </p:cxnSp>
      <p:cxnSp>
        <p:nvCxnSpPr>
          <p:cNvPr id="1185" name="Google Shape;1185;p156"/>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186" name="Google Shape;1186;p156"/>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1187" name="Google Shape;1187;p156"/>
          <p:cNvCxnSpPr/>
          <p:nvPr/>
        </p:nvCxnSpPr>
        <p:spPr>
          <a:xfrm>
            <a:off x="5703888"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1188" name="Google Shape;1188;p156"/>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1189" name="Google Shape;1189;p156"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190" name="Google Shape;1190;p156"/>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1191" name="Google Shape;1191;p156"/>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1192" name="Google Shape;1192;p156"/>
          <p:cNvSpPr/>
          <p:nvPr/>
        </p:nvSpPr>
        <p:spPr>
          <a:xfrm>
            <a:off x="1296988" y="4872038"/>
            <a:ext cx="4160837" cy="769937"/>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6FB6"/>
              </a:solidFill>
              <a:latin typeface="Arial"/>
              <a:ea typeface="Arial"/>
              <a:cs typeface="Arial"/>
              <a:sym typeface="Arial"/>
            </a:endParaRPr>
          </a:p>
        </p:txBody>
      </p:sp>
      <p:sp>
        <p:nvSpPr>
          <p:cNvPr id="1193" name="Google Shape;1193;p156"/>
          <p:cNvSpPr/>
          <p:nvPr/>
        </p:nvSpPr>
        <p:spPr>
          <a:xfrm>
            <a:off x="3055938" y="3892550"/>
            <a:ext cx="2560637" cy="769938"/>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4" name="Google Shape;1194;p156"/>
          <p:cNvSpPr/>
          <p:nvPr/>
        </p:nvSpPr>
        <p:spPr>
          <a:xfrm>
            <a:off x="4676775" y="2716213"/>
            <a:ext cx="2560638" cy="769937"/>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5" name="Google Shape;1195;p156"/>
          <p:cNvSpPr/>
          <p:nvPr/>
        </p:nvSpPr>
        <p:spPr>
          <a:xfrm>
            <a:off x="6145213" y="3924300"/>
            <a:ext cx="2344737" cy="771525"/>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6FB6"/>
              </a:solidFill>
              <a:latin typeface="Arial"/>
              <a:ea typeface="Arial"/>
              <a:cs typeface="Arial"/>
              <a:sym typeface="Arial"/>
            </a:endParaRPr>
          </a:p>
        </p:txBody>
      </p:sp>
      <p:sp>
        <p:nvSpPr>
          <p:cNvPr id="1196" name="Google Shape;1196;p1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7" name="Google Shape;1197;p156"/>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8" name="Google Shape;1198;p156"/>
          <p:cNvSpPr>
            <a:spLocks noGrp="1"/>
          </p:cNvSpPr>
          <p:nvPr>
            <p:ph type="pic" idx="2"/>
          </p:nvPr>
        </p:nvSpPr>
        <p:spPr>
          <a:xfrm>
            <a:off x="8885583" y="1586830"/>
            <a:ext cx="3041400" cy="2786400"/>
          </a:xfrm>
          <a:prstGeom prst="rect">
            <a:avLst/>
          </a:prstGeom>
          <a:noFill/>
          <a:ln>
            <a:noFill/>
          </a:ln>
        </p:spPr>
      </p:sp>
      <p:sp>
        <p:nvSpPr>
          <p:cNvPr id="1199" name="Google Shape;1199;p156"/>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0" name="Google Shape;1200;p156"/>
          <p:cNvSpPr txBox="1">
            <a:spLocks noGrp="1"/>
          </p:cNvSpPr>
          <p:nvPr>
            <p:ph type="body" idx="4"/>
          </p:nvPr>
        </p:nvSpPr>
        <p:spPr>
          <a:xfrm>
            <a:off x="4677392" y="277880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1" name="Google Shape;1201;p156"/>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2" name="Google Shape;1202;p156"/>
          <p:cNvSpPr txBox="1">
            <a:spLocks noGrp="1"/>
          </p:cNvSpPr>
          <p:nvPr>
            <p:ph type="body" idx="6"/>
          </p:nvPr>
        </p:nvSpPr>
        <p:spPr>
          <a:xfrm>
            <a:off x="6157153" y="4000707"/>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3" name="Google Shape;1203;p156"/>
          <p:cNvSpPr txBox="1">
            <a:spLocks noGrp="1"/>
          </p:cNvSpPr>
          <p:nvPr>
            <p:ph type="body" idx="7"/>
          </p:nvPr>
        </p:nvSpPr>
        <p:spPr>
          <a:xfrm>
            <a:off x="1413084" y="4967115"/>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1204"/>
        <p:cNvGrpSpPr/>
        <p:nvPr/>
      </p:nvGrpSpPr>
      <p:grpSpPr>
        <a:xfrm>
          <a:off x="0" y="0"/>
          <a:ext cx="0" cy="0"/>
          <a:chOff x="0" y="0"/>
          <a:chExt cx="0" cy="0"/>
        </a:xfrm>
      </p:grpSpPr>
      <p:cxnSp>
        <p:nvCxnSpPr>
          <p:cNvPr id="1205" name="Google Shape;1205;p157"/>
          <p:cNvCxnSpPr/>
          <p:nvPr/>
        </p:nvCxnSpPr>
        <p:spPr>
          <a:xfrm>
            <a:off x="371475" y="6565900"/>
            <a:ext cx="2082800" cy="0"/>
          </a:xfrm>
          <a:prstGeom prst="straightConnector1">
            <a:avLst/>
          </a:prstGeom>
          <a:noFill/>
          <a:ln w="25400" cap="flat" cmpd="sng">
            <a:solidFill>
              <a:srgbClr val="96C934"/>
            </a:solidFill>
            <a:prstDash val="solid"/>
            <a:round/>
            <a:headEnd type="none" w="med" len="med"/>
            <a:tailEnd type="none" w="med" len="med"/>
          </a:ln>
        </p:spPr>
      </p:cxnSp>
      <p:cxnSp>
        <p:nvCxnSpPr>
          <p:cNvPr id="1206" name="Google Shape;1206;p157"/>
          <p:cNvCxnSpPr/>
          <p:nvPr/>
        </p:nvCxnSpPr>
        <p:spPr>
          <a:xfrm>
            <a:off x="3008313" y="6565900"/>
            <a:ext cx="2082800" cy="0"/>
          </a:xfrm>
          <a:prstGeom prst="straightConnector1">
            <a:avLst/>
          </a:prstGeom>
          <a:noFill/>
          <a:ln w="25400" cap="flat" cmpd="sng">
            <a:solidFill>
              <a:srgbClr val="96C93E"/>
            </a:solidFill>
            <a:prstDash val="solid"/>
            <a:round/>
            <a:headEnd type="none" w="med" len="med"/>
            <a:tailEnd type="none" w="med" len="med"/>
          </a:ln>
        </p:spPr>
      </p:cxnSp>
      <p:cxnSp>
        <p:nvCxnSpPr>
          <p:cNvPr id="1207" name="Google Shape;1207;p157"/>
          <p:cNvCxnSpPr/>
          <p:nvPr/>
        </p:nvCxnSpPr>
        <p:spPr>
          <a:xfrm>
            <a:off x="5703888" y="6565900"/>
            <a:ext cx="2082800" cy="0"/>
          </a:xfrm>
          <a:prstGeom prst="straightConnector1">
            <a:avLst/>
          </a:prstGeom>
          <a:noFill/>
          <a:ln w="25400" cap="flat" cmpd="sng">
            <a:solidFill>
              <a:srgbClr val="006FB6"/>
            </a:solidFill>
            <a:prstDash val="solid"/>
            <a:round/>
            <a:headEnd type="none" w="med" len="med"/>
            <a:tailEnd type="none" w="med" len="med"/>
          </a:ln>
        </p:spPr>
      </p:cxnSp>
      <p:pic>
        <p:nvPicPr>
          <p:cNvPr id="1208" name="Google Shape;1208;p157"/>
          <p:cNvPicPr preferRelativeResize="0"/>
          <p:nvPr/>
        </p:nvPicPr>
        <p:blipFill rotWithShape="1">
          <a:blip r:embed="rId2">
            <a:alphaModFix/>
          </a:blip>
          <a:srcRect/>
          <a:stretch/>
        </p:blipFill>
        <p:spPr>
          <a:xfrm>
            <a:off x="7785100" y="6196013"/>
            <a:ext cx="492125" cy="536575"/>
          </a:xfrm>
          <a:prstGeom prst="rect">
            <a:avLst/>
          </a:prstGeom>
          <a:noFill/>
          <a:ln>
            <a:noFill/>
          </a:ln>
        </p:spPr>
      </p:pic>
      <p:pic>
        <p:nvPicPr>
          <p:cNvPr id="1209" name="Google Shape;1209;p157" descr="A picture containing vector graphicsDescription automatically generated"/>
          <p:cNvPicPr preferRelativeResize="0"/>
          <p:nvPr/>
        </p:nvPicPr>
        <p:blipFill rotWithShape="1">
          <a:blip r:embed="rId3">
            <a:alphaModFix/>
          </a:blip>
          <a:srcRect/>
          <a:stretch/>
        </p:blipFill>
        <p:spPr>
          <a:xfrm>
            <a:off x="5064125" y="6196013"/>
            <a:ext cx="687388" cy="615950"/>
          </a:xfrm>
          <a:prstGeom prst="rect">
            <a:avLst/>
          </a:prstGeom>
          <a:noFill/>
          <a:ln>
            <a:noFill/>
          </a:ln>
        </p:spPr>
      </p:pic>
      <p:pic>
        <p:nvPicPr>
          <p:cNvPr id="1210" name="Google Shape;1210;p157"/>
          <p:cNvPicPr preferRelativeResize="0"/>
          <p:nvPr/>
        </p:nvPicPr>
        <p:blipFill rotWithShape="1">
          <a:blip r:embed="rId4">
            <a:alphaModFix/>
          </a:blip>
          <a:srcRect/>
          <a:stretch/>
        </p:blipFill>
        <p:spPr>
          <a:xfrm>
            <a:off x="2476500" y="6324600"/>
            <a:ext cx="530225" cy="498475"/>
          </a:xfrm>
          <a:prstGeom prst="rect">
            <a:avLst/>
          </a:prstGeom>
          <a:noFill/>
          <a:ln>
            <a:noFill/>
          </a:ln>
        </p:spPr>
      </p:pic>
      <p:pic>
        <p:nvPicPr>
          <p:cNvPr id="1211" name="Google Shape;1211;p157"/>
          <p:cNvPicPr preferRelativeResize="0"/>
          <p:nvPr/>
        </p:nvPicPr>
        <p:blipFill rotWithShape="1">
          <a:blip r:embed="rId5">
            <a:alphaModFix/>
          </a:blip>
          <a:srcRect/>
          <a:stretch/>
        </p:blipFill>
        <p:spPr>
          <a:xfrm>
            <a:off x="190500" y="6251575"/>
            <a:ext cx="309563" cy="493713"/>
          </a:xfrm>
          <a:prstGeom prst="rect">
            <a:avLst/>
          </a:prstGeom>
          <a:noFill/>
          <a:ln>
            <a:noFill/>
          </a:ln>
        </p:spPr>
      </p:pic>
      <p:sp>
        <p:nvSpPr>
          <p:cNvPr id="1212" name="Google Shape;1212;p15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3" name="Google Shape;1213;p157"/>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4" name="Google Shape;1214;p157"/>
          <p:cNvSpPr>
            <a:spLocks noGrp="1"/>
          </p:cNvSpPr>
          <p:nvPr>
            <p:ph type="pic" idx="2"/>
          </p:nvPr>
        </p:nvSpPr>
        <p:spPr>
          <a:xfrm>
            <a:off x="8885583" y="1586830"/>
            <a:ext cx="3041400" cy="2786400"/>
          </a:xfrm>
          <a:prstGeom prst="rect">
            <a:avLst/>
          </a:prstGeom>
          <a:noFill/>
          <a:ln>
            <a:noFill/>
          </a:ln>
        </p:spPr>
      </p:sp>
      <p:sp>
        <p:nvSpPr>
          <p:cNvPr id="1215" name="Google Shape;1215;p157"/>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1220"/>
        <p:cNvGrpSpPr/>
        <p:nvPr/>
      </p:nvGrpSpPr>
      <p:grpSpPr>
        <a:xfrm>
          <a:off x="0" y="0"/>
          <a:ext cx="0" cy="0"/>
          <a:chOff x="0" y="0"/>
          <a:chExt cx="0" cy="0"/>
        </a:xfrm>
      </p:grpSpPr>
      <p:sp>
        <p:nvSpPr>
          <p:cNvPr id="1221" name="Google Shape;1221;g1dc95d21889_0_16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2" name="Google Shape;1222;g1dc95d21889_0_16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3" name="Google Shape;1223;g1dc95d21889_0_16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4" name="Google Shape;1224;g1dc95d21889_0_16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5" name="Google Shape;1225;g1dc95d21889_0_16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6" name="Google Shape;1226;g1dc95d21889_0_16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7" name="Google Shape;1227;g1dc95d21889_0_16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8" name="Google Shape;1228;g1dc95d21889_0_1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29" name="Google Shape;1229;g1dc95d21889_0_16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30" name="Google Shape;1230;g1dc95d21889_0_1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1" name="Google Shape;1231;g1dc95d21889_0_16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2" name="Google Shape;1232;g1dc95d21889_0_16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3" name="Google Shape;1233;g1dc95d21889_0_16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4" name="Google Shape;1234;g1dc95d21889_0_16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5" name="Google Shape;1235;g1dc95d21889_0_16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6" name="Google Shape;1236;g1dc95d21889_0_16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7" name="Google Shape;1237;g1dc95d21889_0_16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8" name="Google Shape;1238;g1dc95d21889_0_16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39"/>
        <p:cNvGrpSpPr/>
        <p:nvPr/>
      </p:nvGrpSpPr>
      <p:grpSpPr>
        <a:xfrm>
          <a:off x="0" y="0"/>
          <a:ext cx="0" cy="0"/>
          <a:chOff x="0" y="0"/>
          <a:chExt cx="0" cy="0"/>
        </a:xfrm>
      </p:grpSpPr>
      <p:sp>
        <p:nvSpPr>
          <p:cNvPr id="1240" name="Google Shape;1240;g1dc95d21889_0_18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241" name="Google Shape;1241;g1dc95d21889_0_18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2" name="Google Shape;1242;g1dc95d21889_0_18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g1dc95d21889_0_1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4" name="Google Shape;1244;g1dc95d21889_0_18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5" name="Google Shape;1245;g1dc95d21889_0_18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46" name="Google Shape;1246;g1dc95d21889_0_18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7" name="Google Shape;1247;g1dc95d21889_0_18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8" name="Google Shape;1248;g1dc95d21889_0_18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9" name="Google Shape;1249;g1dc95d21889_0_18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0" name="Google Shape;1250;g1dc95d21889_0_18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1" name="Google Shape;1251;g1dc95d21889_0_1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2" name="Google Shape;1252;g1dc95d21889_0_1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53" name="Google Shape;1253;g1dc95d21889_0_1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54" name="Google Shape;1254;g1dc95d21889_0_18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255" name="Google Shape;1255;g1dc95d21889_0_18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256" name="Google Shape;1256;g1dc95d21889_0_18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57"/>
        <p:cNvGrpSpPr/>
        <p:nvPr/>
      </p:nvGrpSpPr>
      <p:grpSpPr>
        <a:xfrm>
          <a:off x="0" y="0"/>
          <a:ext cx="0" cy="0"/>
          <a:chOff x="0" y="0"/>
          <a:chExt cx="0" cy="0"/>
        </a:xfrm>
      </p:grpSpPr>
      <p:sp>
        <p:nvSpPr>
          <p:cNvPr id="1258" name="Google Shape;1258;g1dc95d21889_0_20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g1dc95d21889_0_20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g1dc95d21889_0_20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1" name="Google Shape;1261;g1dc95d21889_0_20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62" name="Google Shape;1262;g1dc95d21889_0_20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63" name="Google Shape;1263;g1dc95d21889_0_20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4" name="Google Shape;1264;g1dc95d21889_0_20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5" name="Google Shape;1265;g1dc95d21889_0_20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6" name="Google Shape;1266;g1dc95d21889_0_20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7" name="Google Shape;1267;g1dc95d21889_0_20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8" name="Google Shape;1268;g1dc95d21889_0_2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69" name="Google Shape;1269;g1dc95d21889_0_2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70" name="Google Shape;1270;g1dc95d21889_0_2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71" name="Google Shape;1271;g1dc95d21889_0_20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272" name="Google Shape;1272;g1dc95d21889_0_20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273" name="Google Shape;1273;g1dc95d21889_0_204"/>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1274" name="Google Shape;1274;g1dc95d21889_0_204"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5"/>
        <p:cNvGrpSpPr/>
        <p:nvPr/>
      </p:nvGrpSpPr>
      <p:grpSpPr>
        <a:xfrm>
          <a:off x="0" y="0"/>
          <a:ext cx="0" cy="0"/>
          <a:chOff x="0" y="0"/>
          <a:chExt cx="0" cy="0"/>
        </a:xfrm>
      </p:grpSpPr>
      <p:sp>
        <p:nvSpPr>
          <p:cNvPr id="1276" name="Google Shape;1276;g1dc95d21889_0_22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7" name="Google Shape;1277;g1dc95d21889_0_22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g1dc95d21889_0_22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g1dc95d21889_0_22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g1dc95d21889_0_22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1" name="Google Shape;1281;g1dc95d21889_0_22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g1dc95d21889_0_22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g1dc95d21889_0_22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g1dc95d21889_0_22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85" name="Google Shape;1285;g1dc95d21889_0_2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86" name="Google Shape;1286;g1dc95d21889_0_22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7" name="Google Shape;1287;g1dc95d21889_0_2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8" name="Google Shape;1288;g1dc95d21889_0_22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9" name="Google Shape;1289;g1dc95d21889_0_2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0" name="Google Shape;1290;g1dc95d21889_0_2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1" name="Google Shape;1291;g1dc95d21889_0_2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92" name="Google Shape;1292;g1dc95d21889_0_22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3" name="Google Shape;1293;g1dc95d21889_0_2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94"/>
        <p:cNvGrpSpPr/>
        <p:nvPr/>
      </p:nvGrpSpPr>
      <p:grpSpPr>
        <a:xfrm>
          <a:off x="0" y="0"/>
          <a:ext cx="0" cy="0"/>
          <a:chOff x="0" y="0"/>
          <a:chExt cx="0" cy="0"/>
        </a:xfrm>
      </p:grpSpPr>
      <p:sp>
        <p:nvSpPr>
          <p:cNvPr id="1295" name="Google Shape;1295;g1dc95d21889_0_24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6" name="Google Shape;1296;g1dc95d21889_0_241"/>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1297" name="Google Shape;1297;g1dc95d21889_0_241"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1298" name="Google Shape;1298;g1dc95d21889_0_24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9" name="Google Shape;1299;g1dc95d21889_0_24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0" name="Google Shape;1300;g1dc95d21889_0_24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1" name="Google Shape;1301;g1dc95d21889_0_24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2" name="Google Shape;1302;g1dc95d21889_0_24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303" name="Google Shape;1303;g1dc95d21889_0_241"/>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4" name="Google Shape;1304;g1dc95d21889_0_241"/>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05" name="Google Shape;1305;g1dc95d21889_0_241"/>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06" name="Google Shape;1306;g1dc95d21889_0_241"/>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7" name="Google Shape;1307;g1dc95d21889_0_241"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08" name="Google Shape;1308;g1dc95d21889_0_241"/>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9" name="Google Shape;1309;g1dc95d21889_0_241"/>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10" name="Google Shape;1310;g1dc95d21889_0_241"/>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g1dc95d21889_0_241"/>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g1dc95d21889_0_241"/>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g1dc95d21889_0_241"/>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314"/>
        <p:cNvGrpSpPr/>
        <p:nvPr/>
      </p:nvGrpSpPr>
      <p:grpSpPr>
        <a:xfrm>
          <a:off x="0" y="0"/>
          <a:ext cx="0" cy="0"/>
          <a:chOff x="0" y="0"/>
          <a:chExt cx="0" cy="0"/>
        </a:xfrm>
      </p:grpSpPr>
      <p:pic>
        <p:nvPicPr>
          <p:cNvPr id="1315" name="Google Shape;1315;g1dc95d21889_0_261"/>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1316" name="Google Shape;1316;g1dc95d21889_0_26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17" name="Google Shape;1317;g1dc95d21889_0_261"/>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318" name="Google Shape;1318;g1dc95d21889_0_26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9" name="Google Shape;1319;g1dc95d21889_0_26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0" name="Google Shape;1320;g1dc95d21889_0_26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1" name="Google Shape;1321;g1dc95d21889_0_26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2" name="Google Shape;1322;g1dc95d21889_0_26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3" name="Google Shape;1323;g1dc95d21889_0_261"/>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24" name="Google Shape;1324;g1dc95d21889_0_261"/>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25" name="Google Shape;1325;g1dc95d21889_0_261"/>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26" name="Google Shape;1326;g1dc95d21889_0_261"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27" name="Google Shape;1327;g1dc95d21889_0_261"/>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8" name="Google Shape;1328;g1dc95d21889_0_261"/>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9" name="Google Shape;1329;g1dc95d21889_0_261"/>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g1dc95d21889_0_261"/>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g1dc95d21889_0_261"/>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32"/>
        <p:cNvGrpSpPr/>
        <p:nvPr/>
      </p:nvGrpSpPr>
      <p:grpSpPr>
        <a:xfrm>
          <a:off x="0" y="0"/>
          <a:ext cx="0" cy="0"/>
          <a:chOff x="0" y="0"/>
          <a:chExt cx="0" cy="0"/>
        </a:xfrm>
      </p:grpSpPr>
      <p:sp>
        <p:nvSpPr>
          <p:cNvPr id="1333" name="Google Shape;1333;g1dc95d21889_0_279"/>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4" name="Google Shape;1334;g1dc95d21889_0_279"/>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g1dc95d21889_0_279"/>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36" name="Google Shape;1336;g1dc95d21889_0_279"/>
          <p:cNvGrpSpPr/>
          <p:nvPr/>
        </p:nvGrpSpPr>
        <p:grpSpPr>
          <a:xfrm>
            <a:off x="1" y="5607273"/>
            <a:ext cx="12196128" cy="83414"/>
            <a:chOff x="-33239" y="5603791"/>
            <a:chExt cx="9147325" cy="83414"/>
          </a:xfrm>
        </p:grpSpPr>
        <p:cxnSp>
          <p:nvCxnSpPr>
            <p:cNvPr id="1337" name="Google Shape;1337;g1dc95d21889_0_279"/>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338" name="Google Shape;1338;g1dc95d21889_0_279"/>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p:cSld name="Title, Subtitle">
    <p:spTree>
      <p:nvGrpSpPr>
        <p:cNvPr id="1"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b="15736"/>
          <a:stretch/>
        </p:blipFill>
        <p:spPr>
          <a:xfrm>
            <a:off x="22225" y="0"/>
            <a:ext cx="12192000" cy="6858000"/>
          </a:xfrm>
          <a:prstGeom prst="rect">
            <a:avLst/>
          </a:prstGeom>
          <a:noFill/>
          <a:ln>
            <a:noFill/>
          </a:ln>
        </p:spPr>
      </p:pic>
      <p:grpSp>
        <p:nvGrpSpPr>
          <p:cNvPr id="144" name="Google Shape;144;p32"/>
          <p:cNvGrpSpPr/>
          <p:nvPr/>
        </p:nvGrpSpPr>
        <p:grpSpPr>
          <a:xfrm>
            <a:off x="0" y="5607050"/>
            <a:ext cx="12214225" cy="1252538"/>
            <a:chOff x="-33239" y="5603791"/>
            <a:chExt cx="9160619" cy="1252536"/>
          </a:xfrm>
        </p:grpSpPr>
        <p:sp>
          <p:nvSpPr>
            <p:cNvPr id="145" name="Google Shape;145;p32"/>
            <p:cNvSpPr/>
            <p:nvPr/>
          </p:nvSpPr>
          <p:spPr>
            <a:xfrm>
              <a:off x="-29667" y="5611729"/>
              <a:ext cx="9157047" cy="1244598"/>
            </a:xfrm>
            <a:prstGeom prst="rect">
              <a:avLst/>
            </a:prstGeom>
            <a:solidFill>
              <a:srgbClr val="FFFFFF">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146" name="Google Shape;146;p32"/>
            <p:cNvCxnSpPr/>
            <p:nvPr/>
          </p:nvCxnSpPr>
          <p:spPr>
            <a:xfrm>
              <a:off x="-29914" y="5603791"/>
              <a:ext cx="9143999" cy="0"/>
            </a:xfrm>
            <a:prstGeom prst="straightConnector1">
              <a:avLst/>
            </a:prstGeom>
            <a:noFill/>
            <a:ln w="88900" cap="flat" cmpd="sng">
              <a:solidFill>
                <a:srgbClr val="006FB6"/>
              </a:solidFill>
              <a:prstDash val="solid"/>
              <a:round/>
              <a:headEnd type="none" w="med" len="med"/>
              <a:tailEnd type="none" w="med" len="med"/>
            </a:ln>
          </p:spPr>
        </p:cxnSp>
        <p:cxnSp>
          <p:nvCxnSpPr>
            <p:cNvPr id="147" name="Google Shape;147;p32"/>
            <p:cNvCxnSpPr/>
            <p:nvPr/>
          </p:nvCxnSpPr>
          <p:spPr>
            <a:xfrm>
              <a:off x="-33239" y="5687205"/>
              <a:ext cx="9144000" cy="0"/>
            </a:xfrm>
            <a:prstGeom prst="straightConnector1">
              <a:avLst/>
            </a:prstGeom>
            <a:noFill/>
            <a:ln w="38100" cap="flat" cmpd="sng">
              <a:solidFill>
                <a:srgbClr val="96C93E"/>
              </a:solidFill>
              <a:prstDash val="solid"/>
              <a:round/>
              <a:headEnd type="none" w="med" len="med"/>
              <a:tailEnd type="none" w="med" len="med"/>
            </a:ln>
          </p:spPr>
        </p:cxnSp>
      </p:grpSp>
      <p:pic>
        <p:nvPicPr>
          <p:cNvPr id="148" name="Google Shape;148;p32"/>
          <p:cNvPicPr preferRelativeResize="0"/>
          <p:nvPr/>
        </p:nvPicPr>
        <p:blipFill rotWithShape="1">
          <a:blip r:embed="rId3">
            <a:alphaModFix/>
          </a:blip>
          <a:srcRect/>
          <a:stretch/>
        </p:blipFill>
        <p:spPr>
          <a:xfrm>
            <a:off x="9526588" y="5918200"/>
            <a:ext cx="2339975" cy="712788"/>
          </a:xfrm>
          <a:prstGeom prst="rect">
            <a:avLst/>
          </a:prstGeom>
          <a:noFill/>
          <a:ln>
            <a:noFill/>
          </a:ln>
        </p:spPr>
      </p:pic>
      <p:sp>
        <p:nvSpPr>
          <p:cNvPr id="149" name="Google Shape;149;p32"/>
          <p:cNvSpPr/>
          <p:nvPr/>
        </p:nvSpPr>
        <p:spPr>
          <a:xfrm>
            <a:off x="0" y="-38100"/>
            <a:ext cx="12223750" cy="5610225"/>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0" name="Google Shape;150;p3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344"/>
        <p:cNvGrpSpPr/>
        <p:nvPr/>
      </p:nvGrpSpPr>
      <p:grpSpPr>
        <a:xfrm>
          <a:off x="0" y="0"/>
          <a:ext cx="0" cy="0"/>
          <a:chOff x="0" y="0"/>
          <a:chExt cx="0" cy="0"/>
        </a:xfrm>
      </p:grpSpPr>
      <p:sp>
        <p:nvSpPr>
          <p:cNvPr id="1345" name="Google Shape;1345;g2cb12a16f15_0_12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46" name="Google Shape;1346;g2cb12a16f15_0_12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7" name="Google Shape;1347;g2cb12a16f15_0_12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8" name="Google Shape;1348;g2cb12a16f15_0_12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49" name="Google Shape;1349;g2cb12a16f15_0_12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50" name="Google Shape;1350;g2cb12a16f15_0_12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51" name="Google Shape;1351;g2cb12a16f15_0_12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352" name="Google Shape;1352;g2cb12a16f15_0_12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53" name="Google Shape;1353;g2cb12a16f15_0_12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g2cb12a16f15_0_121"/>
          <p:cNvSpPr>
            <a:spLocks noGrp="1"/>
          </p:cNvSpPr>
          <p:nvPr>
            <p:ph type="pic" idx="2"/>
          </p:nvPr>
        </p:nvSpPr>
        <p:spPr>
          <a:xfrm>
            <a:off x="457146" y="524736"/>
            <a:ext cx="2514600" cy="2935200"/>
          </a:xfrm>
          <a:prstGeom prst="rect">
            <a:avLst/>
          </a:prstGeom>
          <a:noFill/>
          <a:ln>
            <a:noFill/>
          </a:ln>
        </p:spPr>
      </p:sp>
      <p:sp>
        <p:nvSpPr>
          <p:cNvPr id="1355" name="Google Shape;1355;g2cb12a16f15_0_12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356"/>
        <p:cNvGrpSpPr/>
        <p:nvPr/>
      </p:nvGrpSpPr>
      <p:grpSpPr>
        <a:xfrm>
          <a:off x="0" y="0"/>
          <a:ext cx="0" cy="0"/>
          <a:chOff x="0" y="0"/>
          <a:chExt cx="0" cy="0"/>
        </a:xfrm>
      </p:grpSpPr>
      <p:sp>
        <p:nvSpPr>
          <p:cNvPr id="1357" name="Google Shape;1357;g2cb12a16f15_0_13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8" name="Google Shape;1358;g2cb12a16f15_0_13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g2cb12a16f15_0_13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60" name="Google Shape;1360;g2cb12a16f15_0_13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1" name="Google Shape;1361;g2cb12a16f15_0_13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2" name="Google Shape;1362;g2cb12a16f15_0_13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3" name="Google Shape;1363;g2cb12a16f15_0_13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64" name="Google Shape;1364;g2cb12a16f15_0_13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65" name="Google Shape;1365;g2cb12a16f15_0_13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66" name="Google Shape;1366;g2cb12a16f15_0_133"/>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367" name="Google Shape;1367;g2cb12a16f15_0_13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368" name="Google Shape;1368;g2cb12a16f15_0_13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9" name="Google Shape;1369;g2cb12a16f15_0_133"/>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0" name="Google Shape;1370;g2cb12a16f15_0_13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1" name="Google Shape;1371;g2cb12a16f15_0_133"/>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g2cb12a16f15_0_13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373"/>
        <p:cNvGrpSpPr/>
        <p:nvPr/>
      </p:nvGrpSpPr>
      <p:grpSpPr>
        <a:xfrm>
          <a:off x="0" y="0"/>
          <a:ext cx="0" cy="0"/>
          <a:chOff x="0" y="0"/>
          <a:chExt cx="0" cy="0"/>
        </a:xfrm>
      </p:grpSpPr>
      <p:sp>
        <p:nvSpPr>
          <p:cNvPr id="1374" name="Google Shape;1374;g2cb12a16f15_0_15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5" name="Google Shape;1375;g2cb12a16f15_0_150"/>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g2cb12a16f15_0_150"/>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g2cb12a16f15_0_150"/>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78" name="Google Shape;1378;g2cb12a16f15_0_15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9" name="Google Shape;1379;g2cb12a16f15_0_15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0" name="Google Shape;1380;g2cb12a16f15_0_15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1" name="Google Shape;1381;g2cb12a16f15_0_15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82" name="Google Shape;1382;g2cb12a16f15_0_15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83" name="Google Shape;1383;g2cb12a16f15_0_15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84" name="Google Shape;1384;g2cb12a16f15_0_150"/>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385" name="Google Shape;1385;g2cb12a16f15_0_150"/>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6" name="Google Shape;1386;g2cb12a16f15_0_150"/>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g2cb12a16f15_0_150"/>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g2cb12a16f15_0_150"/>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9"/>
        <p:cNvGrpSpPr/>
        <p:nvPr/>
      </p:nvGrpSpPr>
      <p:grpSpPr>
        <a:xfrm>
          <a:off x="0" y="0"/>
          <a:ext cx="0" cy="0"/>
          <a:chOff x="0" y="0"/>
          <a:chExt cx="0" cy="0"/>
        </a:xfrm>
      </p:grpSpPr>
      <p:sp>
        <p:nvSpPr>
          <p:cNvPr id="1390" name="Google Shape;1390;g2cb12a16f15_0_1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1" name="Google Shape;1391;g2cb12a16f15_0_1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g2cb12a16f15_0_16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g2cb12a16f15_0_16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g2cb12a16f15_0_16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95" name="Google Shape;1395;g2cb12a16f15_0_1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96" name="Google Shape;1396;g2cb12a16f15_0_1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7" name="Google Shape;1397;g2cb12a16f15_0_1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98" name="Google Shape;1398;g2cb12a16f15_0_1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99" name="Google Shape;1399;g2cb12a16f15_0_1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00" name="Google Shape;1400;g2cb12a16f15_0_1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01" name="Google Shape;1401;g2cb12a16f15_0_166"/>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02"/>
        <p:cNvGrpSpPr/>
        <p:nvPr/>
      </p:nvGrpSpPr>
      <p:grpSpPr>
        <a:xfrm>
          <a:off x="0" y="0"/>
          <a:ext cx="0" cy="0"/>
          <a:chOff x="0" y="0"/>
          <a:chExt cx="0" cy="0"/>
        </a:xfrm>
      </p:grpSpPr>
      <p:sp>
        <p:nvSpPr>
          <p:cNvPr id="1403" name="Google Shape;1403;g2cb12a16f15_0_17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4" name="Google Shape;1404;g2cb12a16f15_0_17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405" name="Google Shape;1405;g2cb12a16f15_0_17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06" name="Google Shape;1406;g2cb12a16f15_0_17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7" name="Google Shape;1407;g2cb12a16f15_0_17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08" name="Google Shape;1408;g2cb12a16f15_0_17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409" name="Google Shape;1409;g2cb12a16f15_0_17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410" name="Google Shape;1410;g2cb12a16f15_0_17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11"/>
        <p:cNvGrpSpPr/>
        <p:nvPr/>
      </p:nvGrpSpPr>
      <p:grpSpPr>
        <a:xfrm>
          <a:off x="0" y="0"/>
          <a:ext cx="0" cy="0"/>
          <a:chOff x="0" y="0"/>
          <a:chExt cx="0" cy="0"/>
        </a:xfrm>
      </p:grpSpPr>
      <p:sp>
        <p:nvSpPr>
          <p:cNvPr id="1412" name="Google Shape;1412;g2cb12a16f15_0_1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13" name="Google Shape;1413;g2cb12a16f15_0_1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14" name="Google Shape;1414;g2cb12a16f15_0_1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15" name="Google Shape;1415;g2cb12a16f15_0_1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16" name="Google Shape;1416;g2cb12a16f15_0_1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17" name="Google Shape;1417;g2cb12a16f15_0_1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18" name="Google Shape;1418;g2cb12a16f15_0_1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19" name="Google Shape;1419;g2cb12a16f15_0_18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20"/>
        <p:cNvGrpSpPr/>
        <p:nvPr/>
      </p:nvGrpSpPr>
      <p:grpSpPr>
        <a:xfrm>
          <a:off x="0" y="0"/>
          <a:ext cx="0" cy="0"/>
          <a:chOff x="0" y="0"/>
          <a:chExt cx="0" cy="0"/>
        </a:xfrm>
      </p:grpSpPr>
      <p:sp>
        <p:nvSpPr>
          <p:cNvPr id="1421" name="Google Shape;1421;g2cb12a16f15_0_1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22" name="Google Shape;1422;g2cb12a16f15_0_1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3" name="Google Shape;1423;g2cb12a16f15_0_19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24" name="Google Shape;1424;g2cb12a16f15_0_1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25" name="Google Shape;1425;g2cb12a16f15_0_19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426" name="Google Shape;1426;g2cb12a16f15_0_19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27" name="Google Shape;1427;g2cb12a16f15_0_19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28" name="Google Shape;1428;g2cb12a16f15_0_19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29"/>
        <p:cNvGrpSpPr/>
        <p:nvPr/>
      </p:nvGrpSpPr>
      <p:grpSpPr>
        <a:xfrm>
          <a:off x="0" y="0"/>
          <a:ext cx="0" cy="0"/>
          <a:chOff x="0" y="0"/>
          <a:chExt cx="0" cy="0"/>
        </a:xfrm>
      </p:grpSpPr>
      <p:sp>
        <p:nvSpPr>
          <p:cNvPr id="1430" name="Google Shape;1430;g2cb12a16f15_0_20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31" name="Google Shape;1431;g2cb12a16f15_0_20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32" name="Google Shape;1432;g2cb12a16f15_0_20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33" name="Google Shape;1433;g2cb12a16f15_0_20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434" name="Google Shape;1434;g2cb12a16f15_0_20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435" name="Google Shape;1435;g2cb12a16f15_0_20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36" name="Google Shape;1436;g2cb12a16f15_0_20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37" name="Google Shape;1437;g2cb12a16f15_0_20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438" name="Google Shape;1438;g2cb12a16f15_0_20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9" name="Google Shape;1439;g2cb12a16f15_0_206"/>
          <p:cNvSpPr>
            <a:spLocks noGrp="1"/>
          </p:cNvSpPr>
          <p:nvPr>
            <p:ph type="pic" idx="2"/>
          </p:nvPr>
        </p:nvSpPr>
        <p:spPr>
          <a:xfrm>
            <a:off x="457146" y="524736"/>
            <a:ext cx="2514600" cy="2935200"/>
          </a:xfrm>
          <a:prstGeom prst="rect">
            <a:avLst/>
          </a:prstGeom>
          <a:noFill/>
          <a:ln>
            <a:noFill/>
          </a:ln>
        </p:spPr>
      </p:sp>
      <p:sp>
        <p:nvSpPr>
          <p:cNvPr id="1440" name="Google Shape;1440;g2cb12a16f15_0_20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1.png"/><Relationship Id="rId4" Type="http://schemas.openxmlformats.org/officeDocument/2006/relationships/slideLayout" Target="../slideLayouts/slideLayout93.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7.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8.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9.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p:nvPr/>
        </p:nvSpPr>
        <p:spPr>
          <a:xfrm>
            <a:off x="-12700" y="-11113"/>
            <a:ext cx="12204700" cy="1355726"/>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6"/>
        <p:cNvGrpSpPr/>
        <p:nvPr/>
      </p:nvGrpSpPr>
      <p:grpSpPr>
        <a:xfrm>
          <a:off x="0" y="0"/>
          <a:ext cx="0" cy="0"/>
          <a:chOff x="0" y="0"/>
          <a:chExt cx="0" cy="0"/>
        </a:xfrm>
      </p:grpSpPr>
      <p:sp>
        <p:nvSpPr>
          <p:cNvPr id="1217" name="Google Shape;1217;g1dc95d21889_0_163"/>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218" name="Google Shape;1218;g1dc95d21889_0_163"/>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219" name="Google Shape;1219;g1dc95d21889_0_163"/>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9"/>
        <p:cNvGrpSpPr/>
        <p:nvPr/>
      </p:nvGrpSpPr>
      <p:grpSpPr>
        <a:xfrm>
          <a:off x="0" y="0"/>
          <a:ext cx="0" cy="0"/>
          <a:chOff x="0" y="0"/>
          <a:chExt cx="0" cy="0"/>
        </a:xfrm>
      </p:grpSpPr>
      <p:sp>
        <p:nvSpPr>
          <p:cNvPr id="1340" name="Google Shape;1340;g2cb12a16f15_0_116"/>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41" name="Google Shape;1341;g2cb12a16f15_0_116"/>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342" name="Google Shape;1342;g2cb12a16f15_0_116"/>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343" name="Google Shape;1343;g2cb12a16f15_0_11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8"/>
          <p:cNvSpPr/>
          <p:nvPr/>
        </p:nvSpPr>
        <p:spPr>
          <a:xfrm>
            <a:off x="0" y="-11113"/>
            <a:ext cx="12192000" cy="1273176"/>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16" name="Google Shape;16;p28"/>
          <p:cNvCxnSpPr/>
          <p:nvPr/>
        </p:nvCxnSpPr>
        <p:spPr>
          <a:xfrm>
            <a:off x="-4763" y="1260475"/>
            <a:ext cx="12192001" cy="0"/>
          </a:xfrm>
          <a:prstGeom prst="straightConnector1">
            <a:avLst/>
          </a:prstGeom>
          <a:noFill/>
          <a:ln w="76200" cap="flat" cmpd="sng">
            <a:solidFill>
              <a:srgbClr val="006FB6"/>
            </a:solidFill>
            <a:prstDash val="solid"/>
            <a:round/>
            <a:headEnd type="none" w="med" len="med"/>
            <a:tailEnd type="none" w="med" len="med"/>
          </a:ln>
        </p:spPr>
      </p:cxnSp>
      <p:pic>
        <p:nvPicPr>
          <p:cNvPr id="17" name="Google Shape;17;p28"/>
          <p:cNvPicPr preferRelativeResize="0"/>
          <p:nvPr/>
        </p:nvPicPr>
        <p:blipFill rotWithShape="1">
          <a:blip r:embed="rId9">
            <a:alphaModFix/>
          </a:blip>
          <a:srcRect/>
          <a:stretch/>
        </p:blipFill>
        <p:spPr>
          <a:xfrm>
            <a:off x="9220200" y="117475"/>
            <a:ext cx="2816225" cy="857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grpSp>
        <p:nvGrpSpPr>
          <p:cNvPr id="138" name="Google Shape;138;p31"/>
          <p:cNvGrpSpPr/>
          <p:nvPr/>
        </p:nvGrpSpPr>
        <p:grpSpPr>
          <a:xfrm>
            <a:off x="0" y="5607050"/>
            <a:ext cx="12214225" cy="1252538"/>
            <a:chOff x="-33239" y="5603791"/>
            <a:chExt cx="9160619" cy="1252536"/>
          </a:xfrm>
        </p:grpSpPr>
        <p:sp>
          <p:nvSpPr>
            <p:cNvPr id="139" name="Google Shape;139;p31"/>
            <p:cNvSpPr/>
            <p:nvPr/>
          </p:nvSpPr>
          <p:spPr>
            <a:xfrm>
              <a:off x="-29667" y="5611729"/>
              <a:ext cx="9157047" cy="1244598"/>
            </a:xfrm>
            <a:prstGeom prst="rect">
              <a:avLst/>
            </a:prstGeom>
            <a:solidFill>
              <a:srgbClr val="FFFFFF">
                <a:alpha val="7960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140" name="Google Shape;140;p31"/>
            <p:cNvCxnSpPr/>
            <p:nvPr/>
          </p:nvCxnSpPr>
          <p:spPr>
            <a:xfrm>
              <a:off x="-29914" y="5603791"/>
              <a:ext cx="9143999" cy="0"/>
            </a:xfrm>
            <a:prstGeom prst="straightConnector1">
              <a:avLst/>
            </a:prstGeom>
            <a:noFill/>
            <a:ln w="88900" cap="flat" cmpd="sng">
              <a:solidFill>
                <a:srgbClr val="006FB6"/>
              </a:solidFill>
              <a:prstDash val="solid"/>
              <a:round/>
              <a:headEnd type="none" w="med" len="med"/>
              <a:tailEnd type="none" w="med" len="med"/>
            </a:ln>
          </p:spPr>
        </p:cxnSp>
        <p:cxnSp>
          <p:nvCxnSpPr>
            <p:cNvPr id="141" name="Google Shape;141;p31"/>
            <p:cNvCxnSpPr/>
            <p:nvPr/>
          </p:nvCxnSpPr>
          <p:spPr>
            <a:xfrm>
              <a:off x="-33239" y="5687205"/>
              <a:ext cx="9144000" cy="0"/>
            </a:xfrm>
            <a:prstGeom prst="straightConnector1">
              <a:avLst/>
            </a:prstGeom>
            <a:noFill/>
            <a:ln w="38100" cap="flat" cmpd="sng">
              <a:solidFill>
                <a:srgbClr val="96C93E"/>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3"/>
          <p:cNvSpPr/>
          <p:nvPr/>
        </p:nvSpPr>
        <p:spPr>
          <a:xfrm>
            <a:off x="0" y="-11113"/>
            <a:ext cx="12192000" cy="1273176"/>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189" name="Google Shape;189;p33"/>
          <p:cNvCxnSpPr/>
          <p:nvPr/>
        </p:nvCxnSpPr>
        <p:spPr>
          <a:xfrm>
            <a:off x="-4763" y="1260475"/>
            <a:ext cx="12192001" cy="0"/>
          </a:xfrm>
          <a:prstGeom prst="straightConnector1">
            <a:avLst/>
          </a:prstGeom>
          <a:noFill/>
          <a:ln w="76200" cap="flat" cmpd="sng">
            <a:solidFill>
              <a:srgbClr val="96C93E"/>
            </a:solidFill>
            <a:prstDash val="solid"/>
            <a:round/>
            <a:headEnd type="none" w="med" len="med"/>
            <a:tailEnd type="none" w="med" len="med"/>
          </a:ln>
        </p:spPr>
      </p:cxnSp>
      <p:sp>
        <p:nvSpPr>
          <p:cNvPr id="190" name="Google Shape;190;p33"/>
          <p:cNvSpPr/>
          <p:nvPr/>
        </p:nvSpPr>
        <p:spPr>
          <a:xfrm>
            <a:off x="0" y="0"/>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None/>
            </a:pPr>
            <a:endParaRPr sz="5000" b="1" i="0" u="none" strike="noStrike" cap="none">
              <a:solidFill>
                <a:srgbClr val="006FB6"/>
              </a:solidFill>
              <a:latin typeface="Calibri"/>
              <a:ea typeface="Calibri"/>
              <a:cs typeface="Calibri"/>
              <a:sym typeface="Calibri"/>
            </a:endParaRPr>
          </a:p>
        </p:txBody>
      </p:sp>
      <p:pic>
        <p:nvPicPr>
          <p:cNvPr id="191" name="Google Shape;191;p33"/>
          <p:cNvPicPr preferRelativeResize="0"/>
          <p:nvPr/>
        </p:nvPicPr>
        <p:blipFill rotWithShape="1">
          <a:blip r:embed="rId21">
            <a:alphaModFix/>
          </a:blip>
          <a:srcRect/>
          <a:stretch/>
        </p:blipFill>
        <p:spPr>
          <a:xfrm>
            <a:off x="9220200" y="117475"/>
            <a:ext cx="2816225" cy="857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75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41"/>
          <p:cNvSpPr/>
          <p:nvPr/>
        </p:nvSpPr>
        <p:spPr>
          <a:xfrm>
            <a:off x="8655050" y="0"/>
            <a:ext cx="353695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485" name="Google Shape;485;p41"/>
          <p:cNvCxnSpPr/>
          <p:nvPr/>
        </p:nvCxnSpPr>
        <p:spPr>
          <a:xfrm>
            <a:off x="8647113" y="0"/>
            <a:ext cx="0" cy="6858000"/>
          </a:xfrm>
          <a:prstGeom prst="straightConnector1">
            <a:avLst/>
          </a:prstGeom>
          <a:noFill/>
          <a:ln w="88900" cap="flat" cmpd="sng">
            <a:solidFill>
              <a:srgbClr val="96C93F"/>
            </a:solidFill>
            <a:prstDash val="solid"/>
            <a:round/>
            <a:headEnd type="none" w="med" len="med"/>
            <a:tailEnd type="none" w="med" len="med"/>
          </a:ln>
        </p:spPr>
      </p:cxnSp>
      <p:sp>
        <p:nvSpPr>
          <p:cNvPr id="486" name="Google Shape;486;p41"/>
          <p:cNvSpPr txBox="1">
            <a:spLocks noGrp="1"/>
          </p:cNvSpPr>
          <p:nvPr>
            <p:ph type="title"/>
          </p:nvPr>
        </p:nvSpPr>
        <p:spPr>
          <a:xfrm>
            <a:off x="0" y="0"/>
            <a:ext cx="8637588" cy="1250950"/>
          </a:xfrm>
          <a:prstGeom prst="rect">
            <a:avLst/>
          </a:prstGeom>
          <a:noFill/>
          <a:ln>
            <a:noFill/>
          </a:ln>
        </p:spPr>
        <p:txBody>
          <a:bodyPr spcFirstLastPara="1" wrap="square" lIns="274300"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487" name="Google Shape;487;p41"/>
          <p:cNvPicPr preferRelativeResize="0"/>
          <p:nvPr/>
        </p:nvPicPr>
        <p:blipFill rotWithShape="1">
          <a:blip r:embed="rId11">
            <a:alphaModFix/>
          </a:blip>
          <a:srcRect/>
          <a:stretch/>
        </p:blipFill>
        <p:spPr>
          <a:xfrm>
            <a:off x="9220200" y="169863"/>
            <a:ext cx="2816225" cy="857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sp>
        <p:nvSpPr>
          <p:cNvPr id="602" name="Google Shape;602;p43"/>
          <p:cNvSpPr/>
          <p:nvPr/>
        </p:nvSpPr>
        <p:spPr>
          <a:xfrm>
            <a:off x="0" y="-11113"/>
            <a:ext cx="12192000" cy="1273176"/>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603" name="Google Shape;603;p43"/>
          <p:cNvCxnSpPr/>
          <p:nvPr/>
        </p:nvCxnSpPr>
        <p:spPr>
          <a:xfrm>
            <a:off x="-4763" y="1260475"/>
            <a:ext cx="12192001" cy="0"/>
          </a:xfrm>
          <a:prstGeom prst="straightConnector1">
            <a:avLst/>
          </a:prstGeom>
          <a:noFill/>
          <a:ln w="76200" cap="flat" cmpd="sng">
            <a:solidFill>
              <a:srgbClr val="006FB6"/>
            </a:solidFill>
            <a:prstDash val="solid"/>
            <a:round/>
            <a:headEnd type="none" w="med" len="med"/>
            <a:tailEnd type="none" w="med" len="med"/>
          </a:ln>
        </p:spPr>
      </p:cxnSp>
      <p:pic>
        <p:nvPicPr>
          <p:cNvPr id="604" name="Google Shape;604;p43"/>
          <p:cNvPicPr preferRelativeResize="0"/>
          <p:nvPr/>
        </p:nvPicPr>
        <p:blipFill rotWithShape="1">
          <a:blip r:embed="rId6">
            <a:alphaModFix/>
          </a:blip>
          <a:srcRect/>
          <a:stretch/>
        </p:blipFill>
        <p:spPr>
          <a:xfrm>
            <a:off x="9220200" y="117475"/>
            <a:ext cx="2816225" cy="857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9"/>
        <p:cNvGrpSpPr/>
        <p:nvPr/>
      </p:nvGrpSpPr>
      <p:grpSpPr>
        <a:xfrm>
          <a:off x="0" y="0"/>
          <a:ext cx="0" cy="0"/>
          <a:chOff x="0" y="0"/>
          <a:chExt cx="0" cy="0"/>
        </a:xfrm>
      </p:grpSpPr>
      <p:sp>
        <p:nvSpPr>
          <p:cNvPr id="670" name="Google Shape;670;p45"/>
          <p:cNvSpPr/>
          <p:nvPr/>
        </p:nvSpPr>
        <p:spPr>
          <a:xfrm>
            <a:off x="0" y="0"/>
            <a:ext cx="353695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671" name="Google Shape;671;p45"/>
          <p:cNvCxnSpPr/>
          <p:nvPr/>
        </p:nvCxnSpPr>
        <p:spPr>
          <a:xfrm>
            <a:off x="3536950" y="0"/>
            <a:ext cx="0" cy="6858000"/>
          </a:xfrm>
          <a:prstGeom prst="straightConnector1">
            <a:avLst/>
          </a:prstGeom>
          <a:noFill/>
          <a:ln w="88900" cap="flat" cmpd="sng">
            <a:solidFill>
              <a:srgbClr val="96C93F"/>
            </a:solidFill>
            <a:prstDash val="solid"/>
            <a:round/>
            <a:headEnd type="none" w="med" len="med"/>
            <a:tailEnd type="none" w="med" len="med"/>
          </a:ln>
        </p:spPr>
      </p:cxnSp>
      <p:pic>
        <p:nvPicPr>
          <p:cNvPr id="672" name="Google Shape;672;p45"/>
          <p:cNvPicPr preferRelativeResize="0"/>
          <p:nvPr/>
        </p:nvPicPr>
        <p:blipFill rotWithShape="1">
          <a:blip r:embed="rId11">
            <a:alphaModFix/>
          </a:blip>
          <a:srcRect/>
          <a:stretch/>
        </p:blipFill>
        <p:spPr>
          <a:xfrm>
            <a:off x="9220200" y="169863"/>
            <a:ext cx="2816225" cy="857250"/>
          </a:xfrm>
          <a:prstGeom prst="rect">
            <a:avLst/>
          </a:prstGeom>
          <a:noFill/>
          <a:ln>
            <a:noFill/>
          </a:ln>
        </p:spPr>
      </p:pic>
      <p:sp>
        <p:nvSpPr>
          <p:cNvPr id="673" name="Google Shape;673;p45"/>
          <p:cNvSpPr txBox="1">
            <a:spLocks noGrp="1"/>
          </p:cNvSpPr>
          <p:nvPr>
            <p:ph type="title"/>
          </p:nvPr>
        </p:nvSpPr>
        <p:spPr>
          <a:xfrm>
            <a:off x="3536950" y="0"/>
            <a:ext cx="5683250" cy="1577975"/>
          </a:xfrm>
          <a:prstGeom prst="rect">
            <a:avLst/>
          </a:prstGeom>
          <a:noFill/>
          <a:ln>
            <a:noFill/>
          </a:ln>
        </p:spPr>
        <p:txBody>
          <a:bodyPr spcFirstLastPara="1" wrap="square" lIns="274300"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0"/>
        <p:cNvGrpSpPr/>
        <p:nvPr/>
      </p:nvGrpSpPr>
      <p:grpSpPr>
        <a:xfrm>
          <a:off x="0" y="0"/>
          <a:ext cx="0" cy="0"/>
          <a:chOff x="0" y="0"/>
          <a:chExt cx="0" cy="0"/>
        </a:xfrm>
      </p:grpSpPr>
      <p:sp>
        <p:nvSpPr>
          <p:cNvPr id="791" name="Google Shape;791;p51"/>
          <p:cNvSpPr/>
          <p:nvPr/>
        </p:nvSpPr>
        <p:spPr>
          <a:xfrm>
            <a:off x="0" y="-11113"/>
            <a:ext cx="12192000" cy="1273176"/>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792" name="Google Shape;792;p51"/>
          <p:cNvCxnSpPr/>
          <p:nvPr/>
        </p:nvCxnSpPr>
        <p:spPr>
          <a:xfrm>
            <a:off x="-4763" y="1260475"/>
            <a:ext cx="12192001" cy="0"/>
          </a:xfrm>
          <a:prstGeom prst="straightConnector1">
            <a:avLst/>
          </a:prstGeom>
          <a:noFill/>
          <a:ln w="76200" cap="flat" cmpd="sng">
            <a:solidFill>
              <a:srgbClr val="96C93E"/>
            </a:solidFill>
            <a:prstDash val="solid"/>
            <a:round/>
            <a:headEnd type="none" w="med" len="med"/>
            <a:tailEnd type="none" w="med" len="med"/>
          </a:ln>
        </p:spPr>
      </p:cxnSp>
      <p:sp>
        <p:nvSpPr>
          <p:cNvPr id="793" name="Google Shape;793;p51"/>
          <p:cNvSpPr/>
          <p:nvPr/>
        </p:nvSpPr>
        <p:spPr>
          <a:xfrm>
            <a:off x="0" y="0"/>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None/>
            </a:pPr>
            <a:endParaRPr sz="5000" b="1" i="0" u="none" strike="noStrike" cap="none">
              <a:solidFill>
                <a:srgbClr val="006FB6"/>
              </a:solidFill>
              <a:latin typeface="Calibri"/>
              <a:ea typeface="Calibri"/>
              <a:cs typeface="Calibri"/>
              <a:sym typeface="Calibri"/>
            </a:endParaRPr>
          </a:p>
        </p:txBody>
      </p:sp>
      <p:pic>
        <p:nvPicPr>
          <p:cNvPr id="794" name="Google Shape;794;p51"/>
          <p:cNvPicPr preferRelativeResize="0"/>
          <p:nvPr/>
        </p:nvPicPr>
        <p:blipFill rotWithShape="1">
          <a:blip r:embed="rId16">
            <a:alphaModFix/>
          </a:blip>
          <a:srcRect/>
          <a:stretch/>
        </p:blipFill>
        <p:spPr>
          <a:xfrm>
            <a:off x="9220200" y="117475"/>
            <a:ext cx="2816225" cy="857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0"/>
        <p:cNvGrpSpPr/>
        <p:nvPr/>
      </p:nvGrpSpPr>
      <p:grpSpPr>
        <a:xfrm>
          <a:off x="0" y="0"/>
          <a:ext cx="0" cy="0"/>
          <a:chOff x="0" y="0"/>
          <a:chExt cx="0" cy="0"/>
        </a:xfrm>
      </p:grpSpPr>
      <p:sp>
        <p:nvSpPr>
          <p:cNvPr id="1021" name="Google Shape;1021;p56"/>
          <p:cNvSpPr/>
          <p:nvPr/>
        </p:nvSpPr>
        <p:spPr>
          <a:xfrm>
            <a:off x="8655050" y="0"/>
            <a:ext cx="353695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1022" name="Google Shape;1022;p56"/>
          <p:cNvCxnSpPr/>
          <p:nvPr/>
        </p:nvCxnSpPr>
        <p:spPr>
          <a:xfrm>
            <a:off x="8647113" y="0"/>
            <a:ext cx="0" cy="6858000"/>
          </a:xfrm>
          <a:prstGeom prst="straightConnector1">
            <a:avLst/>
          </a:prstGeom>
          <a:noFill/>
          <a:ln w="88900" cap="flat" cmpd="sng">
            <a:solidFill>
              <a:srgbClr val="96C93F"/>
            </a:solidFill>
            <a:prstDash val="solid"/>
            <a:round/>
            <a:headEnd type="none" w="med" len="med"/>
            <a:tailEnd type="none" w="med" len="med"/>
          </a:ln>
        </p:spPr>
      </p:cxnSp>
      <p:sp>
        <p:nvSpPr>
          <p:cNvPr id="1023" name="Google Shape;1023;p56"/>
          <p:cNvSpPr txBox="1">
            <a:spLocks noGrp="1"/>
          </p:cNvSpPr>
          <p:nvPr>
            <p:ph type="title"/>
          </p:nvPr>
        </p:nvSpPr>
        <p:spPr>
          <a:xfrm>
            <a:off x="0" y="0"/>
            <a:ext cx="8637588" cy="1250950"/>
          </a:xfrm>
          <a:prstGeom prst="rect">
            <a:avLst/>
          </a:prstGeom>
          <a:noFill/>
          <a:ln>
            <a:noFill/>
          </a:ln>
        </p:spPr>
        <p:txBody>
          <a:bodyPr spcFirstLastPara="1" wrap="square" lIns="274300"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024" name="Google Shape;1024;p56"/>
          <p:cNvPicPr preferRelativeResize="0"/>
          <p:nvPr/>
        </p:nvPicPr>
        <p:blipFill rotWithShape="1">
          <a:blip r:embed="rId16">
            <a:alphaModFix/>
          </a:blip>
          <a:srcRect/>
          <a:stretch/>
        </p:blipFill>
        <p:spPr>
          <a:xfrm>
            <a:off x="9220200" y="169863"/>
            <a:ext cx="2816225" cy="857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83.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0.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
          <p:cNvSpPr txBox="1">
            <a:spLocks noGrp="1"/>
          </p:cNvSpPr>
          <p:nvPr>
            <p:ph type="title"/>
          </p:nvPr>
        </p:nvSpPr>
        <p:spPr>
          <a:xfrm>
            <a:off x="12700" y="-31750"/>
            <a:ext cx="9159875" cy="125095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Calibri"/>
              <a:buNone/>
            </a:pPr>
            <a:r>
              <a:rPr lang="en-JM" sz="5000" b="1" i="0" u="none" strike="noStrike" cap="none">
                <a:solidFill>
                  <a:srgbClr val="FFFFFF"/>
                </a:solidFill>
                <a:latin typeface="Calibri"/>
                <a:ea typeface="Calibri"/>
                <a:cs typeface="Calibri"/>
                <a:sym typeface="Calibri"/>
              </a:rPr>
              <a:t>Workshop guide</a:t>
            </a:r>
            <a:endParaRPr sz="5000" b="1" i="0" u="none" strike="noStrike" cap="none">
              <a:solidFill>
                <a:srgbClr val="FFFFFF"/>
              </a:solidFill>
              <a:latin typeface="Calibri"/>
              <a:ea typeface="Calibri"/>
              <a:cs typeface="Calibri"/>
              <a:sym typeface="Calibri"/>
            </a:endParaRPr>
          </a:p>
        </p:txBody>
      </p:sp>
      <p:sp>
        <p:nvSpPr>
          <p:cNvPr id="1446" name="Google Shape;1446;p1"/>
          <p:cNvSpPr txBox="1">
            <a:spLocks noGrp="1"/>
          </p:cNvSpPr>
          <p:nvPr>
            <p:ph type="body" idx="1"/>
          </p:nvPr>
        </p:nvSpPr>
        <p:spPr>
          <a:xfrm>
            <a:off x="0" y="5764213"/>
            <a:ext cx="12192000" cy="1093787"/>
          </a:xfrm>
          <a:prstGeom prst="rect">
            <a:avLst/>
          </a:prstGeom>
          <a:no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r>
              <a:rPr lang="en-JM" sz="4400" b="1" i="0" u="none" strike="noStrike" cap="none">
                <a:solidFill>
                  <a:srgbClr val="006FB6"/>
                </a:solidFill>
                <a:latin typeface="Calibri"/>
                <a:ea typeface="Calibri"/>
                <a:cs typeface="Calibri"/>
                <a:sym typeface="Calibri"/>
              </a:rPr>
              <a:t>Pause and see sounds</a:t>
            </a:r>
            <a:endParaRPr/>
          </a:p>
          <a:p>
            <a:pPr marL="0" marR="0" lvl="0" indent="0" algn="ctr" rtl="0">
              <a:spcBef>
                <a:spcPts val="0"/>
              </a:spcBef>
              <a:spcAft>
                <a:spcPts val="0"/>
              </a:spcAft>
              <a:buNone/>
            </a:pPr>
            <a:endParaRPr sz="4400" b="1" i="0" u="none" strike="noStrike" cap="none">
              <a:solidFill>
                <a:srgbClr val="006FB6"/>
              </a:solidFill>
              <a:latin typeface="Calibri"/>
              <a:ea typeface="Calibri"/>
              <a:cs typeface="Calibri"/>
              <a:sym typeface="Calibri"/>
            </a:endParaRPr>
          </a:p>
        </p:txBody>
      </p:sp>
      <p:sp>
        <p:nvSpPr>
          <p:cNvPr id="1447" name="Google Shape;1447;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marR="0" lvl="0" indent="0" algn="l" rtl="0">
              <a:spcBef>
                <a:spcPts val="0"/>
              </a:spcBef>
              <a:spcAft>
                <a:spcPts val="0"/>
              </a:spcAft>
              <a:buNone/>
            </a:pPr>
            <a:r>
              <a:rPr lang="en-JM" sz="3900" b="0" i="0" u="none" strike="noStrike" cap="none">
                <a:solidFill>
                  <a:srgbClr val="006FB6"/>
                </a:solidFill>
                <a:latin typeface="Calibri"/>
                <a:ea typeface="Calibri"/>
                <a:cs typeface="Calibri"/>
                <a:sym typeface="Calibri"/>
              </a:rPr>
              <a:t>Facilitator: </a:t>
            </a:r>
            <a:endParaRPr sz="3900" b="0" i="0" u="none" strike="noStrike" cap="none">
              <a:solidFill>
                <a:srgbClr val="000000"/>
              </a:solidFill>
              <a:latin typeface="Calibri"/>
              <a:ea typeface="Calibri"/>
              <a:cs typeface="Calibri"/>
              <a:sym typeface="Calibri"/>
            </a:endParaRPr>
          </a:p>
          <a:p>
            <a:pPr marL="914400" marR="0" lvl="1" indent="-476250" algn="l" rtl="0">
              <a:spcBef>
                <a:spcPts val="0"/>
              </a:spcBef>
              <a:spcAft>
                <a:spcPts val="0"/>
              </a:spcAft>
              <a:buClr>
                <a:srgbClr val="006FB6"/>
              </a:buClr>
              <a:buSzPts val="3900"/>
              <a:buFont typeface="Arial"/>
              <a:buChar char="•"/>
            </a:pPr>
            <a:r>
              <a:rPr lang="en-JM" sz="3900" b="0" i="0" u="none" strike="noStrike" cap="none">
                <a:solidFill>
                  <a:srgbClr val="006FB6"/>
                </a:solidFill>
                <a:latin typeface="Calibri"/>
                <a:ea typeface="Calibri"/>
                <a:cs typeface="Calibri"/>
                <a:sym typeface="Calibri"/>
              </a:rPr>
              <a:t>Read notes to prepare. See English file. </a:t>
            </a:r>
            <a:endParaRPr/>
          </a:p>
          <a:p>
            <a:pPr marL="914400" marR="0" lvl="1" indent="-476250" algn="l" rtl="0">
              <a:spcBef>
                <a:spcPts val="0"/>
              </a:spcBef>
              <a:spcAft>
                <a:spcPts val="0"/>
              </a:spcAft>
              <a:buClr>
                <a:srgbClr val="006FB6"/>
              </a:buClr>
              <a:buSzPts val="3900"/>
              <a:buFont typeface="Arial"/>
              <a:buChar char="•"/>
            </a:pPr>
            <a:r>
              <a:rPr lang="en-JM" sz="3900" b="0" i="0" u="none" strike="noStrike" cap="none">
                <a:solidFill>
                  <a:srgbClr val="006FB6"/>
                </a:solidFill>
                <a:latin typeface="Calibri"/>
                <a:ea typeface="Calibri"/>
                <a:cs typeface="Calibri"/>
                <a:sym typeface="Calibri"/>
              </a:rPr>
              <a:t>Amend slides if needed.</a:t>
            </a:r>
            <a:endParaRPr sz="3900" b="0" i="0" u="none" strike="noStrike" cap="none">
              <a:solidFill>
                <a:srgbClr val="000000"/>
              </a:solidFill>
              <a:latin typeface="Calibri"/>
              <a:ea typeface="Calibri"/>
              <a:cs typeface="Calibri"/>
              <a:sym typeface="Calibri"/>
            </a:endParaRPr>
          </a:p>
          <a:p>
            <a:pPr marL="914400" marR="0" lvl="1" indent="-476250" algn="l" rtl="0">
              <a:spcBef>
                <a:spcPts val="0"/>
              </a:spcBef>
              <a:spcAft>
                <a:spcPts val="0"/>
              </a:spcAft>
              <a:buClr>
                <a:srgbClr val="006FB6"/>
              </a:buClr>
              <a:buSzPts val="3900"/>
              <a:buFont typeface="Arial"/>
              <a:buChar char="•"/>
            </a:pPr>
            <a:r>
              <a:rPr lang="en-JM" sz="3900" b="0" i="0" u="none" strike="noStrike" cap="none">
                <a:solidFill>
                  <a:srgbClr val="006FB6"/>
                </a:solidFill>
                <a:latin typeface="Calibri"/>
                <a:ea typeface="Calibri"/>
                <a:cs typeface="Calibri"/>
                <a:sym typeface="Calibri"/>
              </a:rPr>
              <a:t>Ready the family-facing materials.</a:t>
            </a:r>
            <a:endParaRPr sz="3900" b="0" i="0" u="none" strike="noStrike" cap="none">
              <a:solidFill>
                <a:srgbClr val="000000"/>
              </a:solidFill>
              <a:latin typeface="Calibri"/>
              <a:ea typeface="Calibri"/>
              <a:cs typeface="Calibri"/>
              <a:sym typeface="Calibri"/>
            </a:endParaRPr>
          </a:p>
          <a:p>
            <a:pPr marL="914400" marR="0" lvl="1" indent="-476250" algn="l" rtl="0">
              <a:spcBef>
                <a:spcPts val="0"/>
              </a:spcBef>
              <a:spcAft>
                <a:spcPts val="0"/>
              </a:spcAft>
              <a:buClr>
                <a:srgbClr val="006FB6"/>
              </a:buClr>
              <a:buSzPts val="3900"/>
              <a:buFont typeface="Arial"/>
              <a:buChar char="•"/>
            </a:pPr>
            <a:r>
              <a:rPr lang="en-JM" sz="3900" b="0" i="0" u="none" strike="noStrike" cap="none">
                <a:solidFill>
                  <a:srgbClr val="006FB6"/>
                </a:solidFill>
                <a:latin typeface="Calibri"/>
                <a:ea typeface="Calibri"/>
                <a:cs typeface="Calibri"/>
                <a:sym typeface="Calibri"/>
              </a:rPr>
              <a:t>Display slide 2 as families arrive.</a:t>
            </a:r>
            <a:endParaRPr sz="4000" b="0" i="0" u="none" strike="noStrike" cap="none">
              <a:solidFill>
                <a:srgbClr val="006FB6"/>
              </a:solidFill>
              <a:latin typeface="Calibri"/>
              <a:ea typeface="Calibri"/>
              <a:cs typeface="Calibri"/>
              <a:sym typeface="Calibri"/>
            </a:endParaRPr>
          </a:p>
          <a:p>
            <a:pPr marL="228600" marR="0" lvl="0" indent="0" algn="l" rtl="0">
              <a:spcBef>
                <a:spcPts val="1000"/>
              </a:spcBef>
              <a:spcAft>
                <a:spcPts val="0"/>
              </a:spcAft>
              <a:buNone/>
            </a:pPr>
            <a:endParaRPr sz="3600" b="0" i="0" u="none" strike="noStrike" cap="none">
              <a:solidFill>
                <a:srgbClr val="0771B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15"/>
          <p:cNvSpPr txBox="1">
            <a:spLocks noGrp="1"/>
          </p:cNvSpPr>
          <p:nvPr>
            <p:ph type="title"/>
          </p:nvPr>
        </p:nvSpPr>
        <p:spPr>
          <a:xfrm>
            <a:off x="-7938" y="0"/>
            <a:ext cx="8639176" cy="125095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0000"/>
              </a:buClr>
              <a:buSzPts val="4800"/>
              <a:buFont typeface="Calibri"/>
              <a:buNone/>
            </a:pPr>
            <a:r>
              <a:rPr lang="en-JM" sz="4800" b="1">
                <a:solidFill>
                  <a:srgbClr val="006FB6"/>
                </a:solidFill>
                <a:latin typeface="Calibri"/>
                <a:ea typeface="Calibri"/>
                <a:cs typeface="Calibri"/>
                <a:sym typeface="Calibri"/>
              </a:rPr>
              <a:t>Pratike siveyans bouch ou</a:t>
            </a:r>
            <a:endParaRPr/>
          </a:p>
        </p:txBody>
      </p:sp>
      <p:sp>
        <p:nvSpPr>
          <p:cNvPr id="1533" name="Google Shape;1533;p15"/>
          <p:cNvSpPr txBox="1">
            <a:spLocks noGrp="1"/>
          </p:cNvSpPr>
          <p:nvPr>
            <p:ph type="body" idx="1"/>
          </p:nvPr>
        </p:nvSpPr>
        <p:spPr>
          <a:xfrm>
            <a:off x="500063" y="1587500"/>
            <a:ext cx="7521575" cy="4364038"/>
          </a:xfrm>
          <a:prstGeom prst="rect">
            <a:avLst/>
          </a:prstGeom>
          <a:noFill/>
          <a:ln>
            <a:noFill/>
          </a:ln>
        </p:spPr>
        <p:txBody>
          <a:bodyPr spcFirstLastPara="1" wrap="square" lIns="91425" tIns="45700" rIns="91425" bIns="45700" anchor="t" anchorCtr="0">
            <a:noAutofit/>
          </a:bodyPr>
          <a:lstStyle/>
          <a:p>
            <a:pPr marL="800100" marR="0" lvl="0" indent="-571500" algn="l" rtl="0">
              <a:lnSpc>
                <a:spcPct val="90000"/>
              </a:lnSpc>
              <a:spcBef>
                <a:spcPts val="0"/>
              </a:spcBef>
              <a:spcAft>
                <a:spcPts val="0"/>
              </a:spcAft>
              <a:buClr>
                <a:srgbClr val="006FB6"/>
              </a:buClr>
              <a:buSzPts val="4000"/>
              <a:buFont typeface="Calibri"/>
              <a:buChar char="•"/>
            </a:pPr>
            <a:r>
              <a:rPr lang="en-JM" sz="4000" b="0" i="0" u="none" strike="noStrike" cap="none">
                <a:solidFill>
                  <a:srgbClr val="006FB6"/>
                </a:solidFill>
                <a:latin typeface="Calibri"/>
                <a:ea typeface="Calibri"/>
                <a:cs typeface="Calibri"/>
                <a:sym typeface="Calibri"/>
              </a:rPr>
              <a:t>shop / ship</a:t>
            </a:r>
            <a:endParaRPr/>
          </a:p>
          <a:p>
            <a:pPr marL="800100" marR="0" lvl="0" indent="-571500" algn="l" rtl="0">
              <a:lnSpc>
                <a:spcPct val="90000"/>
              </a:lnSpc>
              <a:spcBef>
                <a:spcPts val="1000"/>
              </a:spcBef>
              <a:spcAft>
                <a:spcPts val="0"/>
              </a:spcAft>
              <a:buClr>
                <a:srgbClr val="006FB6"/>
              </a:buClr>
              <a:buSzPts val="4000"/>
              <a:buFont typeface="Calibri"/>
              <a:buChar char="•"/>
            </a:pPr>
            <a:r>
              <a:rPr lang="en-JM" sz="4000" b="0" i="0" u="none" strike="noStrike" cap="none">
                <a:solidFill>
                  <a:srgbClr val="006FB6"/>
                </a:solidFill>
                <a:latin typeface="Calibri"/>
                <a:ea typeface="Calibri"/>
                <a:cs typeface="Calibri"/>
                <a:sym typeface="Calibri"/>
              </a:rPr>
              <a:t>check / coat</a:t>
            </a:r>
            <a:endParaRPr/>
          </a:p>
          <a:p>
            <a:pPr marL="800100" marR="0" lvl="0" indent="-571500" algn="l" rtl="0">
              <a:lnSpc>
                <a:spcPct val="90000"/>
              </a:lnSpc>
              <a:spcBef>
                <a:spcPts val="1000"/>
              </a:spcBef>
              <a:spcAft>
                <a:spcPts val="0"/>
              </a:spcAft>
              <a:buClr>
                <a:srgbClr val="006FB6"/>
              </a:buClr>
              <a:buSzPts val="4000"/>
              <a:buFont typeface="Calibri"/>
              <a:buChar char="•"/>
            </a:pPr>
            <a:r>
              <a:rPr lang="en-JM" sz="4000" b="0" i="0" u="none" strike="noStrike" cap="none">
                <a:solidFill>
                  <a:srgbClr val="006FB6"/>
                </a:solidFill>
                <a:latin typeface="Calibri"/>
                <a:ea typeface="Calibri"/>
                <a:cs typeface="Calibri"/>
                <a:sym typeface="Calibri"/>
              </a:rPr>
              <a:t>volley / folly</a:t>
            </a:r>
            <a:endParaRPr/>
          </a:p>
          <a:p>
            <a:pPr marL="800100" marR="0" lvl="0" indent="-571500" algn="l" rtl="0">
              <a:lnSpc>
                <a:spcPct val="90000"/>
              </a:lnSpc>
              <a:spcBef>
                <a:spcPts val="1000"/>
              </a:spcBef>
              <a:spcAft>
                <a:spcPts val="0"/>
              </a:spcAft>
              <a:buClr>
                <a:srgbClr val="006FB6"/>
              </a:buClr>
              <a:buSzPts val="4000"/>
              <a:buFont typeface="Calibri"/>
              <a:buChar char="•"/>
            </a:pPr>
            <a:r>
              <a:rPr lang="en-JM" sz="4000" b="0" i="0" u="none" strike="noStrike" cap="none">
                <a:solidFill>
                  <a:srgbClr val="006FB6"/>
                </a:solidFill>
                <a:latin typeface="Calibri"/>
                <a:ea typeface="Calibri"/>
                <a:cs typeface="Calibri"/>
                <a:sym typeface="Calibri"/>
              </a:rPr>
              <a:t>peck / book</a:t>
            </a:r>
            <a:endParaRPr/>
          </a:p>
          <a:p>
            <a:pPr marL="800100" marR="0" lvl="0" indent="-571500" algn="l" rtl="0">
              <a:lnSpc>
                <a:spcPct val="90000"/>
              </a:lnSpc>
              <a:spcBef>
                <a:spcPts val="1000"/>
              </a:spcBef>
              <a:spcAft>
                <a:spcPts val="0"/>
              </a:spcAft>
              <a:buClr>
                <a:srgbClr val="006FB6"/>
              </a:buClr>
              <a:buSzPts val="4000"/>
              <a:buFont typeface="Calibri"/>
              <a:buChar char="•"/>
            </a:pPr>
            <a:r>
              <a:rPr lang="en-JM" sz="4000" b="0" i="0" u="none" strike="noStrike" cap="none">
                <a:solidFill>
                  <a:srgbClr val="006FB6"/>
                </a:solidFill>
                <a:latin typeface="Calibri"/>
                <a:ea typeface="Calibri"/>
                <a:cs typeface="Calibri"/>
                <a:sym typeface="Calibri"/>
              </a:rPr>
              <a:t>jig / gig</a:t>
            </a:r>
            <a:endParaRPr/>
          </a:p>
          <a:p>
            <a:pPr marL="800100" marR="0" lvl="0" indent="-571500" algn="l" rtl="0">
              <a:lnSpc>
                <a:spcPct val="90000"/>
              </a:lnSpc>
              <a:spcBef>
                <a:spcPts val="1000"/>
              </a:spcBef>
              <a:spcAft>
                <a:spcPts val="0"/>
              </a:spcAft>
              <a:buClr>
                <a:srgbClr val="006FB6"/>
              </a:buClr>
              <a:buSzPts val="4000"/>
              <a:buFont typeface="Calibri"/>
              <a:buChar char="•"/>
            </a:pPr>
            <a:r>
              <a:rPr lang="en-JM" sz="4000" b="0" i="0" u="none" strike="noStrike" cap="none">
                <a:solidFill>
                  <a:srgbClr val="006FB6"/>
                </a:solidFill>
                <a:latin typeface="Calibri"/>
                <a:ea typeface="Calibri"/>
                <a:cs typeface="Calibri"/>
                <a:sym typeface="Calibri"/>
              </a:rPr>
              <a:t>lean / let</a:t>
            </a:r>
            <a:endParaRPr/>
          </a:p>
          <a:p>
            <a:pPr marL="800100" marR="0" lvl="0" indent="-571500" algn="l" rtl="0">
              <a:lnSpc>
                <a:spcPct val="90000"/>
              </a:lnSpc>
              <a:spcBef>
                <a:spcPts val="1000"/>
              </a:spcBef>
              <a:spcAft>
                <a:spcPts val="0"/>
              </a:spcAft>
              <a:buNone/>
            </a:pPr>
            <a:r>
              <a:rPr lang="en-JM" sz="4000" b="0" i="0" u="none" strike="noStrike" cap="none">
                <a:solidFill>
                  <a:srgbClr val="006FB6"/>
                </a:solidFill>
                <a:latin typeface="Calibri"/>
                <a:ea typeface="Calibri"/>
                <a:cs typeface="Calibri"/>
                <a:sym typeface="Calibri"/>
              </a:rPr>
              <a:t> </a:t>
            </a:r>
            <a:endParaRPr/>
          </a:p>
          <a:p>
            <a:pPr marL="800100" marR="0" lvl="0" indent="-571500" algn="l" rtl="0">
              <a:lnSpc>
                <a:spcPct val="90000"/>
              </a:lnSpc>
              <a:spcBef>
                <a:spcPts val="1000"/>
              </a:spcBef>
              <a:spcAft>
                <a:spcPts val="0"/>
              </a:spcAft>
              <a:buNone/>
            </a:pPr>
            <a:endParaRPr sz="4000" b="0" i="0" u="none" strike="noStrike" cap="none">
              <a:solidFill>
                <a:srgbClr val="006FB6"/>
              </a:solidFill>
              <a:latin typeface="Calibri"/>
              <a:ea typeface="Calibri"/>
              <a:cs typeface="Calibri"/>
              <a:sym typeface="Calibri"/>
            </a:endParaRPr>
          </a:p>
          <a:p>
            <a:pPr marL="800100" marR="0" lvl="0" indent="-571500" algn="l" rtl="0">
              <a:lnSpc>
                <a:spcPct val="90000"/>
              </a:lnSpc>
              <a:spcBef>
                <a:spcPts val="1000"/>
              </a:spcBef>
              <a:spcAft>
                <a:spcPts val="0"/>
              </a:spcAft>
              <a:buNone/>
            </a:pPr>
            <a:endParaRPr sz="4000" b="1" i="0" u="none" strike="noStrike" cap="none">
              <a:solidFill>
                <a:srgbClr val="006FB6"/>
              </a:solidFill>
              <a:latin typeface="Calibri"/>
              <a:ea typeface="Calibri"/>
              <a:cs typeface="Calibri"/>
              <a:sym typeface="Calibri"/>
            </a:endParaRPr>
          </a:p>
          <a:p>
            <a:pPr marL="800100" marR="0" lvl="0" indent="-571500" algn="l" rtl="0">
              <a:lnSpc>
                <a:spcPct val="90000"/>
              </a:lnSpc>
              <a:spcBef>
                <a:spcPts val="1000"/>
              </a:spcBef>
              <a:spcAft>
                <a:spcPts val="0"/>
              </a:spcAft>
              <a:buNone/>
            </a:pPr>
            <a:endParaRPr sz="4000" b="1" i="0" u="none" strike="noStrike" cap="none">
              <a:solidFill>
                <a:srgbClr val="006FB6"/>
              </a:solidFill>
              <a:latin typeface="Calibri"/>
              <a:ea typeface="Calibri"/>
              <a:cs typeface="Calibri"/>
              <a:sym typeface="Calibri"/>
            </a:endParaRPr>
          </a:p>
          <a:p>
            <a:pPr marL="800100" marR="0" lvl="0" indent="-571500" algn="l" rtl="0">
              <a:lnSpc>
                <a:spcPct val="90000"/>
              </a:lnSpc>
              <a:spcBef>
                <a:spcPts val="1000"/>
              </a:spcBef>
              <a:spcAft>
                <a:spcPts val="0"/>
              </a:spcAft>
              <a:buNone/>
            </a:pPr>
            <a:endParaRPr sz="4000" b="1" i="0" u="none" strike="noStrike" cap="none">
              <a:solidFill>
                <a:srgbClr val="006FB6"/>
              </a:solidFill>
              <a:latin typeface="Calibri"/>
              <a:ea typeface="Calibri"/>
              <a:cs typeface="Calibri"/>
              <a:sym typeface="Calibri"/>
            </a:endParaRPr>
          </a:p>
          <a:p>
            <a:pPr marL="800100" marR="0" lvl="0" indent="-571500" algn="l" rtl="0">
              <a:lnSpc>
                <a:spcPct val="90000"/>
              </a:lnSpc>
              <a:spcBef>
                <a:spcPts val="1000"/>
              </a:spcBef>
              <a:spcAft>
                <a:spcPts val="0"/>
              </a:spcAft>
              <a:buNone/>
            </a:pPr>
            <a:endParaRPr sz="4000" b="0" i="0" u="none" strike="noStrike" cap="none">
              <a:solidFill>
                <a:srgbClr val="006FB6"/>
              </a:solidFill>
              <a:latin typeface="Calibri"/>
              <a:ea typeface="Calibri"/>
              <a:cs typeface="Calibri"/>
              <a:sym typeface="Calibri"/>
            </a:endParaRPr>
          </a:p>
        </p:txBody>
      </p:sp>
      <p:sp>
        <p:nvSpPr>
          <p:cNvPr id="1534" name="Google Shape;1534;p15"/>
          <p:cNvSpPr txBox="1">
            <a:spLocks noGrp="1"/>
          </p:cNvSpPr>
          <p:nvPr>
            <p:ph type="body" idx="2"/>
          </p:nvPr>
        </p:nvSpPr>
        <p:spPr>
          <a:xfrm>
            <a:off x="9161463" y="3770313"/>
            <a:ext cx="2497137" cy="25098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FB6"/>
              </a:buClr>
              <a:buSzPts val="2800"/>
              <a:buFont typeface="Noto Sans Symbols"/>
              <a:buNone/>
            </a:pPr>
            <a:r>
              <a:rPr lang="en-JM" sz="2800" b="0" i="0" u="none" strike="noStrike" cap="none">
                <a:solidFill>
                  <a:srgbClr val="006FB6"/>
                </a:solidFill>
                <a:latin typeface="Calibri"/>
                <a:ea typeface="Calibri"/>
                <a:cs typeface="Calibri"/>
                <a:sym typeface="Calibri"/>
              </a:rPr>
              <a:t>Kisa ou wè? Dekri fason bouch ou ap fè mouvman.</a:t>
            </a:r>
            <a:endParaRPr/>
          </a:p>
        </p:txBody>
      </p:sp>
      <p:pic>
        <p:nvPicPr>
          <p:cNvPr id="1535" name="Google Shape;1535;p15" descr="A picture containing person, child, laptop, indoorDescription generated with very high confidence"/>
          <p:cNvPicPr preferRelativeResize="0"/>
          <p:nvPr/>
        </p:nvPicPr>
        <p:blipFill rotWithShape="1">
          <a:blip r:embed="rId3">
            <a:alphaModFix/>
          </a:blip>
          <a:srcRect/>
          <a:stretch/>
        </p:blipFill>
        <p:spPr>
          <a:xfrm>
            <a:off x="8918575" y="1376363"/>
            <a:ext cx="2984500" cy="2241550"/>
          </a:xfrm>
          <a:prstGeom prst="rect">
            <a:avLst/>
          </a:prstGeom>
          <a:noFill/>
          <a:ln w="19050" cap="flat" cmpd="sng">
            <a:solidFill>
              <a:srgbClr val="666666"/>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16"/>
          <p:cNvSpPr txBox="1">
            <a:spLocks noGrp="1"/>
          </p:cNvSpPr>
          <p:nvPr>
            <p:ph type="title"/>
          </p:nvPr>
        </p:nvSpPr>
        <p:spPr>
          <a:xfrm>
            <a:off x="3536950" y="0"/>
            <a:ext cx="5683250" cy="1577975"/>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0000"/>
              </a:buClr>
              <a:buSzPts val="4200"/>
              <a:buNone/>
            </a:pPr>
            <a:r>
              <a:rPr lang="en-JM" sz="4200" b="1">
                <a:solidFill>
                  <a:srgbClr val="0771BA"/>
                </a:solidFill>
                <a:latin typeface="Calibri"/>
                <a:ea typeface="Calibri"/>
                <a:cs typeface="Calibri"/>
                <a:sym typeface="Calibri"/>
              </a:rPr>
              <a:t>Mete son yo ansanm</a:t>
            </a:r>
            <a:endParaRPr/>
          </a:p>
        </p:txBody>
      </p:sp>
      <p:sp>
        <p:nvSpPr>
          <p:cNvPr id="1541" name="Google Shape;1541;p16"/>
          <p:cNvSpPr txBox="1">
            <a:spLocks noGrp="1"/>
          </p:cNvSpPr>
          <p:nvPr>
            <p:ph type="body" idx="1"/>
          </p:nvPr>
        </p:nvSpPr>
        <p:spPr>
          <a:xfrm>
            <a:off x="138113" y="227013"/>
            <a:ext cx="3200400" cy="839787"/>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0"/>
              </a:spcBef>
              <a:spcAft>
                <a:spcPts val="0"/>
              </a:spcAft>
              <a:buNone/>
            </a:pPr>
            <a:r>
              <a:rPr lang="en-JM" sz="2800" b="1" i="0" u="none" strike="noStrike" cap="none">
                <a:solidFill>
                  <a:srgbClr val="0771BA"/>
                </a:solidFill>
                <a:latin typeface="Calibri"/>
                <a:ea typeface="Calibri"/>
                <a:cs typeface="Calibri"/>
                <a:sym typeface="Calibri"/>
              </a:rPr>
              <a:t>Konsèy ak sijesyon</a:t>
            </a:r>
            <a:endParaRPr/>
          </a:p>
        </p:txBody>
      </p:sp>
      <p:sp>
        <p:nvSpPr>
          <p:cNvPr id="1542" name="Google Shape;1542;p16"/>
          <p:cNvSpPr txBox="1">
            <a:spLocks noGrp="1"/>
          </p:cNvSpPr>
          <p:nvPr>
            <p:ph type="body" idx="2"/>
          </p:nvPr>
        </p:nvSpPr>
        <p:spPr>
          <a:xfrm>
            <a:off x="138113" y="1344613"/>
            <a:ext cx="3200400" cy="22621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771BA"/>
              </a:buClr>
              <a:buSzPts val="2800"/>
              <a:buFont typeface="Calibri"/>
              <a:buNone/>
            </a:pPr>
            <a:endParaRPr sz="2800" b="0" i="0" u="none" strike="noStrike" cap="none">
              <a:solidFill>
                <a:srgbClr val="006FB6"/>
              </a:solidFill>
              <a:latin typeface="Calibri"/>
              <a:ea typeface="Calibri"/>
              <a:cs typeface="Calibri"/>
              <a:sym typeface="Calibri"/>
            </a:endParaRPr>
          </a:p>
          <a:p>
            <a:pPr marL="0" marR="0" lvl="0" indent="0" algn="ctr" rtl="0">
              <a:spcBef>
                <a:spcPts val="0"/>
              </a:spcBef>
              <a:spcAft>
                <a:spcPts val="0"/>
              </a:spcAft>
              <a:buClr>
                <a:srgbClr val="0771BA"/>
              </a:buClr>
              <a:buSzPts val="2800"/>
              <a:buFont typeface="Calibri"/>
              <a:buNone/>
            </a:pPr>
            <a:r>
              <a:rPr lang="en-JM" sz="2800" b="0" i="0" u="none" strike="noStrike" cap="none">
                <a:solidFill>
                  <a:srgbClr val="006FB6"/>
                </a:solidFill>
                <a:latin typeface="Calibri"/>
                <a:ea typeface="Calibri"/>
                <a:cs typeface="Calibri"/>
                <a:sym typeface="Calibri"/>
              </a:rPr>
              <a:t>Siveye mouvman bouch pi vit pandan w ap mete tout son yo ansanm.</a:t>
            </a:r>
            <a:endParaRPr/>
          </a:p>
          <a:p>
            <a:pPr marL="0" marR="0" lvl="0" indent="0" algn="ctr" rtl="0">
              <a:spcBef>
                <a:spcPts val="0"/>
              </a:spcBef>
              <a:spcAft>
                <a:spcPts val="0"/>
              </a:spcAft>
              <a:buClr>
                <a:srgbClr val="006FB6"/>
              </a:buClr>
              <a:buSzPts val="2800"/>
              <a:buFont typeface="Calibri"/>
              <a:buNone/>
            </a:pPr>
            <a:endParaRPr sz="2800" b="0" i="0" u="none" strike="noStrike" cap="none">
              <a:solidFill>
                <a:srgbClr val="006FB6"/>
              </a:solidFill>
              <a:latin typeface="Calibri"/>
              <a:ea typeface="Calibri"/>
              <a:cs typeface="Calibri"/>
              <a:sym typeface="Calibri"/>
            </a:endParaRPr>
          </a:p>
          <a:p>
            <a:pPr marL="0" marR="0" lvl="0" indent="0" algn="ctr" rtl="0">
              <a:spcBef>
                <a:spcPts val="0"/>
              </a:spcBef>
              <a:spcAft>
                <a:spcPts val="0"/>
              </a:spcAft>
              <a:buClr>
                <a:srgbClr val="0771BA"/>
              </a:buClr>
              <a:buSzPts val="2800"/>
              <a:buFont typeface="Calibri"/>
              <a:buNone/>
            </a:pPr>
            <a:r>
              <a:rPr lang="en-JM" sz="2800" b="0" i="0" u="none" strike="noStrike" cap="none">
                <a:solidFill>
                  <a:srgbClr val="006FB6"/>
                </a:solidFill>
                <a:latin typeface="Calibri"/>
                <a:ea typeface="Calibri"/>
                <a:cs typeface="Calibri"/>
                <a:sym typeface="Calibri"/>
              </a:rPr>
              <a:t>Li mo a anpil fwa. Chak li enpe pi dousman.</a:t>
            </a:r>
            <a:endParaRPr/>
          </a:p>
        </p:txBody>
      </p:sp>
      <p:sp>
        <p:nvSpPr>
          <p:cNvPr id="1543" name="Google Shape;1543;p16"/>
          <p:cNvSpPr txBox="1">
            <a:spLocks noGrp="1"/>
          </p:cNvSpPr>
          <p:nvPr>
            <p:ph type="body" idx="3"/>
          </p:nvPr>
        </p:nvSpPr>
        <p:spPr>
          <a:xfrm rot="-2160000">
            <a:off x="3708400" y="2189163"/>
            <a:ext cx="2540000" cy="1408112"/>
          </a:xfrm>
          <a:prstGeom prst="rect">
            <a:avLst/>
          </a:prstGeom>
          <a:noFill/>
          <a:ln>
            <a:noFill/>
          </a:ln>
        </p:spPr>
        <p:txBody>
          <a:bodyPr spcFirstLastPara="1" wrap="square" lIns="91425" tIns="45700" rIns="91425" bIns="45700" anchor="t" anchorCtr="0">
            <a:noAutofit/>
          </a:bodyPr>
          <a:lstStyle/>
          <a:p>
            <a:pPr marL="22225" marR="0" lvl="0" indent="0" algn="l" rtl="0">
              <a:lnSpc>
                <a:spcPct val="90000"/>
              </a:lnSpc>
              <a:spcBef>
                <a:spcPts val="0"/>
              </a:spcBef>
              <a:spcAft>
                <a:spcPts val="0"/>
              </a:spcAft>
              <a:buNone/>
            </a:pPr>
            <a:r>
              <a:rPr lang="en-JM" sz="2800" b="1" i="0" u="none" strike="noStrike" cap="none">
                <a:solidFill>
                  <a:srgbClr val="0771BA"/>
                </a:solidFill>
                <a:latin typeface="Calibri"/>
                <a:ea typeface="Calibri"/>
                <a:cs typeface="Calibri"/>
                <a:sym typeface="Calibri"/>
              </a:rPr>
              <a:t>Granmoun nan: </a:t>
            </a:r>
            <a:r>
              <a:rPr lang="en-JM" sz="2800" b="0" i="0" u="none" strike="noStrike" cap="none">
                <a:solidFill>
                  <a:srgbClr val="0771BA"/>
                </a:solidFill>
                <a:latin typeface="Calibri"/>
                <a:ea typeface="Calibri"/>
                <a:cs typeface="Calibri"/>
                <a:sym typeface="Calibri"/>
              </a:rPr>
              <a:t>Kounye a mete son an ansanm.</a:t>
            </a:r>
            <a:endParaRPr/>
          </a:p>
        </p:txBody>
      </p:sp>
      <p:sp>
        <p:nvSpPr>
          <p:cNvPr id="1544" name="Google Shape;1544;p16"/>
          <p:cNvSpPr txBox="1">
            <a:spLocks noGrp="1"/>
          </p:cNvSpPr>
          <p:nvPr>
            <p:ph type="body" idx="4"/>
          </p:nvPr>
        </p:nvSpPr>
        <p:spPr>
          <a:xfrm rot="840000">
            <a:off x="9153525" y="2384425"/>
            <a:ext cx="2406650" cy="1828800"/>
          </a:xfrm>
          <a:prstGeom prst="rect">
            <a:avLst/>
          </a:prstGeom>
          <a:noFill/>
          <a:ln>
            <a:noFill/>
          </a:ln>
        </p:spPr>
        <p:txBody>
          <a:bodyPr spcFirstLastPara="1" wrap="square" lIns="91425" tIns="45700" rIns="91425" bIns="45700" anchor="t" anchorCtr="0">
            <a:noAutofit/>
          </a:bodyPr>
          <a:lstStyle/>
          <a:p>
            <a:pPr marL="238125" marR="0" lvl="0" indent="-9525" algn="l" rtl="0">
              <a:lnSpc>
                <a:spcPct val="90000"/>
              </a:lnSpc>
              <a:spcBef>
                <a:spcPts val="0"/>
              </a:spcBef>
              <a:spcAft>
                <a:spcPts val="0"/>
              </a:spcAft>
              <a:buNone/>
            </a:pPr>
            <a:r>
              <a:rPr lang="en-JM" sz="2800" b="1" i="0" u="none" strike="noStrike" cap="none">
                <a:solidFill>
                  <a:srgbClr val="006FB6"/>
                </a:solidFill>
                <a:latin typeface="Calibri"/>
                <a:ea typeface="Calibri"/>
                <a:cs typeface="Calibri"/>
                <a:sym typeface="Calibri"/>
              </a:rPr>
              <a:t>Word= complex</a:t>
            </a:r>
            <a:endParaRPr/>
          </a:p>
          <a:p>
            <a:pPr marL="238125" marR="0" lvl="0" indent="-9525" algn="l" rtl="0">
              <a:lnSpc>
                <a:spcPct val="90000"/>
              </a:lnSpc>
              <a:spcBef>
                <a:spcPts val="1000"/>
              </a:spcBef>
              <a:spcAft>
                <a:spcPts val="0"/>
              </a:spcAft>
              <a:buNone/>
            </a:pPr>
            <a:r>
              <a:rPr lang="en-JM" sz="2800" b="1" i="0" u="none" strike="noStrike" cap="none">
                <a:solidFill>
                  <a:srgbClr val="006FB6"/>
                </a:solidFill>
                <a:latin typeface="Calibri"/>
                <a:ea typeface="Calibri"/>
                <a:cs typeface="Calibri"/>
                <a:sym typeface="Calibri"/>
              </a:rPr>
              <a:t>Timoun nan: </a:t>
            </a:r>
            <a:r>
              <a:rPr lang="en-JM" sz="2800" b="0" i="0" u="none" strike="noStrike" cap="none">
                <a:solidFill>
                  <a:srgbClr val="006FB6"/>
                </a:solidFill>
                <a:latin typeface="Calibri"/>
                <a:ea typeface="Calibri"/>
                <a:cs typeface="Calibri"/>
                <a:sym typeface="Calibri"/>
              </a:rPr>
              <a:t>Com…pl…ex </a:t>
            </a:r>
            <a:endParaRPr/>
          </a:p>
          <a:p>
            <a:pPr marL="238125" marR="0" lvl="0" indent="-9525" algn="l" rtl="0">
              <a:lnSpc>
                <a:spcPct val="90000"/>
              </a:lnSpc>
              <a:spcBef>
                <a:spcPts val="1000"/>
              </a:spcBef>
              <a:spcAft>
                <a:spcPts val="0"/>
              </a:spcAft>
              <a:buNone/>
            </a:pPr>
            <a:endParaRPr sz="2800" b="0" i="0" u="none" strike="noStrike" cap="none">
              <a:solidFill>
                <a:srgbClr val="0771BA"/>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17"/>
          <p:cNvSpPr txBox="1">
            <a:spLocks noGrp="1"/>
          </p:cNvSpPr>
          <p:nvPr>
            <p:ph type="ctrTitle"/>
          </p:nvPr>
        </p:nvSpPr>
        <p:spPr>
          <a:xfrm>
            <a:off x="820738" y="0"/>
            <a:ext cx="11371262"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Calibri"/>
              <a:buNone/>
            </a:pPr>
            <a:r>
              <a:rPr lang="en-JM" sz="5000" b="1" i="0" u="none" strike="noStrike" cap="none">
                <a:solidFill>
                  <a:srgbClr val="006FB6"/>
                </a:solidFill>
                <a:latin typeface="Calibri"/>
                <a:ea typeface="Calibri"/>
                <a:cs typeface="Calibri"/>
                <a:sym typeface="Calibri"/>
              </a:rPr>
              <a:t>Lekti = konvèsasyon (K-1)</a:t>
            </a:r>
            <a:endParaRPr/>
          </a:p>
        </p:txBody>
      </p:sp>
      <p:sp>
        <p:nvSpPr>
          <p:cNvPr id="1550" name="Google Shape;1550;p17"/>
          <p:cNvSpPr txBox="1">
            <a:spLocks noGrp="1"/>
          </p:cNvSpPr>
          <p:nvPr>
            <p:ph type="body" idx="1"/>
          </p:nvPr>
        </p:nvSpPr>
        <p:spPr>
          <a:xfrm>
            <a:off x="1743075" y="2940050"/>
            <a:ext cx="3487738" cy="12366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Siveye fason bouch ou fè mouvman lè ou di ‘cat’ ak ‘sat.’</a:t>
            </a:r>
            <a:endParaRPr/>
          </a:p>
        </p:txBody>
      </p:sp>
      <p:sp>
        <p:nvSpPr>
          <p:cNvPr id="1551" name="Google Shape;1551;p17"/>
          <p:cNvSpPr txBox="1">
            <a:spLocks noGrp="1"/>
          </p:cNvSpPr>
          <p:nvPr>
            <p:ph type="body" idx="2"/>
          </p:nvPr>
        </p:nvSpPr>
        <p:spPr>
          <a:xfrm>
            <a:off x="4073525" y="4724400"/>
            <a:ext cx="3306763" cy="1393825"/>
          </a:xfrm>
          <a:prstGeom prst="rect">
            <a:avLst/>
          </a:prstGeom>
          <a:noFill/>
          <a:ln>
            <a:noFill/>
          </a:ln>
        </p:spPr>
        <p:txBody>
          <a:bodyPr spcFirstLastPara="1" wrap="square" lIns="91425" tIns="45700" rIns="91425" bIns="45700" anchor="ctr" anchorCtr="0">
            <a:noAutofit/>
          </a:bodyPr>
          <a:lstStyle/>
          <a:p>
            <a:pPr marL="231775" marR="0" lvl="0" indent="-3175" algn="l"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Kijan bouch ou fè mouvman lè ou fè son chak lèt?</a:t>
            </a:r>
            <a:endParaRPr/>
          </a:p>
        </p:txBody>
      </p:sp>
      <p:sp>
        <p:nvSpPr>
          <p:cNvPr id="1552" name="Google Shape;1552;p17"/>
          <p:cNvSpPr txBox="1">
            <a:spLocks noGrp="1"/>
          </p:cNvSpPr>
          <p:nvPr>
            <p:ph type="body" idx="3"/>
          </p:nvPr>
        </p:nvSpPr>
        <p:spPr>
          <a:xfrm>
            <a:off x="241300" y="1446213"/>
            <a:ext cx="3487738" cy="12366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Kijan bouch ou fè mouvman lè ou fè son lèt sa a?</a:t>
            </a:r>
            <a:endParaRPr/>
          </a:p>
        </p:txBody>
      </p:sp>
      <p:sp>
        <p:nvSpPr>
          <p:cNvPr id="1553" name="Google Shape;1553;p17"/>
          <p:cNvSpPr txBox="1">
            <a:spLocks noGrp="1"/>
          </p:cNvSpPr>
          <p:nvPr>
            <p:ph type="body" idx="4"/>
          </p:nvPr>
        </p:nvSpPr>
        <p:spPr>
          <a:xfrm>
            <a:off x="319088" y="4495800"/>
            <a:ext cx="2886075" cy="1392238"/>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Kisa ou remake lè ou di mo ‘big’ ak ‘rag’?</a:t>
            </a:r>
            <a:endParaRPr/>
          </a:p>
        </p:txBody>
      </p:sp>
      <p:pic>
        <p:nvPicPr>
          <p:cNvPr id="1554" name="Google Shape;1554;p17"/>
          <p:cNvPicPr preferRelativeResize="0"/>
          <p:nvPr/>
        </p:nvPicPr>
        <p:blipFill rotWithShape="1">
          <a:blip r:embed="rId3">
            <a:alphaModFix/>
          </a:blip>
          <a:srcRect t="-1666"/>
          <a:stretch/>
        </p:blipFill>
        <p:spPr>
          <a:xfrm>
            <a:off x="241300" y="87313"/>
            <a:ext cx="677863" cy="100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8"/>
          <p:cNvSpPr txBox="1">
            <a:spLocks noGrp="1"/>
          </p:cNvSpPr>
          <p:nvPr>
            <p:ph type="ctrTitle"/>
          </p:nvPr>
        </p:nvSpPr>
        <p:spPr>
          <a:xfrm>
            <a:off x="833438" y="0"/>
            <a:ext cx="11358562"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Calibri"/>
              <a:buNone/>
            </a:pPr>
            <a:r>
              <a:rPr lang="en-JM" sz="5000" b="1" i="0" u="none" strike="noStrike" cap="none">
                <a:solidFill>
                  <a:srgbClr val="006FB6"/>
                </a:solidFill>
                <a:latin typeface="Calibri"/>
                <a:ea typeface="Calibri"/>
                <a:cs typeface="Calibri"/>
                <a:sym typeface="Calibri"/>
              </a:rPr>
              <a:t>Lekti = konvèsasyon (2-3)</a:t>
            </a:r>
            <a:endParaRPr/>
          </a:p>
        </p:txBody>
      </p:sp>
      <p:sp>
        <p:nvSpPr>
          <p:cNvPr id="1560" name="Google Shape;1560;p18"/>
          <p:cNvSpPr txBox="1">
            <a:spLocks noGrp="1"/>
          </p:cNvSpPr>
          <p:nvPr>
            <p:ph type="body" idx="1"/>
          </p:nvPr>
        </p:nvSpPr>
        <p:spPr>
          <a:xfrm>
            <a:off x="8450263" y="3165475"/>
            <a:ext cx="3487737" cy="12366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Kijan de mo sa yo sonnen menm jan oswa nan fason diferan?</a:t>
            </a:r>
            <a:endParaRPr/>
          </a:p>
        </p:txBody>
      </p:sp>
      <p:sp>
        <p:nvSpPr>
          <p:cNvPr id="1561" name="Google Shape;1561;p18"/>
          <p:cNvSpPr txBox="1">
            <a:spLocks noGrp="1"/>
          </p:cNvSpPr>
          <p:nvPr>
            <p:ph type="body" idx="2"/>
          </p:nvPr>
        </p:nvSpPr>
        <p:spPr>
          <a:xfrm>
            <a:off x="5816600" y="1589088"/>
            <a:ext cx="3487738" cy="12366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Kijan bouch ou fè mouvman lè ou di chak silab nan mo sa a?</a:t>
            </a:r>
            <a:endParaRPr/>
          </a:p>
        </p:txBody>
      </p:sp>
      <p:sp>
        <p:nvSpPr>
          <p:cNvPr id="1562" name="Google Shape;1562;p18"/>
          <p:cNvSpPr txBox="1">
            <a:spLocks noGrp="1"/>
          </p:cNvSpPr>
          <p:nvPr>
            <p:ph type="body" idx="3"/>
          </p:nvPr>
        </p:nvSpPr>
        <p:spPr>
          <a:xfrm>
            <a:off x="6003925" y="4619625"/>
            <a:ext cx="5387975" cy="13938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Siveye mouvman bouch ou lè ou di chak silab mo sa a. Èske ou kapab mete tout son yo ansanm?</a:t>
            </a:r>
            <a:endParaRPr/>
          </a:p>
        </p:txBody>
      </p:sp>
      <p:pic>
        <p:nvPicPr>
          <p:cNvPr id="1563" name="Google Shape;1563;p18"/>
          <p:cNvPicPr preferRelativeResize="0"/>
          <p:nvPr/>
        </p:nvPicPr>
        <p:blipFill rotWithShape="1">
          <a:blip r:embed="rId3">
            <a:alphaModFix/>
          </a:blip>
          <a:srcRect/>
          <a:stretch/>
        </p:blipFill>
        <p:spPr>
          <a:xfrm>
            <a:off x="244475" y="103188"/>
            <a:ext cx="677863" cy="98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g1dc95d21889_0_1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JM"/>
              <a:t>Fanmi plizyè lang</a:t>
            </a:r>
            <a:endParaRPr/>
          </a:p>
        </p:txBody>
      </p:sp>
      <p:sp>
        <p:nvSpPr>
          <p:cNvPr id="1569" name="Google Shape;1569;g1dc95d21889_0_143"/>
          <p:cNvSpPr txBox="1">
            <a:spLocks noGrp="1"/>
          </p:cNvSpPr>
          <p:nvPr>
            <p:ph type="body" idx="1"/>
          </p:nvPr>
        </p:nvSpPr>
        <p:spPr>
          <a:xfrm>
            <a:off x="4588042" y="17749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800">
                <a:latin typeface="Calibri"/>
                <a:ea typeface="Calibri"/>
                <a:cs typeface="Calibri"/>
                <a:sym typeface="Calibri"/>
              </a:rPr>
              <a:t>Itilize yon gid pou revize ponktiyasyon yo itilize nan lang Anglè </a:t>
            </a:r>
            <a:endParaRPr sz="2800"/>
          </a:p>
        </p:txBody>
      </p:sp>
      <p:sp>
        <p:nvSpPr>
          <p:cNvPr id="1570" name="Google Shape;1570;g1dc95d21889_0_143"/>
          <p:cNvSpPr txBox="1">
            <a:spLocks noGrp="1"/>
          </p:cNvSpPr>
          <p:nvPr>
            <p:ph type="body" idx="2"/>
          </p:nvPr>
        </p:nvSpPr>
        <p:spPr>
          <a:xfrm>
            <a:off x="4588042" y="3117303"/>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800">
                <a:latin typeface="Calibri"/>
                <a:ea typeface="Calibri"/>
                <a:cs typeface="Calibri"/>
                <a:sym typeface="Calibri"/>
              </a:rPr>
              <a:t>Gwo pati nan mo yo pou ede sonnen tankou mo enkoni.</a:t>
            </a:r>
            <a:r>
              <a:rPr lang="en-JM" sz="2800"/>
              <a:t> </a:t>
            </a:r>
            <a:endParaRPr sz="2800"/>
          </a:p>
        </p:txBody>
      </p:sp>
      <p:pic>
        <p:nvPicPr>
          <p:cNvPr id="1571" name="Google Shape;1571;g1dc95d21889_0_143"/>
          <p:cNvPicPr preferRelativeResize="0"/>
          <p:nvPr/>
        </p:nvPicPr>
        <p:blipFill rotWithShape="1">
          <a:blip r:embed="rId3">
            <a:alphaModFix/>
          </a:blip>
          <a:srcRect/>
          <a:stretch/>
        </p:blipFill>
        <p:spPr>
          <a:xfrm>
            <a:off x="2193675" y="1921450"/>
            <a:ext cx="1148275" cy="762600"/>
          </a:xfrm>
          <a:prstGeom prst="rect">
            <a:avLst/>
          </a:prstGeom>
          <a:noFill/>
          <a:ln>
            <a:noFill/>
          </a:ln>
        </p:spPr>
      </p:pic>
      <p:pic>
        <p:nvPicPr>
          <p:cNvPr id="1572" name="Google Shape;1572;g1dc95d21889_0_143"/>
          <p:cNvPicPr preferRelativeResize="0"/>
          <p:nvPr/>
        </p:nvPicPr>
        <p:blipFill rotWithShape="1">
          <a:blip r:embed="rId4">
            <a:alphaModFix/>
          </a:blip>
          <a:srcRect/>
          <a:stretch/>
        </p:blipFill>
        <p:spPr>
          <a:xfrm>
            <a:off x="1877225" y="3411788"/>
            <a:ext cx="1781175" cy="466725"/>
          </a:xfrm>
          <a:prstGeom prst="rect">
            <a:avLst/>
          </a:prstGeom>
          <a:noFill/>
          <a:ln>
            <a:noFill/>
          </a:ln>
        </p:spPr>
      </p:pic>
      <p:sp>
        <p:nvSpPr>
          <p:cNvPr id="1573" name="Google Shape;1573;g1dc95d21889_0_143"/>
          <p:cNvSpPr txBox="1">
            <a:spLocks noGrp="1"/>
          </p:cNvSpPr>
          <p:nvPr>
            <p:ph type="body" idx="2"/>
          </p:nvPr>
        </p:nvSpPr>
        <p:spPr>
          <a:xfrm>
            <a:off x="4588050" y="4459703"/>
            <a:ext cx="7205400" cy="140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JM" sz="2800">
                <a:latin typeface="Calibri"/>
                <a:ea typeface="Calibri"/>
                <a:cs typeface="Calibri"/>
                <a:sym typeface="Calibri"/>
              </a:rPr>
              <a:t>Konpare epi fè koneksyon ant lang natifnatal ou ak Anglè.</a:t>
            </a:r>
            <a:r>
              <a:rPr lang="en-JM" sz="2800"/>
              <a:t> </a:t>
            </a:r>
            <a:endParaRPr sz="2800"/>
          </a:p>
        </p:txBody>
      </p:sp>
      <p:pic>
        <p:nvPicPr>
          <p:cNvPr id="1574" name="Google Shape;1574;g1dc95d21889_0_143"/>
          <p:cNvPicPr preferRelativeResize="0"/>
          <p:nvPr/>
        </p:nvPicPr>
        <p:blipFill rotWithShape="1">
          <a:blip r:embed="rId5">
            <a:alphaModFix/>
          </a:blip>
          <a:srcRect/>
          <a:stretch/>
        </p:blipFill>
        <p:spPr>
          <a:xfrm>
            <a:off x="2272750" y="4744813"/>
            <a:ext cx="990125" cy="99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Calibri"/>
              <a:buNone/>
            </a:pPr>
            <a:r>
              <a:rPr lang="en-JM" sz="5000" b="1" i="0" u="none" strike="noStrike" cap="none">
                <a:solidFill>
                  <a:srgbClr val="006FB6"/>
                </a:solidFill>
                <a:latin typeface="Calibri"/>
                <a:ea typeface="Calibri"/>
                <a:cs typeface="Calibri"/>
                <a:sym typeface="Calibri"/>
              </a:rPr>
              <a:t>Tan Pratik</a:t>
            </a:r>
            <a:endParaRPr/>
          </a:p>
        </p:txBody>
      </p:sp>
      <p:sp>
        <p:nvSpPr>
          <p:cNvPr id="1580" name="Google Shape;1580;p19"/>
          <p:cNvSpPr txBox="1">
            <a:spLocks noGrp="1"/>
          </p:cNvSpPr>
          <p:nvPr>
            <p:ph type="body" idx="1"/>
          </p:nvPr>
        </p:nvSpPr>
        <p:spPr>
          <a:xfrm>
            <a:off x="1639888" y="1374775"/>
            <a:ext cx="3394075" cy="10556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3200" b="0" i="0" u="none" strike="noStrike" cap="none">
                <a:solidFill>
                  <a:srgbClr val="006FB6"/>
                </a:solidFill>
                <a:latin typeface="Calibri"/>
                <a:ea typeface="Calibri"/>
                <a:cs typeface="Calibri"/>
                <a:sym typeface="Calibri"/>
              </a:rPr>
              <a:t>Chwazi yon mo konplike.</a:t>
            </a:r>
            <a:endParaRPr/>
          </a:p>
        </p:txBody>
      </p:sp>
      <p:sp>
        <p:nvSpPr>
          <p:cNvPr id="1581" name="Google Shape;1581;p19"/>
          <p:cNvSpPr txBox="1">
            <a:spLocks noGrp="1"/>
          </p:cNvSpPr>
          <p:nvPr>
            <p:ph type="body" idx="2"/>
          </p:nvPr>
        </p:nvSpPr>
        <p:spPr>
          <a:xfrm>
            <a:off x="1628775" y="2592388"/>
            <a:ext cx="3392488" cy="10556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3200" b="0" i="0" u="none" strike="noStrike" cap="none">
                <a:solidFill>
                  <a:srgbClr val="006FB6"/>
                </a:solidFill>
                <a:latin typeface="Calibri"/>
                <a:ea typeface="Calibri"/>
                <a:cs typeface="Calibri"/>
                <a:sym typeface="Calibri"/>
              </a:rPr>
              <a:t>Siveye bouch k ap fè chak son.</a:t>
            </a:r>
            <a:endParaRPr/>
          </a:p>
        </p:txBody>
      </p:sp>
      <p:sp>
        <p:nvSpPr>
          <p:cNvPr id="1582" name="Google Shape;1582;p19"/>
          <p:cNvSpPr txBox="1">
            <a:spLocks noGrp="1"/>
          </p:cNvSpPr>
          <p:nvPr>
            <p:ph type="body" idx="3"/>
          </p:nvPr>
        </p:nvSpPr>
        <p:spPr>
          <a:xfrm>
            <a:off x="1655763" y="3808413"/>
            <a:ext cx="3394075" cy="10556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3200" b="0" i="0" u="none" strike="noStrike" cap="none">
                <a:solidFill>
                  <a:srgbClr val="006FB6"/>
                </a:solidFill>
                <a:latin typeface="Calibri"/>
                <a:ea typeface="Calibri"/>
                <a:cs typeface="Calibri"/>
                <a:sym typeface="Calibri"/>
              </a:rPr>
              <a:t>Mete sa ansanm.</a:t>
            </a:r>
            <a:endParaRPr/>
          </a:p>
        </p:txBody>
      </p:sp>
      <p:sp>
        <p:nvSpPr>
          <p:cNvPr id="1583" name="Google Shape;1583;p19"/>
          <p:cNvSpPr txBox="1">
            <a:spLocks noGrp="1"/>
          </p:cNvSpPr>
          <p:nvPr>
            <p:ph type="body" idx="4"/>
          </p:nvPr>
        </p:nvSpPr>
        <p:spPr>
          <a:xfrm>
            <a:off x="698500" y="1377950"/>
            <a:ext cx="847725" cy="1055688"/>
          </a:xfrm>
          <a:prstGeom prst="rect">
            <a:avLst/>
          </a:prstGeom>
          <a:noFill/>
          <a:ln>
            <a:noFill/>
          </a:ln>
        </p:spPr>
        <p:txBody>
          <a:bodyPr spcFirstLastPara="1" wrap="square" lIns="91425" tIns="45700" rIns="91425" bIns="45700" anchor="ctr" anchorCtr="0">
            <a:noAutofit/>
          </a:bodyPr>
          <a:lstStyle/>
          <a:p>
            <a:pPr marL="457200" marR="0" lvl="0" indent="-228600" algn="ctr" rtl="0">
              <a:lnSpc>
                <a:spcPct val="80000"/>
              </a:lnSpc>
              <a:spcBef>
                <a:spcPts val="0"/>
              </a:spcBef>
              <a:spcAft>
                <a:spcPts val="0"/>
              </a:spcAft>
              <a:buNone/>
            </a:pPr>
            <a:r>
              <a:rPr lang="en-JM" sz="6400" b="1" i="0" u="none" strike="noStrike" cap="none">
                <a:solidFill>
                  <a:srgbClr val="006FB6"/>
                </a:solidFill>
                <a:latin typeface="Calibri"/>
                <a:ea typeface="Calibri"/>
                <a:cs typeface="Calibri"/>
                <a:sym typeface="Calibri"/>
              </a:rPr>
              <a:t>1</a:t>
            </a:r>
            <a:endParaRPr/>
          </a:p>
        </p:txBody>
      </p:sp>
      <p:sp>
        <p:nvSpPr>
          <p:cNvPr id="1584" name="Google Shape;1584;p19"/>
          <p:cNvSpPr txBox="1">
            <a:spLocks noGrp="1"/>
          </p:cNvSpPr>
          <p:nvPr>
            <p:ph type="body" idx="5"/>
          </p:nvPr>
        </p:nvSpPr>
        <p:spPr>
          <a:xfrm>
            <a:off x="698500" y="3808413"/>
            <a:ext cx="847725" cy="1055687"/>
          </a:xfrm>
          <a:prstGeom prst="rect">
            <a:avLst/>
          </a:prstGeom>
          <a:noFill/>
          <a:ln>
            <a:noFill/>
          </a:ln>
        </p:spPr>
        <p:txBody>
          <a:bodyPr spcFirstLastPara="1" wrap="square" lIns="91425" tIns="45700" rIns="91425" bIns="45700" anchor="ctr" anchorCtr="0">
            <a:noAutofit/>
          </a:bodyPr>
          <a:lstStyle/>
          <a:p>
            <a:pPr marL="457200" marR="0" lvl="0" indent="-228600" algn="ctr" rtl="0">
              <a:lnSpc>
                <a:spcPct val="80000"/>
              </a:lnSpc>
              <a:spcBef>
                <a:spcPts val="0"/>
              </a:spcBef>
              <a:spcAft>
                <a:spcPts val="0"/>
              </a:spcAft>
              <a:buNone/>
            </a:pPr>
            <a:r>
              <a:rPr lang="en-JM" sz="6400" b="1" i="0" u="none" strike="noStrike" cap="none">
                <a:solidFill>
                  <a:srgbClr val="006FB6"/>
                </a:solidFill>
                <a:latin typeface="Calibri"/>
                <a:ea typeface="Calibri"/>
                <a:cs typeface="Calibri"/>
                <a:sym typeface="Calibri"/>
              </a:rPr>
              <a:t>3</a:t>
            </a:r>
            <a:endParaRPr/>
          </a:p>
        </p:txBody>
      </p:sp>
      <p:sp>
        <p:nvSpPr>
          <p:cNvPr id="1585" name="Google Shape;1585;p19"/>
          <p:cNvSpPr txBox="1">
            <a:spLocks noGrp="1"/>
          </p:cNvSpPr>
          <p:nvPr>
            <p:ph type="body" idx="6"/>
          </p:nvPr>
        </p:nvSpPr>
        <p:spPr>
          <a:xfrm>
            <a:off x="698500" y="2592388"/>
            <a:ext cx="847725" cy="1055687"/>
          </a:xfrm>
          <a:prstGeom prst="rect">
            <a:avLst/>
          </a:prstGeom>
          <a:noFill/>
          <a:ln>
            <a:noFill/>
          </a:ln>
        </p:spPr>
        <p:txBody>
          <a:bodyPr spcFirstLastPara="1" wrap="square" lIns="91425" tIns="45700" rIns="91425" bIns="45700" anchor="ctr" anchorCtr="0">
            <a:noAutofit/>
          </a:bodyPr>
          <a:lstStyle/>
          <a:p>
            <a:pPr marL="457200" marR="0" lvl="0" indent="-228600" algn="ctr" rtl="0">
              <a:lnSpc>
                <a:spcPct val="80000"/>
              </a:lnSpc>
              <a:spcBef>
                <a:spcPts val="0"/>
              </a:spcBef>
              <a:spcAft>
                <a:spcPts val="0"/>
              </a:spcAft>
              <a:buNone/>
            </a:pPr>
            <a:r>
              <a:rPr lang="en-JM" sz="6400" b="1" i="0" u="none" strike="noStrike" cap="none">
                <a:solidFill>
                  <a:srgbClr val="006FB6"/>
                </a:solidFill>
                <a:latin typeface="Calibri"/>
                <a:ea typeface="Calibri"/>
                <a:cs typeface="Calibri"/>
                <a:sym typeface="Calibri"/>
              </a:rPr>
              <a:t>2</a:t>
            </a:r>
            <a:endParaRPr/>
          </a:p>
        </p:txBody>
      </p:sp>
      <p:sp>
        <p:nvSpPr>
          <p:cNvPr id="1586" name="Google Shape;1586;p19"/>
          <p:cNvSpPr txBox="1">
            <a:spLocks noGrp="1"/>
          </p:cNvSpPr>
          <p:nvPr>
            <p:ph type="body" idx="7"/>
          </p:nvPr>
        </p:nvSpPr>
        <p:spPr>
          <a:xfrm>
            <a:off x="5534025" y="1420813"/>
            <a:ext cx="2336800" cy="1946275"/>
          </a:xfrm>
          <a:prstGeom prst="rect">
            <a:avLst/>
          </a:prstGeom>
          <a:noFill/>
          <a:ln>
            <a:noFill/>
          </a:ln>
        </p:spPr>
        <p:txBody>
          <a:bodyPr spcFirstLastPara="1" wrap="square" lIns="91425" tIns="45700" rIns="91425" bIns="45700" anchor="t" anchorCtr="0">
            <a:noAutofit/>
          </a:bodyPr>
          <a:lstStyle/>
          <a:p>
            <a:pPr marL="241300" marR="0" lvl="0" indent="-12700" algn="l" rtl="0">
              <a:spcBef>
                <a:spcPts val="0"/>
              </a:spcBef>
              <a:spcAft>
                <a:spcPts val="0"/>
              </a:spcAft>
              <a:buNone/>
            </a:pPr>
            <a:r>
              <a:rPr lang="en-JM" sz="3000" b="0" i="0" u="none" strike="noStrike" cap="none">
                <a:solidFill>
                  <a:srgbClr val="006FB6"/>
                </a:solidFill>
                <a:latin typeface="Calibri"/>
                <a:ea typeface="Calibri"/>
                <a:cs typeface="Calibri"/>
                <a:sym typeface="Calibri"/>
              </a:rPr>
              <a:t>Rele mwen lè ou gen yon kesyon!</a:t>
            </a:r>
            <a:endParaRPr/>
          </a:p>
        </p:txBody>
      </p:sp>
      <p:sp>
        <p:nvSpPr>
          <p:cNvPr id="1587" name="Google Shape;1587;p19"/>
          <p:cNvSpPr>
            <a:spLocks noGrp="1"/>
          </p:cNvSpPr>
          <p:nvPr>
            <p:ph type="pic" idx="9"/>
          </p:nvPr>
        </p:nvSpPr>
        <p:spPr>
          <a:xfrm>
            <a:off x="7967663" y="1420813"/>
            <a:ext cx="3962400" cy="3122612"/>
          </a:xfrm>
          <a:prstGeom prst="rect">
            <a:avLst/>
          </a:prstGeom>
          <a:noFill/>
          <a:ln>
            <a:noFill/>
          </a:ln>
        </p:spPr>
        <p:txBody>
          <a:bodyPr/>
          <a:lstStyle/>
          <a:p>
            <a:endParaRPr lang="en-US"/>
          </a:p>
        </p:txBody>
      </p:sp>
      <p:pic>
        <p:nvPicPr>
          <p:cNvPr id="1588" name="Google Shape;1588;p19"/>
          <p:cNvPicPr preferRelativeResize="0"/>
          <p:nvPr/>
        </p:nvPicPr>
        <p:blipFill rotWithShape="1">
          <a:blip r:embed="rId3">
            <a:alphaModFix/>
          </a:blip>
          <a:srcRect l="7549" r="7538"/>
          <a:stretch/>
        </p:blipFill>
        <p:spPr>
          <a:xfrm>
            <a:off x="7967663" y="1420813"/>
            <a:ext cx="3962400" cy="31226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g2cb12a16f15_0_10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JM" sz="4400">
                <a:latin typeface="Calibri"/>
                <a:ea typeface="Calibri"/>
                <a:cs typeface="Calibri"/>
                <a:sym typeface="Calibri"/>
              </a:rPr>
              <a:t>Refleksyon</a:t>
            </a:r>
            <a:r>
              <a:rPr lang="en-JM"/>
              <a:t>  </a:t>
            </a:r>
            <a:endParaRPr/>
          </a:p>
        </p:txBody>
      </p:sp>
      <p:sp>
        <p:nvSpPr>
          <p:cNvPr id="1594" name="Google Shape;1594;g2cb12a16f15_0_10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Char char="•"/>
            </a:pPr>
            <a:r>
              <a:rPr lang="en-JM" sz="3100"/>
              <a:t>Èske w genyen kesyon sou ti konsèy sou lekti a?</a:t>
            </a:r>
            <a:endParaRPr sz="3100"/>
          </a:p>
          <a:p>
            <a:pPr marL="457200" lvl="0" indent="-457200" algn="l" rtl="0">
              <a:lnSpc>
                <a:spcPct val="100000"/>
              </a:lnSpc>
              <a:spcBef>
                <a:spcPts val="2400"/>
              </a:spcBef>
              <a:spcAft>
                <a:spcPts val="0"/>
              </a:spcAft>
              <a:buClr>
                <a:srgbClr val="006FB6"/>
              </a:buClr>
              <a:buSzPts val="3400"/>
              <a:buChar char="•"/>
            </a:pPr>
            <a:r>
              <a:rPr lang="en-JM" sz="3100"/>
              <a:t>Vire epi pale ak piti ou a: Èske w santi w pare pou eseye ti konsèy sou lekti lakay ou?</a:t>
            </a:r>
            <a:endParaRPr sz="3100"/>
          </a:p>
          <a:p>
            <a:pPr marL="457200" lvl="0" indent="-457200" algn="l" rtl="0">
              <a:lnSpc>
                <a:spcPct val="100000"/>
              </a:lnSpc>
              <a:spcBef>
                <a:spcPts val="2400"/>
              </a:spcBef>
              <a:spcAft>
                <a:spcPts val="0"/>
              </a:spcAft>
              <a:buSzPts val="3400"/>
              <a:buChar char="•"/>
            </a:pPr>
            <a:r>
              <a:rPr lang="en-JM" sz="3100"/>
              <a:t>Tanpri pataje kijan ou ta ka itilize sa a lakay ou.</a:t>
            </a:r>
            <a:endParaRPr sz="3100"/>
          </a:p>
        </p:txBody>
      </p:sp>
      <p:sp>
        <p:nvSpPr>
          <p:cNvPr id="1595" name="Google Shape;1595;g2cb12a16f15_0_10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JM"/>
              <a:t>Kesyon w lan pral ede yon lòt moun nan sal la!</a:t>
            </a:r>
            <a:endParaRPr/>
          </a:p>
        </p:txBody>
      </p:sp>
      <p:pic>
        <p:nvPicPr>
          <p:cNvPr id="1596" name="Google Shape;1596;g2cb12a16f15_0_109" descr="A close up of a logo&#10;&#10;Description automatically generated"/>
          <p:cNvPicPr preferRelativeResize="0">
            <a:picLocks noGrp="1"/>
          </p:cNvPicPr>
          <p:nvPr>
            <p:ph type="pic" idx="2"/>
          </p:nvPr>
        </p:nvPicPr>
        <p:blipFill rotWithShape="1">
          <a:blip r:embed="rId3">
            <a:alphaModFix/>
          </a:blip>
          <a:srcRect l="6933" r="6933"/>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24"/>
          <p:cNvSpPr txBox="1">
            <a:spLocks noGrp="1"/>
          </p:cNvSpPr>
          <p:nvPr>
            <p:ph type="title"/>
          </p:nvPr>
        </p:nvSpPr>
        <p:spPr>
          <a:xfrm>
            <a:off x="-7938" y="0"/>
            <a:ext cx="8639176" cy="125095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0000"/>
              </a:buClr>
              <a:buSzPts val="5000"/>
              <a:buFont typeface="Calibri"/>
              <a:buNone/>
            </a:pPr>
            <a:r>
              <a:rPr lang="en-JM" sz="5000" b="1">
                <a:solidFill>
                  <a:srgbClr val="0771BA"/>
                </a:solidFill>
                <a:latin typeface="Calibri"/>
                <a:ea typeface="Calibri"/>
                <a:cs typeface="Calibri"/>
                <a:sym typeface="Calibri"/>
              </a:rPr>
              <a:t>Remak, souple</a:t>
            </a:r>
            <a:endParaRPr/>
          </a:p>
        </p:txBody>
      </p:sp>
      <p:pic>
        <p:nvPicPr>
          <p:cNvPr id="1602" name="Google Shape;1602;p24"/>
          <p:cNvPicPr preferRelativeResize="0">
            <a:picLocks noGrp="1"/>
          </p:cNvPicPr>
          <p:nvPr>
            <p:ph type="pic" idx="2"/>
          </p:nvPr>
        </p:nvPicPr>
        <p:blipFill rotWithShape="1">
          <a:blip r:embed="rId3">
            <a:alphaModFix/>
          </a:blip>
          <a:srcRect l="275" t="-7980" r="274" b="-4521"/>
          <a:stretch/>
        </p:blipFill>
        <p:spPr>
          <a:xfrm>
            <a:off x="8953500" y="1444625"/>
            <a:ext cx="2916238" cy="2597150"/>
          </a:xfrm>
          <a:prstGeom prst="rect">
            <a:avLst/>
          </a:prstGeom>
          <a:noFill/>
          <a:ln>
            <a:noFill/>
          </a:ln>
        </p:spPr>
      </p:pic>
      <p:sp>
        <p:nvSpPr>
          <p:cNvPr id="1603" name="Google Shape;1603;p24"/>
          <p:cNvSpPr txBox="1">
            <a:spLocks noGrp="1"/>
          </p:cNvSpPr>
          <p:nvPr>
            <p:ph type="body" idx="1"/>
          </p:nvPr>
        </p:nvSpPr>
        <p:spPr>
          <a:xfrm>
            <a:off x="9163050" y="4075113"/>
            <a:ext cx="2497138" cy="236855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0"/>
              </a:spcBef>
              <a:spcAft>
                <a:spcPts val="0"/>
              </a:spcAft>
              <a:buClr>
                <a:srgbClr val="006FB6"/>
              </a:buClr>
              <a:buSzPts val="3200"/>
              <a:buFont typeface="Noto Sans Symbols"/>
              <a:buNone/>
            </a:pPr>
            <a:r>
              <a:rPr lang="en-JM" sz="3200" b="0" i="0" u="none" strike="noStrike" cap="none">
                <a:solidFill>
                  <a:srgbClr val="006FB6"/>
                </a:solidFill>
                <a:latin typeface="Calibri"/>
                <a:ea typeface="Calibri"/>
                <a:cs typeface="Calibri"/>
                <a:sym typeface="Calibri"/>
              </a:rPr>
              <a:t>Remak ou ap amelyore ran nou ansanm!</a:t>
            </a:r>
            <a:endParaRPr/>
          </a:p>
        </p:txBody>
      </p:sp>
      <p:pic>
        <p:nvPicPr>
          <p:cNvPr id="1604" name="Google Shape;1604;p24" descr="A picture containing person, indoor, blueDescription automatically generated"/>
          <p:cNvPicPr preferRelativeResize="0">
            <a:picLocks noGrp="1"/>
          </p:cNvPicPr>
          <p:nvPr>
            <p:ph type="pic" idx="2"/>
          </p:nvPr>
        </p:nvPicPr>
        <p:blipFill rotWithShape="1">
          <a:blip r:embed="rId4">
            <a:alphaModFix/>
          </a:blip>
          <a:srcRect t="21827" b="21827"/>
          <a:stretch/>
        </p:blipFill>
        <p:spPr>
          <a:xfrm>
            <a:off x="1620838" y="1733550"/>
            <a:ext cx="5124450" cy="38496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4"/>
          <p:cNvSpPr txBox="1">
            <a:spLocks noGrp="1"/>
          </p:cNvSpPr>
          <p:nvPr>
            <p:ph type="title"/>
          </p:nvPr>
        </p:nvSpPr>
        <p:spPr>
          <a:xfrm>
            <a:off x="0" y="5994400"/>
            <a:ext cx="9156700" cy="55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JM" sz="4400" b="1" i="0" u="none" strike="noStrike" cap="none">
                <a:solidFill>
                  <a:srgbClr val="006FB6"/>
                </a:solidFill>
                <a:latin typeface="Calibri"/>
                <a:ea typeface="Calibri"/>
                <a:cs typeface="Calibri"/>
                <a:sym typeface="Calibri"/>
              </a:rPr>
              <a:t>Pran yon ti pòz epi wè   son yo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5"/>
          <p:cNvSpPr txBox="1">
            <a:spLocks noGrp="1"/>
          </p:cNvSpPr>
          <p:nvPr>
            <p:ph type="body" idx="1"/>
          </p:nvPr>
        </p:nvSpPr>
        <p:spPr>
          <a:xfrm>
            <a:off x="1660525" y="1489075"/>
            <a:ext cx="3394075" cy="10556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3000" b="0" i="0" u="none" strike="noStrike" cap="none">
                <a:solidFill>
                  <a:srgbClr val="006FB6"/>
                </a:solidFill>
                <a:latin typeface="Calibri"/>
                <a:ea typeface="Calibri"/>
                <a:cs typeface="Calibri"/>
                <a:sym typeface="Calibri"/>
              </a:rPr>
              <a:t>Byenveni </a:t>
            </a:r>
            <a:endParaRPr/>
          </a:p>
        </p:txBody>
      </p:sp>
      <p:sp>
        <p:nvSpPr>
          <p:cNvPr id="1458" name="Google Shape;1458;p5"/>
          <p:cNvSpPr txBox="1">
            <a:spLocks noGrp="1"/>
          </p:cNvSpPr>
          <p:nvPr>
            <p:ph type="body" idx="2"/>
          </p:nvPr>
        </p:nvSpPr>
        <p:spPr>
          <a:xfrm>
            <a:off x="1660525" y="2652713"/>
            <a:ext cx="3394075" cy="10556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3000" b="0" i="0" u="none" strike="noStrike" cap="none">
                <a:solidFill>
                  <a:srgbClr val="006FB6"/>
                </a:solidFill>
                <a:latin typeface="Calibri"/>
                <a:ea typeface="Calibri"/>
                <a:cs typeface="Calibri"/>
                <a:sym typeface="Calibri"/>
              </a:rPr>
              <a:t>Ti Konsèy </a:t>
            </a:r>
            <a:endParaRPr/>
          </a:p>
        </p:txBody>
      </p:sp>
      <p:sp>
        <p:nvSpPr>
          <p:cNvPr id="1459" name="Google Shape;1459;p5"/>
          <p:cNvSpPr txBox="1">
            <a:spLocks noGrp="1"/>
          </p:cNvSpPr>
          <p:nvPr>
            <p:ph type="body" idx="3"/>
          </p:nvPr>
        </p:nvSpPr>
        <p:spPr>
          <a:xfrm>
            <a:off x="1660525" y="3816350"/>
            <a:ext cx="3394075" cy="10556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3000" b="0" i="0" u="none" strike="noStrike" cap="none">
                <a:solidFill>
                  <a:srgbClr val="006FB6"/>
                </a:solidFill>
                <a:latin typeface="Calibri"/>
                <a:ea typeface="Calibri"/>
                <a:cs typeface="Calibri"/>
                <a:sym typeface="Calibri"/>
              </a:rPr>
              <a:t>Tan pou Pratik</a:t>
            </a:r>
            <a:endParaRPr/>
          </a:p>
        </p:txBody>
      </p:sp>
      <p:sp>
        <p:nvSpPr>
          <p:cNvPr id="1460" name="Google Shape;1460;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Calibri"/>
              <a:buNone/>
            </a:pPr>
            <a:r>
              <a:rPr lang="en-JM" sz="5000" b="1" i="0" u="none" strike="noStrike" cap="none">
                <a:solidFill>
                  <a:srgbClr val="006FB6"/>
                </a:solidFill>
                <a:latin typeface="Calibri"/>
                <a:ea typeface="Calibri"/>
                <a:cs typeface="Calibri"/>
                <a:sym typeface="Calibri"/>
              </a:rPr>
              <a:t>Ajanda </a:t>
            </a:r>
            <a:endParaRPr/>
          </a:p>
        </p:txBody>
      </p:sp>
      <p:sp>
        <p:nvSpPr>
          <p:cNvPr id="1461" name="Google Shape;1461;p5"/>
          <p:cNvSpPr txBox="1">
            <a:spLocks noGrp="1"/>
          </p:cNvSpPr>
          <p:nvPr>
            <p:ph type="body" idx="4"/>
          </p:nvPr>
        </p:nvSpPr>
        <p:spPr>
          <a:xfrm>
            <a:off x="1660525" y="4992688"/>
            <a:ext cx="3643313" cy="10556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3000" b="0" i="0" u="none" strike="noStrike" cap="none">
                <a:solidFill>
                  <a:srgbClr val="006FB6"/>
                </a:solidFill>
                <a:latin typeface="Calibri"/>
                <a:ea typeface="Calibri"/>
                <a:cs typeface="Calibri"/>
                <a:sym typeface="Calibri"/>
              </a:rPr>
              <a:t>Refleksyon ak mizajou </a:t>
            </a:r>
            <a:endParaRPr/>
          </a:p>
        </p:txBody>
      </p:sp>
      <p:pic>
        <p:nvPicPr>
          <p:cNvPr id="1462" name="Google Shape;1462;p5"/>
          <p:cNvPicPr preferRelativeResize="0">
            <a:picLocks noGrp="1"/>
          </p:cNvPicPr>
          <p:nvPr>
            <p:ph type="body" idx="5"/>
          </p:nvPr>
        </p:nvPicPr>
        <p:blipFill rotWithShape="1">
          <a:blip r:embed="rId3">
            <a:alphaModFix/>
          </a:blip>
          <a:srcRect/>
          <a:stretch/>
        </p:blipFill>
        <p:spPr>
          <a:xfrm>
            <a:off x="912813" y="1504950"/>
            <a:ext cx="573087" cy="908050"/>
          </a:xfrm>
          <a:prstGeom prst="rect">
            <a:avLst/>
          </a:prstGeom>
          <a:noFill/>
          <a:ln>
            <a:noFill/>
          </a:ln>
        </p:spPr>
      </p:pic>
      <p:pic>
        <p:nvPicPr>
          <p:cNvPr id="1463" name="Google Shape;1463;p5"/>
          <p:cNvPicPr preferRelativeResize="0">
            <a:picLocks noGrp="1"/>
          </p:cNvPicPr>
          <p:nvPr>
            <p:ph type="body" idx="6"/>
          </p:nvPr>
        </p:nvPicPr>
        <p:blipFill rotWithShape="1">
          <a:blip r:embed="rId4">
            <a:alphaModFix/>
          </a:blip>
          <a:srcRect/>
          <a:stretch/>
        </p:blipFill>
        <p:spPr>
          <a:xfrm>
            <a:off x="693738" y="2820988"/>
            <a:ext cx="758825" cy="709612"/>
          </a:xfrm>
          <a:prstGeom prst="rect">
            <a:avLst/>
          </a:prstGeom>
          <a:noFill/>
          <a:ln>
            <a:noFill/>
          </a:ln>
        </p:spPr>
      </p:pic>
      <p:pic>
        <p:nvPicPr>
          <p:cNvPr id="1464" name="Google Shape;1464;p5"/>
          <p:cNvPicPr preferRelativeResize="0">
            <a:picLocks noGrp="1"/>
          </p:cNvPicPr>
          <p:nvPr>
            <p:ph type="body" idx="7"/>
          </p:nvPr>
        </p:nvPicPr>
        <p:blipFill rotWithShape="1">
          <a:blip r:embed="rId5">
            <a:alphaModFix/>
          </a:blip>
          <a:srcRect/>
          <a:stretch/>
        </p:blipFill>
        <p:spPr>
          <a:xfrm>
            <a:off x="676275" y="3937000"/>
            <a:ext cx="793750" cy="714375"/>
          </a:xfrm>
          <a:prstGeom prst="rect">
            <a:avLst/>
          </a:prstGeom>
          <a:noFill/>
          <a:ln>
            <a:noFill/>
          </a:ln>
        </p:spPr>
      </p:pic>
      <p:pic>
        <p:nvPicPr>
          <p:cNvPr id="1465" name="Google Shape;1465;p5"/>
          <p:cNvPicPr preferRelativeResize="0">
            <a:picLocks noGrp="1"/>
          </p:cNvPicPr>
          <p:nvPr>
            <p:ph type="body" idx="8"/>
          </p:nvPr>
        </p:nvPicPr>
        <p:blipFill rotWithShape="1">
          <a:blip r:embed="rId6">
            <a:alphaModFix/>
          </a:blip>
          <a:srcRect/>
          <a:stretch/>
        </p:blipFill>
        <p:spPr>
          <a:xfrm>
            <a:off x="744538" y="5087938"/>
            <a:ext cx="657225" cy="719137"/>
          </a:xfrm>
          <a:prstGeom prst="rect">
            <a:avLst/>
          </a:prstGeom>
          <a:noFill/>
          <a:ln>
            <a:noFill/>
          </a:ln>
        </p:spPr>
      </p:pic>
      <p:pic>
        <p:nvPicPr>
          <p:cNvPr id="1466" name="Google Shape;1466;p5" descr="A group of people posing for the cameraDescription automatically generated"/>
          <p:cNvPicPr preferRelativeResize="0">
            <a:picLocks noGrp="1"/>
          </p:cNvPicPr>
          <p:nvPr>
            <p:ph type="pic" idx="2"/>
          </p:nvPr>
        </p:nvPicPr>
        <p:blipFill rotWithShape="1">
          <a:blip r:embed="rId7">
            <a:alphaModFix/>
          </a:blip>
          <a:srcRect t="66" b="60"/>
          <a:stretch/>
        </p:blipFill>
        <p:spPr>
          <a:xfrm>
            <a:off x="6175375" y="1557338"/>
            <a:ext cx="5394325" cy="4518025"/>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r>
              <a:rPr lang="en"/>
              <a:t>Sondaj sou Konfyans Familyal</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Eskane kòd sa a pou pataje kijan ou santi ou sou lekti ak pitit ou. Patisipan yo ap antre nan yon tiraj osò pou yon kat kado 15 dola. Yo pral chwazi yon gayan pou chak lekòl apre premye ak dènye atelye yo.</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6"/>
          <p:cNvSpPr txBox="1">
            <a:spLocks noGrp="1"/>
          </p:cNvSpPr>
          <p:nvPr>
            <p:ph type="body" idx="1"/>
          </p:nvPr>
        </p:nvSpPr>
        <p:spPr>
          <a:xfrm>
            <a:off x="1044575" y="1501775"/>
            <a:ext cx="3435350" cy="10429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4000" b="1" i="0" u="none" strike="noStrike" cap="none">
                <a:solidFill>
                  <a:srgbClr val="006FB6"/>
                </a:solidFill>
                <a:latin typeface="Calibri"/>
                <a:ea typeface="Calibri"/>
                <a:cs typeface="Calibri"/>
                <a:sym typeface="Calibri"/>
              </a:rPr>
              <a:t>Prepare ou.</a:t>
            </a:r>
            <a:endParaRPr/>
          </a:p>
        </p:txBody>
      </p:sp>
      <p:sp>
        <p:nvSpPr>
          <p:cNvPr id="1472" name="Google Shape;1472;p6"/>
          <p:cNvSpPr txBox="1">
            <a:spLocks noGrp="1"/>
          </p:cNvSpPr>
          <p:nvPr>
            <p:ph type="body" idx="2"/>
          </p:nvPr>
        </p:nvSpPr>
        <p:spPr>
          <a:xfrm>
            <a:off x="1046163" y="2652713"/>
            <a:ext cx="3433762" cy="10429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4000" b="1" i="0" u="none" strike="noStrike" cap="none">
                <a:solidFill>
                  <a:srgbClr val="006FB6"/>
                </a:solidFill>
                <a:latin typeface="Calibri"/>
                <a:ea typeface="Calibri"/>
                <a:cs typeface="Calibri"/>
                <a:sym typeface="Calibri"/>
              </a:rPr>
              <a:t>Montre ou prezan.</a:t>
            </a:r>
            <a:endParaRPr/>
          </a:p>
        </p:txBody>
      </p:sp>
      <p:sp>
        <p:nvSpPr>
          <p:cNvPr id="1473" name="Google Shape;1473;p6"/>
          <p:cNvSpPr txBox="1">
            <a:spLocks noGrp="1"/>
          </p:cNvSpPr>
          <p:nvPr>
            <p:ph type="body" idx="3"/>
          </p:nvPr>
        </p:nvSpPr>
        <p:spPr>
          <a:xfrm>
            <a:off x="1044575" y="3803650"/>
            <a:ext cx="3433763" cy="10429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4000" b="1" i="0" u="none" strike="noStrike" cap="none">
                <a:solidFill>
                  <a:srgbClr val="006FB6"/>
                </a:solidFill>
                <a:latin typeface="Calibri"/>
                <a:ea typeface="Calibri"/>
                <a:cs typeface="Calibri"/>
                <a:sym typeface="Calibri"/>
              </a:rPr>
              <a:t>Montre ou gen koutwazi.</a:t>
            </a:r>
            <a:endParaRPr/>
          </a:p>
        </p:txBody>
      </p:sp>
      <p:sp>
        <p:nvSpPr>
          <p:cNvPr id="1474" name="Google Shape;1474;p6"/>
          <p:cNvSpPr txBox="1">
            <a:spLocks noGrp="1"/>
          </p:cNvSpPr>
          <p:nvPr>
            <p:ph type="body" idx="4"/>
          </p:nvPr>
        </p:nvSpPr>
        <p:spPr>
          <a:xfrm>
            <a:off x="1044575" y="4959350"/>
            <a:ext cx="3433763" cy="10429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JM" sz="4000" b="1" i="0" u="none" strike="noStrike" cap="none">
                <a:solidFill>
                  <a:srgbClr val="006FB6"/>
                </a:solidFill>
                <a:latin typeface="Calibri"/>
                <a:ea typeface="Calibri"/>
                <a:cs typeface="Calibri"/>
                <a:sym typeface="Calibri"/>
              </a:rPr>
              <a:t>Poze kesyon.</a:t>
            </a:r>
            <a:endParaRPr/>
          </a:p>
        </p:txBody>
      </p:sp>
      <p:sp>
        <p:nvSpPr>
          <p:cNvPr id="1475" name="Google Shape;1475;p6"/>
          <p:cNvSpPr txBox="1">
            <a:spLocks noGrp="1"/>
          </p:cNvSpPr>
          <p:nvPr>
            <p:ph type="ctrTitle"/>
          </p:nvPr>
        </p:nvSpPr>
        <p:spPr>
          <a:xfrm>
            <a:off x="0" y="3175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Calibri"/>
              <a:buNone/>
            </a:pPr>
            <a:r>
              <a:rPr lang="en-JM" sz="5000" b="1" i="0" u="none" strike="noStrike" cap="none">
                <a:solidFill>
                  <a:srgbClr val="006FB6"/>
                </a:solidFill>
                <a:latin typeface="Calibri"/>
                <a:ea typeface="Calibri"/>
                <a:cs typeface="Calibri"/>
                <a:sym typeface="Calibri"/>
              </a:rPr>
              <a:t>Gid pou atelye yo </a:t>
            </a:r>
            <a:endParaRPr/>
          </a:p>
        </p:txBody>
      </p:sp>
      <p:pic>
        <p:nvPicPr>
          <p:cNvPr id="1476" name="Google Shape;1476;p6" descr="IconDescription automatically generated"/>
          <p:cNvPicPr preferRelativeResize="0"/>
          <p:nvPr/>
        </p:nvPicPr>
        <p:blipFill rotWithShape="1">
          <a:blip r:embed="rId3">
            <a:alphaModFix/>
          </a:blip>
          <a:srcRect/>
          <a:stretch/>
        </p:blipFill>
        <p:spPr>
          <a:xfrm>
            <a:off x="350838" y="1601788"/>
            <a:ext cx="585787" cy="831850"/>
          </a:xfrm>
          <a:prstGeom prst="rect">
            <a:avLst/>
          </a:prstGeom>
          <a:noFill/>
          <a:ln>
            <a:noFill/>
          </a:ln>
        </p:spPr>
      </p:pic>
      <p:pic>
        <p:nvPicPr>
          <p:cNvPr id="1477" name="Google Shape;1477;p6" descr="IconDescription automatically generated"/>
          <p:cNvPicPr preferRelativeResize="0"/>
          <p:nvPr/>
        </p:nvPicPr>
        <p:blipFill rotWithShape="1">
          <a:blip r:embed="rId4">
            <a:alphaModFix/>
          </a:blip>
          <a:srcRect/>
          <a:stretch/>
        </p:blipFill>
        <p:spPr>
          <a:xfrm>
            <a:off x="350838" y="5187950"/>
            <a:ext cx="585787" cy="585788"/>
          </a:xfrm>
          <a:prstGeom prst="rect">
            <a:avLst/>
          </a:prstGeom>
          <a:noFill/>
          <a:ln>
            <a:noFill/>
          </a:ln>
        </p:spPr>
      </p:pic>
      <p:pic>
        <p:nvPicPr>
          <p:cNvPr id="1478" name="Google Shape;1478;p6" descr="IconDescription automatically generated"/>
          <p:cNvPicPr preferRelativeResize="0"/>
          <p:nvPr/>
        </p:nvPicPr>
        <p:blipFill rotWithShape="1">
          <a:blip r:embed="rId5">
            <a:alphaModFix/>
          </a:blip>
          <a:srcRect/>
          <a:stretch/>
        </p:blipFill>
        <p:spPr>
          <a:xfrm>
            <a:off x="350838" y="4116388"/>
            <a:ext cx="585787" cy="419100"/>
          </a:xfrm>
          <a:prstGeom prst="rect">
            <a:avLst/>
          </a:prstGeom>
          <a:noFill/>
          <a:ln>
            <a:noFill/>
          </a:ln>
        </p:spPr>
      </p:pic>
      <p:pic>
        <p:nvPicPr>
          <p:cNvPr id="1479" name="Google Shape;1479;p6" descr="IconDescription automatically generated"/>
          <p:cNvPicPr preferRelativeResize="0"/>
          <p:nvPr/>
        </p:nvPicPr>
        <p:blipFill rotWithShape="1">
          <a:blip r:embed="rId6">
            <a:alphaModFix/>
          </a:blip>
          <a:srcRect/>
          <a:stretch/>
        </p:blipFill>
        <p:spPr>
          <a:xfrm>
            <a:off x="479425" y="2797175"/>
            <a:ext cx="328613" cy="666750"/>
          </a:xfrm>
          <a:prstGeom prst="rect">
            <a:avLst/>
          </a:prstGeom>
          <a:noFill/>
          <a:ln>
            <a:noFill/>
          </a:ln>
        </p:spPr>
      </p:pic>
      <p:sp>
        <p:nvSpPr>
          <p:cNvPr id="1480" name="Google Shape;1480;p6"/>
          <p:cNvSpPr txBox="1">
            <a:spLocks noGrp="1"/>
          </p:cNvSpPr>
          <p:nvPr>
            <p:ph type="body" idx="1"/>
          </p:nvPr>
        </p:nvSpPr>
        <p:spPr>
          <a:xfrm>
            <a:off x="4588042" y="1489802"/>
            <a:ext cx="7205400" cy="1055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sp>
        <p:nvSpPr>
          <p:cNvPr id="1481" name="Google Shape;1481;p6"/>
          <p:cNvSpPr txBox="1">
            <a:spLocks noGrp="1"/>
          </p:cNvSpPr>
          <p:nvPr>
            <p:ph type="body" idx="2"/>
          </p:nvPr>
        </p:nvSpPr>
        <p:spPr>
          <a:xfrm>
            <a:off x="4588042" y="2653440"/>
            <a:ext cx="7205400" cy="1055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sp>
        <p:nvSpPr>
          <p:cNvPr id="1482" name="Google Shape;1482;p6"/>
          <p:cNvSpPr txBox="1">
            <a:spLocks noGrp="1"/>
          </p:cNvSpPr>
          <p:nvPr>
            <p:ph type="body" idx="3"/>
          </p:nvPr>
        </p:nvSpPr>
        <p:spPr>
          <a:xfrm>
            <a:off x="4588042" y="3817079"/>
            <a:ext cx="7205400" cy="1055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sp>
        <p:nvSpPr>
          <p:cNvPr id="1483" name="Google Shape;1483;p6"/>
          <p:cNvSpPr txBox="1">
            <a:spLocks noGrp="1"/>
          </p:cNvSpPr>
          <p:nvPr>
            <p:ph type="body" idx="4"/>
          </p:nvPr>
        </p:nvSpPr>
        <p:spPr>
          <a:xfrm>
            <a:off x="4588042" y="4992079"/>
            <a:ext cx="7205400" cy="1055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sp>
        <p:nvSpPr>
          <p:cNvPr id="1484" name="Google Shape;1484;p6"/>
          <p:cNvSpPr txBox="1">
            <a:spLocks noGrp="1"/>
          </p:cNvSpPr>
          <p:nvPr>
            <p:ph type="ctrTitle"/>
          </p:nvPr>
        </p:nvSpPr>
        <p:spPr>
          <a:xfrm>
            <a:off x="0" y="32084"/>
            <a:ext cx="12192000" cy="11937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1"/>
          <p:cNvSpPr txBox="1">
            <a:spLocks noGrp="1"/>
          </p:cNvSpPr>
          <p:nvPr>
            <p:ph type="title"/>
          </p:nvPr>
        </p:nvSpPr>
        <p:spPr>
          <a:xfrm>
            <a:off x="-7938" y="0"/>
            <a:ext cx="8639176" cy="125095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0000"/>
              </a:buClr>
              <a:buSzPts val="5000"/>
              <a:buFont typeface="Calibri"/>
              <a:buNone/>
            </a:pPr>
            <a:r>
              <a:rPr lang="en-JM" sz="5000" b="1">
                <a:solidFill>
                  <a:srgbClr val="006FB6"/>
                </a:solidFill>
                <a:latin typeface="Calibri"/>
                <a:ea typeface="Calibri"/>
                <a:cs typeface="Calibri"/>
                <a:sym typeface="Calibri"/>
              </a:rPr>
              <a:t>Pran yon ti pòz epi wè   son yo</a:t>
            </a:r>
            <a:endParaRPr/>
          </a:p>
        </p:txBody>
      </p:sp>
      <p:sp>
        <p:nvSpPr>
          <p:cNvPr id="1490" name="Google Shape;1490;p11"/>
          <p:cNvSpPr txBox="1">
            <a:spLocks noGrp="1"/>
          </p:cNvSpPr>
          <p:nvPr>
            <p:ph type="body" idx="1"/>
          </p:nvPr>
        </p:nvSpPr>
        <p:spPr>
          <a:xfrm>
            <a:off x="9223375" y="4748213"/>
            <a:ext cx="2497138" cy="2133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JM" sz="2800" b="0" i="0" u="none" strike="noStrike" cap="none">
                <a:solidFill>
                  <a:srgbClr val="006FB6"/>
                </a:solidFill>
                <a:latin typeface="Calibri"/>
                <a:ea typeface="Calibri"/>
                <a:cs typeface="Calibri"/>
                <a:sym typeface="Calibri"/>
              </a:rPr>
              <a:t>Koneksyon lespri/kò enpòtan pou fè lekti.</a:t>
            </a:r>
            <a:endParaRPr/>
          </a:p>
          <a:p>
            <a:pPr marL="0" marR="0" lvl="0" indent="0" algn="ctr" rtl="0">
              <a:lnSpc>
                <a:spcPct val="90000"/>
              </a:lnSpc>
              <a:spcBef>
                <a:spcPts val="1000"/>
              </a:spcBef>
              <a:spcAft>
                <a:spcPts val="0"/>
              </a:spcAft>
              <a:buNone/>
            </a:pPr>
            <a:endParaRPr sz="2600" b="0" i="0" u="none" strike="noStrike" cap="none">
              <a:solidFill>
                <a:srgbClr val="006FB6"/>
              </a:solidFill>
              <a:latin typeface="Calibri"/>
              <a:ea typeface="Calibri"/>
              <a:cs typeface="Calibri"/>
              <a:sym typeface="Calibri"/>
            </a:endParaRPr>
          </a:p>
        </p:txBody>
      </p:sp>
      <p:pic>
        <p:nvPicPr>
          <p:cNvPr id="1491" name="Google Shape;1491;p11"/>
          <p:cNvPicPr preferRelativeResize="0">
            <a:picLocks noGrp="1"/>
          </p:cNvPicPr>
          <p:nvPr>
            <p:ph type="pic" idx="2"/>
          </p:nvPr>
        </p:nvPicPr>
        <p:blipFill rotWithShape="1">
          <a:blip r:embed="rId3">
            <a:alphaModFix/>
          </a:blip>
          <a:srcRect/>
          <a:stretch/>
        </p:blipFill>
        <p:spPr>
          <a:xfrm>
            <a:off x="9282113" y="1128713"/>
            <a:ext cx="2378075" cy="3482975"/>
          </a:xfrm>
          <a:prstGeom prst="rect">
            <a:avLst/>
          </a:prstGeom>
          <a:noFill/>
          <a:ln>
            <a:noFill/>
          </a:ln>
        </p:spPr>
      </p:pic>
      <p:sp>
        <p:nvSpPr>
          <p:cNvPr id="1492" name="Google Shape;1492;p11"/>
          <p:cNvSpPr txBox="1">
            <a:spLocks noGrp="1"/>
          </p:cNvSpPr>
          <p:nvPr>
            <p:ph type="title" idx="3"/>
          </p:nvPr>
        </p:nvSpPr>
        <p:spPr>
          <a:xfrm>
            <a:off x="371475" y="2473325"/>
            <a:ext cx="969963" cy="102235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Font typeface="Calibri"/>
              <a:buNone/>
            </a:pPr>
            <a:r>
              <a:rPr lang="en-JM" sz="5000" b="1">
                <a:solidFill>
                  <a:srgbClr val="0771BA"/>
                </a:solidFill>
                <a:latin typeface="Calibri"/>
                <a:ea typeface="Calibri"/>
                <a:cs typeface="Calibri"/>
                <a:sym typeface="Calibri"/>
              </a:rPr>
              <a:t>2</a:t>
            </a:r>
            <a:endParaRPr/>
          </a:p>
        </p:txBody>
      </p:sp>
      <p:sp>
        <p:nvSpPr>
          <p:cNvPr id="1493" name="Google Shape;1493;p11"/>
          <p:cNvSpPr txBox="1">
            <a:spLocks noGrp="1"/>
          </p:cNvSpPr>
          <p:nvPr>
            <p:ph type="title" idx="5"/>
          </p:nvPr>
        </p:nvSpPr>
        <p:spPr>
          <a:xfrm>
            <a:off x="371475" y="3624263"/>
            <a:ext cx="969963" cy="1023937"/>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Font typeface="Calibri"/>
              <a:buNone/>
            </a:pPr>
            <a:r>
              <a:rPr lang="en-JM" sz="5000" b="1">
                <a:solidFill>
                  <a:srgbClr val="0771BA"/>
                </a:solidFill>
                <a:latin typeface="Calibri"/>
                <a:ea typeface="Calibri"/>
                <a:cs typeface="Calibri"/>
                <a:sym typeface="Calibri"/>
              </a:rPr>
              <a:t>3</a:t>
            </a:r>
            <a:endParaRPr/>
          </a:p>
        </p:txBody>
      </p:sp>
      <p:sp>
        <p:nvSpPr>
          <p:cNvPr id="1494" name="Google Shape;1494;p11"/>
          <p:cNvSpPr txBox="1">
            <a:spLocks noGrp="1"/>
          </p:cNvSpPr>
          <p:nvPr>
            <p:ph type="body" idx="2"/>
          </p:nvPr>
        </p:nvSpPr>
        <p:spPr>
          <a:xfrm>
            <a:off x="1341438" y="1350963"/>
            <a:ext cx="4916487" cy="10223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6FB6"/>
              </a:buClr>
              <a:buSzPts val="3200"/>
              <a:buFont typeface="Calibri"/>
              <a:buNone/>
            </a:pPr>
            <a:r>
              <a:rPr lang="en-JM" sz="3200" b="0" i="0" u="none" strike="noStrike" cap="none">
                <a:solidFill>
                  <a:srgbClr val="006FB6"/>
                </a:solidFill>
                <a:latin typeface="Calibri"/>
                <a:ea typeface="Calibri"/>
                <a:cs typeface="Calibri"/>
                <a:sym typeface="Calibri"/>
              </a:rPr>
              <a:t>Chwazi yon mo konplike.</a:t>
            </a:r>
            <a:endParaRPr/>
          </a:p>
        </p:txBody>
      </p:sp>
      <p:sp>
        <p:nvSpPr>
          <p:cNvPr id="1495" name="Google Shape;1495;p11"/>
          <p:cNvSpPr txBox="1">
            <a:spLocks noGrp="1"/>
          </p:cNvSpPr>
          <p:nvPr>
            <p:ph type="body" idx="3"/>
          </p:nvPr>
        </p:nvSpPr>
        <p:spPr>
          <a:xfrm>
            <a:off x="1341438" y="2473325"/>
            <a:ext cx="4916487" cy="10223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6FB6"/>
              </a:buClr>
              <a:buSzPts val="3200"/>
              <a:buFont typeface="Calibri"/>
              <a:buNone/>
            </a:pPr>
            <a:r>
              <a:rPr lang="en-JM" sz="3200" b="0" i="0" u="none" strike="noStrike" cap="none">
                <a:solidFill>
                  <a:srgbClr val="006FB6"/>
                </a:solidFill>
                <a:latin typeface="Calibri"/>
                <a:ea typeface="Calibri"/>
                <a:cs typeface="Calibri"/>
                <a:sym typeface="Calibri"/>
              </a:rPr>
              <a:t>Siveye bouch k ap fè chak son.</a:t>
            </a:r>
            <a:endParaRPr/>
          </a:p>
        </p:txBody>
      </p:sp>
      <p:sp>
        <p:nvSpPr>
          <p:cNvPr id="1496" name="Google Shape;1496;p11"/>
          <p:cNvSpPr txBox="1">
            <a:spLocks noGrp="1"/>
          </p:cNvSpPr>
          <p:nvPr>
            <p:ph type="body" idx="4"/>
          </p:nvPr>
        </p:nvSpPr>
        <p:spPr>
          <a:xfrm>
            <a:off x="1341438" y="3624263"/>
            <a:ext cx="4916487" cy="102393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6FB6"/>
              </a:buClr>
              <a:buSzPts val="3200"/>
              <a:buFont typeface="Calibri"/>
              <a:buNone/>
            </a:pPr>
            <a:r>
              <a:rPr lang="en-JM" sz="3200" b="0" i="0" u="none" strike="noStrike" cap="none">
                <a:solidFill>
                  <a:srgbClr val="006FB6"/>
                </a:solidFill>
                <a:latin typeface="Calibri"/>
                <a:ea typeface="Calibri"/>
                <a:cs typeface="Calibri"/>
                <a:sym typeface="Calibri"/>
              </a:rPr>
              <a:t>Mete sa ansanm. </a:t>
            </a:r>
            <a:endParaRPr/>
          </a:p>
        </p:txBody>
      </p:sp>
      <p:sp>
        <p:nvSpPr>
          <p:cNvPr id="1497" name="Google Shape;1497;p11"/>
          <p:cNvSpPr txBox="1">
            <a:spLocks noGrp="1"/>
          </p:cNvSpPr>
          <p:nvPr>
            <p:ph type="body" idx="5"/>
          </p:nvPr>
        </p:nvSpPr>
        <p:spPr>
          <a:xfrm>
            <a:off x="1341438" y="4910138"/>
            <a:ext cx="4916487" cy="102393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6FB6"/>
              </a:buClr>
              <a:buSzPts val="3200"/>
              <a:buFont typeface="Calibri"/>
              <a:buNone/>
            </a:pPr>
            <a:endParaRPr sz="3200" b="0" i="0" u="none" strike="noStrike" cap="none">
              <a:solidFill>
                <a:srgbClr val="006FB6"/>
              </a:solidFill>
              <a:latin typeface="Calibri"/>
              <a:ea typeface="Calibri"/>
              <a:cs typeface="Calibri"/>
              <a:sym typeface="Calibri"/>
            </a:endParaRPr>
          </a:p>
        </p:txBody>
      </p:sp>
      <p:sp>
        <p:nvSpPr>
          <p:cNvPr id="1498" name="Google Shape;1498;p11"/>
          <p:cNvSpPr txBox="1">
            <a:spLocks noGrp="1"/>
          </p:cNvSpPr>
          <p:nvPr>
            <p:ph type="title" idx="13"/>
          </p:nvPr>
        </p:nvSpPr>
        <p:spPr>
          <a:xfrm>
            <a:off x="371475" y="1350963"/>
            <a:ext cx="969963" cy="102235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Font typeface="Calibri"/>
              <a:buNone/>
            </a:pPr>
            <a:r>
              <a:rPr lang="en-JM" sz="5000" b="1">
                <a:solidFill>
                  <a:srgbClr val="0771BA"/>
                </a:solidFill>
                <a:latin typeface="Calibri"/>
                <a:ea typeface="Calibri"/>
                <a:cs typeface="Calibri"/>
                <a:sym typeface="Calibri"/>
              </a:rPr>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12"/>
          <p:cNvSpPr txBox="1">
            <a:spLocks noGrp="1"/>
          </p:cNvSpPr>
          <p:nvPr>
            <p:ph type="body" idx="1"/>
          </p:nvPr>
        </p:nvSpPr>
        <p:spPr>
          <a:xfrm>
            <a:off x="4587875" y="1489075"/>
            <a:ext cx="7205663" cy="147955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6FB6"/>
              </a:buClr>
              <a:buSzPts val="612"/>
              <a:buFont typeface="Calibri"/>
              <a:buNone/>
            </a:pPr>
            <a:r>
              <a:rPr lang="en-JM" sz="2400" i="0" u="none" strike="noStrike" cap="none">
                <a:solidFill>
                  <a:srgbClr val="006FB6"/>
                </a:solidFill>
                <a:latin typeface="Calibri"/>
                <a:ea typeface="Calibri"/>
                <a:cs typeface="Calibri"/>
                <a:sym typeface="Calibri"/>
              </a:rPr>
              <a:t>Ou itilize son vwayèl long lan lè ou di non vwayèl la (a, e, I o, u) sèlman. Sa rive pi souvan lè dènye lèt mo a se yon “e” tankou mo lake, scene, kite, rode, cute, huge.</a:t>
            </a:r>
            <a:endParaRPr sz="2400">
              <a:latin typeface="Calibri"/>
              <a:ea typeface="Calibri"/>
              <a:cs typeface="Calibri"/>
              <a:sym typeface="Calibri"/>
            </a:endParaRPr>
          </a:p>
        </p:txBody>
      </p:sp>
      <p:sp>
        <p:nvSpPr>
          <p:cNvPr id="1504" name="Google Shape;1504;p12"/>
          <p:cNvSpPr txBox="1">
            <a:spLocks noGrp="1"/>
          </p:cNvSpPr>
          <p:nvPr>
            <p:ph type="body" idx="2"/>
          </p:nvPr>
        </p:nvSpPr>
        <p:spPr>
          <a:xfrm>
            <a:off x="4587875" y="3287713"/>
            <a:ext cx="7205663" cy="1412875"/>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6FB6"/>
              </a:buClr>
              <a:buSzPts val="680"/>
              <a:buFont typeface="Calibri"/>
              <a:buNone/>
            </a:pPr>
            <a:r>
              <a:rPr lang="en-JM" sz="2400" i="0" u="none" strike="noStrike" cap="none">
                <a:solidFill>
                  <a:srgbClr val="006FB6"/>
                </a:solidFill>
                <a:latin typeface="Calibri"/>
                <a:ea typeface="Calibri"/>
                <a:cs typeface="Calibri"/>
                <a:sym typeface="Calibri"/>
              </a:rPr>
              <a:t>Son vwayèl kout yo diferan pou chak vwayèl (a,e, I, o, u) epi yo pi rapid oswa “koupe”. Sa rive lè mo a fini avèk yon konsòn tankou nan cat, well, trip,cot, cut, pass, cuff</a:t>
            </a:r>
            <a:endParaRPr sz="2400">
              <a:latin typeface="Calibri"/>
              <a:ea typeface="Calibri"/>
              <a:cs typeface="Calibri"/>
              <a:sym typeface="Calibri"/>
            </a:endParaRPr>
          </a:p>
        </p:txBody>
      </p:sp>
      <p:sp>
        <p:nvSpPr>
          <p:cNvPr id="1505" name="Google Shape;1505;p12"/>
          <p:cNvSpPr txBox="1">
            <a:spLocks noGrp="1"/>
          </p:cNvSpPr>
          <p:nvPr>
            <p:ph type="body" idx="3"/>
          </p:nvPr>
        </p:nvSpPr>
        <p:spPr>
          <a:xfrm>
            <a:off x="4587875" y="4992688"/>
            <a:ext cx="7205663" cy="1055687"/>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6FB6"/>
              </a:buClr>
              <a:buSzPts val="510"/>
              <a:buFont typeface="Calibri"/>
              <a:buNone/>
            </a:pPr>
            <a:r>
              <a:rPr lang="en-JM" sz="2400" i="0" u="none" strike="noStrike" cap="none">
                <a:solidFill>
                  <a:srgbClr val="006FB6"/>
                </a:solidFill>
                <a:latin typeface="Calibri"/>
                <a:ea typeface="Calibri"/>
                <a:cs typeface="Calibri"/>
                <a:sym typeface="Calibri"/>
              </a:rPr>
              <a:t>Modèl vwayèl kout ak vwayèl long ak òtograf yo avanse depi nan règ òtograf son lèt senp pou rive nan òtograf son lèt konplèks lè mo yo vin pi long (gen plis silab) ak pi konplèks.</a:t>
            </a:r>
            <a:endParaRPr sz="2400">
              <a:latin typeface="Calibri"/>
              <a:ea typeface="Calibri"/>
              <a:cs typeface="Calibri"/>
              <a:sym typeface="Calibri"/>
            </a:endParaRPr>
          </a:p>
        </p:txBody>
      </p:sp>
      <p:sp>
        <p:nvSpPr>
          <p:cNvPr id="1506" name="Google Shape;1506;p12"/>
          <p:cNvSpPr txBox="1">
            <a:spLocks noGrp="1"/>
          </p:cNvSpPr>
          <p:nvPr>
            <p:ph type="body" idx="4"/>
          </p:nvPr>
        </p:nvSpPr>
        <p:spPr>
          <a:xfrm>
            <a:off x="690563" y="1501775"/>
            <a:ext cx="3435350" cy="10445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6FB6"/>
              </a:buClr>
              <a:buSzPts val="3200"/>
              <a:buFont typeface="Calibri"/>
              <a:buNone/>
            </a:pPr>
            <a:r>
              <a:rPr lang="en-JM" sz="3200" b="1" i="0" u="none" strike="noStrike" cap="none">
                <a:solidFill>
                  <a:srgbClr val="006FB6"/>
                </a:solidFill>
                <a:latin typeface="Calibri"/>
                <a:ea typeface="Calibri"/>
                <a:cs typeface="Calibri"/>
                <a:sym typeface="Calibri"/>
              </a:rPr>
              <a:t>Son vwayèl long</a:t>
            </a:r>
            <a:endParaRPr/>
          </a:p>
        </p:txBody>
      </p:sp>
      <p:sp>
        <p:nvSpPr>
          <p:cNvPr id="1507" name="Google Shape;1507;p12"/>
          <p:cNvSpPr txBox="1">
            <a:spLocks noGrp="1"/>
          </p:cNvSpPr>
          <p:nvPr>
            <p:ph type="body" idx="5"/>
          </p:nvPr>
        </p:nvSpPr>
        <p:spPr>
          <a:xfrm>
            <a:off x="690563" y="3803650"/>
            <a:ext cx="3433762" cy="10445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6FB6"/>
              </a:buClr>
              <a:buSzPts val="3200"/>
              <a:buFont typeface="Calibri"/>
              <a:buNone/>
            </a:pPr>
            <a:r>
              <a:rPr lang="en-JM" sz="3200" b="1" i="0" u="none" strike="noStrike" cap="none">
                <a:solidFill>
                  <a:srgbClr val="006FB6"/>
                </a:solidFill>
                <a:latin typeface="Calibri"/>
                <a:ea typeface="Calibri"/>
                <a:cs typeface="Calibri"/>
                <a:sym typeface="Calibri"/>
              </a:rPr>
              <a:t>Son vwayèl kout</a:t>
            </a:r>
            <a:endParaRPr/>
          </a:p>
          <a:p>
            <a:pPr marL="0" marR="0" lvl="0" indent="0" algn="l" rtl="0">
              <a:lnSpc>
                <a:spcPct val="90000"/>
              </a:lnSpc>
              <a:spcBef>
                <a:spcPts val="1000"/>
              </a:spcBef>
              <a:spcAft>
                <a:spcPts val="0"/>
              </a:spcAft>
              <a:buClr>
                <a:srgbClr val="006FB6"/>
              </a:buClr>
              <a:buSzPts val="3200"/>
              <a:buFont typeface="Calibri"/>
              <a:buNone/>
            </a:pPr>
            <a:endParaRPr sz="3200" b="0" i="0" u="none" strike="noStrike" cap="none">
              <a:solidFill>
                <a:srgbClr val="006FB6"/>
              </a:solidFill>
              <a:latin typeface="Calibri"/>
              <a:ea typeface="Calibri"/>
              <a:cs typeface="Calibri"/>
              <a:sym typeface="Calibri"/>
            </a:endParaRPr>
          </a:p>
        </p:txBody>
      </p:sp>
      <p:sp>
        <p:nvSpPr>
          <p:cNvPr id="1508" name="Google Shape;1508;p1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Calibri"/>
              <a:buNone/>
            </a:pPr>
            <a:r>
              <a:rPr lang="en-JM" sz="5000" b="1" i="0" u="none" strike="noStrike" cap="none">
                <a:solidFill>
                  <a:srgbClr val="006FB6"/>
                </a:solidFill>
                <a:latin typeface="Calibri"/>
                <a:ea typeface="Calibri"/>
                <a:cs typeface="Calibri"/>
                <a:sym typeface="Calibri"/>
              </a:rPr>
              <a:t>Verifye tèm alfabetizasyon yo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3"/>
          <p:cNvSpPr txBox="1">
            <a:spLocks noGrp="1"/>
          </p:cNvSpPr>
          <p:nvPr>
            <p:ph type="title"/>
          </p:nvPr>
        </p:nvSpPr>
        <p:spPr>
          <a:xfrm>
            <a:off x="3536950" y="0"/>
            <a:ext cx="5683250" cy="1577975"/>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0000"/>
              </a:buClr>
              <a:buSzPts val="4200"/>
              <a:buNone/>
            </a:pPr>
            <a:r>
              <a:rPr lang="en-JM" sz="4200" b="1">
                <a:solidFill>
                  <a:srgbClr val="0771BA"/>
                </a:solidFill>
                <a:latin typeface="Calibri"/>
                <a:ea typeface="Calibri"/>
                <a:cs typeface="Calibri"/>
                <a:sym typeface="Calibri"/>
              </a:rPr>
              <a:t>Pran yon ti pòz nan yon mo konplike </a:t>
            </a:r>
            <a:endParaRPr/>
          </a:p>
        </p:txBody>
      </p:sp>
      <p:sp>
        <p:nvSpPr>
          <p:cNvPr id="1514" name="Google Shape;1514;p13"/>
          <p:cNvSpPr txBox="1">
            <a:spLocks noGrp="1"/>
          </p:cNvSpPr>
          <p:nvPr>
            <p:ph type="body" idx="1"/>
          </p:nvPr>
        </p:nvSpPr>
        <p:spPr>
          <a:xfrm>
            <a:off x="138113" y="227013"/>
            <a:ext cx="3200400" cy="839787"/>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0"/>
              </a:spcBef>
              <a:spcAft>
                <a:spcPts val="0"/>
              </a:spcAft>
              <a:buNone/>
            </a:pPr>
            <a:r>
              <a:rPr lang="en-JM" sz="2800" b="1" i="0" u="none" strike="noStrike" cap="none">
                <a:solidFill>
                  <a:srgbClr val="0771BA"/>
                </a:solidFill>
                <a:latin typeface="Calibri"/>
                <a:ea typeface="Calibri"/>
                <a:cs typeface="Calibri"/>
                <a:sym typeface="Calibri"/>
              </a:rPr>
              <a:t>Konsèy ak sijesyon</a:t>
            </a:r>
            <a:endParaRPr/>
          </a:p>
        </p:txBody>
      </p:sp>
      <p:sp>
        <p:nvSpPr>
          <p:cNvPr id="1515" name="Google Shape;1515;p13"/>
          <p:cNvSpPr txBox="1">
            <a:spLocks noGrp="1"/>
          </p:cNvSpPr>
          <p:nvPr>
            <p:ph type="body" idx="2"/>
          </p:nvPr>
        </p:nvSpPr>
        <p:spPr>
          <a:xfrm>
            <a:off x="138113" y="1066800"/>
            <a:ext cx="3200400" cy="226218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0771BA"/>
              </a:buClr>
              <a:buSzPts val="2800"/>
              <a:buFont typeface="Calibri"/>
              <a:buNone/>
            </a:pPr>
            <a:r>
              <a:rPr lang="en-JM" sz="2800" b="0" i="0" u="none" strike="noStrike" cap="none">
                <a:solidFill>
                  <a:srgbClr val="006FB6"/>
                </a:solidFill>
                <a:latin typeface="Calibri"/>
                <a:ea typeface="Calibri"/>
                <a:cs typeface="Calibri"/>
                <a:sym typeface="Calibri"/>
              </a:rPr>
              <a:t>Chwazi yon mo:</a:t>
            </a:r>
            <a:endParaRPr/>
          </a:p>
          <a:p>
            <a:pPr marL="571500" marR="0" lvl="0" indent="-571500" algn="l" rtl="0">
              <a:spcBef>
                <a:spcPts val="0"/>
              </a:spcBef>
              <a:spcAft>
                <a:spcPts val="0"/>
              </a:spcAft>
              <a:buClr>
                <a:srgbClr val="006FB6"/>
              </a:buClr>
              <a:buSzPts val="2800"/>
              <a:buFont typeface="Calibri"/>
              <a:buChar char="•"/>
            </a:pPr>
            <a:r>
              <a:rPr lang="en-JM" sz="2800" b="0" i="0" u="none" strike="noStrike" cap="none">
                <a:solidFill>
                  <a:srgbClr val="006FB6"/>
                </a:solidFill>
                <a:latin typeface="Calibri"/>
                <a:ea typeface="Calibri"/>
                <a:cs typeface="Calibri"/>
                <a:sym typeface="Calibri"/>
              </a:rPr>
              <a:t>Pitit ou li avèk move son.</a:t>
            </a:r>
            <a:endParaRPr/>
          </a:p>
          <a:p>
            <a:pPr marL="571500" marR="0" lvl="0" indent="-571500" algn="l" rtl="0">
              <a:spcBef>
                <a:spcPts val="0"/>
              </a:spcBef>
              <a:spcAft>
                <a:spcPts val="0"/>
              </a:spcAft>
              <a:buClr>
                <a:srgbClr val="006FB6"/>
              </a:buClr>
              <a:buSzPts val="2800"/>
              <a:buFont typeface="Calibri"/>
              <a:buChar char="•"/>
            </a:pPr>
            <a:r>
              <a:rPr lang="en-JM" sz="2800" b="0" i="0" u="none" strike="noStrike" cap="none">
                <a:solidFill>
                  <a:srgbClr val="006FB6"/>
                </a:solidFill>
                <a:latin typeface="Calibri"/>
                <a:ea typeface="Calibri"/>
                <a:cs typeface="Calibri"/>
                <a:sym typeface="Calibri"/>
              </a:rPr>
              <a:t>Pitit ou ka gen chans pou wè ankò.</a:t>
            </a:r>
            <a:endParaRPr/>
          </a:p>
          <a:p>
            <a:pPr marL="571500" marR="0" lvl="0" indent="-571500" algn="l" rtl="0">
              <a:spcBef>
                <a:spcPts val="0"/>
              </a:spcBef>
              <a:spcAft>
                <a:spcPts val="0"/>
              </a:spcAft>
              <a:buClr>
                <a:srgbClr val="006FB6"/>
              </a:buClr>
              <a:buSzPts val="2800"/>
              <a:buFont typeface="Calibri"/>
              <a:buChar char="•"/>
            </a:pPr>
            <a:r>
              <a:rPr lang="en-JM" sz="2800" b="0" i="0" u="none" strike="noStrike" cap="none">
                <a:solidFill>
                  <a:srgbClr val="006FB6"/>
                </a:solidFill>
                <a:latin typeface="Calibri"/>
                <a:ea typeface="Calibri"/>
                <a:cs typeface="Calibri"/>
                <a:sym typeface="Calibri"/>
              </a:rPr>
              <a:t>Gen anpil son ki annamoni avèk lèt yo. </a:t>
            </a:r>
            <a:endParaRPr/>
          </a:p>
          <a:p>
            <a:pPr marL="571500" marR="0" lvl="0" indent="-571500" algn="l" rtl="0">
              <a:lnSpc>
                <a:spcPct val="90000"/>
              </a:lnSpc>
              <a:spcBef>
                <a:spcPts val="1000"/>
              </a:spcBef>
              <a:spcAft>
                <a:spcPts val="0"/>
              </a:spcAft>
              <a:buNone/>
            </a:pPr>
            <a:endParaRPr sz="2800" b="0" i="0" u="none" strike="noStrike" cap="none">
              <a:solidFill>
                <a:srgbClr val="0771BA"/>
              </a:solidFill>
              <a:latin typeface="Calibri"/>
              <a:ea typeface="Calibri"/>
              <a:cs typeface="Calibri"/>
              <a:sym typeface="Calibri"/>
            </a:endParaRPr>
          </a:p>
        </p:txBody>
      </p:sp>
      <p:sp>
        <p:nvSpPr>
          <p:cNvPr id="1516" name="Google Shape;1516;p13"/>
          <p:cNvSpPr txBox="1">
            <a:spLocks noGrp="1"/>
          </p:cNvSpPr>
          <p:nvPr>
            <p:ph type="body" idx="3"/>
          </p:nvPr>
        </p:nvSpPr>
        <p:spPr>
          <a:xfrm rot="-2160000">
            <a:off x="3863975" y="2087563"/>
            <a:ext cx="2233613" cy="1719262"/>
          </a:xfrm>
          <a:prstGeom prst="rect">
            <a:avLst/>
          </a:prstGeom>
          <a:noFill/>
          <a:ln>
            <a:noFill/>
          </a:ln>
        </p:spPr>
        <p:txBody>
          <a:bodyPr spcFirstLastPara="1" wrap="square" lIns="91425" tIns="45700" rIns="91425" bIns="45700" anchor="t" anchorCtr="0">
            <a:noAutofit/>
          </a:bodyPr>
          <a:lstStyle/>
          <a:p>
            <a:pPr marL="238125" marR="0" lvl="0" indent="-9525" algn="l" rtl="0">
              <a:lnSpc>
                <a:spcPct val="90000"/>
              </a:lnSpc>
              <a:spcBef>
                <a:spcPts val="0"/>
              </a:spcBef>
              <a:spcAft>
                <a:spcPts val="0"/>
              </a:spcAft>
              <a:buNone/>
            </a:pPr>
            <a:r>
              <a:rPr lang="en-JM" sz="2800" b="1" i="0" u="none" strike="noStrike" cap="none">
                <a:solidFill>
                  <a:srgbClr val="0771BA"/>
                </a:solidFill>
                <a:latin typeface="Calibri"/>
                <a:ea typeface="Calibri"/>
                <a:cs typeface="Calibri"/>
                <a:sym typeface="Calibri"/>
              </a:rPr>
              <a:t>Granmoun nan: </a:t>
            </a:r>
            <a:r>
              <a:rPr lang="en-JM" sz="2800" b="0" i="0" u="none" strike="noStrike" cap="none">
                <a:solidFill>
                  <a:srgbClr val="006FB6"/>
                </a:solidFill>
                <a:latin typeface="Calibri"/>
                <a:ea typeface="Calibri"/>
                <a:cs typeface="Calibri"/>
                <a:sym typeface="Calibri"/>
              </a:rPr>
              <a:t>Hmm, men yon mo konplike.</a:t>
            </a:r>
            <a:endParaRPr/>
          </a:p>
          <a:p>
            <a:pPr marL="238125" marR="0" lvl="0" indent="-9525" algn="l" rtl="0">
              <a:lnSpc>
                <a:spcPct val="90000"/>
              </a:lnSpc>
              <a:spcBef>
                <a:spcPts val="1000"/>
              </a:spcBef>
              <a:spcAft>
                <a:spcPts val="0"/>
              </a:spcAft>
              <a:buNone/>
            </a:pPr>
            <a:endParaRPr sz="2800" b="0" i="0" u="none" strike="noStrike" cap="none">
              <a:solidFill>
                <a:srgbClr val="0771BA"/>
              </a:solidFill>
              <a:latin typeface="Calibri"/>
              <a:ea typeface="Calibri"/>
              <a:cs typeface="Calibri"/>
              <a:sym typeface="Calibri"/>
            </a:endParaRPr>
          </a:p>
        </p:txBody>
      </p:sp>
      <p:sp>
        <p:nvSpPr>
          <p:cNvPr id="1517" name="Google Shape;1517;p13"/>
          <p:cNvSpPr txBox="1">
            <a:spLocks noGrp="1"/>
          </p:cNvSpPr>
          <p:nvPr>
            <p:ph type="body" idx="4"/>
          </p:nvPr>
        </p:nvSpPr>
        <p:spPr>
          <a:xfrm rot="840000">
            <a:off x="9153525" y="2384425"/>
            <a:ext cx="2406650" cy="1828800"/>
          </a:xfrm>
          <a:prstGeom prst="rect">
            <a:avLst/>
          </a:prstGeom>
          <a:noFill/>
          <a:ln>
            <a:noFill/>
          </a:ln>
        </p:spPr>
        <p:txBody>
          <a:bodyPr spcFirstLastPara="1" wrap="square" lIns="91425" tIns="45700" rIns="91425" bIns="45700" anchor="t" anchorCtr="0">
            <a:noAutofit/>
          </a:bodyPr>
          <a:lstStyle/>
          <a:p>
            <a:pPr marL="238125" marR="0" lvl="0" indent="-9525" algn="l" rtl="0">
              <a:lnSpc>
                <a:spcPct val="90000"/>
              </a:lnSpc>
              <a:spcBef>
                <a:spcPts val="0"/>
              </a:spcBef>
              <a:spcAft>
                <a:spcPts val="0"/>
              </a:spcAft>
              <a:buNone/>
            </a:pPr>
            <a:r>
              <a:rPr lang="en-JM" sz="2800" b="1" i="0" u="none" strike="noStrike" cap="none">
                <a:solidFill>
                  <a:srgbClr val="006FB6"/>
                </a:solidFill>
                <a:latin typeface="Calibri"/>
                <a:ea typeface="Calibri"/>
                <a:cs typeface="Calibri"/>
                <a:sym typeface="Calibri"/>
              </a:rPr>
              <a:t>Word= complex</a:t>
            </a:r>
            <a:endParaRPr/>
          </a:p>
          <a:p>
            <a:pPr marL="238125" marR="0" lvl="0" indent="-9525" algn="l" rtl="0">
              <a:lnSpc>
                <a:spcPct val="90000"/>
              </a:lnSpc>
              <a:spcBef>
                <a:spcPts val="1000"/>
              </a:spcBef>
              <a:spcAft>
                <a:spcPts val="0"/>
              </a:spcAft>
              <a:buNone/>
            </a:pPr>
            <a:r>
              <a:rPr lang="en-JM" sz="2800" b="1" i="0" u="none" strike="noStrike" cap="none">
                <a:solidFill>
                  <a:srgbClr val="006FB6"/>
                </a:solidFill>
                <a:latin typeface="Calibri"/>
                <a:ea typeface="Calibri"/>
                <a:cs typeface="Calibri"/>
                <a:sym typeface="Calibri"/>
              </a:rPr>
              <a:t>Timoun nan: </a:t>
            </a:r>
            <a:r>
              <a:rPr lang="en-JM" sz="2800" b="0" i="0" u="none" strike="noStrike" cap="none">
                <a:solidFill>
                  <a:srgbClr val="006FB6"/>
                </a:solidFill>
                <a:latin typeface="Calibri"/>
                <a:ea typeface="Calibri"/>
                <a:cs typeface="Calibri"/>
                <a:sym typeface="Calibri"/>
              </a:rPr>
              <a:t>C…oom…b... </a:t>
            </a:r>
            <a:endParaRPr/>
          </a:p>
          <a:p>
            <a:pPr marL="238125" marR="0" lvl="0" indent="-9525" algn="l" rtl="0">
              <a:lnSpc>
                <a:spcPct val="90000"/>
              </a:lnSpc>
              <a:spcBef>
                <a:spcPts val="1000"/>
              </a:spcBef>
              <a:spcAft>
                <a:spcPts val="0"/>
              </a:spcAft>
              <a:buNone/>
            </a:pPr>
            <a:endParaRPr sz="2800" b="0" i="0" u="none" strike="noStrike" cap="none">
              <a:solidFill>
                <a:srgbClr val="0771B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14"/>
          <p:cNvSpPr txBox="1">
            <a:spLocks noGrp="1"/>
          </p:cNvSpPr>
          <p:nvPr>
            <p:ph type="title"/>
          </p:nvPr>
        </p:nvSpPr>
        <p:spPr>
          <a:xfrm>
            <a:off x="3536950" y="0"/>
            <a:ext cx="5683250" cy="1577975"/>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0000"/>
              </a:buClr>
              <a:buSzPts val="4200"/>
              <a:buFont typeface="Calibri"/>
              <a:buNone/>
            </a:pPr>
            <a:r>
              <a:rPr lang="en-JM" sz="4200" b="1">
                <a:solidFill>
                  <a:srgbClr val="0771BA"/>
                </a:solidFill>
                <a:latin typeface="Calibri"/>
                <a:ea typeface="Calibri"/>
                <a:cs typeface="Calibri"/>
                <a:sym typeface="Calibri"/>
              </a:rPr>
              <a:t>Siveye bouch ou k ap fè chak son</a:t>
            </a:r>
            <a:endParaRPr/>
          </a:p>
        </p:txBody>
      </p:sp>
      <p:sp>
        <p:nvSpPr>
          <p:cNvPr id="1523" name="Google Shape;1523;p14"/>
          <p:cNvSpPr txBox="1">
            <a:spLocks noGrp="1"/>
          </p:cNvSpPr>
          <p:nvPr>
            <p:ph type="body" idx="1"/>
          </p:nvPr>
        </p:nvSpPr>
        <p:spPr>
          <a:xfrm>
            <a:off x="257175" y="3992563"/>
            <a:ext cx="3089275" cy="2262187"/>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0"/>
              </a:spcBef>
              <a:spcAft>
                <a:spcPts val="0"/>
              </a:spcAft>
              <a:buClr>
                <a:srgbClr val="0771BA"/>
              </a:buClr>
              <a:buSzPts val="2800"/>
              <a:buFont typeface="Calibri"/>
              <a:buNone/>
            </a:pPr>
            <a:r>
              <a:rPr lang="en-JM" sz="2800" b="0" i="0" u="none" strike="noStrike" cap="none">
                <a:solidFill>
                  <a:srgbClr val="006FB6"/>
                </a:solidFill>
                <a:latin typeface="Calibri"/>
                <a:ea typeface="Calibri"/>
                <a:cs typeface="Calibri"/>
                <a:sym typeface="Calibri"/>
              </a:rPr>
              <a:t>Kijan son sa yo sanble ak parèt diferan?</a:t>
            </a:r>
            <a:endParaRPr/>
          </a:p>
          <a:p>
            <a:pPr marL="457200" marR="0" lvl="0" indent="-228600" algn="l" rtl="0">
              <a:lnSpc>
                <a:spcPct val="90000"/>
              </a:lnSpc>
              <a:spcBef>
                <a:spcPts val="1000"/>
              </a:spcBef>
              <a:spcAft>
                <a:spcPts val="0"/>
              </a:spcAft>
              <a:buNone/>
            </a:pPr>
            <a:endParaRPr sz="2800" b="0" i="0" u="none" strike="noStrike" cap="none">
              <a:solidFill>
                <a:srgbClr val="0771BA"/>
              </a:solidFill>
              <a:latin typeface="Calibri"/>
              <a:ea typeface="Calibri"/>
              <a:cs typeface="Calibri"/>
              <a:sym typeface="Calibri"/>
            </a:endParaRPr>
          </a:p>
        </p:txBody>
      </p:sp>
      <p:sp>
        <p:nvSpPr>
          <p:cNvPr id="1524" name="Google Shape;1524;p14"/>
          <p:cNvSpPr txBox="1">
            <a:spLocks noGrp="1"/>
          </p:cNvSpPr>
          <p:nvPr>
            <p:ph type="body" idx="2"/>
          </p:nvPr>
        </p:nvSpPr>
        <p:spPr>
          <a:xfrm>
            <a:off x="7434263" y="1819275"/>
            <a:ext cx="4500562" cy="4154488"/>
          </a:xfrm>
          <a:prstGeom prst="rect">
            <a:avLst/>
          </a:prstGeom>
          <a:noFill/>
          <a:ln>
            <a:noFill/>
          </a:ln>
        </p:spPr>
        <p:txBody>
          <a:bodyPr spcFirstLastPara="1" wrap="square" lIns="91425" tIns="45700" rIns="91425" bIns="45700" anchor="t" anchorCtr="0">
            <a:noAutofit/>
          </a:bodyPr>
          <a:lstStyle/>
          <a:p>
            <a:pPr marL="50800" marR="0" lvl="0" indent="0" algn="ctr" rtl="0">
              <a:lnSpc>
                <a:spcPct val="90000"/>
              </a:lnSpc>
              <a:spcBef>
                <a:spcPts val="0"/>
              </a:spcBef>
              <a:spcAft>
                <a:spcPts val="0"/>
              </a:spcAft>
              <a:buClr>
                <a:srgbClr val="006FB6"/>
              </a:buClr>
              <a:buSzPts val="4400"/>
              <a:buFont typeface="Calibri"/>
              <a:buNone/>
            </a:pPr>
            <a:r>
              <a:rPr lang="en-JM" sz="4400" b="1" i="0" u="none" strike="noStrike" cap="none">
                <a:solidFill>
                  <a:srgbClr val="006FB6"/>
                </a:solidFill>
                <a:latin typeface="Calibri"/>
                <a:ea typeface="Calibri"/>
                <a:cs typeface="Calibri"/>
                <a:sym typeface="Calibri"/>
              </a:rPr>
              <a:t>A E I O U</a:t>
            </a:r>
            <a:endParaRPr/>
          </a:p>
          <a:p>
            <a:pPr marL="50800" marR="0" lvl="0" indent="0" algn="ctr" rtl="0">
              <a:lnSpc>
                <a:spcPct val="90000"/>
              </a:lnSpc>
              <a:spcBef>
                <a:spcPts val="1000"/>
              </a:spcBef>
              <a:spcAft>
                <a:spcPts val="0"/>
              </a:spcAft>
              <a:buClr>
                <a:srgbClr val="006FB6"/>
              </a:buClr>
              <a:buSzPts val="3200"/>
              <a:buFont typeface="Calibri"/>
              <a:buNone/>
            </a:pPr>
            <a:endParaRPr sz="3200" b="1" i="0" u="none" strike="noStrike" cap="none">
              <a:solidFill>
                <a:srgbClr val="006FB6"/>
              </a:solidFill>
              <a:latin typeface="Calibri"/>
              <a:ea typeface="Calibri"/>
              <a:cs typeface="Calibri"/>
              <a:sym typeface="Calibri"/>
            </a:endParaRPr>
          </a:p>
          <a:p>
            <a:pPr marL="50800" marR="0" lvl="0" indent="0" algn="ctr" rtl="0">
              <a:lnSpc>
                <a:spcPct val="90000"/>
              </a:lnSpc>
              <a:spcBef>
                <a:spcPts val="1000"/>
              </a:spcBef>
              <a:spcAft>
                <a:spcPts val="0"/>
              </a:spcAft>
              <a:buClr>
                <a:srgbClr val="006FB6"/>
              </a:buClr>
              <a:buSzPts val="4400"/>
              <a:buFont typeface="Calibri"/>
              <a:buNone/>
            </a:pPr>
            <a:r>
              <a:rPr lang="en-JM" sz="4400" b="1" i="0" u="none" strike="noStrike" cap="none">
                <a:solidFill>
                  <a:srgbClr val="006FB6"/>
                </a:solidFill>
                <a:latin typeface="Calibri"/>
                <a:ea typeface="Calibri"/>
                <a:cs typeface="Calibri"/>
                <a:sym typeface="Calibri"/>
              </a:rPr>
              <a:t>G/J</a:t>
            </a:r>
            <a:endParaRPr/>
          </a:p>
          <a:p>
            <a:pPr marL="50800" marR="0" lvl="0" indent="0" algn="ctr" rtl="0">
              <a:lnSpc>
                <a:spcPct val="90000"/>
              </a:lnSpc>
              <a:spcBef>
                <a:spcPts val="1000"/>
              </a:spcBef>
              <a:spcAft>
                <a:spcPts val="0"/>
              </a:spcAft>
              <a:buClr>
                <a:srgbClr val="006FB6"/>
              </a:buClr>
              <a:buSzPts val="4400"/>
              <a:buFont typeface="Calibri"/>
              <a:buNone/>
            </a:pPr>
            <a:r>
              <a:rPr lang="en-JM" sz="4400" b="1" i="0" u="none" strike="noStrike" cap="none">
                <a:solidFill>
                  <a:srgbClr val="006FB6"/>
                </a:solidFill>
                <a:latin typeface="Calibri"/>
                <a:ea typeface="Calibri"/>
                <a:cs typeface="Calibri"/>
                <a:sym typeface="Calibri"/>
              </a:rPr>
              <a:t>T/K</a:t>
            </a:r>
            <a:endParaRPr/>
          </a:p>
          <a:p>
            <a:pPr marL="50800" marR="0" lvl="0" indent="0" algn="ctr" rtl="0">
              <a:lnSpc>
                <a:spcPct val="90000"/>
              </a:lnSpc>
              <a:spcBef>
                <a:spcPts val="1000"/>
              </a:spcBef>
              <a:spcAft>
                <a:spcPts val="0"/>
              </a:spcAft>
              <a:buClr>
                <a:srgbClr val="006FB6"/>
              </a:buClr>
              <a:buSzPts val="4400"/>
              <a:buFont typeface="Calibri"/>
              <a:buNone/>
            </a:pPr>
            <a:r>
              <a:rPr lang="en-JM" sz="4400" b="1" i="0" u="none" strike="noStrike" cap="none">
                <a:solidFill>
                  <a:srgbClr val="006FB6"/>
                </a:solidFill>
                <a:latin typeface="Calibri"/>
                <a:ea typeface="Calibri"/>
                <a:cs typeface="Calibri"/>
                <a:sym typeface="Calibri"/>
              </a:rPr>
              <a:t>P/B</a:t>
            </a:r>
            <a:endParaRPr/>
          </a:p>
          <a:p>
            <a:pPr marL="50800" marR="0" lvl="0" indent="0" algn="ctr" rtl="0">
              <a:lnSpc>
                <a:spcPct val="90000"/>
              </a:lnSpc>
              <a:spcBef>
                <a:spcPts val="1000"/>
              </a:spcBef>
              <a:spcAft>
                <a:spcPts val="0"/>
              </a:spcAft>
              <a:buClr>
                <a:srgbClr val="006FB6"/>
              </a:buClr>
              <a:buSzPts val="4400"/>
              <a:buFont typeface="Calibri"/>
              <a:buNone/>
            </a:pPr>
            <a:r>
              <a:rPr lang="en-JM" sz="4400" b="1" i="0" u="none" strike="noStrike" cap="none">
                <a:solidFill>
                  <a:srgbClr val="006FB6"/>
                </a:solidFill>
                <a:latin typeface="Calibri"/>
                <a:ea typeface="Calibri"/>
                <a:cs typeface="Calibri"/>
                <a:sym typeface="Calibri"/>
              </a:rPr>
              <a:t>F/V</a:t>
            </a:r>
            <a:endParaRPr/>
          </a:p>
        </p:txBody>
      </p:sp>
      <p:pic>
        <p:nvPicPr>
          <p:cNvPr id="1525" name="Google Shape;1525;p14" descr="A close up of a logoDescription automatically generated"/>
          <p:cNvPicPr preferRelativeResize="0">
            <a:picLocks noGrp="1"/>
          </p:cNvPicPr>
          <p:nvPr>
            <p:ph type="pic" idx="3"/>
          </p:nvPr>
        </p:nvPicPr>
        <p:blipFill rotWithShape="1">
          <a:blip r:embed="rId3">
            <a:alphaModFix/>
          </a:blip>
          <a:srcRect l="7161" r="7169"/>
          <a:stretch/>
        </p:blipFill>
        <p:spPr>
          <a:xfrm>
            <a:off x="457200" y="1057275"/>
            <a:ext cx="2514600" cy="2935288"/>
          </a:xfrm>
          <a:prstGeom prst="rect">
            <a:avLst/>
          </a:prstGeom>
          <a:noFill/>
          <a:ln>
            <a:noFill/>
          </a:ln>
        </p:spPr>
      </p:pic>
      <p:sp>
        <p:nvSpPr>
          <p:cNvPr id="1526" name="Google Shape;1526;p14"/>
          <p:cNvSpPr txBox="1">
            <a:spLocks noGrp="1"/>
          </p:cNvSpPr>
          <p:nvPr>
            <p:ph type="body" idx="3"/>
          </p:nvPr>
        </p:nvSpPr>
        <p:spPr>
          <a:xfrm>
            <a:off x="3714750" y="1819275"/>
            <a:ext cx="3679825" cy="4154488"/>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rgbClr val="006FB6"/>
              </a:buClr>
              <a:buSzPts val="3600"/>
              <a:buFont typeface="Calibri"/>
              <a:buChar char="•"/>
            </a:pPr>
            <a:r>
              <a:rPr lang="en-JM" sz="3600" b="0" i="0" u="none" strike="noStrike" cap="none">
                <a:solidFill>
                  <a:srgbClr val="006FB6"/>
                </a:solidFill>
                <a:latin typeface="Calibri"/>
                <a:ea typeface="Calibri"/>
                <a:cs typeface="Calibri"/>
                <a:sym typeface="Calibri"/>
              </a:rPr>
              <a:t>Vwayèl kout</a:t>
            </a:r>
            <a:endParaRPr/>
          </a:p>
          <a:p>
            <a:pPr marL="457200" marR="0" lvl="0" indent="-406400" algn="l" rtl="0">
              <a:lnSpc>
                <a:spcPct val="90000"/>
              </a:lnSpc>
              <a:spcBef>
                <a:spcPts val="1000"/>
              </a:spcBef>
              <a:spcAft>
                <a:spcPts val="0"/>
              </a:spcAft>
              <a:buClr>
                <a:srgbClr val="006FB6"/>
              </a:buClr>
              <a:buSzPts val="3600"/>
              <a:buFont typeface="Calibri"/>
              <a:buChar char="•"/>
            </a:pPr>
            <a:r>
              <a:rPr lang="en-JM" sz="3600" b="0" i="0" u="none" strike="noStrike" cap="none">
                <a:solidFill>
                  <a:srgbClr val="006FB6"/>
                </a:solidFill>
                <a:latin typeface="Calibri"/>
                <a:ea typeface="Calibri"/>
                <a:cs typeface="Calibri"/>
                <a:sym typeface="Calibri"/>
              </a:rPr>
              <a:t>Vwayèl long </a:t>
            </a:r>
            <a:endParaRPr/>
          </a:p>
          <a:p>
            <a:pPr marL="457200" marR="0" lvl="0" indent="-406400" algn="l" rtl="0">
              <a:lnSpc>
                <a:spcPct val="90000"/>
              </a:lnSpc>
              <a:spcBef>
                <a:spcPts val="1000"/>
              </a:spcBef>
              <a:spcAft>
                <a:spcPts val="0"/>
              </a:spcAft>
              <a:buClr>
                <a:srgbClr val="006FB6"/>
              </a:buClr>
              <a:buSzPts val="3600"/>
              <a:buFont typeface="Calibri"/>
              <a:buNone/>
            </a:pPr>
            <a:endParaRPr sz="3600" b="0" i="0" u="none" strike="noStrike" cap="none">
              <a:solidFill>
                <a:srgbClr val="006FB6"/>
              </a:solidFill>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3600"/>
              <a:buFont typeface="Calibri"/>
              <a:buChar char="•"/>
            </a:pPr>
            <a:r>
              <a:rPr lang="en-JM" sz="3600" b="0" i="0" u="none" strike="noStrike" cap="none">
                <a:solidFill>
                  <a:srgbClr val="006FB6"/>
                </a:solidFill>
                <a:latin typeface="Calibri"/>
                <a:ea typeface="Calibri"/>
                <a:cs typeface="Calibri"/>
                <a:sym typeface="Calibri"/>
              </a:rPr>
              <a:t>Son ki bay konfizyon komen</a:t>
            </a:r>
            <a:endParaRPr/>
          </a:p>
        </p:txBody>
      </p:sp>
      <p:sp>
        <p:nvSpPr>
          <p:cNvPr id="1527" name="Google Shape;1527;p14"/>
          <p:cNvSpPr txBox="1">
            <a:spLocks noGrp="1"/>
          </p:cNvSpPr>
          <p:nvPr>
            <p:ph type="body" idx="4"/>
          </p:nvPr>
        </p:nvSpPr>
        <p:spPr>
          <a:xfrm>
            <a:off x="257175" y="90488"/>
            <a:ext cx="3089275" cy="785812"/>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0"/>
              </a:spcBef>
              <a:spcAft>
                <a:spcPts val="0"/>
              </a:spcAft>
              <a:buNone/>
            </a:pPr>
            <a:endParaRPr sz="2800" b="1" i="0" u="none" strike="noStrike" cap="none">
              <a:solidFill>
                <a:srgbClr val="0771B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Words>
  <Application>Microsoft Macintosh PowerPoint</Application>
  <PresentationFormat>Widescreen</PresentationFormat>
  <Paragraphs>112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17</vt:i4>
      </vt:variant>
    </vt:vector>
  </HeadingPairs>
  <TitlesOfParts>
    <vt:vector size="31" baseType="lpstr">
      <vt:lpstr>Arial</vt:lpstr>
      <vt:lpstr>Calibri</vt:lpstr>
      <vt:lpstr>Noto Sans Symbols</vt:lpstr>
      <vt:lpstr>1_Custom Design</vt:lpstr>
      <vt:lpstr>2_Custom Design</vt:lpstr>
      <vt:lpstr>Title Slides</vt:lpstr>
      <vt:lpstr>2_Main Slides</vt:lpstr>
      <vt:lpstr>Right Side Bar Slides</vt:lpstr>
      <vt:lpstr>Custom Design</vt:lpstr>
      <vt:lpstr>Left Sidebar Slides</vt:lpstr>
      <vt:lpstr>Main Slides</vt:lpstr>
      <vt:lpstr>1_Right Side Bar Slides</vt:lpstr>
      <vt:lpstr>Custom Design</vt:lpstr>
      <vt:lpstr>Left Sidebar Slides</vt:lpstr>
      <vt:lpstr>Workshop guide</vt:lpstr>
      <vt:lpstr>Pran yon ti pòz epi wè   son yo</vt:lpstr>
      <vt:lpstr>Ajanda </vt:lpstr>
      <vt:lpstr>Sondaj sou Konfyans Familyal</vt:lpstr>
      <vt:lpstr>Gid pou atelye yo </vt:lpstr>
      <vt:lpstr>Pran yon ti pòz epi wè   son yo</vt:lpstr>
      <vt:lpstr>Verifye tèm alfabetizasyon yo</vt:lpstr>
      <vt:lpstr>Pran yon ti pòz nan yon mo konplike </vt:lpstr>
      <vt:lpstr>Siveye bouch ou k ap fè chak son</vt:lpstr>
      <vt:lpstr>Pratike siveyans bouch ou</vt:lpstr>
      <vt:lpstr>Mete son yo ansanm</vt:lpstr>
      <vt:lpstr>Lekti = konvèsasyon (K-1)</vt:lpstr>
      <vt:lpstr>Lekti = konvèsasyon (2-3)</vt:lpstr>
      <vt:lpstr>Fanmi plizyè lang</vt:lpstr>
      <vt:lpstr>Tan Pratik</vt:lpstr>
      <vt:lpstr>Refleksyon  </vt:lpstr>
      <vt:lpstr>Remak, souple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lastModifiedBy>e.howard@springboardcollaborative.org</cp:lastModifiedBy>
  <cp:revision>1</cp:revision>
  <dcterms:created xsi:type="dcterms:W3CDTF">1601-01-01T00:00:00Z</dcterms:created>
  <dcterms:modified xsi:type="dcterms:W3CDTF">2025-02-07T18:53:00Z</dcterms:modified>
</cp:coreProperties>
</file>