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9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8" r:id="rId6"/>
    <p:sldMasterId id="2147483664" r:id="rId7"/>
    <p:sldMasterId id="2147483683" r:id="rId8"/>
    <p:sldMasterId id="2147483693" r:id="rId9"/>
    <p:sldMasterId id="2147483698" r:id="rId10"/>
    <p:sldMasterId id="2147483708" r:id="rId11"/>
    <p:sldMasterId id="2147483723" r:id="rId12"/>
    <p:sldMasterId id="2147483738" r:id="rId13"/>
    <p:sldMasterId id="2147483746"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2" roundtripDataSignature="AMtx7mgBtNZsr3KLDWDO+vksq4w3aW0X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customschemas.google.com/relationships/presentationmetadata" Target="metadata"/><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43" name="Google Shape;1443;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16: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9" name="Google Shape;1539;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p17: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48" name="Google Shape;1548;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58" name="Google Shape;1558;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g1dc983554f2_0_143:notes"/>
          <p:cNvSpPr/>
          <p:nvPr>
            <p:ph idx="2" type="sldImg"/>
          </p:nvPr>
        </p:nvSpPr>
        <p:spPr>
          <a:xfrm>
            <a:off x="128588" y="104775"/>
            <a:ext cx="2079600" cy="117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7" name="Google Shape;1567;g1dc983554f2_0_14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p19: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8" name="Google Shape;1578;p1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g2cb13f26cca_0_10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92" name="Google Shape;1592;g2cb13f26cca_0_10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p2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00" name="Google Shape;1600;p24: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0" name="Google Shape;1450;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p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5" name="Google Shape;1455;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71" name="Google Shape;1471;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88" name="Google Shape;1488;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2" name="Google Shape;1502;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p13: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2" name="Google Shape;1512;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p14: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1" name="Google Shape;1521;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p15: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1" name="Google Shape;1531;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png"/><Relationship Id="rId3"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 Id="rId3"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29.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7.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3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2.png"/><Relationship Id="rId6" Type="http://schemas.openxmlformats.org/officeDocument/2006/relationships/image" Target="../media/image3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15.png"/><Relationship Id="rId8"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2.png"/><Relationship Id="rId6" Type="http://schemas.openxmlformats.org/officeDocument/2006/relationships/image" Target="../media/image3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2.png"/><Relationship Id="rId6" Type="http://schemas.openxmlformats.org/officeDocument/2006/relationships/image" Target="../media/image3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7.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3.jp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15.png"/><Relationship Id="rId8"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7.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33.jp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jpg"/><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43.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43.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33.jp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3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15.png"/><Relationship Id="rId8"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2.png"/><Relationship Id="rId6" Type="http://schemas.openxmlformats.org/officeDocument/2006/relationships/image" Target="../media/image37.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2.png"/><Relationship Id="rId6" Type="http://schemas.openxmlformats.org/officeDocument/2006/relationships/image" Target="../media/image37.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7.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7.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3.jp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15.png"/><Relationship Id="rId8"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png"/><Relationship Id="rId3" Type="http://schemas.openxmlformats.org/officeDocument/2006/relationships/image" Target="../media/image33.jp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4.jpg"/><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 Id="rId3" Type="http://schemas.openxmlformats.org/officeDocument/2006/relationships/image" Target="../media/image2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43.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3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7"/>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7"/>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51" name="Shape 151"/>
        <p:cNvGrpSpPr/>
        <p:nvPr/>
      </p:nvGrpSpPr>
      <p:grpSpPr>
        <a:xfrm>
          <a:off x="0" y="0"/>
          <a:ext cx="0" cy="0"/>
          <a:chOff x="0" y="0"/>
          <a:chExt cx="0" cy="0"/>
        </a:xfrm>
      </p:grpSpPr>
      <p:pic>
        <p:nvPicPr>
          <p:cNvPr id="152" name="Google Shape;152;p61"/>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153" name="Google Shape;153;p61"/>
          <p:cNvGrpSpPr/>
          <p:nvPr/>
        </p:nvGrpSpPr>
        <p:grpSpPr>
          <a:xfrm>
            <a:off x="1" y="5607273"/>
            <a:ext cx="12213728" cy="1252537"/>
            <a:chOff x="-33239" y="5603791"/>
            <a:chExt cx="9160525" cy="1252537"/>
          </a:xfrm>
        </p:grpSpPr>
        <p:sp>
          <p:nvSpPr>
            <p:cNvPr id="154" name="Google Shape;154;p61"/>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55" name="Google Shape;155;p61"/>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56" name="Google Shape;156;p6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57" name="Google Shape;157;p61"/>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8" name="Google Shape;158;p61"/>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59" name="Google Shape;159;p61"/>
          <p:cNvSpPr/>
          <p:nvPr/>
        </p:nvSpPr>
        <p:spPr>
          <a:xfrm>
            <a:off x="-1545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160" name="Shape 160"/>
        <p:cNvGrpSpPr/>
        <p:nvPr/>
      </p:nvGrpSpPr>
      <p:grpSpPr>
        <a:xfrm>
          <a:off x="0" y="0"/>
          <a:ext cx="0" cy="0"/>
          <a:chOff x="0" y="0"/>
          <a:chExt cx="0" cy="0"/>
        </a:xfrm>
      </p:grpSpPr>
      <p:pic>
        <p:nvPicPr>
          <p:cNvPr id="161" name="Google Shape;161;p62"/>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162" name="Google Shape;162;p62"/>
          <p:cNvGrpSpPr/>
          <p:nvPr/>
        </p:nvGrpSpPr>
        <p:grpSpPr>
          <a:xfrm>
            <a:off x="1" y="5607273"/>
            <a:ext cx="12213728" cy="1252537"/>
            <a:chOff x="-33239" y="5603791"/>
            <a:chExt cx="9160525" cy="1252537"/>
          </a:xfrm>
        </p:grpSpPr>
        <p:sp>
          <p:nvSpPr>
            <p:cNvPr id="163" name="Google Shape;163;p6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4" name="Google Shape;164;p6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65" name="Google Shape;165;p6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66" name="Google Shape;166;p62"/>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7" name="Google Shape;167;p6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68" name="Google Shape;168;p62"/>
          <p:cNvSpPr/>
          <p:nvPr/>
        </p:nvSpPr>
        <p:spPr>
          <a:xfrm>
            <a:off x="-460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169" name="Shape 169"/>
        <p:cNvGrpSpPr/>
        <p:nvPr/>
      </p:nvGrpSpPr>
      <p:grpSpPr>
        <a:xfrm>
          <a:off x="0" y="0"/>
          <a:ext cx="0" cy="0"/>
          <a:chOff x="0" y="0"/>
          <a:chExt cx="0" cy="0"/>
        </a:xfrm>
      </p:grpSpPr>
      <p:pic>
        <p:nvPicPr>
          <p:cNvPr id="170" name="Google Shape;170;p63"/>
          <p:cNvPicPr preferRelativeResize="0"/>
          <p:nvPr/>
        </p:nvPicPr>
        <p:blipFill rotWithShape="1">
          <a:blip r:embed="rId2">
            <a:alphaModFix/>
          </a:blip>
          <a:srcRect b="7385" l="549" r="-548" t="8195"/>
          <a:stretch/>
        </p:blipFill>
        <p:spPr>
          <a:xfrm>
            <a:off x="0" y="0"/>
            <a:ext cx="12192001" cy="6858000"/>
          </a:xfrm>
          <a:prstGeom prst="rect">
            <a:avLst/>
          </a:prstGeom>
          <a:noFill/>
          <a:ln>
            <a:noFill/>
          </a:ln>
        </p:spPr>
      </p:pic>
      <p:grpSp>
        <p:nvGrpSpPr>
          <p:cNvPr id="171" name="Google Shape;171;p63"/>
          <p:cNvGrpSpPr/>
          <p:nvPr/>
        </p:nvGrpSpPr>
        <p:grpSpPr>
          <a:xfrm>
            <a:off x="1" y="5607273"/>
            <a:ext cx="12213728" cy="1252537"/>
            <a:chOff x="-33239" y="5603791"/>
            <a:chExt cx="9160525" cy="1252537"/>
          </a:xfrm>
        </p:grpSpPr>
        <p:sp>
          <p:nvSpPr>
            <p:cNvPr id="172" name="Google Shape;172;p63"/>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3" name="Google Shape;173;p63"/>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74" name="Google Shape;174;p6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75" name="Google Shape;175;p63"/>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6" name="Google Shape;176;p63"/>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77" name="Google Shape;177;p63"/>
          <p:cNvSpPr/>
          <p:nvPr/>
        </p:nvSpPr>
        <p:spPr>
          <a:xfrm>
            <a:off x="-4587"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78" name="Shape 178"/>
        <p:cNvGrpSpPr/>
        <p:nvPr/>
      </p:nvGrpSpPr>
      <p:grpSpPr>
        <a:xfrm>
          <a:off x="0" y="0"/>
          <a:ext cx="0" cy="0"/>
          <a:chOff x="0" y="0"/>
          <a:chExt cx="0" cy="0"/>
        </a:xfrm>
      </p:grpSpPr>
      <p:sp>
        <p:nvSpPr>
          <p:cNvPr id="179" name="Google Shape;179;p64"/>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0" name="Google Shape;180;p64"/>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81" name="Google Shape;181;p64"/>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182" name="Google Shape;182;p64"/>
          <p:cNvCxnSpPr>
            <a:endCxn id="179"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83" name="Google Shape;183;p64"/>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184" name="Google Shape;184;p64"/>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5" name="Google Shape;185;p6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6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192" name="Shape 192"/>
        <p:cNvGrpSpPr/>
        <p:nvPr/>
      </p:nvGrpSpPr>
      <p:grpSpPr>
        <a:xfrm>
          <a:off x="0" y="0"/>
          <a:ext cx="0" cy="0"/>
          <a:chOff x="0" y="0"/>
          <a:chExt cx="0" cy="0"/>
        </a:xfrm>
      </p:grpSpPr>
      <p:sp>
        <p:nvSpPr>
          <p:cNvPr id="193" name="Google Shape;193;p3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194" name="Google Shape;194;p3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3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3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8" name="Google Shape;198;p3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9" name="Google Shape;199;p3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00" name="Google Shape;200;p3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1" name="Google Shape;201;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2" name="Google Shape;202;p3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3" name="Google Shape;203;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4" name="Google Shape;204;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05" name="Google Shape;205;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6" name="Google Shape;206;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7" name="Google Shape;207;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08" name="Google Shape;208;p3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3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3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p3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212" name="Shape 212"/>
        <p:cNvGrpSpPr/>
        <p:nvPr/>
      </p:nvGrpSpPr>
      <p:grpSpPr>
        <a:xfrm>
          <a:off x="0" y="0"/>
          <a:ext cx="0" cy="0"/>
          <a:chOff x="0" y="0"/>
          <a:chExt cx="0" cy="0"/>
        </a:xfrm>
      </p:grpSpPr>
      <p:sp>
        <p:nvSpPr>
          <p:cNvPr id="213" name="Google Shape;213;p3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14" name="Google Shape;214;p3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15" name="Google Shape;215;p38"/>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6" name="Google Shape;216;p3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7" name="Google Shape;217;p3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8" name="Google Shape;218;p3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9" name="Google Shape;219;p3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20" name="Google Shape;220;p3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1" name="Google Shape;221;p3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2" name="Google Shape;222;p3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23" name="Google Shape;223;p38"/>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38"/>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225" name="Google Shape;225;p38"/>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26" name="Shape 226"/>
        <p:cNvGrpSpPr/>
        <p:nvPr/>
      </p:nvGrpSpPr>
      <p:grpSpPr>
        <a:xfrm>
          <a:off x="0" y="0"/>
          <a:ext cx="0" cy="0"/>
          <a:chOff x="0" y="0"/>
          <a:chExt cx="0" cy="0"/>
        </a:xfrm>
      </p:grpSpPr>
      <p:pic>
        <p:nvPicPr>
          <p:cNvPr id="227" name="Google Shape;227;p5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28" name="Google Shape;228;p5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9" name="Google Shape;229;p5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30" name="Google Shape;230;p5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31" name="Google Shape;231;p5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232" name="Google Shape;232;p5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33" name="Google Shape;233;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34" name="Google Shape;234;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35" name="Google Shape;235;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36" name="Google Shape;236;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7" name="Google Shape;237;p5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55"/>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239" name="Shape 239"/>
        <p:cNvGrpSpPr/>
        <p:nvPr/>
      </p:nvGrpSpPr>
      <p:grpSpPr>
        <a:xfrm>
          <a:off x="0" y="0"/>
          <a:ext cx="0" cy="0"/>
          <a:chOff x="0" y="0"/>
          <a:chExt cx="0" cy="0"/>
        </a:xfrm>
      </p:grpSpPr>
      <p:sp>
        <p:nvSpPr>
          <p:cNvPr id="240" name="Google Shape;240;p9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9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2" name="Google Shape;242;p9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3" name="Google Shape;243;p9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4" name="Google Shape;244;p9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5" name="Google Shape;245;p9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9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9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8" name="Google Shape;248;p9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9" name="Google Shape;249;p9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0" name="Google Shape;250;p9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1" name="Google Shape;251;p9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2" name="Google Shape;252;p9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53" name="Google Shape;253;p9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9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5" name="Google Shape;255;p9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256" name="Shape 256"/>
        <p:cNvGrpSpPr/>
        <p:nvPr/>
      </p:nvGrpSpPr>
      <p:grpSpPr>
        <a:xfrm>
          <a:off x="0" y="0"/>
          <a:ext cx="0" cy="0"/>
          <a:chOff x="0" y="0"/>
          <a:chExt cx="0" cy="0"/>
        </a:xfrm>
      </p:grpSpPr>
      <p:sp>
        <p:nvSpPr>
          <p:cNvPr id="257" name="Google Shape;257;p9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8" name="Google Shape;258;p9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9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0" name="Google Shape;260;p9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61" name="Google Shape;261;p9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2" name="Google Shape;262;p9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3" name="Google Shape;263;p9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4" name="Google Shape;264;p9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5" name="Google Shape;265;p9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66" name="Google Shape;266;p9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7" name="Google Shape;267;p9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68" name="Google Shape;268;p9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269" name="Shape 269"/>
        <p:cNvGrpSpPr/>
        <p:nvPr/>
      </p:nvGrpSpPr>
      <p:grpSpPr>
        <a:xfrm>
          <a:off x="0" y="0"/>
          <a:ext cx="0" cy="0"/>
          <a:chOff x="0" y="0"/>
          <a:chExt cx="0" cy="0"/>
        </a:xfrm>
      </p:grpSpPr>
      <p:pic>
        <p:nvPicPr>
          <p:cNvPr id="270" name="Google Shape;270;p9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71" name="Google Shape;271;p9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2" name="Google Shape;272;p9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3" name="Google Shape;273;p9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74" name="Google Shape;274;p9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5" name="Google Shape;275;p9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6" name="Google Shape;276;p9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7" name="Google Shape;277;p9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78" name="Google Shape;278;p9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9" name="Google Shape;279;p9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0" name="Google Shape;280;p98"/>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9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98"/>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9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9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98"/>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9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98"/>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98"/>
          <p:cNvSpPr/>
          <p:nvPr>
            <p:ph idx="9" type="pic"/>
          </p:nvPr>
        </p:nvSpPr>
        <p:spPr>
          <a:xfrm>
            <a:off x="7967502" y="1420398"/>
            <a:ext cx="3962194" cy="3122713"/>
          </a:xfrm>
          <a:prstGeom prst="rect">
            <a:avLst/>
          </a:prstGeom>
          <a:noFill/>
          <a:ln>
            <a:noFill/>
          </a:ln>
        </p:spPr>
      </p:sp>
      <p:sp>
        <p:nvSpPr>
          <p:cNvPr id="289" name="Google Shape;289;p98"/>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90" name="Google Shape;290;p98"/>
          <p:cNvPicPr preferRelativeResize="0"/>
          <p:nvPr/>
        </p:nvPicPr>
        <p:blipFill rotWithShape="1">
          <a:blip r:embed="rId6">
            <a:alphaModFix/>
          </a:blip>
          <a:srcRect b="0" l="0" r="0" t="0"/>
          <a:stretch/>
        </p:blipFill>
        <p:spPr>
          <a:xfrm>
            <a:off x="5314535" y="4975017"/>
            <a:ext cx="982993" cy="1105646"/>
          </a:xfrm>
          <a:prstGeom prst="rect">
            <a:avLst/>
          </a:prstGeom>
          <a:noFill/>
          <a:ln>
            <a:noFill/>
          </a:ln>
        </p:spPr>
      </p:pic>
      <p:sp>
        <p:nvSpPr>
          <p:cNvPr id="291" name="Google Shape;291;p98"/>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2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20" name="Google Shape;20;p2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2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2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4" name="Google Shape;24;p2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5" name="Google Shape;25;p2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 name="Google Shape;26;p2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 name="Google Shape;27;p2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8" name="Google Shape;28;p2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9" name="Google Shape;29;p2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 name="Google Shape;30;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 name="Google Shape;31;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2" name="Google Shape;32;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3" name="Google Shape;33;p2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4" name="Google Shape;34;p2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35" name="Google Shape;35;p2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2" name="Shape 292"/>
        <p:cNvGrpSpPr/>
        <p:nvPr/>
      </p:nvGrpSpPr>
      <p:grpSpPr>
        <a:xfrm>
          <a:off x="0" y="0"/>
          <a:ext cx="0" cy="0"/>
          <a:chOff x="0" y="0"/>
          <a:chExt cx="0" cy="0"/>
        </a:xfrm>
      </p:grpSpPr>
      <p:sp>
        <p:nvSpPr>
          <p:cNvPr id="293" name="Google Shape;293;p9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4" name="Google Shape;294;p9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5" name="Google Shape;295;p9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6" name="Google Shape;296;p9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Google Shape;297;p9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9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9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9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9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2" name="Google Shape;302;p9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03" name="Google Shape;303;p9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9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5" name="Google Shape;305;p9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6" name="Google Shape;306;p9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7" name="Google Shape;307;p9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8" name="Google Shape;308;p9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9" name="Google Shape;309;p9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10" name="Google Shape;310;p9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311" name="Shape 311"/>
        <p:cNvGrpSpPr/>
        <p:nvPr/>
      </p:nvGrpSpPr>
      <p:grpSpPr>
        <a:xfrm>
          <a:off x="0" y="0"/>
          <a:ext cx="0" cy="0"/>
          <a:chOff x="0" y="0"/>
          <a:chExt cx="0" cy="0"/>
        </a:xfrm>
      </p:grpSpPr>
      <p:sp>
        <p:nvSpPr>
          <p:cNvPr id="312" name="Google Shape;312;p10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13" name="Google Shape;313;p10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4" name="Google Shape;314;p10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5" name="Google Shape;315;p10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6" name="Google Shape;316;p10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7" name="Google Shape;317;p10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18" name="Google Shape;318;p10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19" name="Google Shape;319;p10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20" name="Google Shape;320;p10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10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2" name="Google Shape;322;p10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23" name="Google Shape;323;p10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4" name="Google Shape;324;p10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25" name="Google Shape;325;p10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26" name="Google Shape;326;p10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27" name="Google Shape;327;p10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328" name="Google Shape;328;p10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329" name="Shape 329"/>
        <p:cNvGrpSpPr/>
        <p:nvPr/>
      </p:nvGrpSpPr>
      <p:grpSpPr>
        <a:xfrm>
          <a:off x="0" y="0"/>
          <a:ext cx="0" cy="0"/>
          <a:chOff x="0" y="0"/>
          <a:chExt cx="0" cy="0"/>
        </a:xfrm>
      </p:grpSpPr>
      <p:sp>
        <p:nvSpPr>
          <p:cNvPr id="330" name="Google Shape;330;p10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31" name="Google Shape;331;p10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2" name="Google Shape;332;p10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10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4" name="Google Shape;334;p10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35" name="Google Shape;335;p10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36" name="Google Shape;336;p10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7" name="Google Shape;337;p10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8" name="Google Shape;338;p10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39" name="Google Shape;339;p10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40" name="Google Shape;340;p10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41" name="Google Shape;341;p10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42" name="Google Shape;342;p10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3" name="Google Shape;343;p10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44" name="Google Shape;344;p10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345" name="Google Shape;345;p10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346" name="Google Shape;346;p10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47" name="Shape 347"/>
        <p:cNvGrpSpPr/>
        <p:nvPr/>
      </p:nvGrpSpPr>
      <p:grpSpPr>
        <a:xfrm>
          <a:off x="0" y="0"/>
          <a:ext cx="0" cy="0"/>
          <a:chOff x="0" y="0"/>
          <a:chExt cx="0" cy="0"/>
        </a:xfrm>
      </p:grpSpPr>
      <p:sp>
        <p:nvSpPr>
          <p:cNvPr id="348" name="Google Shape;348;p10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9" name="Google Shape;349;p10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p10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p10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10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3" name="Google Shape;353;p10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4" name="Google Shape;354;p10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10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6" name="Google Shape;356;p10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7" name="Google Shape;357;p10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58" name="Google Shape;358;p10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59" name="Google Shape;359;p10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60" name="Google Shape;360;p10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1" name="Google Shape;361;p10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2" name="Google Shape;362;p10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63" name="Google Shape;363;p10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64" name="Google Shape;364;p10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5" name="Google Shape;365;p10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366" name="Shape 366"/>
        <p:cNvGrpSpPr/>
        <p:nvPr/>
      </p:nvGrpSpPr>
      <p:grpSpPr>
        <a:xfrm>
          <a:off x="0" y="0"/>
          <a:ext cx="0" cy="0"/>
          <a:chOff x="0" y="0"/>
          <a:chExt cx="0" cy="0"/>
        </a:xfrm>
      </p:grpSpPr>
      <p:pic>
        <p:nvPicPr>
          <p:cNvPr id="367" name="Google Shape;367;p10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68" name="Google Shape;368;p10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9" name="Google Shape;369;p10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70" name="Google Shape;370;p10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71" name="Google Shape;371;p10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72" name="Google Shape;372;p10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73" name="Google Shape;373;p10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74" name="Google Shape;374;p10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75" name="Google Shape;375;p10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76" name="Google Shape;376;p10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7" name="Google Shape;377;p10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10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10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10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10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10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3" name="Google Shape;383;p10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 name="Google Shape;384;p10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85" name="Google Shape;385;p10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386" name="Shape 386"/>
        <p:cNvGrpSpPr/>
        <p:nvPr/>
      </p:nvGrpSpPr>
      <p:grpSpPr>
        <a:xfrm>
          <a:off x="0" y="0"/>
          <a:ext cx="0" cy="0"/>
          <a:chOff x="0" y="0"/>
          <a:chExt cx="0" cy="0"/>
        </a:xfrm>
      </p:grpSpPr>
      <p:pic>
        <p:nvPicPr>
          <p:cNvPr id="387" name="Google Shape;387;p10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88" name="Google Shape;388;p10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9" name="Google Shape;389;p10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90" name="Google Shape;390;p10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91" name="Google Shape;391;p10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2" name="Google Shape;392;p10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93" name="Google Shape;393;p10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10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95" name="Google Shape;395;p10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96" name="Google Shape;396;p10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7" name="Google Shape;397;p10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10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 name="Google Shape;399;p10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10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1" name="Google Shape;401;p10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p10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10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10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5" name="Google Shape;405;p10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406" name="Google Shape;406;p10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407" name="Google Shape;407;p10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8" name="Google Shape;408;p10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p10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10" name="Shape 410"/>
        <p:cNvGrpSpPr/>
        <p:nvPr/>
      </p:nvGrpSpPr>
      <p:grpSpPr>
        <a:xfrm>
          <a:off x="0" y="0"/>
          <a:ext cx="0" cy="0"/>
          <a:chOff x="0" y="0"/>
          <a:chExt cx="0" cy="0"/>
        </a:xfrm>
      </p:grpSpPr>
      <p:pic>
        <p:nvPicPr>
          <p:cNvPr id="411" name="Google Shape;411;p10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12" name="Google Shape;412;p10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3" name="Google Shape;413;p10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4" name="Google Shape;414;p10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5" name="Google Shape;415;p10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6" name="Google Shape;416;p10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17" name="Google Shape;417;p10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18" name="Google Shape;418;p10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19" name="Google Shape;419;p10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20" name="Google Shape;420;p10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1" name="Google Shape;421;p10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10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423" name="Shape 423"/>
        <p:cNvGrpSpPr/>
        <p:nvPr/>
      </p:nvGrpSpPr>
      <p:grpSpPr>
        <a:xfrm>
          <a:off x="0" y="0"/>
          <a:ext cx="0" cy="0"/>
          <a:chOff x="0" y="0"/>
          <a:chExt cx="0" cy="0"/>
        </a:xfrm>
      </p:grpSpPr>
      <p:pic>
        <p:nvPicPr>
          <p:cNvPr id="424" name="Google Shape;424;p10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25" name="Google Shape;425;p10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26" name="Google Shape;426;p10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27" name="Google Shape;427;p10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28" name="Google Shape;428;p10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9" name="Google Shape;429;p10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30" name="Google Shape;430;p10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1" name="Google Shape;431;p10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32" name="Google Shape;432;p10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433" name="Google Shape;433;p10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4" name="Google Shape;434;p10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5" name="Google Shape;435;p10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436" name="Shape 436"/>
        <p:cNvGrpSpPr/>
        <p:nvPr/>
      </p:nvGrpSpPr>
      <p:grpSpPr>
        <a:xfrm>
          <a:off x="0" y="0"/>
          <a:ext cx="0" cy="0"/>
          <a:chOff x="0" y="0"/>
          <a:chExt cx="0" cy="0"/>
        </a:xfrm>
      </p:grpSpPr>
      <p:pic>
        <p:nvPicPr>
          <p:cNvPr id="437" name="Google Shape;437;p10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38" name="Google Shape;438;p10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9" name="Google Shape;439;p10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0" name="Google Shape;440;p10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41" name="Google Shape;441;p10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42" name="Google Shape;442;p10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43" name="Google Shape;443;p10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10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45" name="Google Shape;445;p10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446" name="Google Shape;446;p10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7" name="Google Shape;447;p10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8" name="Google Shape;448;p10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9" name="Google Shape;449;p10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10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10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3" name="Google Shape;453;p10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54" name="Shape 454"/>
        <p:cNvGrpSpPr/>
        <p:nvPr/>
      </p:nvGrpSpPr>
      <p:grpSpPr>
        <a:xfrm>
          <a:off x="0" y="0"/>
          <a:ext cx="0" cy="0"/>
          <a:chOff x="0" y="0"/>
          <a:chExt cx="0" cy="0"/>
        </a:xfrm>
      </p:grpSpPr>
      <p:pic>
        <p:nvPicPr>
          <p:cNvPr id="455" name="Google Shape;455;p10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56" name="Google Shape;456;p10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7" name="Google Shape;457;p10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8" name="Google Shape;458;p10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59" name="Google Shape;459;p10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460" name="Google Shape;460;p10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1" name="Google Shape;461;p10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62" name="Google Shape;462;p10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3" name="Google Shape;463;p10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64" name="Google Shape;464;p10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5" name="Google Shape;465;p10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6" name="Shape 36"/>
        <p:cNvGrpSpPr/>
        <p:nvPr/>
      </p:nvGrpSpPr>
      <p:grpSpPr>
        <a:xfrm>
          <a:off x="0" y="0"/>
          <a:ext cx="0" cy="0"/>
          <a:chOff x="0" y="0"/>
          <a:chExt cx="0" cy="0"/>
        </a:xfrm>
      </p:grpSpPr>
      <p:sp>
        <p:nvSpPr>
          <p:cNvPr id="37" name="Google Shape;37;p3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30"/>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3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30"/>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 name="Google Shape;41;p3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2" name="Google Shape;42;p3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 name="Google Shape;43;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 name="Google Shape;44;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 name="Google Shape;45;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 name="Google Shape;46;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 name="Google Shape;47;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8" name="Google Shape;48;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9" name="Google Shape;49;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50" name="Google Shape;50;p3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51" name="Google Shape;51;p3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52" name="Google Shape;52;p3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53" name="Google Shape;53;p3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pic>
        <p:nvPicPr>
          <p:cNvPr id="467" name="Google Shape;467;p10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68" name="Google Shape;468;p10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9" name="Google Shape;469;p10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0" name="Google Shape;470;p10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71" name="Google Shape;471;p10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472" name="Google Shape;472;p10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3" name="Google Shape;473;p10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4" name="Google Shape;474;p10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5" name="Google Shape;475;p10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76" name="Google Shape;476;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7" name="Google Shape;477;p10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8" name="Google Shape;478;p10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479" name="Shape 479"/>
        <p:cNvGrpSpPr/>
        <p:nvPr/>
      </p:nvGrpSpPr>
      <p:grpSpPr>
        <a:xfrm>
          <a:off x="0" y="0"/>
          <a:ext cx="0" cy="0"/>
          <a:chOff x="0" y="0"/>
          <a:chExt cx="0" cy="0"/>
        </a:xfrm>
      </p:grpSpPr>
      <p:sp>
        <p:nvSpPr>
          <p:cNvPr id="480" name="Google Shape;480;p11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481" name="Google Shape;481;p11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2" name="Google Shape;482;p11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88" name="Shape 488"/>
        <p:cNvGrpSpPr/>
        <p:nvPr/>
      </p:nvGrpSpPr>
      <p:grpSpPr>
        <a:xfrm>
          <a:off x="0" y="0"/>
          <a:ext cx="0" cy="0"/>
          <a:chOff x="0" y="0"/>
          <a:chExt cx="0" cy="0"/>
        </a:xfrm>
      </p:grpSpPr>
      <p:sp>
        <p:nvSpPr>
          <p:cNvPr id="489" name="Google Shape;48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0" name="Google Shape;490;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1" name="Google Shape;491;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93" name="Google Shape;493;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4" name="Google Shape;494;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5" name="Google Shape;495;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6" name="Google Shape;496;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97" name="Google Shape;497;p42"/>
          <p:cNvSpPr/>
          <p:nvPr>
            <p:ph idx="2" type="pic"/>
          </p:nvPr>
        </p:nvSpPr>
        <p:spPr>
          <a:xfrm>
            <a:off x="9282749" y="1283634"/>
            <a:ext cx="2377440" cy="3172968"/>
          </a:xfrm>
          <a:prstGeom prst="rect">
            <a:avLst/>
          </a:prstGeom>
          <a:noFill/>
          <a:ln>
            <a:noFill/>
          </a:ln>
        </p:spPr>
      </p:sp>
      <p:sp>
        <p:nvSpPr>
          <p:cNvPr id="498" name="Google Shape;498;p42"/>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4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42"/>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4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4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3" name="Google Shape;503;p4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4" name="Google Shape;504;p4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5" name="Google Shape;505;p4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6" name="Google Shape;506;p4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07" name="Shape 507"/>
        <p:cNvGrpSpPr/>
        <p:nvPr/>
      </p:nvGrpSpPr>
      <p:grpSpPr>
        <a:xfrm>
          <a:off x="0" y="0"/>
          <a:ext cx="0" cy="0"/>
          <a:chOff x="0" y="0"/>
          <a:chExt cx="0" cy="0"/>
        </a:xfrm>
      </p:grpSpPr>
      <p:sp>
        <p:nvSpPr>
          <p:cNvPr id="508" name="Google Shape;508;p4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09" name="Google Shape;509;p4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0" name="Google Shape;510;p4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1" name="Google Shape;511;p4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12" name="Google Shape;512;p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13" name="Google Shape;513;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14" name="Google Shape;514;p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15" name="Google Shape;515;p48"/>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16" name="Google Shape;516;p4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12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7" name="Google Shape;517;p48"/>
          <p:cNvSpPr txBox="1"/>
          <p:nvPr>
            <p:ph idx="2" type="body"/>
          </p:nvPr>
        </p:nvSpPr>
        <p:spPr>
          <a:xfrm>
            <a:off x="9163051" y="490888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8" name="Google Shape;518;p48"/>
          <p:cNvSpPr txBox="1"/>
          <p:nvPr>
            <p:ph idx="3" type="body"/>
          </p:nvPr>
        </p:nvSpPr>
        <p:spPr>
          <a:xfrm>
            <a:off x="9222900" y="1587499"/>
            <a:ext cx="2377500" cy="31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19" name="Shape 519"/>
        <p:cNvGrpSpPr/>
        <p:nvPr/>
      </p:nvGrpSpPr>
      <p:grpSpPr>
        <a:xfrm>
          <a:off x="0" y="0"/>
          <a:ext cx="0" cy="0"/>
          <a:chOff x="0" y="0"/>
          <a:chExt cx="0" cy="0"/>
        </a:xfrm>
      </p:grpSpPr>
      <p:sp>
        <p:nvSpPr>
          <p:cNvPr id="520" name="Google Shape;520;p7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21" name="Google Shape;521;p7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22" name="Google Shape;522;p7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23" name="Google Shape;523;p7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4" name="Google Shape;524;p7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5" name="Google Shape;525;p7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6" name="Google Shape;526;p7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7" name="Google Shape;527;p7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28" name="Google Shape;528;p78"/>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9" name="Google Shape;529;p78"/>
          <p:cNvSpPr/>
          <p:nvPr>
            <p:ph idx="2" type="pic"/>
          </p:nvPr>
        </p:nvSpPr>
        <p:spPr>
          <a:xfrm>
            <a:off x="8832388" y="1251284"/>
            <a:ext cx="3251581" cy="2498913"/>
          </a:xfrm>
          <a:prstGeom prst="rect">
            <a:avLst/>
          </a:prstGeom>
          <a:noFill/>
          <a:ln>
            <a:noFill/>
          </a:ln>
        </p:spPr>
      </p:sp>
      <p:sp>
        <p:nvSpPr>
          <p:cNvPr id="530" name="Google Shape;530;p78"/>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31" name="Shape 531"/>
        <p:cNvGrpSpPr/>
        <p:nvPr/>
      </p:nvGrpSpPr>
      <p:grpSpPr>
        <a:xfrm>
          <a:off x="0" y="0"/>
          <a:ext cx="0" cy="0"/>
          <a:chOff x="0" y="0"/>
          <a:chExt cx="0" cy="0"/>
        </a:xfrm>
      </p:grpSpPr>
      <p:sp>
        <p:nvSpPr>
          <p:cNvPr id="532" name="Google Shape;532;p7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3" name="Google Shape;533;p7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4" name="Google Shape;534;p7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5" name="Google Shape;535;p7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6" name="Google Shape;536;p7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7" name="Google Shape;537;p7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8" name="Google Shape;538;p7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9" name="Google Shape;539;p7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40" name="Google Shape;540;p79"/>
          <p:cNvSpPr/>
          <p:nvPr>
            <p:ph idx="2" type="pic"/>
          </p:nvPr>
        </p:nvSpPr>
        <p:spPr>
          <a:xfrm>
            <a:off x="9209369" y="1251283"/>
            <a:ext cx="2404501" cy="2950013"/>
          </a:xfrm>
          <a:prstGeom prst="rect">
            <a:avLst/>
          </a:prstGeom>
          <a:noFill/>
          <a:ln>
            <a:noFill/>
          </a:ln>
        </p:spPr>
      </p:sp>
      <p:sp>
        <p:nvSpPr>
          <p:cNvPr id="541" name="Google Shape;541;p79"/>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2" name="Google Shape;542;p79"/>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3" name="Google Shape;543;p79"/>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4" name="Shape 544"/>
        <p:cNvGrpSpPr/>
        <p:nvPr/>
      </p:nvGrpSpPr>
      <p:grpSpPr>
        <a:xfrm>
          <a:off x="0" y="0"/>
          <a:ext cx="0" cy="0"/>
          <a:chOff x="0" y="0"/>
          <a:chExt cx="0" cy="0"/>
        </a:xfrm>
      </p:grpSpPr>
      <p:sp>
        <p:nvSpPr>
          <p:cNvPr id="545" name="Google Shape;545;p8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80"/>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p80"/>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8" name="Google Shape;548;p80"/>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9" name="Google Shape;549;p80"/>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0" name="Shape 550"/>
        <p:cNvGrpSpPr/>
        <p:nvPr/>
      </p:nvGrpSpPr>
      <p:grpSpPr>
        <a:xfrm>
          <a:off x="0" y="0"/>
          <a:ext cx="0" cy="0"/>
          <a:chOff x="0" y="0"/>
          <a:chExt cx="0" cy="0"/>
        </a:xfrm>
      </p:grpSpPr>
      <p:sp>
        <p:nvSpPr>
          <p:cNvPr id="551" name="Google Shape;551;p8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52" name="Shape 552"/>
        <p:cNvGrpSpPr/>
        <p:nvPr/>
      </p:nvGrpSpPr>
      <p:grpSpPr>
        <a:xfrm>
          <a:off x="0" y="0"/>
          <a:ext cx="0" cy="0"/>
          <a:chOff x="0" y="0"/>
          <a:chExt cx="0" cy="0"/>
        </a:xfrm>
      </p:grpSpPr>
      <p:sp>
        <p:nvSpPr>
          <p:cNvPr id="553" name="Google Shape;553;p8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4" name="Google Shape;554;p8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55" name="Google Shape;555;p8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56" name="Google Shape;556;p8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57" name="Google Shape;557;p8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58" name="Google Shape;558;p8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9" name="Google Shape;559;p8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60" name="Google Shape;560;p8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61" name="Google Shape;561;p82"/>
          <p:cNvSpPr/>
          <p:nvPr>
            <p:ph idx="2" type="pic"/>
          </p:nvPr>
        </p:nvSpPr>
        <p:spPr>
          <a:xfrm>
            <a:off x="8916576" y="1661249"/>
            <a:ext cx="2990088" cy="2715768"/>
          </a:xfrm>
          <a:prstGeom prst="rect">
            <a:avLst/>
          </a:prstGeom>
          <a:noFill/>
          <a:ln>
            <a:noFill/>
          </a:ln>
        </p:spPr>
      </p:sp>
      <p:sp>
        <p:nvSpPr>
          <p:cNvPr id="562" name="Google Shape;562;p82"/>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3" name="Google Shape;563;p82"/>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82"/>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82"/>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66" name="Shape 566"/>
        <p:cNvGrpSpPr/>
        <p:nvPr/>
      </p:nvGrpSpPr>
      <p:grpSpPr>
        <a:xfrm>
          <a:off x="0" y="0"/>
          <a:ext cx="0" cy="0"/>
          <a:chOff x="0" y="0"/>
          <a:chExt cx="0" cy="0"/>
        </a:xfrm>
      </p:grpSpPr>
      <p:sp>
        <p:nvSpPr>
          <p:cNvPr id="567" name="Google Shape;567;p8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8" name="Google Shape;568;p8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9" name="Google Shape;569;p8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0" name="Google Shape;570;p8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1" name="Google Shape;571;p8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2" name="Google Shape;572;p8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3" name="Google Shape;573;p8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4" name="Google Shape;574;p8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5" name="Google Shape;575;p83"/>
          <p:cNvSpPr/>
          <p:nvPr>
            <p:ph idx="2" type="pic"/>
          </p:nvPr>
        </p:nvSpPr>
        <p:spPr>
          <a:xfrm>
            <a:off x="9093038" y="1058781"/>
            <a:ext cx="2715768" cy="2715768"/>
          </a:xfrm>
          <a:prstGeom prst="rect">
            <a:avLst/>
          </a:prstGeom>
          <a:noFill/>
          <a:ln>
            <a:noFill/>
          </a:ln>
        </p:spPr>
      </p:sp>
      <p:sp>
        <p:nvSpPr>
          <p:cNvPr id="576" name="Google Shape;576;p8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7" name="Google Shape;577;p8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8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8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0" name="Google Shape;580;p8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1" name="Google Shape;581;p8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8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 name="Shape 54"/>
        <p:cNvGrpSpPr/>
        <p:nvPr/>
      </p:nvGrpSpPr>
      <p:grpSpPr>
        <a:xfrm>
          <a:off x="0" y="0"/>
          <a:ext cx="0" cy="0"/>
          <a:chOff x="0" y="0"/>
          <a:chExt cx="0" cy="0"/>
        </a:xfrm>
      </p:grpSpPr>
      <p:sp>
        <p:nvSpPr>
          <p:cNvPr id="55" name="Google Shape;55;p35"/>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35"/>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35"/>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35"/>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35"/>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35"/>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35"/>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35"/>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3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 name="Google Shape;64;p3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65" name="Google Shape;65;p3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 name="Google Shape;66;p3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 name="Google Shape;67;p3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 name="Google Shape;68;p3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 name="Google Shape;69;p3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 name="Google Shape;70;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1" name="Google Shape;71;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 name="Google Shape;72;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583" name="Shape 583"/>
        <p:cNvGrpSpPr/>
        <p:nvPr/>
      </p:nvGrpSpPr>
      <p:grpSpPr>
        <a:xfrm>
          <a:off x="0" y="0"/>
          <a:ext cx="0" cy="0"/>
          <a:chOff x="0" y="0"/>
          <a:chExt cx="0" cy="0"/>
        </a:xfrm>
      </p:grpSpPr>
      <p:sp>
        <p:nvSpPr>
          <p:cNvPr id="584" name="Google Shape;584;p8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5" name="Google Shape;585;p84"/>
          <p:cNvSpPr/>
          <p:nvPr>
            <p:ph idx="2" type="pic"/>
          </p:nvPr>
        </p:nvSpPr>
        <p:spPr>
          <a:xfrm>
            <a:off x="9510134" y="1431036"/>
            <a:ext cx="1965960" cy="3995928"/>
          </a:xfrm>
          <a:prstGeom prst="rect">
            <a:avLst/>
          </a:prstGeom>
          <a:noFill/>
          <a:ln>
            <a:noFill/>
          </a:ln>
        </p:spPr>
      </p:sp>
      <p:cxnSp>
        <p:nvCxnSpPr>
          <p:cNvPr id="586" name="Google Shape;586;p8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7" name="Google Shape;587;p8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8" name="Google Shape;588;p8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89" name="Google Shape;589;p8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0" name="Google Shape;590;p8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1" name="Google Shape;591;p8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2" name="Google Shape;592;p8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3" name="Google Shape;593;p84"/>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84"/>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84"/>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84"/>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84"/>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84"/>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84"/>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84"/>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05" name="Shape 605"/>
        <p:cNvGrpSpPr/>
        <p:nvPr/>
      </p:nvGrpSpPr>
      <p:grpSpPr>
        <a:xfrm>
          <a:off x="0" y="0"/>
          <a:ext cx="0" cy="0"/>
          <a:chOff x="0" y="0"/>
          <a:chExt cx="0" cy="0"/>
        </a:xfrm>
      </p:grpSpPr>
      <p:sp>
        <p:nvSpPr>
          <p:cNvPr id="606" name="Google Shape;606;p4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07" name="Google Shape;607;p4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08" name="Google Shape;608;p4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9" name="Google Shape;609;p4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10" name="Google Shape;610;p4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11" name="Google Shape;611;p4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2" name="Google Shape;612;p4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13" name="Google Shape;613;p4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14" name="Google Shape;614;p4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15" name="Google Shape;615;p4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16" name="Google Shape;616;p4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7" name="Google Shape;617;p4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8" name="Google Shape;618;p4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9" name="Google Shape;619;p4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0" name="Google Shape;620;p4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1" name="Google Shape;621;p4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2" name="Google Shape;622;p4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3" name="Google Shape;623;p4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24" name="Shape 624"/>
        <p:cNvGrpSpPr/>
        <p:nvPr/>
      </p:nvGrpSpPr>
      <p:grpSpPr>
        <a:xfrm>
          <a:off x="0" y="0"/>
          <a:ext cx="0" cy="0"/>
          <a:chOff x="0" y="0"/>
          <a:chExt cx="0" cy="0"/>
        </a:xfrm>
      </p:grpSpPr>
      <p:sp>
        <p:nvSpPr>
          <p:cNvPr id="625" name="Google Shape;625;p4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6" name="Google Shape;626;p4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627" name="Google Shape;627;p49"/>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628" name="Google Shape;628;p4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9" name="Google Shape;629;p4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0" name="Google Shape;630;p4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1" name="Google Shape;631;p4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2" name="Google Shape;632;p4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633" name="Google Shape;633;p49"/>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4" name="Google Shape;634;p49"/>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35" name="Google Shape;635;p49"/>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36" name="Google Shape;636;p49"/>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37" name="Google Shape;637;p49"/>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38" name="Google Shape;638;p49"/>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9" name="Google Shape;639;p49"/>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0" name="Google Shape;640;p49"/>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49"/>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44" name="Shape 644"/>
        <p:cNvGrpSpPr/>
        <p:nvPr/>
      </p:nvGrpSpPr>
      <p:grpSpPr>
        <a:xfrm>
          <a:off x="0" y="0"/>
          <a:ext cx="0" cy="0"/>
          <a:chOff x="0" y="0"/>
          <a:chExt cx="0" cy="0"/>
        </a:xfrm>
      </p:grpSpPr>
      <p:pic>
        <p:nvPicPr>
          <p:cNvPr id="645" name="Google Shape;645;p50"/>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46" name="Google Shape;646;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7" name="Google Shape;647;p50"/>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648" name="Google Shape;648;p5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9" name="Google Shape;649;p5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0" name="Google Shape;650;p5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1" name="Google Shape;651;p5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2" name="Google Shape;652;p5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53" name="Google Shape;653;p5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54" name="Google Shape;654;p5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55" name="Google Shape;655;p50"/>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56" name="Google Shape;656;p5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57" name="Google Shape;657;p50"/>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8" name="Google Shape;658;p50"/>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9" name="Google Shape;659;p50"/>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62" name="Shape 662"/>
        <p:cNvGrpSpPr/>
        <p:nvPr/>
      </p:nvGrpSpPr>
      <p:grpSpPr>
        <a:xfrm>
          <a:off x="0" y="0"/>
          <a:ext cx="0" cy="0"/>
          <a:chOff x="0" y="0"/>
          <a:chExt cx="0" cy="0"/>
        </a:xfrm>
      </p:grpSpPr>
      <p:sp>
        <p:nvSpPr>
          <p:cNvPr id="663" name="Google Shape;663;p60"/>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4" name="Google Shape;664;p60"/>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60"/>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66" name="Google Shape;666;p60"/>
          <p:cNvGrpSpPr/>
          <p:nvPr/>
        </p:nvGrpSpPr>
        <p:grpSpPr>
          <a:xfrm>
            <a:off x="0" y="5607273"/>
            <a:ext cx="12196432" cy="83414"/>
            <a:chOff x="-33239" y="5603791"/>
            <a:chExt cx="9147324" cy="83414"/>
          </a:xfrm>
        </p:grpSpPr>
        <p:cxnSp>
          <p:nvCxnSpPr>
            <p:cNvPr id="667" name="Google Shape;667;p60"/>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668" name="Google Shape;668;p6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674" name="Shape 674"/>
        <p:cNvGrpSpPr/>
        <p:nvPr/>
      </p:nvGrpSpPr>
      <p:grpSpPr>
        <a:xfrm>
          <a:off x="0" y="0"/>
          <a:ext cx="0" cy="0"/>
          <a:chOff x="0" y="0"/>
          <a:chExt cx="0" cy="0"/>
        </a:xfrm>
      </p:grpSpPr>
      <p:sp>
        <p:nvSpPr>
          <p:cNvPr id="675" name="Google Shape;675;p4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p:txBody>
      </p:sp>
      <p:sp>
        <p:nvSpPr>
          <p:cNvPr id="676" name="Google Shape;676;p46"/>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7" name="Google Shape;677;p46"/>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8" name="Google Shape;678;p46"/>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79" name="Google Shape;679;p4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0" name="Google Shape;680;p4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81" name="Google Shape;681;p4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82" name="Google Shape;682;p4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3" name="Google Shape;683;p4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4" name="Google Shape;684;p4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5" name="Google Shape;685;p4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686" name="Google Shape;686;p46"/>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687" name="Google Shape;687;p46"/>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8" name="Google Shape;688;p46"/>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9" name="Google Shape;689;p46"/>
          <p:cNvSpPr txBox="1"/>
          <p:nvPr>
            <p:ph idx="4"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0" name="Google Shape;690;p46"/>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91" name="Shape 691"/>
        <p:cNvGrpSpPr/>
        <p:nvPr/>
      </p:nvGrpSpPr>
      <p:grpSpPr>
        <a:xfrm>
          <a:off x="0" y="0"/>
          <a:ext cx="0" cy="0"/>
          <a:chOff x="0" y="0"/>
          <a:chExt cx="0" cy="0"/>
        </a:xfrm>
      </p:grpSpPr>
      <p:sp>
        <p:nvSpPr>
          <p:cNvPr id="692" name="Google Shape;692;p4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3" name="Google Shape;693;p47"/>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4" name="Google Shape;694;p47"/>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95" name="Google Shape;695;p4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6" name="Google Shape;696;p4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7" name="Google Shape;697;p4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8" name="Google Shape;698;p4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9" name="Google Shape;699;p4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0" name="Google Shape;700;p4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01" name="Google Shape;701;p4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02" name="Google Shape;702;p47"/>
          <p:cNvSpPr/>
          <p:nvPr>
            <p:ph idx="3" type="pic"/>
          </p:nvPr>
        </p:nvSpPr>
        <p:spPr>
          <a:xfrm>
            <a:off x="457146" y="1057339"/>
            <a:ext cx="2514600" cy="2935200"/>
          </a:xfrm>
          <a:prstGeom prst="rect">
            <a:avLst/>
          </a:prstGeom>
          <a:noFill/>
          <a:ln>
            <a:noFill/>
          </a:ln>
        </p:spPr>
      </p:sp>
      <p:sp>
        <p:nvSpPr>
          <p:cNvPr id="703" name="Google Shape;703;p47"/>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04" name="Google Shape;704;p47"/>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05" name="Shape 705"/>
        <p:cNvGrpSpPr/>
        <p:nvPr/>
      </p:nvGrpSpPr>
      <p:grpSpPr>
        <a:xfrm>
          <a:off x="0" y="0"/>
          <a:ext cx="0" cy="0"/>
          <a:chOff x="0" y="0"/>
          <a:chExt cx="0" cy="0"/>
        </a:xfrm>
      </p:grpSpPr>
      <p:sp>
        <p:nvSpPr>
          <p:cNvPr id="706" name="Google Shape;706;p8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7" name="Google Shape;707;p85"/>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85"/>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9" name="Google Shape;709;p8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0" name="Google Shape;710;p8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11" name="Google Shape;711;p8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12" name="Google Shape;712;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3" name="Google Shape;713;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4" name="Google Shape;714;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5" name="Google Shape;715;p8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716" name="Google Shape;716;p85"/>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17" name="Google Shape;717;p85"/>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8" name="Google Shape;718;p85"/>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9" name="Google Shape;719;p85"/>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85"/>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85"/>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22" name="Shape 722"/>
        <p:cNvGrpSpPr/>
        <p:nvPr/>
      </p:nvGrpSpPr>
      <p:grpSpPr>
        <a:xfrm>
          <a:off x="0" y="0"/>
          <a:ext cx="0" cy="0"/>
          <a:chOff x="0" y="0"/>
          <a:chExt cx="0" cy="0"/>
        </a:xfrm>
      </p:grpSpPr>
      <p:sp>
        <p:nvSpPr>
          <p:cNvPr id="723" name="Google Shape;723;p8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4" name="Google Shape;724;p86"/>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5" name="Google Shape;725;p86"/>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6" name="Google Shape;726;p86"/>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7" name="Google Shape;727;p8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8" name="Google Shape;728;p8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29" name="Google Shape;729;p8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1" name="Google Shape;731;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32" name="Google Shape;732;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33" name="Google Shape;733;p8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34" name="Google Shape;734;p86"/>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5" name="Google Shape;735;p86"/>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6" name="Google Shape;736;p86"/>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7" name="Google Shape;737;p86"/>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38" name="Shape 738"/>
        <p:cNvGrpSpPr/>
        <p:nvPr/>
      </p:nvGrpSpPr>
      <p:grpSpPr>
        <a:xfrm>
          <a:off x="0" y="0"/>
          <a:ext cx="0" cy="0"/>
          <a:chOff x="0" y="0"/>
          <a:chExt cx="0" cy="0"/>
        </a:xfrm>
      </p:grpSpPr>
      <p:sp>
        <p:nvSpPr>
          <p:cNvPr id="739" name="Google Shape;739;p8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0" name="Google Shape;740;p8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8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8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8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4" name="Google Shape;744;p8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5" name="Google Shape;745;p8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46" name="Google Shape;746;p8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7" name="Google Shape;747;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48" name="Google Shape;748;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9" name="Google Shape;749;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0" name="Google Shape;750;p8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9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5" name="Google Shape;75;p9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76" name="Google Shape;76;p92"/>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77" name="Google Shape;77;p9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 name="Google Shape;78;p9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9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 name="Google Shape;80;p9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9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82" name="Google Shape;82;p92"/>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3" name="Google Shape;83;p9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4" name="Google Shape;84;p9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5" name="Google Shape;85;p92"/>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6" name="Google Shape;86;p9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7" name="Google Shape;87;p92"/>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92"/>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92"/>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92"/>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9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92"/>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51" name="Shape 751"/>
        <p:cNvGrpSpPr/>
        <p:nvPr/>
      </p:nvGrpSpPr>
      <p:grpSpPr>
        <a:xfrm>
          <a:off x="0" y="0"/>
          <a:ext cx="0" cy="0"/>
          <a:chOff x="0" y="0"/>
          <a:chExt cx="0" cy="0"/>
        </a:xfrm>
      </p:grpSpPr>
      <p:sp>
        <p:nvSpPr>
          <p:cNvPr id="752" name="Google Shape;752;p8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53" name="Google Shape;753;p88"/>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54" name="Google Shape;754;p8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5" name="Google Shape;755;p8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6" name="Google Shape;756;p8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7" name="Google Shape;757;p8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58" name="Google Shape;758;p8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59" name="Google Shape;759;p8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0" name="Shape 760"/>
        <p:cNvGrpSpPr/>
        <p:nvPr/>
      </p:nvGrpSpPr>
      <p:grpSpPr>
        <a:xfrm>
          <a:off x="0" y="0"/>
          <a:ext cx="0" cy="0"/>
          <a:chOff x="0" y="0"/>
          <a:chExt cx="0" cy="0"/>
        </a:xfrm>
      </p:grpSpPr>
      <p:sp>
        <p:nvSpPr>
          <p:cNvPr id="761" name="Google Shape;761;p8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2" name="Google Shape;762;p8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3" name="Google Shape;763;p8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64" name="Google Shape;764;p8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5" name="Google Shape;765;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66" name="Google Shape;766;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67" name="Google Shape;767;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68" name="Google Shape;768;p8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69" name="Shape 769"/>
        <p:cNvGrpSpPr/>
        <p:nvPr/>
      </p:nvGrpSpPr>
      <p:grpSpPr>
        <a:xfrm>
          <a:off x="0" y="0"/>
          <a:ext cx="0" cy="0"/>
          <a:chOff x="0" y="0"/>
          <a:chExt cx="0" cy="0"/>
        </a:xfrm>
      </p:grpSpPr>
      <p:sp>
        <p:nvSpPr>
          <p:cNvPr id="770" name="Google Shape;770;p9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1" name="Google Shape;771;p9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72" name="Google Shape;772;p9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73" name="Google Shape;773;p9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74" name="Google Shape;774;p9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75" name="Google Shape;775;p9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76" name="Google Shape;776;p9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77" name="Google Shape;777;p9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78" name="Shape 778"/>
        <p:cNvGrpSpPr/>
        <p:nvPr/>
      </p:nvGrpSpPr>
      <p:grpSpPr>
        <a:xfrm>
          <a:off x="0" y="0"/>
          <a:ext cx="0" cy="0"/>
          <a:chOff x="0" y="0"/>
          <a:chExt cx="0" cy="0"/>
        </a:xfrm>
      </p:grpSpPr>
      <p:sp>
        <p:nvSpPr>
          <p:cNvPr id="779" name="Google Shape;779;p9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0" name="Google Shape;780;p9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1" name="Google Shape;781;p9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82" name="Google Shape;782;p9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83" name="Google Shape;783;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84" name="Google Shape;784;p9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85" name="Google Shape;785;p9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86" name="Google Shape;786;p9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87" name="Google Shape;787;p9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91"/>
          <p:cNvSpPr/>
          <p:nvPr>
            <p:ph idx="2" type="pic"/>
          </p:nvPr>
        </p:nvSpPr>
        <p:spPr>
          <a:xfrm>
            <a:off x="457146" y="524736"/>
            <a:ext cx="2514600" cy="2935224"/>
          </a:xfrm>
          <a:prstGeom prst="rect">
            <a:avLst/>
          </a:prstGeom>
          <a:noFill/>
          <a:ln>
            <a:noFill/>
          </a:ln>
        </p:spPr>
      </p:sp>
      <p:sp>
        <p:nvSpPr>
          <p:cNvPr id="789" name="Google Shape;789;p9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95" name="Shape 795"/>
        <p:cNvGrpSpPr/>
        <p:nvPr/>
      </p:nvGrpSpPr>
      <p:grpSpPr>
        <a:xfrm>
          <a:off x="0" y="0"/>
          <a:ext cx="0" cy="0"/>
          <a:chOff x="0" y="0"/>
          <a:chExt cx="0" cy="0"/>
        </a:xfrm>
      </p:grpSpPr>
      <p:pic>
        <p:nvPicPr>
          <p:cNvPr id="796" name="Google Shape;796;p5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97" name="Google Shape;797;p5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8" name="Google Shape;798;p5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9" name="Google Shape;799;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0" name="Google Shape;800;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1" name="Google Shape;801;p5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02" name="Google Shape;802;p5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3" name="Google Shape;803;p5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04" name="Google Shape;804;p5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05" name="Google Shape;805;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6" name="Google Shape;806;p5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7" name="Google Shape;807;p5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8" name="Google Shape;808;p5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9" name="Google Shape;809;p5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0" name="Google Shape;810;p5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5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5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5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4" name="Google Shape;814;p52"/>
          <p:cNvSpPr/>
          <p:nvPr>
            <p:ph idx="9" type="pic"/>
          </p:nvPr>
        </p:nvSpPr>
        <p:spPr>
          <a:xfrm>
            <a:off x="7967502" y="1420398"/>
            <a:ext cx="3962194" cy="3122713"/>
          </a:xfrm>
          <a:prstGeom prst="rect">
            <a:avLst/>
          </a:prstGeom>
          <a:noFill/>
          <a:ln>
            <a:noFill/>
          </a:ln>
        </p:spPr>
      </p:sp>
      <p:sp>
        <p:nvSpPr>
          <p:cNvPr id="815" name="Google Shape;815;p52"/>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16" name="Shape 816"/>
        <p:cNvGrpSpPr/>
        <p:nvPr/>
      </p:nvGrpSpPr>
      <p:grpSpPr>
        <a:xfrm>
          <a:off x="0" y="0"/>
          <a:ext cx="0" cy="0"/>
          <a:chOff x="0" y="0"/>
          <a:chExt cx="0" cy="0"/>
        </a:xfrm>
      </p:grpSpPr>
      <p:sp>
        <p:nvSpPr>
          <p:cNvPr id="817" name="Google Shape;817;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8" name="Google Shape;818;p6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0" name="Google Shape;820;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21" name="Google Shape;821;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2" name="Google Shape;822;p6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3" name="Google Shape;823;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4" name="Google Shape;824;p6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5" name="Google Shape;825;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6" name="Google Shape;826;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7" name="Google Shape;827;p6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28" name="Google Shape;828;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29" name="Shape 829"/>
        <p:cNvGrpSpPr/>
        <p:nvPr/>
      </p:nvGrpSpPr>
      <p:grpSpPr>
        <a:xfrm>
          <a:off x="0" y="0"/>
          <a:ext cx="0" cy="0"/>
          <a:chOff x="0" y="0"/>
          <a:chExt cx="0" cy="0"/>
        </a:xfrm>
      </p:grpSpPr>
      <p:sp>
        <p:nvSpPr>
          <p:cNvPr id="830" name="Google Shape;830;p6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6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6"/>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66"/>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6" name="Google Shape;836;p66"/>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7" name="Google Shape;837;p66"/>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8" name="Google Shape;838;p6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9" name="Google Shape;839;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0" name="Google Shape;840;p6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1" name="Google Shape;841;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2" name="Google Shape;842;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3" name="Google Shape;843;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4" name="Google Shape;844;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5" name="Google Shape;845;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6" name="Google Shape;846;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7" name="Google Shape;847;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48" name="Shape 848"/>
        <p:cNvGrpSpPr/>
        <p:nvPr/>
      </p:nvGrpSpPr>
      <p:grpSpPr>
        <a:xfrm>
          <a:off x="0" y="0"/>
          <a:ext cx="0" cy="0"/>
          <a:chOff x="0" y="0"/>
          <a:chExt cx="0" cy="0"/>
        </a:xfrm>
      </p:grpSpPr>
      <p:sp>
        <p:nvSpPr>
          <p:cNvPr id="849" name="Google Shape;849;p6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50" name="Google Shape;850;p6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6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3" name="Google Shape;853;p6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4" name="Google Shape;854;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55" name="Google Shape;855;p6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6" name="Google Shape;856;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7" name="Google Shape;857;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8" name="Google Shape;858;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9" name="Google Shape;859;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0" name="Google Shape;860;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1" name="Google Shape;861;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62" name="Google Shape;862;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63" name="Google Shape;863;p6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64" name="Google Shape;864;p6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65" name="Google Shape;865;p6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66" name="Shape 866"/>
        <p:cNvGrpSpPr/>
        <p:nvPr/>
      </p:nvGrpSpPr>
      <p:grpSpPr>
        <a:xfrm>
          <a:off x="0" y="0"/>
          <a:ext cx="0" cy="0"/>
          <a:chOff x="0" y="0"/>
          <a:chExt cx="0" cy="0"/>
        </a:xfrm>
      </p:grpSpPr>
      <p:sp>
        <p:nvSpPr>
          <p:cNvPr id="867" name="Google Shape;867;p6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68" name="Google Shape;868;p6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6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1" name="Google Shape;871;p6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2" name="Google Shape;872;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73" name="Google Shape;873;p6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4" name="Google Shape;874;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5" name="Google Shape;875;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6" name="Google Shape;876;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7" name="Google Shape;877;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8" name="Google Shape;878;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9" name="Google Shape;879;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0" name="Google Shape;880;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81" name="Google Shape;881;p6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82" name="Google Shape;882;p6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83" name="Google Shape;883;p6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84" name="Shape 884"/>
        <p:cNvGrpSpPr/>
        <p:nvPr/>
      </p:nvGrpSpPr>
      <p:grpSpPr>
        <a:xfrm>
          <a:off x="0" y="0"/>
          <a:ext cx="0" cy="0"/>
          <a:chOff x="0" y="0"/>
          <a:chExt cx="0" cy="0"/>
        </a:xfrm>
      </p:grpSpPr>
      <p:sp>
        <p:nvSpPr>
          <p:cNvPr id="885" name="Google Shape;885;p69"/>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6" name="Google Shape;886;p69"/>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7" name="Google Shape;887;p69"/>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69"/>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p69"/>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0" name="Google Shape;890;p69"/>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1" name="Google Shape;891;p69"/>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2" name="Google Shape;892;p69"/>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3" name="Google Shape;893;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94" name="Google Shape;894;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95" name="Google Shape;895;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6" name="Google Shape;896;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7" name="Google Shape;897;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8" name="Google Shape;898;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9" name="Google Shape;899;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0" name="Google Shape;900;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1" name="Google Shape;901;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2" name="Google Shape;902;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3" name="Shape 93"/>
        <p:cNvGrpSpPr/>
        <p:nvPr/>
      </p:nvGrpSpPr>
      <p:grpSpPr>
        <a:xfrm>
          <a:off x="0" y="0"/>
          <a:ext cx="0" cy="0"/>
          <a:chOff x="0" y="0"/>
          <a:chExt cx="0" cy="0"/>
        </a:xfrm>
      </p:grpSpPr>
      <p:pic>
        <p:nvPicPr>
          <p:cNvPr id="94" name="Google Shape;94;p9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95" name="Google Shape;95;p9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 name="Google Shape;96;p93"/>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97" name="Google Shape;97;p9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 name="Google Shape;98;p9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 name="Google Shape;99;p9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 name="Google Shape;100;p9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 name="Google Shape;101;p9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 name="Google Shape;102;p9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03" name="Google Shape;103;p9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04" name="Google Shape;104;p93"/>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05" name="Google Shape;105;p9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06" name="Google Shape;106;p93"/>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93"/>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p93"/>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93"/>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9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03" name="Shape 903"/>
        <p:cNvGrpSpPr/>
        <p:nvPr/>
      </p:nvGrpSpPr>
      <p:grpSpPr>
        <a:xfrm>
          <a:off x="0" y="0"/>
          <a:ext cx="0" cy="0"/>
          <a:chOff x="0" y="0"/>
          <a:chExt cx="0" cy="0"/>
        </a:xfrm>
      </p:grpSpPr>
      <p:pic>
        <p:nvPicPr>
          <p:cNvPr id="904" name="Google Shape;904;p7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5" name="Google Shape;905;p7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7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7" name="Google Shape;907;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8" name="Google Shape;908;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9" name="Google Shape;909;p7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10" name="Google Shape;910;p7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1" name="Google Shape;911;p7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2" name="Google Shape;912;p7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3" name="Google Shape;913;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4" name="Google Shape;914;p7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7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7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7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7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7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7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22" name="Google Shape;922;p70"/>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23" name="Shape 923"/>
        <p:cNvGrpSpPr/>
        <p:nvPr/>
      </p:nvGrpSpPr>
      <p:grpSpPr>
        <a:xfrm>
          <a:off x="0" y="0"/>
          <a:ext cx="0" cy="0"/>
          <a:chOff x="0" y="0"/>
          <a:chExt cx="0" cy="0"/>
        </a:xfrm>
      </p:grpSpPr>
      <p:pic>
        <p:nvPicPr>
          <p:cNvPr id="924" name="Google Shape;924;p7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5" name="Google Shape;925;p7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6" name="Google Shape;926;p7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7" name="Google Shape;927;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8" name="Google Shape;928;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9" name="Google Shape;929;p7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30" name="Google Shape;930;p7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1" name="Google Shape;931;p7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2" name="Google Shape;932;p7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33" name="Google Shape;933;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4" name="Google Shape;934;p7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5" name="Google Shape;935;p7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7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7" name="Google Shape;937;p7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8" name="Google Shape;938;p7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7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43" name="Google Shape;943;p71"/>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44" name="Google Shape;944;p71"/>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5" name="Google Shape;945;p71"/>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6" name="Google Shape;946;p71"/>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47" name="Shape 947"/>
        <p:cNvGrpSpPr/>
        <p:nvPr/>
      </p:nvGrpSpPr>
      <p:grpSpPr>
        <a:xfrm>
          <a:off x="0" y="0"/>
          <a:ext cx="0" cy="0"/>
          <a:chOff x="0" y="0"/>
          <a:chExt cx="0" cy="0"/>
        </a:xfrm>
      </p:grpSpPr>
      <p:pic>
        <p:nvPicPr>
          <p:cNvPr id="948" name="Google Shape;948;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49" name="Google Shape;949;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0" name="Google Shape;950;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1" name="Google Shape;951;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2" name="Google Shape;952;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3" name="Google Shape;953;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4" name="Google Shape;954;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5" name="Google Shape;955;p7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56" name="Google Shape;956;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7" name="Google Shape;957;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8" name="Google Shape;958;p72"/>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72"/>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60" name="Shape 960"/>
        <p:cNvGrpSpPr/>
        <p:nvPr/>
      </p:nvGrpSpPr>
      <p:grpSpPr>
        <a:xfrm>
          <a:off x="0" y="0"/>
          <a:ext cx="0" cy="0"/>
          <a:chOff x="0" y="0"/>
          <a:chExt cx="0" cy="0"/>
        </a:xfrm>
      </p:grpSpPr>
      <p:pic>
        <p:nvPicPr>
          <p:cNvPr id="961" name="Google Shape;961;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62" name="Google Shape;962;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3" name="Google Shape;963;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4" name="Google Shape;964;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5" name="Google Shape;965;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6" name="Google Shape;966;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67" name="Google Shape;967;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8" name="Google Shape;968;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69" name="Google Shape;969;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70" name="Google Shape;970;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1" name="Google Shape;971;p73"/>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3"/>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73" name="Shape 973"/>
        <p:cNvGrpSpPr/>
        <p:nvPr/>
      </p:nvGrpSpPr>
      <p:grpSpPr>
        <a:xfrm>
          <a:off x="0" y="0"/>
          <a:ext cx="0" cy="0"/>
          <a:chOff x="0" y="0"/>
          <a:chExt cx="0" cy="0"/>
        </a:xfrm>
      </p:grpSpPr>
      <p:pic>
        <p:nvPicPr>
          <p:cNvPr id="974" name="Google Shape;974;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5" name="Google Shape;975;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6" name="Google Shape;976;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7" name="Google Shape;977;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8" name="Google Shape;978;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9" name="Google Shape;979;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0" name="Google Shape;980;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1" name="Google Shape;981;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2" name="Google Shape;982;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3" name="Google Shape;983;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4" name="Google Shape;984;p74"/>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4"/>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4"/>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4"/>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4"/>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4"/>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4"/>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91" name="Shape 991"/>
        <p:cNvGrpSpPr/>
        <p:nvPr/>
      </p:nvGrpSpPr>
      <p:grpSpPr>
        <a:xfrm>
          <a:off x="0" y="0"/>
          <a:ext cx="0" cy="0"/>
          <a:chOff x="0" y="0"/>
          <a:chExt cx="0" cy="0"/>
        </a:xfrm>
      </p:grpSpPr>
      <p:pic>
        <p:nvPicPr>
          <p:cNvPr id="992" name="Google Shape;992;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3" name="Google Shape;993;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4" name="Google Shape;994;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5" name="Google Shape;995;p7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96" name="Google Shape;996;p7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97" name="Google Shape;997;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8" name="Google Shape;998;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9" name="Google Shape;999;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00" name="Google Shape;1000;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01" name="Google Shape;1001;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2" name="Google Shape;1002;p75"/>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03" name="Shape 1003"/>
        <p:cNvGrpSpPr/>
        <p:nvPr/>
      </p:nvGrpSpPr>
      <p:grpSpPr>
        <a:xfrm>
          <a:off x="0" y="0"/>
          <a:ext cx="0" cy="0"/>
          <a:chOff x="0" y="0"/>
          <a:chExt cx="0" cy="0"/>
        </a:xfrm>
      </p:grpSpPr>
      <p:pic>
        <p:nvPicPr>
          <p:cNvPr id="1004" name="Google Shape;1004;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05" name="Google Shape;1005;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6" name="Google Shape;1006;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7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8" name="Google Shape;1008;p7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09" name="Google Shape;1009;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0" name="Google Shape;1010;p7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1" name="Google Shape;1011;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12" name="Google Shape;1012;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13" name="Google Shape;1013;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4" name="Google Shape;1014;p7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16" name="Shape 1016"/>
        <p:cNvGrpSpPr/>
        <p:nvPr/>
      </p:nvGrpSpPr>
      <p:grpSpPr>
        <a:xfrm>
          <a:off x="0" y="0"/>
          <a:ext cx="0" cy="0"/>
          <a:chOff x="0" y="0"/>
          <a:chExt cx="0" cy="0"/>
        </a:xfrm>
      </p:grpSpPr>
      <p:sp>
        <p:nvSpPr>
          <p:cNvPr id="1017" name="Google Shape;1017;p77"/>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18" name="Google Shape;1018;p77"/>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025" name="Shape 1025"/>
        <p:cNvGrpSpPr/>
        <p:nvPr/>
      </p:nvGrpSpPr>
      <p:grpSpPr>
        <a:xfrm>
          <a:off x="0" y="0"/>
          <a:ext cx="0" cy="0"/>
          <a:chOff x="0" y="0"/>
          <a:chExt cx="0" cy="0"/>
        </a:xfrm>
      </p:grpSpPr>
      <p:sp>
        <p:nvSpPr>
          <p:cNvPr id="1026" name="Google Shape;1026;p5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27" name="Google Shape;1027;p57"/>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8" name="Google Shape;1028;p5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9" name="Google Shape;1029;p57"/>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30" name="Google Shape;1030;p5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31" name="Google Shape;1031;p5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32" name="Google Shape;1032;p57"/>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33" name="Google Shape;1033;p5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34" name="Google Shape;1034;p57"/>
          <p:cNvSpPr/>
          <p:nvPr>
            <p:ph idx="2" type="pic"/>
          </p:nvPr>
        </p:nvSpPr>
        <p:spPr>
          <a:xfrm>
            <a:off x="9093038" y="1058781"/>
            <a:ext cx="2715768" cy="2715768"/>
          </a:xfrm>
          <a:prstGeom prst="rect">
            <a:avLst/>
          </a:prstGeom>
          <a:noFill/>
          <a:ln>
            <a:noFill/>
          </a:ln>
        </p:spPr>
      </p:sp>
      <p:sp>
        <p:nvSpPr>
          <p:cNvPr id="1035" name="Google Shape;1035;p57"/>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6" name="Google Shape;1036;p57"/>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7" name="Google Shape;1037;p57"/>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57"/>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57"/>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0" name="Google Shape;1040;p57"/>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1" name="Google Shape;1041;p57"/>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042" name="Shape 1042"/>
        <p:cNvGrpSpPr/>
        <p:nvPr/>
      </p:nvGrpSpPr>
      <p:grpSpPr>
        <a:xfrm>
          <a:off x="0" y="0"/>
          <a:ext cx="0" cy="0"/>
          <a:chOff x="0" y="0"/>
          <a:chExt cx="0" cy="0"/>
        </a:xfrm>
      </p:grpSpPr>
      <p:sp>
        <p:nvSpPr>
          <p:cNvPr id="1043" name="Google Shape;1043;p5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4" name="Google Shape;1044;p58"/>
          <p:cNvSpPr/>
          <p:nvPr>
            <p:ph idx="2" type="pic"/>
          </p:nvPr>
        </p:nvSpPr>
        <p:spPr>
          <a:xfrm>
            <a:off x="8953152" y="1444919"/>
            <a:ext cx="2916936" cy="2596896"/>
          </a:xfrm>
          <a:prstGeom prst="rect">
            <a:avLst/>
          </a:prstGeom>
          <a:noFill/>
          <a:ln>
            <a:noFill/>
          </a:ln>
        </p:spPr>
      </p:sp>
      <p:sp>
        <p:nvSpPr>
          <p:cNvPr id="1045" name="Google Shape;1045;p58"/>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46" name="Google Shape;1046;p5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7" name="Google Shape;1047;p5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8" name="Google Shape;1048;p5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49" name="Google Shape;1049;p5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50" name="Google Shape;1050;p5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51" name="Google Shape;1051;p5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52" name="Google Shape;1052;p5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53" name="Google Shape;1053;p58"/>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1" name="Shape 111"/>
        <p:cNvGrpSpPr/>
        <p:nvPr/>
      </p:nvGrpSpPr>
      <p:grpSpPr>
        <a:xfrm>
          <a:off x="0" y="0"/>
          <a:ext cx="0" cy="0"/>
          <a:chOff x="0" y="0"/>
          <a:chExt cx="0" cy="0"/>
        </a:xfrm>
      </p:grpSpPr>
      <p:sp>
        <p:nvSpPr>
          <p:cNvPr id="112" name="Google Shape;112;p94"/>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9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9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5" name="Google Shape;115;p94"/>
          <p:cNvGrpSpPr/>
          <p:nvPr/>
        </p:nvGrpSpPr>
        <p:grpSpPr>
          <a:xfrm>
            <a:off x="0" y="5607273"/>
            <a:ext cx="12196432" cy="83414"/>
            <a:chOff x="-33239" y="5603791"/>
            <a:chExt cx="9147324" cy="83414"/>
          </a:xfrm>
        </p:grpSpPr>
        <p:cxnSp>
          <p:nvCxnSpPr>
            <p:cNvPr id="116" name="Google Shape;116;p9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17" name="Google Shape;117;p9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054" name="Shape 1054"/>
        <p:cNvGrpSpPr/>
        <p:nvPr/>
      </p:nvGrpSpPr>
      <p:grpSpPr>
        <a:xfrm>
          <a:off x="0" y="0"/>
          <a:ext cx="0" cy="0"/>
          <a:chOff x="0" y="0"/>
          <a:chExt cx="0" cy="0"/>
        </a:xfrm>
      </p:grpSpPr>
      <p:sp>
        <p:nvSpPr>
          <p:cNvPr id="1055" name="Google Shape;1055;p59"/>
          <p:cNvSpPr/>
          <p:nvPr>
            <p:ph idx="2" type="pic"/>
          </p:nvPr>
        </p:nvSpPr>
        <p:spPr>
          <a:xfrm>
            <a:off x="9810967" y="1562916"/>
            <a:ext cx="1152144" cy="1143000"/>
          </a:xfrm>
          <a:prstGeom prst="rect">
            <a:avLst/>
          </a:prstGeom>
          <a:noFill/>
          <a:ln>
            <a:noFill/>
          </a:ln>
        </p:spPr>
      </p:sp>
      <p:sp>
        <p:nvSpPr>
          <p:cNvPr id="1056" name="Google Shape;1056;p59"/>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59"/>
          <p:cNvSpPr/>
          <p:nvPr>
            <p:ph idx="3" type="pic"/>
          </p:nvPr>
        </p:nvSpPr>
        <p:spPr>
          <a:xfrm>
            <a:off x="9757009" y="3260706"/>
            <a:ext cx="1216152" cy="987552"/>
          </a:xfrm>
          <a:prstGeom prst="rect">
            <a:avLst/>
          </a:prstGeom>
          <a:noFill/>
          <a:ln>
            <a:noFill/>
          </a:ln>
        </p:spPr>
      </p:sp>
      <p:sp>
        <p:nvSpPr>
          <p:cNvPr id="1058" name="Google Shape;1058;p59"/>
          <p:cNvSpPr/>
          <p:nvPr>
            <p:ph idx="4" type="pic"/>
          </p:nvPr>
        </p:nvSpPr>
        <p:spPr>
          <a:xfrm>
            <a:off x="9810967" y="4777725"/>
            <a:ext cx="1143000" cy="1143000"/>
          </a:xfrm>
          <a:prstGeom prst="rect">
            <a:avLst/>
          </a:prstGeom>
          <a:noFill/>
          <a:ln>
            <a:noFill/>
          </a:ln>
        </p:spPr>
      </p:sp>
      <p:cxnSp>
        <p:nvCxnSpPr>
          <p:cNvPr id="1059" name="Google Shape;1059;p5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0" name="Google Shape;1060;p5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1" name="Google Shape;1061;p5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62" name="Google Shape;1062;p5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63" name="Google Shape;1063;p5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64" name="Google Shape;1064;p5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65" name="Google Shape;1065;p5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66" name="Google Shape;1066;p5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067" name="Shape 1067"/>
        <p:cNvGrpSpPr/>
        <p:nvPr/>
      </p:nvGrpSpPr>
      <p:grpSpPr>
        <a:xfrm>
          <a:off x="0" y="0"/>
          <a:ext cx="0" cy="0"/>
          <a:chOff x="0" y="0"/>
          <a:chExt cx="0" cy="0"/>
        </a:xfrm>
      </p:grpSpPr>
      <p:sp>
        <p:nvSpPr>
          <p:cNvPr id="1068" name="Google Shape;1068;p1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69" name="Google Shape;1069;p147"/>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1070" name="Google Shape;1070;p147"/>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71" name="Google Shape;1071;p14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2" name="Google Shape;1072;p1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3" name="Google Shape;1073;p147"/>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074" name="Google Shape;1074;p147"/>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75" name="Google Shape;1075;p147"/>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076" name="Google Shape;1076;p147"/>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p147"/>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8" name="Google Shape;1078;p147"/>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9" name="Google Shape;1079;p147"/>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0" name="Google Shape;1080;p147"/>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081" name="Shape 1081"/>
        <p:cNvGrpSpPr/>
        <p:nvPr/>
      </p:nvGrpSpPr>
      <p:grpSpPr>
        <a:xfrm>
          <a:off x="0" y="0"/>
          <a:ext cx="0" cy="0"/>
          <a:chOff x="0" y="0"/>
          <a:chExt cx="0" cy="0"/>
        </a:xfrm>
      </p:grpSpPr>
      <p:sp>
        <p:nvSpPr>
          <p:cNvPr id="1082" name="Google Shape;1082;p1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3" name="Google Shape;1083;p1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4" name="Google Shape;1084;p1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85" name="Google Shape;1085;p1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6" name="Google Shape;1086;p1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087" name="Google Shape;1087;p1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88" name="Google Shape;1088;p1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089" name="Google Shape;1089;p1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090" name="Google Shape;1090;p148"/>
          <p:cNvSpPr/>
          <p:nvPr>
            <p:ph idx="2" type="pic"/>
          </p:nvPr>
        </p:nvSpPr>
        <p:spPr>
          <a:xfrm>
            <a:off x="9282749" y="1283634"/>
            <a:ext cx="2377440" cy="3172968"/>
          </a:xfrm>
          <a:prstGeom prst="rect">
            <a:avLst/>
          </a:prstGeom>
          <a:noFill/>
          <a:ln>
            <a:noFill/>
          </a:ln>
        </p:spPr>
      </p:sp>
      <p:sp>
        <p:nvSpPr>
          <p:cNvPr id="1091" name="Google Shape;1091;p14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2" name="Google Shape;1092;p14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3" name="Google Shape;1093;p14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4" name="Google Shape;1094;p14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5" name="Google Shape;1095;p14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6" name="Google Shape;1096;p14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7" name="Google Shape;1097;p14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8" name="Google Shape;1098;p14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9" name="Google Shape;1099;p14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100" name="Shape 1100"/>
        <p:cNvGrpSpPr/>
        <p:nvPr/>
      </p:nvGrpSpPr>
      <p:grpSpPr>
        <a:xfrm>
          <a:off x="0" y="0"/>
          <a:ext cx="0" cy="0"/>
          <a:chOff x="0" y="0"/>
          <a:chExt cx="0" cy="0"/>
        </a:xfrm>
      </p:grpSpPr>
      <p:sp>
        <p:nvSpPr>
          <p:cNvPr id="1101" name="Google Shape;1101;p1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2" name="Google Shape;1102;p14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03" name="Google Shape;1103;p14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04" name="Google Shape;1104;p14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05" name="Google Shape;1105;p1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06" name="Google Shape;1106;p1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07" name="Google Shape;1107;p1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08" name="Google Shape;1108;p14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09" name="Google Shape;1109;p14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p149"/>
          <p:cNvSpPr/>
          <p:nvPr>
            <p:ph idx="2" type="pic"/>
          </p:nvPr>
        </p:nvSpPr>
        <p:spPr>
          <a:xfrm>
            <a:off x="8832388" y="1251284"/>
            <a:ext cx="3251581" cy="2498913"/>
          </a:xfrm>
          <a:prstGeom prst="rect">
            <a:avLst/>
          </a:prstGeom>
          <a:noFill/>
          <a:ln>
            <a:noFill/>
          </a:ln>
        </p:spPr>
      </p:sp>
      <p:sp>
        <p:nvSpPr>
          <p:cNvPr id="1111" name="Google Shape;1111;p14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112" name="Shape 1112"/>
        <p:cNvGrpSpPr/>
        <p:nvPr/>
      </p:nvGrpSpPr>
      <p:grpSpPr>
        <a:xfrm>
          <a:off x="0" y="0"/>
          <a:ext cx="0" cy="0"/>
          <a:chOff x="0" y="0"/>
          <a:chExt cx="0" cy="0"/>
        </a:xfrm>
      </p:grpSpPr>
      <p:sp>
        <p:nvSpPr>
          <p:cNvPr id="1113" name="Google Shape;1113;p1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14" name="Google Shape;1114;p15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5" name="Google Shape;1115;p15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16" name="Google Shape;1116;p15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17" name="Google Shape;1117;p15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18" name="Google Shape;1118;p1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19" name="Google Shape;1119;p15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20" name="Google Shape;1120;p15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21" name="Google Shape;1121;p150"/>
          <p:cNvSpPr/>
          <p:nvPr>
            <p:ph idx="2" type="pic"/>
          </p:nvPr>
        </p:nvSpPr>
        <p:spPr>
          <a:xfrm>
            <a:off x="9209369" y="1251283"/>
            <a:ext cx="2404501" cy="2950013"/>
          </a:xfrm>
          <a:prstGeom prst="rect">
            <a:avLst/>
          </a:prstGeom>
          <a:noFill/>
          <a:ln>
            <a:noFill/>
          </a:ln>
        </p:spPr>
      </p:sp>
      <p:sp>
        <p:nvSpPr>
          <p:cNvPr id="1122" name="Google Shape;1122;p150"/>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150"/>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150"/>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25" name="Shape 1125"/>
        <p:cNvGrpSpPr/>
        <p:nvPr/>
      </p:nvGrpSpPr>
      <p:grpSpPr>
        <a:xfrm>
          <a:off x="0" y="0"/>
          <a:ext cx="0" cy="0"/>
          <a:chOff x="0" y="0"/>
          <a:chExt cx="0" cy="0"/>
        </a:xfrm>
      </p:grpSpPr>
      <p:sp>
        <p:nvSpPr>
          <p:cNvPr id="1126" name="Google Shape;1126;p15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7" name="Google Shape;1127;p151"/>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8" name="Google Shape;1128;p151"/>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9" name="Google Shape;1129;p151"/>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151"/>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31" name="Shape 1131"/>
        <p:cNvGrpSpPr/>
        <p:nvPr/>
      </p:nvGrpSpPr>
      <p:grpSpPr>
        <a:xfrm>
          <a:off x="0" y="0"/>
          <a:ext cx="0" cy="0"/>
          <a:chOff x="0" y="0"/>
          <a:chExt cx="0" cy="0"/>
        </a:xfrm>
      </p:grpSpPr>
      <p:sp>
        <p:nvSpPr>
          <p:cNvPr id="1132" name="Google Shape;1132;p15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133" name="Shape 1133"/>
        <p:cNvGrpSpPr/>
        <p:nvPr/>
      </p:nvGrpSpPr>
      <p:grpSpPr>
        <a:xfrm>
          <a:off x="0" y="0"/>
          <a:ext cx="0" cy="0"/>
          <a:chOff x="0" y="0"/>
          <a:chExt cx="0" cy="0"/>
        </a:xfrm>
      </p:grpSpPr>
      <p:sp>
        <p:nvSpPr>
          <p:cNvPr id="1134" name="Google Shape;1134;p15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35" name="Google Shape;1135;p153"/>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36" name="Google Shape;1136;p153"/>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37" name="Google Shape;1137;p153"/>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38" name="Google Shape;1138;p15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39" name="Google Shape;1139;p15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40" name="Google Shape;1140;p15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41" name="Google Shape;1141;p153"/>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42" name="Google Shape;1142;p153"/>
          <p:cNvSpPr/>
          <p:nvPr>
            <p:ph idx="2" type="pic"/>
          </p:nvPr>
        </p:nvSpPr>
        <p:spPr>
          <a:xfrm>
            <a:off x="8916576" y="1661249"/>
            <a:ext cx="2990088" cy="2715768"/>
          </a:xfrm>
          <a:prstGeom prst="rect">
            <a:avLst/>
          </a:prstGeom>
          <a:noFill/>
          <a:ln>
            <a:noFill/>
          </a:ln>
        </p:spPr>
      </p:sp>
      <p:sp>
        <p:nvSpPr>
          <p:cNvPr id="1143" name="Google Shape;1143;p153"/>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4" name="Google Shape;1144;p153"/>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5" name="Google Shape;1145;p153"/>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6" name="Google Shape;1146;p153"/>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47" name="Shape 1147"/>
        <p:cNvGrpSpPr/>
        <p:nvPr/>
      </p:nvGrpSpPr>
      <p:grpSpPr>
        <a:xfrm>
          <a:off x="0" y="0"/>
          <a:ext cx="0" cy="0"/>
          <a:chOff x="0" y="0"/>
          <a:chExt cx="0" cy="0"/>
        </a:xfrm>
      </p:grpSpPr>
      <p:sp>
        <p:nvSpPr>
          <p:cNvPr id="1148" name="Google Shape;1148;p15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49" name="Google Shape;1149;p15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0" name="Google Shape;1150;p15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1" name="Google Shape;1151;p15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52" name="Google Shape;1152;p15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53" name="Google Shape;1153;p15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54" name="Google Shape;1154;p15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155" name="Google Shape;1155;p15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56" name="Google Shape;1156;p154"/>
          <p:cNvSpPr/>
          <p:nvPr>
            <p:ph idx="2" type="pic"/>
          </p:nvPr>
        </p:nvSpPr>
        <p:spPr>
          <a:xfrm>
            <a:off x="9093038" y="1058781"/>
            <a:ext cx="2715768" cy="2715768"/>
          </a:xfrm>
          <a:prstGeom prst="rect">
            <a:avLst/>
          </a:prstGeom>
          <a:noFill/>
          <a:ln>
            <a:noFill/>
          </a:ln>
        </p:spPr>
      </p:sp>
      <p:sp>
        <p:nvSpPr>
          <p:cNvPr id="1157" name="Google Shape;1157;p154"/>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8" name="Google Shape;1158;p154"/>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9" name="Google Shape;1159;p154"/>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0" name="Google Shape;1160;p154"/>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1" name="Google Shape;1161;p154"/>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2" name="Google Shape;1162;p154"/>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3" name="Google Shape;1163;p154"/>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164" name="Shape 1164"/>
        <p:cNvGrpSpPr/>
        <p:nvPr/>
      </p:nvGrpSpPr>
      <p:grpSpPr>
        <a:xfrm>
          <a:off x="0" y="0"/>
          <a:ext cx="0" cy="0"/>
          <a:chOff x="0" y="0"/>
          <a:chExt cx="0" cy="0"/>
        </a:xfrm>
      </p:grpSpPr>
      <p:sp>
        <p:nvSpPr>
          <p:cNvPr id="1165" name="Google Shape;1165;p15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6" name="Google Shape;1166;p155"/>
          <p:cNvSpPr/>
          <p:nvPr>
            <p:ph idx="2" type="pic"/>
          </p:nvPr>
        </p:nvSpPr>
        <p:spPr>
          <a:xfrm>
            <a:off x="9510134" y="1431036"/>
            <a:ext cx="1965960" cy="3995928"/>
          </a:xfrm>
          <a:prstGeom prst="rect">
            <a:avLst/>
          </a:prstGeom>
          <a:noFill/>
          <a:ln>
            <a:noFill/>
          </a:ln>
        </p:spPr>
      </p:sp>
      <p:cxnSp>
        <p:nvCxnSpPr>
          <p:cNvPr id="1167" name="Google Shape;1167;p15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8" name="Google Shape;1168;p15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9" name="Google Shape;1169;p15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70" name="Google Shape;1170;p15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71" name="Google Shape;1171;p15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72" name="Google Shape;1172;p15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173" name="Google Shape;1173;p15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74" name="Google Shape;1174;p155"/>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5" name="Google Shape;1175;p155"/>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p155"/>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7" name="Google Shape;1177;p155"/>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p155"/>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p155"/>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155"/>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155"/>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118" name="Shape 118"/>
        <p:cNvGrpSpPr/>
        <p:nvPr/>
      </p:nvGrpSpPr>
      <p:grpSpPr>
        <a:xfrm>
          <a:off x="0" y="0"/>
          <a:ext cx="0" cy="0"/>
          <a:chOff x="0" y="0"/>
          <a:chExt cx="0" cy="0"/>
        </a:xfrm>
      </p:grpSpPr>
      <p:sp>
        <p:nvSpPr>
          <p:cNvPr id="119" name="Google Shape;119;p9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 name="Google Shape;120;p9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1" name="Google Shape;121;p9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9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9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9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9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 name="Google Shape;126;p9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7" name="Google Shape;127;p9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8" name="Google Shape;128;p9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9" name="Google Shape;129;p9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 name="Google Shape;130;p9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1" name="Google Shape;131;p9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 name="Google Shape;132;p9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 name="Google Shape;133;p9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4" name="Google Shape;134;p9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 name="Google Shape;135;p9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6" name="Google Shape;136;p9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1182" name="Shape 1182"/>
        <p:cNvGrpSpPr/>
        <p:nvPr/>
      </p:nvGrpSpPr>
      <p:grpSpPr>
        <a:xfrm>
          <a:off x="0" y="0"/>
          <a:ext cx="0" cy="0"/>
          <a:chOff x="0" y="0"/>
          <a:chExt cx="0" cy="0"/>
        </a:xfrm>
      </p:grpSpPr>
      <p:cxnSp>
        <p:nvCxnSpPr>
          <p:cNvPr id="1183" name="Google Shape;1183;p156"/>
          <p:cNvCxnSpPr/>
          <p:nvPr/>
        </p:nvCxnSpPr>
        <p:spPr>
          <a:xfrm flipH="1">
            <a:off x="3075901" y="3537140"/>
            <a:ext cx="2604900" cy="1443300"/>
          </a:xfrm>
          <a:prstGeom prst="straightConnector1">
            <a:avLst/>
          </a:prstGeom>
          <a:noFill/>
          <a:ln cap="flat" cmpd="sng" w="19050">
            <a:solidFill>
              <a:schemeClr val="dk1"/>
            </a:solidFill>
            <a:prstDash val="solid"/>
            <a:miter lim="800000"/>
            <a:headEnd len="sm" w="sm" type="none"/>
            <a:tailEnd len="sm" w="sm" type="none"/>
          </a:ln>
        </p:spPr>
      </p:cxnSp>
      <p:cxnSp>
        <p:nvCxnSpPr>
          <p:cNvPr id="1184" name="Google Shape;1184;p156"/>
          <p:cNvCxnSpPr/>
          <p:nvPr/>
        </p:nvCxnSpPr>
        <p:spPr>
          <a:xfrm>
            <a:off x="5700643" y="3537141"/>
            <a:ext cx="1046400" cy="411600"/>
          </a:xfrm>
          <a:prstGeom prst="straightConnector1">
            <a:avLst/>
          </a:prstGeom>
          <a:noFill/>
          <a:ln cap="flat" cmpd="sng" w="19050">
            <a:solidFill>
              <a:schemeClr val="dk1"/>
            </a:solidFill>
            <a:prstDash val="solid"/>
            <a:miter lim="800000"/>
            <a:headEnd len="sm" w="sm" type="none"/>
            <a:tailEnd len="sm" w="sm" type="none"/>
          </a:ln>
        </p:spPr>
      </p:cxnSp>
      <p:sp>
        <p:nvSpPr>
          <p:cNvPr id="1185" name="Google Shape;1185;p15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6" name="Google Shape;1186;p15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7" name="Google Shape;1187;p15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88" name="Google Shape;1188;p15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89" name="Google Shape;1189;p15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90" name="Google Shape;1190;p15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91" name="Google Shape;1191;p15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92" name="Google Shape;1192;p15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193" name="Google Shape;1193;p156"/>
          <p:cNvSpPr txBox="1"/>
          <p:nvPr>
            <p:ph idx="1" type="body"/>
          </p:nvPr>
        </p:nvSpPr>
        <p:spPr>
          <a:xfrm>
            <a:off x="500204" y="1587499"/>
            <a:ext cx="23874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4" name="Google Shape;1194;p156"/>
          <p:cNvSpPr/>
          <p:nvPr>
            <p:ph idx="2" type="pic"/>
          </p:nvPr>
        </p:nvSpPr>
        <p:spPr>
          <a:xfrm>
            <a:off x="8885583" y="1586830"/>
            <a:ext cx="3041400" cy="2786400"/>
          </a:xfrm>
          <a:prstGeom prst="rect">
            <a:avLst/>
          </a:prstGeom>
          <a:noFill/>
          <a:ln>
            <a:noFill/>
          </a:ln>
        </p:spPr>
      </p:sp>
      <p:sp>
        <p:nvSpPr>
          <p:cNvPr id="1195" name="Google Shape;1195;p156"/>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6" name="Google Shape;1196;p156"/>
          <p:cNvSpPr/>
          <p:nvPr/>
        </p:nvSpPr>
        <p:spPr>
          <a:xfrm>
            <a:off x="1296684" y="4871689"/>
            <a:ext cx="41607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197" name="Google Shape;1197;p156"/>
          <p:cNvSpPr/>
          <p:nvPr/>
        </p:nvSpPr>
        <p:spPr>
          <a:xfrm>
            <a:off x="3056495" y="3893077"/>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56"/>
          <p:cNvSpPr/>
          <p:nvPr/>
        </p:nvSpPr>
        <p:spPr>
          <a:xfrm>
            <a:off x="4677392" y="2716041"/>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56"/>
          <p:cNvSpPr/>
          <p:nvPr/>
        </p:nvSpPr>
        <p:spPr>
          <a:xfrm>
            <a:off x="6145890" y="3924976"/>
            <a:ext cx="23439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200" name="Google Shape;1200;p156"/>
          <p:cNvSpPr txBox="1"/>
          <p:nvPr>
            <p:ph idx="4" type="body"/>
          </p:nvPr>
        </p:nvSpPr>
        <p:spPr>
          <a:xfrm>
            <a:off x="4677392" y="2778801"/>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1" name="Google Shape;1201;p156"/>
          <p:cNvSpPr txBox="1"/>
          <p:nvPr>
            <p:ph idx="5" type="body"/>
          </p:nvPr>
        </p:nvSpPr>
        <p:spPr>
          <a:xfrm>
            <a:off x="3068857" y="4004175"/>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2" name="Google Shape;1202;p156"/>
          <p:cNvSpPr txBox="1"/>
          <p:nvPr>
            <p:ph idx="6" type="body"/>
          </p:nvPr>
        </p:nvSpPr>
        <p:spPr>
          <a:xfrm>
            <a:off x="6157153" y="4000707"/>
            <a:ext cx="23325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3" name="Google Shape;1203;p156"/>
          <p:cNvSpPr txBox="1"/>
          <p:nvPr>
            <p:ph idx="7" type="body"/>
          </p:nvPr>
        </p:nvSpPr>
        <p:spPr>
          <a:xfrm>
            <a:off x="1413084" y="4967115"/>
            <a:ext cx="39411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2_Reading tip 1">
    <p:spTree>
      <p:nvGrpSpPr>
        <p:cNvPr id="1204" name="Shape 1204"/>
        <p:cNvGrpSpPr/>
        <p:nvPr/>
      </p:nvGrpSpPr>
      <p:grpSpPr>
        <a:xfrm>
          <a:off x="0" y="0"/>
          <a:ext cx="0" cy="0"/>
          <a:chOff x="0" y="0"/>
          <a:chExt cx="0" cy="0"/>
        </a:xfrm>
      </p:grpSpPr>
      <p:sp>
        <p:nvSpPr>
          <p:cNvPr id="1205" name="Google Shape;1205;p15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6" name="Google Shape;1206;p15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7" name="Google Shape;1207;p15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8" name="Google Shape;1208;p15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9" name="Google Shape;1209;p15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10" name="Google Shape;1210;p15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1" name="Google Shape;1211;p15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12" name="Google Shape;1212;p15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13" name="Google Shape;1213;p157"/>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4" name="Google Shape;1214;p157"/>
          <p:cNvSpPr/>
          <p:nvPr>
            <p:ph idx="2" type="pic"/>
          </p:nvPr>
        </p:nvSpPr>
        <p:spPr>
          <a:xfrm>
            <a:off x="8885583" y="1586830"/>
            <a:ext cx="3041400" cy="2786400"/>
          </a:xfrm>
          <a:prstGeom prst="rect">
            <a:avLst/>
          </a:prstGeom>
          <a:noFill/>
          <a:ln>
            <a:noFill/>
          </a:ln>
        </p:spPr>
      </p:sp>
      <p:sp>
        <p:nvSpPr>
          <p:cNvPr id="1215" name="Google Shape;1215;p157"/>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220" name="Shape 1220"/>
        <p:cNvGrpSpPr/>
        <p:nvPr/>
      </p:nvGrpSpPr>
      <p:grpSpPr>
        <a:xfrm>
          <a:off x="0" y="0"/>
          <a:ext cx="0" cy="0"/>
          <a:chOff x="0" y="0"/>
          <a:chExt cx="0" cy="0"/>
        </a:xfrm>
      </p:grpSpPr>
      <p:sp>
        <p:nvSpPr>
          <p:cNvPr id="1221" name="Google Shape;1221;g1dc983554f2_0_16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22" name="Google Shape;1222;g1dc983554f2_0_16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3" name="Google Shape;1223;g1dc983554f2_0_16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4" name="Google Shape;1224;g1dc983554f2_0_1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5" name="Google Shape;1225;g1dc983554f2_0_16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6" name="Google Shape;1226;g1dc983554f2_0_1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7" name="Google Shape;1227;g1dc983554f2_0_1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8" name="Google Shape;1228;g1dc983554f2_0_1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29" name="Google Shape;1229;g1dc983554f2_0_1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30" name="Google Shape;1230;g1dc983554f2_0_1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31" name="Google Shape;1231;g1dc983554f2_0_16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2" name="Google Shape;1232;g1dc983554f2_0_16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3" name="Google Shape;1233;g1dc983554f2_0_16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4" name="Google Shape;1234;g1dc983554f2_0_16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5" name="Google Shape;1235;g1dc983554f2_0_167"/>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6" name="Google Shape;1236;g1dc983554f2_0_167"/>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7" name="Google Shape;1237;g1dc983554f2_0_167"/>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8" name="Google Shape;1238;g1dc983554f2_0_167"/>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39" name="Shape 1239"/>
        <p:cNvGrpSpPr/>
        <p:nvPr/>
      </p:nvGrpSpPr>
      <p:grpSpPr>
        <a:xfrm>
          <a:off x="0" y="0"/>
          <a:ext cx="0" cy="0"/>
          <a:chOff x="0" y="0"/>
          <a:chExt cx="0" cy="0"/>
        </a:xfrm>
      </p:grpSpPr>
      <p:sp>
        <p:nvSpPr>
          <p:cNvPr id="1240" name="Google Shape;1240;g1dc983554f2_0_186"/>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241" name="Google Shape;1241;g1dc983554f2_0_18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2" name="Google Shape;1242;g1dc983554f2_0_186"/>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3" name="Google Shape;1243;g1dc983554f2_0_18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4" name="Google Shape;1244;g1dc983554f2_0_186"/>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45" name="Google Shape;1245;g1dc983554f2_0_18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46" name="Google Shape;1246;g1dc983554f2_0_18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7" name="Google Shape;1247;g1dc983554f2_0_18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8" name="Google Shape;1248;g1dc983554f2_0_18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9" name="Google Shape;1249;g1dc983554f2_0_18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0" name="Google Shape;1250;g1dc983554f2_0_18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1" name="Google Shape;1251;g1dc983554f2_0_18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52" name="Google Shape;1252;g1dc983554f2_0_18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3" name="Google Shape;1253;g1dc983554f2_0_18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54" name="Google Shape;1254;g1dc983554f2_0_18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255" name="Google Shape;1255;g1dc983554f2_0_186"/>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256" name="Google Shape;1256;g1dc983554f2_0_18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57" name="Shape 1257"/>
        <p:cNvGrpSpPr/>
        <p:nvPr/>
      </p:nvGrpSpPr>
      <p:grpSpPr>
        <a:xfrm>
          <a:off x="0" y="0"/>
          <a:ext cx="0" cy="0"/>
          <a:chOff x="0" y="0"/>
          <a:chExt cx="0" cy="0"/>
        </a:xfrm>
      </p:grpSpPr>
      <p:sp>
        <p:nvSpPr>
          <p:cNvPr id="1258" name="Google Shape;1258;g1dc983554f2_0_20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9" name="Google Shape;1259;g1dc983554f2_0_204"/>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0" name="Google Shape;1260;g1dc983554f2_0_20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1" name="Google Shape;1261;g1dc983554f2_0_204"/>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62" name="Google Shape;1262;g1dc983554f2_0_20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63" name="Google Shape;1263;g1dc983554f2_0_20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4" name="Google Shape;1264;g1dc983554f2_0_20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5" name="Google Shape;1265;g1dc983554f2_0_20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6" name="Google Shape;1266;g1dc983554f2_0_20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7" name="Google Shape;1267;g1dc983554f2_0_20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8" name="Google Shape;1268;g1dc983554f2_0_20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69" name="Google Shape;1269;g1dc983554f2_0_20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70" name="Google Shape;1270;g1dc983554f2_0_20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71" name="Google Shape;1271;g1dc983554f2_0_20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272" name="Google Shape;1272;g1dc983554f2_0_204"/>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273" name="Google Shape;1273;g1dc983554f2_0_204"/>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1274" name="Google Shape;1274;g1dc983554f2_0_204"/>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75" name="Shape 1275"/>
        <p:cNvGrpSpPr/>
        <p:nvPr/>
      </p:nvGrpSpPr>
      <p:grpSpPr>
        <a:xfrm>
          <a:off x="0" y="0"/>
          <a:ext cx="0" cy="0"/>
          <a:chOff x="0" y="0"/>
          <a:chExt cx="0" cy="0"/>
        </a:xfrm>
      </p:grpSpPr>
      <p:sp>
        <p:nvSpPr>
          <p:cNvPr id="1276" name="Google Shape;1276;g1dc983554f2_0_22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7" name="Google Shape;1277;g1dc983554f2_0_22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g1dc983554f2_0_22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9" name="Google Shape;1279;g1dc983554f2_0_22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0" name="Google Shape;1280;g1dc983554f2_0_22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1" name="Google Shape;1281;g1dc983554f2_0_22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2" name="Google Shape;1282;g1dc983554f2_0_22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3" name="Google Shape;1283;g1dc983554f2_0_22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g1dc983554f2_0_22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85" name="Google Shape;1285;g1dc983554f2_0_2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86" name="Google Shape;1286;g1dc983554f2_0_2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7" name="Google Shape;1287;g1dc983554f2_0_2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8" name="Google Shape;1288;g1dc983554f2_0_2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9" name="Google Shape;1289;g1dc983554f2_0_2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0" name="Google Shape;1290;g1dc983554f2_0_2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1" name="Google Shape;1291;g1dc983554f2_0_2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92" name="Google Shape;1292;g1dc983554f2_0_2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3" name="Google Shape;1293;g1dc983554f2_0_2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94" name="Shape 1294"/>
        <p:cNvGrpSpPr/>
        <p:nvPr/>
      </p:nvGrpSpPr>
      <p:grpSpPr>
        <a:xfrm>
          <a:off x="0" y="0"/>
          <a:ext cx="0" cy="0"/>
          <a:chOff x="0" y="0"/>
          <a:chExt cx="0" cy="0"/>
        </a:xfrm>
      </p:grpSpPr>
      <p:sp>
        <p:nvSpPr>
          <p:cNvPr id="1295" name="Google Shape;1295;g1dc983554f2_0_24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96" name="Google Shape;1296;g1dc983554f2_0_24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1297" name="Google Shape;1297;g1dc983554f2_0_24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1298" name="Google Shape;1298;g1dc983554f2_0_24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9" name="Google Shape;1299;g1dc983554f2_0_24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0" name="Google Shape;1300;g1dc983554f2_0_24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1" name="Google Shape;1301;g1dc983554f2_0_24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2" name="Google Shape;1302;g1dc983554f2_0_24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303" name="Google Shape;1303;g1dc983554f2_0_24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04" name="Google Shape;1304;g1dc983554f2_0_24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05" name="Google Shape;1305;g1dc983554f2_0_24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306" name="Google Shape;1306;g1dc983554f2_0_24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307" name="Google Shape;1307;g1dc983554f2_0_24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308" name="Google Shape;1308;g1dc983554f2_0_24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09" name="Google Shape;1309;g1dc983554f2_0_24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0" name="Google Shape;1310;g1dc983554f2_0_24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g1dc983554f2_0_24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g1dc983554f2_0_24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g1dc983554f2_0_24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14" name="Shape 1314"/>
        <p:cNvGrpSpPr/>
        <p:nvPr/>
      </p:nvGrpSpPr>
      <p:grpSpPr>
        <a:xfrm>
          <a:off x="0" y="0"/>
          <a:ext cx="0" cy="0"/>
          <a:chOff x="0" y="0"/>
          <a:chExt cx="0" cy="0"/>
        </a:xfrm>
      </p:grpSpPr>
      <p:pic>
        <p:nvPicPr>
          <p:cNvPr id="1315" name="Google Shape;1315;g1dc983554f2_0_261"/>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316" name="Google Shape;1316;g1dc983554f2_0_26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17" name="Google Shape;1317;g1dc983554f2_0_261"/>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318" name="Google Shape;1318;g1dc983554f2_0_26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9" name="Google Shape;1319;g1dc983554f2_0_26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0" name="Google Shape;1320;g1dc983554f2_0_26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1" name="Google Shape;1321;g1dc983554f2_0_26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2" name="Google Shape;1322;g1dc983554f2_0_26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3" name="Google Shape;1323;g1dc983554f2_0_26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24" name="Google Shape;1324;g1dc983554f2_0_26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325" name="Google Shape;1325;g1dc983554f2_0_261"/>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326" name="Google Shape;1326;g1dc983554f2_0_26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327" name="Google Shape;1327;g1dc983554f2_0_261"/>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8" name="Google Shape;1328;g1dc983554f2_0_261"/>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9" name="Google Shape;1329;g1dc983554f2_0_261"/>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g1dc983554f2_0_261"/>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g1dc983554f2_0_261"/>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332" name="Shape 1332"/>
        <p:cNvGrpSpPr/>
        <p:nvPr/>
      </p:nvGrpSpPr>
      <p:grpSpPr>
        <a:xfrm>
          <a:off x="0" y="0"/>
          <a:ext cx="0" cy="0"/>
          <a:chOff x="0" y="0"/>
          <a:chExt cx="0" cy="0"/>
        </a:xfrm>
      </p:grpSpPr>
      <p:sp>
        <p:nvSpPr>
          <p:cNvPr id="1333" name="Google Shape;1333;g1dc983554f2_0_279"/>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4" name="Google Shape;1334;g1dc983554f2_0_279"/>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g1dc983554f2_0_279"/>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336" name="Google Shape;1336;g1dc983554f2_0_279"/>
          <p:cNvGrpSpPr/>
          <p:nvPr/>
        </p:nvGrpSpPr>
        <p:grpSpPr>
          <a:xfrm>
            <a:off x="1" y="5607273"/>
            <a:ext cx="12196128" cy="83414"/>
            <a:chOff x="-33239" y="5603791"/>
            <a:chExt cx="9147325" cy="83414"/>
          </a:xfrm>
        </p:grpSpPr>
        <p:cxnSp>
          <p:nvCxnSpPr>
            <p:cNvPr id="1337" name="Google Shape;1337;g1dc983554f2_0_279"/>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338" name="Google Shape;1338;g1dc983554f2_0_279"/>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344" name="Shape 1344"/>
        <p:cNvGrpSpPr/>
        <p:nvPr/>
      </p:nvGrpSpPr>
      <p:grpSpPr>
        <a:xfrm>
          <a:off x="0" y="0"/>
          <a:ext cx="0" cy="0"/>
          <a:chOff x="0" y="0"/>
          <a:chExt cx="0" cy="0"/>
        </a:xfrm>
      </p:grpSpPr>
      <p:sp>
        <p:nvSpPr>
          <p:cNvPr id="1345" name="Google Shape;1345;g2cb13f26cca_0_12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346" name="Google Shape;1346;g2cb13f26cca_0_12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7" name="Google Shape;1347;g2cb13f26cca_0_12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8" name="Google Shape;1348;g2cb13f26cca_0_12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49" name="Google Shape;1349;g2cb13f26cca_0_12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50" name="Google Shape;1350;g2cb13f26cca_0_12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51" name="Google Shape;1351;g2cb13f26cca_0_12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52" name="Google Shape;1352;g2cb13f26cca_0_12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53" name="Google Shape;1353;g2cb13f26cca_0_12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4" name="Google Shape;1354;g2cb13f26cca_0_121"/>
          <p:cNvSpPr/>
          <p:nvPr>
            <p:ph idx="2" type="pic"/>
          </p:nvPr>
        </p:nvSpPr>
        <p:spPr>
          <a:xfrm>
            <a:off x="457146" y="524736"/>
            <a:ext cx="2514600" cy="2935200"/>
          </a:xfrm>
          <a:prstGeom prst="rect">
            <a:avLst/>
          </a:prstGeom>
          <a:noFill/>
          <a:ln>
            <a:noFill/>
          </a:ln>
        </p:spPr>
      </p:sp>
      <p:sp>
        <p:nvSpPr>
          <p:cNvPr id="1355" name="Google Shape;1355;g2cb13f26cca_0_12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42" name="Shape 142"/>
        <p:cNvGrpSpPr/>
        <p:nvPr/>
      </p:nvGrpSpPr>
      <p:grpSpPr>
        <a:xfrm>
          <a:off x="0" y="0"/>
          <a:ext cx="0" cy="0"/>
          <a:chOff x="0" y="0"/>
          <a:chExt cx="0" cy="0"/>
        </a:xfrm>
      </p:grpSpPr>
      <p:pic>
        <p:nvPicPr>
          <p:cNvPr id="143" name="Google Shape;143;p32"/>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144" name="Google Shape;144;p32"/>
          <p:cNvGrpSpPr/>
          <p:nvPr/>
        </p:nvGrpSpPr>
        <p:grpSpPr>
          <a:xfrm>
            <a:off x="0" y="5607273"/>
            <a:ext cx="12214159" cy="1252536"/>
            <a:chOff x="-33239" y="5603791"/>
            <a:chExt cx="9160619" cy="1252536"/>
          </a:xfrm>
        </p:grpSpPr>
        <p:sp>
          <p:nvSpPr>
            <p:cNvPr id="145" name="Google Shape;145;p32"/>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6" name="Google Shape;146;p32"/>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47" name="Google Shape;147;p3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48" name="Google Shape;148;p32"/>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9" name="Google Shape;149;p32"/>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150" name="Google Shape;150;p32"/>
          <p:cNvSpPr/>
          <p:nvPr/>
        </p:nvSpPr>
        <p:spPr>
          <a:xfrm>
            <a:off x="0" y="-38100"/>
            <a:ext cx="12223022" cy="5610904"/>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356" name="Shape 1356"/>
        <p:cNvGrpSpPr/>
        <p:nvPr/>
      </p:nvGrpSpPr>
      <p:grpSpPr>
        <a:xfrm>
          <a:off x="0" y="0"/>
          <a:ext cx="0" cy="0"/>
          <a:chOff x="0" y="0"/>
          <a:chExt cx="0" cy="0"/>
        </a:xfrm>
      </p:grpSpPr>
      <p:sp>
        <p:nvSpPr>
          <p:cNvPr id="1357" name="Google Shape;1357;g2cb13f26cca_0_13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8" name="Google Shape;1358;g2cb13f26cca_0_13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g2cb13f26cca_0_13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60" name="Google Shape;1360;g2cb13f26cca_0_13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1" name="Google Shape;1361;g2cb13f26cca_0_13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62" name="Google Shape;1362;g2cb13f26cca_0_13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3" name="Google Shape;1363;g2cb13f26cca_0_13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64" name="Google Shape;1364;g2cb13f26cca_0_13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65" name="Google Shape;1365;g2cb13f26cca_0_13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66" name="Google Shape;1366;g2cb13f26cca_0_13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367" name="Google Shape;1367;g2cb13f26cca_0_13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368" name="Google Shape;1368;g2cb13f26cca_0_13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9" name="Google Shape;1369;g2cb13f26cca_0_13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0" name="Google Shape;1370;g2cb13f26cca_0_13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1" name="Google Shape;1371;g2cb13f26cca_0_13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2" name="Google Shape;1372;g2cb13f26cca_0_13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373" name="Shape 1373"/>
        <p:cNvGrpSpPr/>
        <p:nvPr/>
      </p:nvGrpSpPr>
      <p:grpSpPr>
        <a:xfrm>
          <a:off x="0" y="0"/>
          <a:ext cx="0" cy="0"/>
          <a:chOff x="0" y="0"/>
          <a:chExt cx="0" cy="0"/>
        </a:xfrm>
      </p:grpSpPr>
      <p:sp>
        <p:nvSpPr>
          <p:cNvPr id="1374" name="Google Shape;1374;g2cb13f26cca_0_1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5" name="Google Shape;1375;g2cb13f26cca_0_150"/>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6" name="Google Shape;1376;g2cb13f26cca_0_150"/>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7" name="Google Shape;1377;g2cb13f26cca_0_150"/>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78" name="Google Shape;1378;g2cb13f26cca_0_15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9" name="Google Shape;1379;g2cb13f26cca_0_15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80" name="Google Shape;1380;g2cb13f26cca_0_15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1" name="Google Shape;1381;g2cb13f26cca_0_15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82" name="Google Shape;1382;g2cb13f26cca_0_15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83" name="Google Shape;1383;g2cb13f26cca_0_15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84" name="Google Shape;1384;g2cb13f26cca_0_15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385" name="Google Shape;1385;g2cb13f26cca_0_150"/>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6" name="Google Shape;1386;g2cb13f26cca_0_150"/>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7" name="Google Shape;1387;g2cb13f26cca_0_150"/>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8" name="Google Shape;1388;g2cb13f26cca_0_150"/>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89" name="Shape 1389"/>
        <p:cNvGrpSpPr/>
        <p:nvPr/>
      </p:nvGrpSpPr>
      <p:grpSpPr>
        <a:xfrm>
          <a:off x="0" y="0"/>
          <a:ext cx="0" cy="0"/>
          <a:chOff x="0" y="0"/>
          <a:chExt cx="0" cy="0"/>
        </a:xfrm>
      </p:grpSpPr>
      <p:sp>
        <p:nvSpPr>
          <p:cNvPr id="1390" name="Google Shape;1390;g2cb13f26cca_0_1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1" name="Google Shape;1391;g2cb13f26cca_0_16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g2cb13f26cca_0_16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g2cb13f26cca_0_16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g2cb13f26cca_0_16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95" name="Google Shape;1395;g2cb13f26cca_0_1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96" name="Google Shape;1396;g2cb13f26cca_0_1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97" name="Google Shape;1397;g2cb13f26cca_0_1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8" name="Google Shape;1398;g2cb13f26cca_0_1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99" name="Google Shape;1399;g2cb13f26cca_0_1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00" name="Google Shape;1400;g2cb13f26cca_0_1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01" name="Google Shape;1401;g2cb13f26cca_0_16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02" name="Shape 1402"/>
        <p:cNvGrpSpPr/>
        <p:nvPr/>
      </p:nvGrpSpPr>
      <p:grpSpPr>
        <a:xfrm>
          <a:off x="0" y="0"/>
          <a:ext cx="0" cy="0"/>
          <a:chOff x="0" y="0"/>
          <a:chExt cx="0" cy="0"/>
        </a:xfrm>
      </p:grpSpPr>
      <p:sp>
        <p:nvSpPr>
          <p:cNvPr id="1403" name="Google Shape;1403;g2cb13f26cca_0_1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404" name="Google Shape;1404;g2cb13f26cca_0_17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405" name="Google Shape;1405;g2cb13f26cca_0_17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6" name="Google Shape;1406;g2cb13f26cca_0_1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7" name="Google Shape;1407;g2cb13f26cca_0_17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08" name="Google Shape;1408;g2cb13f26cca_0_17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409" name="Google Shape;1409;g2cb13f26cca_0_17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10" name="Google Shape;1410;g2cb13f26cca_0_17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411" name="Shape 1411"/>
        <p:cNvGrpSpPr/>
        <p:nvPr/>
      </p:nvGrpSpPr>
      <p:grpSpPr>
        <a:xfrm>
          <a:off x="0" y="0"/>
          <a:ext cx="0" cy="0"/>
          <a:chOff x="0" y="0"/>
          <a:chExt cx="0" cy="0"/>
        </a:xfrm>
      </p:grpSpPr>
      <p:sp>
        <p:nvSpPr>
          <p:cNvPr id="1412" name="Google Shape;1412;g2cb13f26cca_0_1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13" name="Google Shape;1413;g2cb13f26cca_0_1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4" name="Google Shape;1414;g2cb13f26cca_0_1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15" name="Google Shape;1415;g2cb13f26cca_0_1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16" name="Google Shape;1416;g2cb13f26cca_0_1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417" name="Google Shape;1417;g2cb13f26cca_0_1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18" name="Google Shape;1418;g2cb13f26cca_0_1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19" name="Google Shape;1419;g2cb13f26cca_0_1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20" name="Shape 1420"/>
        <p:cNvGrpSpPr/>
        <p:nvPr/>
      </p:nvGrpSpPr>
      <p:grpSpPr>
        <a:xfrm>
          <a:off x="0" y="0"/>
          <a:ext cx="0" cy="0"/>
          <a:chOff x="0" y="0"/>
          <a:chExt cx="0" cy="0"/>
        </a:xfrm>
      </p:grpSpPr>
      <p:sp>
        <p:nvSpPr>
          <p:cNvPr id="1421" name="Google Shape;1421;g2cb13f26cca_0_1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22" name="Google Shape;1422;g2cb13f26cca_0_1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23" name="Google Shape;1423;g2cb13f26cca_0_19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4" name="Google Shape;1424;g2cb13f26cca_0_1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425" name="Google Shape;1425;g2cb13f26cca_0_19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426" name="Google Shape;1426;g2cb13f26cca_0_19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27" name="Google Shape;1427;g2cb13f26cca_0_19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28" name="Google Shape;1428;g2cb13f26cca_0_19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29" name="Shape 1429"/>
        <p:cNvGrpSpPr/>
        <p:nvPr/>
      </p:nvGrpSpPr>
      <p:grpSpPr>
        <a:xfrm>
          <a:off x="0" y="0"/>
          <a:ext cx="0" cy="0"/>
          <a:chOff x="0" y="0"/>
          <a:chExt cx="0" cy="0"/>
        </a:xfrm>
      </p:grpSpPr>
      <p:sp>
        <p:nvSpPr>
          <p:cNvPr id="1430" name="Google Shape;1430;g2cb13f26cca_0_20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31" name="Google Shape;1431;g2cb13f26cca_0_20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2" name="Google Shape;1432;g2cb13f26cca_0_20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33" name="Google Shape;1433;g2cb13f26cca_0_20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34" name="Google Shape;1434;g2cb13f26cca_0_20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435" name="Google Shape;1435;g2cb13f26cca_0_20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36" name="Google Shape;1436;g2cb13f26cca_0_20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37" name="Google Shape;1437;g2cb13f26cca_0_20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438" name="Google Shape;1438;g2cb13f26cca_0_20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9" name="Google Shape;1439;g2cb13f26cca_0_206"/>
          <p:cNvSpPr/>
          <p:nvPr>
            <p:ph idx="2" type="pic"/>
          </p:nvPr>
        </p:nvSpPr>
        <p:spPr>
          <a:xfrm>
            <a:off x="457146" y="524736"/>
            <a:ext cx="2514600" cy="2935200"/>
          </a:xfrm>
          <a:prstGeom prst="rect">
            <a:avLst/>
          </a:prstGeom>
          <a:noFill/>
          <a:ln>
            <a:noFill/>
          </a:ln>
        </p:spPr>
      </p:sp>
      <p:sp>
        <p:nvSpPr>
          <p:cNvPr id="1440" name="Google Shape;1440;g2cb13f26cca_0_20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7.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theme" Target="../theme/theme2.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image" Target="../media/image19.png"/><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9.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9.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1" Type="http://schemas.openxmlformats.org/officeDocument/2006/relationships/theme" Target="../theme/theme5.xml"/><Relationship Id="rId10" Type="http://schemas.openxmlformats.org/officeDocument/2006/relationships/slideLayout" Target="../slideLayouts/slideLayout40.xml"/><Relationship Id="rId1" Type="http://schemas.openxmlformats.org/officeDocument/2006/relationships/image" Target="../media/image19.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12.xml"/><Relationship Id="rId10" Type="http://schemas.openxmlformats.org/officeDocument/2006/relationships/slideLayout" Target="../slideLayouts/slideLayout53.xml"/><Relationship Id="rId1" Type="http://schemas.openxmlformats.org/officeDocument/2006/relationships/image" Target="../media/image19.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 Type="http://schemas.openxmlformats.org/officeDocument/2006/relationships/image" Target="../media/image19.png"/><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6" Type="http://schemas.openxmlformats.org/officeDocument/2006/relationships/theme" Target="../theme/theme10.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 Type="http://schemas.openxmlformats.org/officeDocument/2006/relationships/image" Target="../media/image19.png"/><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6" Type="http://schemas.openxmlformats.org/officeDocument/2006/relationships/theme" Target="../theme/theme11.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6" name="Shape 1216"/>
        <p:cNvGrpSpPr/>
        <p:nvPr/>
      </p:nvGrpSpPr>
      <p:grpSpPr>
        <a:xfrm>
          <a:off x="0" y="0"/>
          <a:ext cx="0" cy="0"/>
          <a:chOff x="0" y="0"/>
          <a:chExt cx="0" cy="0"/>
        </a:xfrm>
      </p:grpSpPr>
      <p:sp>
        <p:nvSpPr>
          <p:cNvPr id="1217" name="Google Shape;1217;g1dc983554f2_0_163"/>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218" name="Google Shape;1218;g1dc983554f2_0_163"/>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219" name="Google Shape;1219;g1dc983554f2_0_16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9" r:id="rId2"/>
    <p:sldLayoutId id="2147483740" r:id="rId3"/>
    <p:sldLayoutId id="2147483741" r:id="rId4"/>
    <p:sldLayoutId id="2147483742" r:id="rId5"/>
    <p:sldLayoutId id="2147483743" r:id="rId6"/>
    <p:sldLayoutId id="2147483744" r:id="rId7"/>
    <p:sldLayoutId id="214748374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9" name="Shape 1339"/>
        <p:cNvGrpSpPr/>
        <p:nvPr/>
      </p:nvGrpSpPr>
      <p:grpSpPr>
        <a:xfrm>
          <a:off x="0" y="0"/>
          <a:ext cx="0" cy="0"/>
          <a:chOff x="0" y="0"/>
          <a:chExt cx="0" cy="0"/>
        </a:xfrm>
      </p:grpSpPr>
      <p:sp>
        <p:nvSpPr>
          <p:cNvPr id="1340" name="Google Shape;1340;g2cb13f26cca_0_116"/>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341" name="Google Shape;1341;g2cb13f26cca_0_11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342" name="Google Shape;1342;g2cb13f26cca_0_11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343" name="Google Shape;1343;g2cb13f26cca_0_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8"/>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 name="Google Shape;16;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7" name="Google Shape;17;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grpSp>
        <p:nvGrpSpPr>
          <p:cNvPr id="138" name="Google Shape;138;p31"/>
          <p:cNvGrpSpPr/>
          <p:nvPr/>
        </p:nvGrpSpPr>
        <p:grpSpPr>
          <a:xfrm>
            <a:off x="0" y="5607273"/>
            <a:ext cx="12214159" cy="1252536"/>
            <a:chOff x="-33239" y="5603791"/>
            <a:chExt cx="9160619" cy="1252536"/>
          </a:xfrm>
        </p:grpSpPr>
        <p:sp>
          <p:nvSpPr>
            <p:cNvPr id="139" name="Google Shape;139;p31"/>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0" name="Google Shape;140;p31"/>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41" name="Google Shape;141;p3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33"/>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89" name="Google Shape;189;p3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190" name="Google Shape;190;p33"/>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191" name="Google Shape;191;p3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41"/>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85" name="Google Shape;485;p4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86" name="Google Shape;486;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7" name="Google Shape;487;p4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1" name="Shape 601"/>
        <p:cNvGrpSpPr/>
        <p:nvPr/>
      </p:nvGrpSpPr>
      <p:grpSpPr>
        <a:xfrm>
          <a:off x="0" y="0"/>
          <a:ext cx="0" cy="0"/>
          <a:chOff x="0" y="0"/>
          <a:chExt cx="0" cy="0"/>
        </a:xfrm>
      </p:grpSpPr>
      <p:sp>
        <p:nvSpPr>
          <p:cNvPr id="602" name="Google Shape;602;p43"/>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03" name="Google Shape;603;p43"/>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04" name="Google Shape;604;p4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9" name="Shape 669"/>
        <p:cNvGrpSpPr/>
        <p:nvPr/>
      </p:nvGrpSpPr>
      <p:grpSpPr>
        <a:xfrm>
          <a:off x="0" y="0"/>
          <a:ext cx="0" cy="0"/>
          <a:chOff x="0" y="0"/>
          <a:chExt cx="0" cy="0"/>
        </a:xfrm>
      </p:grpSpPr>
      <p:sp>
        <p:nvSpPr>
          <p:cNvPr id="670" name="Google Shape;670;p45"/>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71" name="Google Shape;671;p45"/>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72" name="Google Shape;672;p45"/>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73" name="Google Shape;673;p4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0" name="Shape 790"/>
        <p:cNvGrpSpPr/>
        <p:nvPr/>
      </p:nvGrpSpPr>
      <p:grpSpPr>
        <a:xfrm>
          <a:off x="0" y="0"/>
          <a:ext cx="0" cy="0"/>
          <a:chOff x="0" y="0"/>
          <a:chExt cx="0" cy="0"/>
        </a:xfrm>
      </p:grpSpPr>
      <p:sp>
        <p:nvSpPr>
          <p:cNvPr id="791" name="Google Shape;791;p51"/>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92" name="Google Shape;792;p51"/>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93" name="Google Shape;793;p51"/>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94" name="Google Shape;794;p5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0" name="Shape 1020"/>
        <p:cNvGrpSpPr/>
        <p:nvPr/>
      </p:nvGrpSpPr>
      <p:grpSpPr>
        <a:xfrm>
          <a:off x="0" y="0"/>
          <a:ext cx="0" cy="0"/>
          <a:chOff x="0" y="0"/>
          <a:chExt cx="0" cy="0"/>
        </a:xfrm>
      </p:grpSpPr>
      <p:sp>
        <p:nvSpPr>
          <p:cNvPr id="1021" name="Google Shape;1021;p56"/>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22" name="Google Shape;1022;p56"/>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023" name="Google Shape;1023;p5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24" name="Google Shape;1024;p5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1.xml"/><Relationship Id="rId3" Type="http://schemas.openxmlformats.org/officeDocument/2006/relationships/image" Target="../media/image8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8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3.xml"/><Relationship Id="rId3" Type="http://schemas.openxmlformats.org/officeDocument/2006/relationships/image" Target="../media/image94.png"/><Relationship Id="rId4" Type="http://schemas.openxmlformats.org/officeDocument/2006/relationships/image" Target="../media/image87.png"/><Relationship Id="rId5" Type="http://schemas.openxmlformats.org/officeDocument/2006/relationships/image" Target="../media/image8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 Id="rId3" Type="http://schemas.openxmlformats.org/officeDocument/2006/relationships/image" Target="../media/image9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5.xml"/><Relationship Id="rId3" Type="http://schemas.openxmlformats.org/officeDocument/2006/relationships/image" Target="../media/image9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6.xml"/><Relationship Id="rId3" Type="http://schemas.openxmlformats.org/officeDocument/2006/relationships/image" Target="../media/image92.png"/><Relationship Id="rId4" Type="http://schemas.openxmlformats.org/officeDocument/2006/relationships/image" Target="../media/image9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0.jpg"/><Relationship Id="rId4" Type="http://schemas.openxmlformats.org/officeDocument/2006/relationships/image" Target="../media/image76.jpg"/><Relationship Id="rId5" Type="http://schemas.openxmlformats.org/officeDocument/2006/relationships/image" Target="../media/image77.jpg"/><Relationship Id="rId6" Type="http://schemas.openxmlformats.org/officeDocument/2006/relationships/image" Target="../media/image78.jpg"/><Relationship Id="rId7" Type="http://schemas.openxmlformats.org/officeDocument/2006/relationships/image" Target="../media/image9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9.png"/><Relationship Id="rId4" Type="http://schemas.openxmlformats.org/officeDocument/2006/relationships/image" Target="../media/image82.png"/><Relationship Id="rId5" Type="http://schemas.openxmlformats.org/officeDocument/2006/relationships/image" Target="../media/image86.png"/><Relationship Id="rId6" Type="http://schemas.openxmlformats.org/officeDocument/2006/relationships/image" Target="../media/image7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8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8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9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zh-TW"/>
              <a:t>Workshop guide</a:t>
            </a:r>
            <a:endParaRPr/>
          </a:p>
        </p:txBody>
      </p:sp>
      <p:sp>
        <p:nvSpPr>
          <p:cNvPr id="1446" name="Google Shape;1446;p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zh-TW">
                <a:solidFill>
                  <a:srgbClr val="006FB6"/>
                </a:solidFill>
              </a:rPr>
              <a:t>Pause and see sounds</a:t>
            </a:r>
            <a:endParaRPr/>
          </a:p>
        </p:txBody>
      </p:sp>
      <p:sp>
        <p:nvSpPr>
          <p:cNvPr id="1447" name="Google Shape;1447;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SzPts val="3600"/>
              <a:buNone/>
            </a:pPr>
            <a:r>
              <a:rPr lang="zh-TW" sz="3900">
                <a:solidFill>
                  <a:srgbClr val="006FB6"/>
                </a:solidFill>
              </a:rPr>
              <a:t>Facilitator: </a:t>
            </a:r>
            <a:endParaRPr/>
          </a:p>
          <a:p>
            <a:pPr indent="-476250" lvl="1" marL="914400" rtl="0" algn="l">
              <a:lnSpc>
                <a:spcPct val="100000"/>
              </a:lnSpc>
              <a:spcBef>
                <a:spcPts val="0"/>
              </a:spcBef>
              <a:spcAft>
                <a:spcPts val="0"/>
              </a:spcAft>
              <a:buClr>
                <a:srgbClr val="006FB6"/>
              </a:buClr>
              <a:buSzPts val="3900"/>
              <a:buChar char="•"/>
            </a:pPr>
            <a:r>
              <a:rPr lang="zh-TW" sz="3900">
                <a:solidFill>
                  <a:srgbClr val="006FB6"/>
                </a:solidFill>
              </a:rPr>
              <a:t>Read notes to prepare. See English file. </a:t>
            </a:r>
            <a:endParaRPr/>
          </a:p>
          <a:p>
            <a:pPr indent="-476250" lvl="1" marL="914400" rtl="0" algn="l">
              <a:lnSpc>
                <a:spcPct val="100000"/>
              </a:lnSpc>
              <a:spcBef>
                <a:spcPts val="0"/>
              </a:spcBef>
              <a:spcAft>
                <a:spcPts val="0"/>
              </a:spcAft>
              <a:buClr>
                <a:srgbClr val="006FB6"/>
              </a:buClr>
              <a:buSzPts val="3900"/>
              <a:buChar char="•"/>
            </a:pPr>
            <a:r>
              <a:rPr lang="zh-TW" sz="3900">
                <a:solidFill>
                  <a:srgbClr val="006FB6"/>
                </a:solidFill>
              </a:rPr>
              <a:t>Amend slides if needed.</a:t>
            </a:r>
            <a:endParaRPr/>
          </a:p>
          <a:p>
            <a:pPr indent="-476250" lvl="1" marL="914400" rtl="0" algn="l">
              <a:lnSpc>
                <a:spcPct val="100000"/>
              </a:lnSpc>
              <a:spcBef>
                <a:spcPts val="0"/>
              </a:spcBef>
              <a:spcAft>
                <a:spcPts val="0"/>
              </a:spcAft>
              <a:buClr>
                <a:srgbClr val="006FB6"/>
              </a:buClr>
              <a:buSzPts val="3900"/>
              <a:buChar char="•"/>
            </a:pPr>
            <a:r>
              <a:rPr lang="zh-TW" sz="3900">
                <a:solidFill>
                  <a:srgbClr val="006FB6"/>
                </a:solidFill>
              </a:rPr>
              <a:t>Ready the family-facing materials.</a:t>
            </a:r>
            <a:endParaRPr/>
          </a:p>
          <a:p>
            <a:pPr indent="-476250" lvl="1" marL="914400" rtl="0" algn="l">
              <a:lnSpc>
                <a:spcPct val="100000"/>
              </a:lnSpc>
              <a:spcBef>
                <a:spcPts val="0"/>
              </a:spcBef>
              <a:spcAft>
                <a:spcPts val="0"/>
              </a:spcAft>
              <a:buClr>
                <a:srgbClr val="006FB6"/>
              </a:buClr>
              <a:buSzPts val="3900"/>
              <a:buChar char="•"/>
            </a:pPr>
            <a:r>
              <a:rPr lang="zh-TW" sz="39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sz="3900">
              <a:solidFill>
                <a:srgbClr val="006FB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zh-TW"/>
              <a:t>把發音組合起來</a:t>
            </a:r>
            <a:endParaRPr/>
          </a:p>
        </p:txBody>
      </p:sp>
      <p:sp>
        <p:nvSpPr>
          <p:cNvPr id="1542" name="Google Shape;1542;p16"/>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zh-TW">
                <a:latin typeface="Calibri"/>
                <a:ea typeface="Calibri"/>
                <a:cs typeface="Calibri"/>
                <a:sym typeface="Calibri"/>
              </a:rPr>
              <a:t>小技巧和竅門</a:t>
            </a:r>
            <a:endParaRPr/>
          </a:p>
        </p:txBody>
      </p:sp>
      <p:sp>
        <p:nvSpPr>
          <p:cNvPr id="1543" name="Google Shape;1543;p16"/>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t/>
            </a:r>
            <a:endParaRPr>
              <a:solidFill>
                <a:srgbClr val="006FB6"/>
              </a:solidFill>
            </a:endParaRPr>
          </a:p>
          <a:p>
            <a:pPr indent="0" lvl="0" marL="0" rtl="0" algn="ctr">
              <a:lnSpc>
                <a:spcPct val="100000"/>
              </a:lnSpc>
              <a:spcBef>
                <a:spcPts val="0"/>
              </a:spcBef>
              <a:spcAft>
                <a:spcPts val="0"/>
              </a:spcAft>
              <a:buSzPts val="2800"/>
              <a:buNone/>
            </a:pPr>
            <a:r>
              <a:rPr lang="zh-TW">
                <a:solidFill>
                  <a:srgbClr val="006FB6"/>
                </a:solidFill>
                <a:latin typeface="Calibri"/>
                <a:ea typeface="Calibri"/>
                <a:cs typeface="Calibri"/>
                <a:sym typeface="Calibri"/>
              </a:rPr>
              <a:t>當您把所有發音組合起來時，注意你的嘴形會變化得更快。</a:t>
            </a:r>
            <a:endParaRPr/>
          </a:p>
          <a:p>
            <a:pPr indent="-368300" lvl="0" marL="571500" rtl="0" algn="ctr">
              <a:lnSpc>
                <a:spcPct val="100000"/>
              </a:lnSpc>
              <a:spcBef>
                <a:spcPts val="0"/>
              </a:spcBef>
              <a:spcAft>
                <a:spcPts val="0"/>
              </a:spcAft>
              <a:buClr>
                <a:srgbClr val="006FB6"/>
              </a:buClr>
              <a:buSzPts val="3200"/>
              <a:buNone/>
            </a:pPr>
            <a:r>
              <a:t/>
            </a:r>
            <a:endParaRPr>
              <a:solidFill>
                <a:srgbClr val="006FB6"/>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zh-TW">
                <a:solidFill>
                  <a:srgbClr val="006FB6"/>
                </a:solidFill>
                <a:latin typeface="Calibri"/>
                <a:ea typeface="Calibri"/>
                <a:cs typeface="Calibri"/>
                <a:sym typeface="Calibri"/>
              </a:rPr>
              <a:t>多讀幾遍這個單詞。每一次都會更流暢地讀出來。</a:t>
            </a:r>
            <a:endParaRPr/>
          </a:p>
        </p:txBody>
      </p:sp>
      <p:sp>
        <p:nvSpPr>
          <p:cNvPr id="1544" name="Google Shape;1544;p16"/>
          <p:cNvSpPr txBox="1"/>
          <p:nvPr>
            <p:ph idx="4" type="body"/>
          </p:nvPr>
        </p:nvSpPr>
        <p:spPr>
          <a:xfrm rot="-2153733">
            <a:off x="3708391" y="2188432"/>
            <a:ext cx="2540467" cy="1408948"/>
          </a:xfrm>
          <a:prstGeom prst="rect">
            <a:avLst/>
          </a:prstGeom>
          <a:noFill/>
          <a:ln>
            <a:noFill/>
          </a:ln>
        </p:spPr>
        <p:txBody>
          <a:bodyPr anchorCtr="0" anchor="t" bIns="45700" lIns="91425" spcFirstLastPara="1" rIns="91425" wrap="square" tIns="45700">
            <a:noAutofit/>
          </a:bodyPr>
          <a:lstStyle/>
          <a:p>
            <a:pPr indent="0" lvl="0" marL="22225" marR="0" rtl="0" algn="l">
              <a:lnSpc>
                <a:spcPct val="90000"/>
              </a:lnSpc>
              <a:spcBef>
                <a:spcPts val="1000"/>
              </a:spcBef>
              <a:spcAft>
                <a:spcPts val="0"/>
              </a:spcAft>
              <a:buClr>
                <a:srgbClr val="0771BA"/>
              </a:buClr>
              <a:buSzPts val="2800"/>
              <a:buFont typeface="Arial"/>
              <a:buNone/>
            </a:pPr>
            <a:r>
              <a:rPr b="1" lang="zh-TW">
                <a:latin typeface="Calibri"/>
                <a:ea typeface="Calibri"/>
                <a:cs typeface="Calibri"/>
                <a:sym typeface="Calibri"/>
              </a:rPr>
              <a:t>成人：</a:t>
            </a:r>
            <a:r>
              <a:rPr lang="zh-TW"/>
              <a:t>現在把發音組合起來。</a:t>
            </a:r>
            <a:endParaRPr/>
          </a:p>
        </p:txBody>
      </p:sp>
      <p:sp>
        <p:nvSpPr>
          <p:cNvPr id="1545" name="Google Shape;1545;p16"/>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p>
            <a:pPr indent="-10795" lvl="0" marL="239395" marR="0" rtl="0" algn="l">
              <a:lnSpc>
                <a:spcPct val="90000"/>
              </a:lnSpc>
              <a:spcBef>
                <a:spcPts val="1000"/>
              </a:spcBef>
              <a:spcAft>
                <a:spcPts val="0"/>
              </a:spcAft>
              <a:buClr>
                <a:srgbClr val="0771BA"/>
              </a:buClr>
              <a:buSzPts val="2800"/>
              <a:buFont typeface="Arial"/>
              <a:buNone/>
            </a:pPr>
            <a:r>
              <a:rPr b="1" lang="zh-TW">
                <a:solidFill>
                  <a:srgbClr val="006FB6"/>
                </a:solidFill>
                <a:latin typeface="Calibri"/>
                <a:ea typeface="Calibri"/>
                <a:cs typeface="Calibri"/>
                <a:sym typeface="Calibri"/>
              </a:rPr>
              <a:t>單字 = complex</a:t>
            </a:r>
            <a:endParaRPr/>
          </a:p>
          <a:p>
            <a:pPr indent="-10795" lvl="0" marL="239395" marR="0" rtl="0" algn="l">
              <a:lnSpc>
                <a:spcPct val="90000"/>
              </a:lnSpc>
              <a:spcBef>
                <a:spcPts val="1000"/>
              </a:spcBef>
              <a:spcAft>
                <a:spcPts val="0"/>
              </a:spcAft>
              <a:buClr>
                <a:srgbClr val="0771BA"/>
              </a:buClr>
              <a:buSzPts val="2800"/>
              <a:buFont typeface="Arial"/>
              <a:buNone/>
            </a:pPr>
            <a:r>
              <a:rPr b="1" lang="zh-TW">
                <a:solidFill>
                  <a:srgbClr val="006FB6"/>
                </a:solidFill>
                <a:latin typeface="Calibri"/>
                <a:ea typeface="Calibri"/>
                <a:cs typeface="Calibri"/>
                <a:sym typeface="Calibri"/>
              </a:rPr>
              <a:t>孩子：</a:t>
            </a:r>
            <a:r>
              <a:rPr lang="zh-TW">
                <a:solidFill>
                  <a:srgbClr val="006FB6"/>
                </a:solidFill>
                <a:latin typeface="Calibri"/>
                <a:ea typeface="Calibri"/>
                <a:cs typeface="Calibri"/>
                <a:sym typeface="Calibri"/>
              </a:rPr>
              <a:t>Com…pl…ex</a:t>
            </a:r>
            <a:r>
              <a:rPr lang="zh-TW">
                <a:solidFill>
                  <a:srgbClr val="006FB6"/>
                </a:solidFill>
              </a:rPr>
              <a:t> </a:t>
            </a:r>
            <a:endParaRPr/>
          </a:p>
          <a:p>
            <a:pPr indent="-10795" lvl="0" marL="239395" marR="0" rtl="0" algn="l">
              <a:lnSpc>
                <a:spcPct val="90000"/>
              </a:lnSpc>
              <a:spcBef>
                <a:spcPts val="1000"/>
              </a:spcBef>
              <a:spcAft>
                <a:spcPts val="0"/>
              </a:spcAft>
              <a:buClr>
                <a:srgbClr val="0771BA"/>
              </a:buClr>
              <a:buSzPts val="2800"/>
              <a:buFont typeface="Arial"/>
              <a:buNone/>
            </a:pPr>
            <a:r>
              <a:t/>
            </a:r>
            <a:endParaRPr>
              <a:solidFill>
                <a:srgbClr val="006FB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1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zh-TW"/>
              <a:t>閱讀=對話 (K-1)</a:t>
            </a:r>
            <a:endParaRPr/>
          </a:p>
        </p:txBody>
      </p:sp>
      <p:sp>
        <p:nvSpPr>
          <p:cNvPr id="1551" name="Google Shape;1551;p1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zh-TW">
                <a:solidFill>
                  <a:srgbClr val="006FB6"/>
                </a:solidFill>
              </a:rPr>
              <a:t>當您說「cat」和「sat」時，請注意您嘴形的變化。</a:t>
            </a:r>
            <a:endParaRPr/>
          </a:p>
        </p:txBody>
      </p:sp>
      <p:sp>
        <p:nvSpPr>
          <p:cNvPr id="1552" name="Google Shape;1552;p17"/>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5079" lvl="0" marL="233680" marR="0" rtl="0" algn="l">
              <a:lnSpc>
                <a:spcPct val="90000"/>
              </a:lnSpc>
              <a:spcBef>
                <a:spcPts val="1000"/>
              </a:spcBef>
              <a:spcAft>
                <a:spcPts val="0"/>
              </a:spcAft>
              <a:buClr>
                <a:srgbClr val="0771BA"/>
              </a:buClr>
              <a:buSzPts val="2800"/>
              <a:buFont typeface="Arial"/>
              <a:buNone/>
            </a:pPr>
            <a:r>
              <a:rPr lang="zh-TW">
                <a:solidFill>
                  <a:srgbClr val="006FB6"/>
                </a:solidFill>
              </a:rPr>
              <a:t>當你</a:t>
            </a:r>
            <a:r>
              <a:rPr lang="zh-TW">
                <a:solidFill>
                  <a:srgbClr val="2E75B5"/>
                </a:solidFill>
              </a:rPr>
              <a:t>發</a:t>
            </a:r>
            <a:r>
              <a:rPr lang="zh-TW">
                <a:solidFill>
                  <a:srgbClr val="006FB6"/>
                </a:solidFill>
              </a:rPr>
              <a:t>每個字母的音時，您的嘴形是怎麼變化的？</a:t>
            </a:r>
            <a:endParaRPr/>
          </a:p>
        </p:txBody>
      </p:sp>
      <p:sp>
        <p:nvSpPr>
          <p:cNvPr id="1553" name="Google Shape;1553;p17"/>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zh-TW">
                <a:solidFill>
                  <a:srgbClr val="006FB6"/>
                </a:solidFill>
              </a:rPr>
              <a:t>當您</a:t>
            </a:r>
            <a:r>
              <a:rPr lang="zh-TW">
                <a:solidFill>
                  <a:srgbClr val="2E75B5"/>
                </a:solidFill>
              </a:rPr>
              <a:t>發</a:t>
            </a:r>
            <a:r>
              <a:rPr lang="zh-TW">
                <a:solidFill>
                  <a:srgbClr val="006FB6"/>
                </a:solidFill>
              </a:rPr>
              <a:t>這個字母的音時，您的嘴形是怎麼變化的？</a:t>
            </a:r>
            <a:endParaRPr/>
          </a:p>
        </p:txBody>
      </p:sp>
      <p:sp>
        <p:nvSpPr>
          <p:cNvPr id="1554" name="Google Shape;1554;p17"/>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zh-TW">
                <a:solidFill>
                  <a:srgbClr val="006FB6"/>
                </a:solidFill>
              </a:rPr>
              <a:t>當你說「big」和「rag」這兩個單詞時，您注意到了什麼？</a:t>
            </a:r>
            <a:endParaRPr/>
          </a:p>
        </p:txBody>
      </p:sp>
      <p:pic>
        <p:nvPicPr>
          <p:cNvPr id="1555" name="Google Shape;1555;p1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18"/>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zh-TW"/>
              <a:t>閱讀=對話 (2-3)</a:t>
            </a:r>
            <a:endParaRPr/>
          </a:p>
        </p:txBody>
      </p:sp>
      <p:sp>
        <p:nvSpPr>
          <p:cNvPr id="1561" name="Google Shape;1561;p18"/>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zh-TW">
                <a:solidFill>
                  <a:srgbClr val="006FB6"/>
                </a:solidFill>
              </a:rPr>
              <a:t>這兩個單詞聽起來有何相同或不同之處？</a:t>
            </a:r>
            <a:endParaRPr/>
          </a:p>
        </p:txBody>
      </p:sp>
      <p:sp>
        <p:nvSpPr>
          <p:cNvPr id="1562" name="Google Shape;1562;p18"/>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zh-TW">
                <a:solidFill>
                  <a:srgbClr val="006FB6"/>
                </a:solidFill>
              </a:rPr>
              <a:t>當您說出這個單詞的每個音節時，您的嘴形是怎麼變化的？</a:t>
            </a:r>
            <a:endParaRPr/>
          </a:p>
        </p:txBody>
      </p:sp>
      <p:sp>
        <p:nvSpPr>
          <p:cNvPr id="1563" name="Google Shape;1563;p18"/>
          <p:cNvSpPr txBox="1"/>
          <p:nvPr>
            <p:ph idx="3" type="body"/>
          </p:nvPr>
        </p:nvSpPr>
        <p:spPr>
          <a:xfrm>
            <a:off x="6003646" y="463519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zh-TW">
                <a:solidFill>
                  <a:srgbClr val="006FB6"/>
                </a:solidFill>
              </a:rPr>
              <a:t>當您說出這個單詞的每個音節時，注意嘴形的變化。您能把所有音組合起來嗎？</a:t>
            </a:r>
            <a:endParaRPr/>
          </a:p>
        </p:txBody>
      </p:sp>
      <p:pic>
        <p:nvPicPr>
          <p:cNvPr id="1564" name="Google Shape;1564;p18"/>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8" name="Shape 1568"/>
        <p:cNvGrpSpPr/>
        <p:nvPr/>
      </p:nvGrpSpPr>
      <p:grpSpPr>
        <a:xfrm>
          <a:off x="0" y="0"/>
          <a:ext cx="0" cy="0"/>
          <a:chOff x="0" y="0"/>
          <a:chExt cx="0" cy="0"/>
        </a:xfrm>
      </p:grpSpPr>
      <p:sp>
        <p:nvSpPr>
          <p:cNvPr id="1569" name="Google Shape;1569;g1dc983554f2_0_14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zh-TW"/>
              <a:t>多語言家庭</a:t>
            </a:r>
            <a:endParaRPr/>
          </a:p>
        </p:txBody>
      </p:sp>
      <p:sp>
        <p:nvSpPr>
          <p:cNvPr id="1570" name="Google Shape;1570;g1dc983554f2_0_143"/>
          <p:cNvSpPr txBox="1"/>
          <p:nvPr>
            <p:ph idx="1" type="body"/>
          </p:nvPr>
        </p:nvSpPr>
        <p:spPr>
          <a:xfrm>
            <a:off x="4588042" y="17749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zh-TW" sz="2800">
                <a:latin typeface="Microsoft YaHei"/>
                <a:ea typeface="Microsoft YaHei"/>
                <a:cs typeface="Microsoft YaHei"/>
                <a:sym typeface="Microsoft YaHei"/>
              </a:rPr>
              <a:t>使用指南來複習英語中使用的標點符號</a:t>
            </a:r>
            <a:r>
              <a:rPr lang="zh-TW" sz="2800"/>
              <a:t> </a:t>
            </a:r>
            <a:endParaRPr sz="2800"/>
          </a:p>
        </p:txBody>
      </p:sp>
      <p:sp>
        <p:nvSpPr>
          <p:cNvPr id="1571" name="Google Shape;1571;g1dc983554f2_0_143"/>
          <p:cNvSpPr txBox="1"/>
          <p:nvPr>
            <p:ph idx="2" type="body"/>
          </p:nvPr>
        </p:nvSpPr>
        <p:spPr>
          <a:xfrm>
            <a:off x="4588042" y="3117303"/>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zh-TW" sz="2800">
                <a:latin typeface="Microsoft YaHei"/>
                <a:ea typeface="Microsoft YaHei"/>
                <a:cs typeface="Microsoft YaHei"/>
                <a:sym typeface="Microsoft YaHei"/>
              </a:rPr>
              <a:t>將單詞分成幾部分，以幫助讀出不認識的單詞。</a:t>
            </a:r>
            <a:endParaRPr sz="2800"/>
          </a:p>
        </p:txBody>
      </p:sp>
      <p:pic>
        <p:nvPicPr>
          <p:cNvPr id="1572" name="Google Shape;1572;g1dc983554f2_0_143"/>
          <p:cNvPicPr preferRelativeResize="0"/>
          <p:nvPr/>
        </p:nvPicPr>
        <p:blipFill rotWithShape="1">
          <a:blip r:embed="rId3">
            <a:alphaModFix/>
          </a:blip>
          <a:srcRect b="0" l="0" r="0" t="0"/>
          <a:stretch/>
        </p:blipFill>
        <p:spPr>
          <a:xfrm>
            <a:off x="2193675" y="1921450"/>
            <a:ext cx="1148275" cy="762600"/>
          </a:xfrm>
          <a:prstGeom prst="rect">
            <a:avLst/>
          </a:prstGeom>
          <a:noFill/>
          <a:ln>
            <a:noFill/>
          </a:ln>
        </p:spPr>
      </p:pic>
      <p:pic>
        <p:nvPicPr>
          <p:cNvPr id="1573" name="Google Shape;1573;g1dc983554f2_0_143"/>
          <p:cNvPicPr preferRelativeResize="0"/>
          <p:nvPr/>
        </p:nvPicPr>
        <p:blipFill rotWithShape="1">
          <a:blip r:embed="rId4">
            <a:alphaModFix/>
          </a:blip>
          <a:srcRect b="0" l="0" r="0" t="0"/>
          <a:stretch/>
        </p:blipFill>
        <p:spPr>
          <a:xfrm>
            <a:off x="1877225" y="3411788"/>
            <a:ext cx="1781175" cy="466725"/>
          </a:xfrm>
          <a:prstGeom prst="rect">
            <a:avLst/>
          </a:prstGeom>
          <a:noFill/>
          <a:ln>
            <a:noFill/>
          </a:ln>
        </p:spPr>
      </p:pic>
      <p:sp>
        <p:nvSpPr>
          <p:cNvPr id="1574" name="Google Shape;1574;g1dc983554f2_0_143"/>
          <p:cNvSpPr txBox="1"/>
          <p:nvPr>
            <p:ph idx="2" type="body"/>
          </p:nvPr>
        </p:nvSpPr>
        <p:spPr>
          <a:xfrm>
            <a:off x="4588050" y="4459703"/>
            <a:ext cx="7205400" cy="140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zh-TW" sz="2800">
                <a:latin typeface="Microsoft YaHei"/>
                <a:ea typeface="Microsoft YaHei"/>
                <a:cs typeface="Microsoft YaHei"/>
                <a:sym typeface="Microsoft YaHei"/>
              </a:rPr>
              <a:t>比較你的母語和英語，並建立聯繫。</a:t>
            </a:r>
            <a:endParaRPr sz="2800"/>
          </a:p>
        </p:txBody>
      </p:sp>
      <p:pic>
        <p:nvPicPr>
          <p:cNvPr id="1575" name="Google Shape;1575;g1dc983554f2_0_143"/>
          <p:cNvPicPr preferRelativeResize="0"/>
          <p:nvPr/>
        </p:nvPicPr>
        <p:blipFill rotWithShape="1">
          <a:blip r:embed="rId5">
            <a:alphaModFix/>
          </a:blip>
          <a:srcRect b="0" l="0" r="0" t="0"/>
          <a:stretch/>
        </p:blipFill>
        <p:spPr>
          <a:xfrm>
            <a:off x="2272750" y="4744813"/>
            <a:ext cx="990125" cy="99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zh-TW"/>
              <a:t>練習時間</a:t>
            </a:r>
            <a:endParaRPr/>
          </a:p>
        </p:txBody>
      </p:sp>
      <p:sp>
        <p:nvSpPr>
          <p:cNvPr id="1581" name="Google Shape;1581;p19"/>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zh-TW" sz="3200"/>
              <a:t>選一個難詞。</a:t>
            </a:r>
            <a:endParaRPr/>
          </a:p>
        </p:txBody>
      </p:sp>
      <p:sp>
        <p:nvSpPr>
          <p:cNvPr id="1582" name="Google Shape;1582;p1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zh-TW" sz="3200"/>
              <a:t>發音時觀察嘴形。</a:t>
            </a:r>
            <a:endParaRPr/>
          </a:p>
        </p:txBody>
      </p:sp>
      <p:sp>
        <p:nvSpPr>
          <p:cNvPr id="1583" name="Google Shape;1583;p1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zh-TW" sz="3200"/>
              <a:t>把</a:t>
            </a:r>
            <a:r>
              <a:rPr lang="zh-TW" sz="3200">
                <a:solidFill>
                  <a:srgbClr val="2E75B5"/>
                </a:solidFill>
              </a:rPr>
              <a:t>單詞放一起</a:t>
            </a:r>
            <a:r>
              <a:rPr lang="zh-TW" sz="3200"/>
              <a:t>。</a:t>
            </a:r>
            <a:endParaRPr/>
          </a:p>
        </p:txBody>
      </p:sp>
      <p:sp>
        <p:nvSpPr>
          <p:cNvPr id="1584" name="Google Shape;1584;p1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zh-TW" sz="6475"/>
              <a:t>1</a:t>
            </a:r>
            <a:endParaRPr/>
          </a:p>
        </p:txBody>
      </p:sp>
      <p:sp>
        <p:nvSpPr>
          <p:cNvPr id="1585" name="Google Shape;1585;p1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zh-TW" sz="6475"/>
              <a:t>3</a:t>
            </a:r>
            <a:endParaRPr/>
          </a:p>
        </p:txBody>
      </p:sp>
      <p:sp>
        <p:nvSpPr>
          <p:cNvPr id="1586" name="Google Shape;1586;p1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zh-TW" sz="6475"/>
              <a:t>2</a:t>
            </a:r>
            <a:endParaRPr/>
          </a:p>
        </p:txBody>
      </p:sp>
      <p:sp>
        <p:nvSpPr>
          <p:cNvPr id="1587" name="Google Shape;1587;p19"/>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zh-TW" sz="3000"/>
              <a:t>有問題就告訴我！</a:t>
            </a:r>
            <a:endParaRPr/>
          </a:p>
        </p:txBody>
      </p:sp>
      <p:sp>
        <p:nvSpPr>
          <p:cNvPr id="1588" name="Google Shape;1588;p19"/>
          <p:cNvSpPr/>
          <p:nvPr>
            <p:ph idx="9" type="pic"/>
          </p:nvPr>
        </p:nvSpPr>
        <p:spPr>
          <a:xfrm>
            <a:off x="7967502" y="1420398"/>
            <a:ext cx="3962100" cy="3122700"/>
          </a:xfrm>
          <a:prstGeom prst="rect">
            <a:avLst/>
          </a:prstGeom>
          <a:noFill/>
          <a:ln>
            <a:noFill/>
          </a:ln>
        </p:spPr>
      </p:sp>
      <p:pic>
        <p:nvPicPr>
          <p:cNvPr id="1589" name="Google Shape;1589;p19"/>
          <p:cNvPicPr preferRelativeResize="0"/>
          <p:nvPr/>
        </p:nvPicPr>
        <p:blipFill rotWithShape="1">
          <a:blip r:embed="rId3">
            <a:alphaModFix/>
          </a:blip>
          <a:srcRect b="0" l="7548" r="7537" t="0"/>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3" name="Shape 1593"/>
        <p:cNvGrpSpPr/>
        <p:nvPr/>
      </p:nvGrpSpPr>
      <p:grpSpPr>
        <a:xfrm>
          <a:off x="0" y="0"/>
          <a:ext cx="0" cy="0"/>
          <a:chOff x="0" y="0"/>
          <a:chExt cx="0" cy="0"/>
        </a:xfrm>
      </p:grpSpPr>
      <p:sp>
        <p:nvSpPr>
          <p:cNvPr id="1594" name="Google Shape;1594;g2cb13f26cca_0_10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zh-TW"/>
              <a:t>反思  </a:t>
            </a:r>
            <a:endParaRPr/>
          </a:p>
        </p:txBody>
      </p:sp>
      <p:sp>
        <p:nvSpPr>
          <p:cNvPr id="1595" name="Google Shape;1595;g2cb13f26cca_0_10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zh-TW"/>
              <a:t>對這個閱讀技巧還有疑問嗎？ </a:t>
            </a:r>
            <a:endParaRPr/>
          </a:p>
          <a:p>
            <a:pPr indent="-457200" lvl="0" marL="457200" rtl="0" algn="l">
              <a:lnSpc>
                <a:spcPct val="100000"/>
              </a:lnSpc>
              <a:spcBef>
                <a:spcPts val="2400"/>
              </a:spcBef>
              <a:spcAft>
                <a:spcPts val="0"/>
              </a:spcAft>
              <a:buClr>
                <a:srgbClr val="006FB6"/>
              </a:buClr>
              <a:buSzPts val="3400"/>
              <a:buChar char="•"/>
            </a:pPr>
            <a:r>
              <a:rPr lang="zh-TW"/>
              <a:t>轉身與您的孩子交談：我們準備好在家嘗試這個閱讀技巧了嗎？ </a:t>
            </a:r>
            <a:endParaRPr/>
          </a:p>
          <a:p>
            <a:pPr indent="-457200" lvl="0" marL="457200" rtl="0" algn="l">
              <a:lnSpc>
                <a:spcPct val="100000"/>
              </a:lnSpc>
              <a:spcBef>
                <a:spcPts val="2400"/>
              </a:spcBef>
              <a:spcAft>
                <a:spcPts val="0"/>
              </a:spcAft>
              <a:buClr>
                <a:srgbClr val="006FB6"/>
              </a:buClr>
              <a:buSzPts val="3400"/>
              <a:buChar char="•"/>
            </a:pPr>
            <a:r>
              <a:rPr lang="zh-TW"/>
              <a:t>請分享您如何在家中使用此技巧。</a:t>
            </a:r>
            <a:endParaRPr/>
          </a:p>
        </p:txBody>
      </p:sp>
      <p:sp>
        <p:nvSpPr>
          <p:cNvPr id="1596" name="Google Shape;1596;g2cb13f26cca_0_10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zh-TW"/>
              <a:t>您的問題將對房間裡的其他人有所幫助！</a:t>
            </a:r>
            <a:endParaRPr/>
          </a:p>
        </p:txBody>
      </p:sp>
      <p:pic>
        <p:nvPicPr>
          <p:cNvPr descr="A close up of a logo&#10;&#10;Description automatically generated" id="1597" name="Google Shape;1597;g2cb13f26cca_0_109"/>
          <p:cNvPicPr preferRelativeResize="0"/>
          <p:nvPr>
            <p:ph idx="2" type="pic"/>
          </p:nvPr>
        </p:nvPicPr>
        <p:blipFill rotWithShape="1">
          <a:blip r:embed="rId3">
            <a:alphaModFix/>
          </a:blip>
          <a:srcRect b="0" l="6933" r="6933"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p2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zh-TW"/>
              <a:t>請給我們反饋</a:t>
            </a:r>
            <a:endParaRPr/>
          </a:p>
        </p:txBody>
      </p:sp>
      <p:pic>
        <p:nvPicPr>
          <p:cNvPr id="1603" name="Google Shape;1603;p24"/>
          <p:cNvPicPr preferRelativeResize="0"/>
          <p:nvPr>
            <p:ph idx="2" type="pic"/>
          </p:nvPr>
        </p:nvPicPr>
        <p:blipFill rotWithShape="1">
          <a:blip r:embed="rId3">
            <a:alphaModFix/>
          </a:blip>
          <a:srcRect b="-4522" l="278" r="268" t="-7976"/>
          <a:stretch/>
        </p:blipFill>
        <p:spPr>
          <a:xfrm>
            <a:off x="8953152" y="1444919"/>
            <a:ext cx="2916937" cy="2596895"/>
          </a:xfrm>
          <a:prstGeom prst="rect">
            <a:avLst/>
          </a:prstGeom>
          <a:noFill/>
          <a:ln>
            <a:noFill/>
          </a:ln>
        </p:spPr>
      </p:pic>
      <p:sp>
        <p:nvSpPr>
          <p:cNvPr id="1604" name="Google Shape;1604;p24"/>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zh-TW"/>
              <a:t>您的意見能改善我們合作的成效！</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605" name="Google Shape;1605;p24"/>
          <p:cNvPicPr preferRelativeResize="0"/>
          <p:nvPr>
            <p:ph idx="3" type="pic"/>
          </p:nvPr>
        </p:nvPicPr>
        <p:blipFill rotWithShape="1">
          <a:blip r:embed="rId4">
            <a:alphaModFix/>
          </a:blip>
          <a:srcRect b="0" l="21827"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zh-TW" sz="4400"/>
              <a:t>暫停並查看發音</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5"/>
          <p:cNvSpPr txBox="1"/>
          <p:nvPr>
            <p:ph idx="1" type="body"/>
          </p:nvPr>
        </p:nvSpPr>
        <p:spPr>
          <a:xfrm>
            <a:off x="1660583" y="1489802"/>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zh-TW"/>
              <a:t>歡迎</a:t>
            </a:r>
            <a:endParaRPr/>
          </a:p>
        </p:txBody>
      </p:sp>
      <p:sp>
        <p:nvSpPr>
          <p:cNvPr id="1458" name="Google Shape;1458;p5"/>
          <p:cNvSpPr txBox="1"/>
          <p:nvPr>
            <p:ph idx="3" type="body"/>
          </p:nvPr>
        </p:nvSpPr>
        <p:spPr>
          <a:xfrm>
            <a:off x="1660583" y="2653440"/>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zh-TW"/>
              <a:t>閱讀提示</a:t>
            </a:r>
            <a:endParaRPr/>
          </a:p>
        </p:txBody>
      </p:sp>
      <p:sp>
        <p:nvSpPr>
          <p:cNvPr id="1459" name="Google Shape;1459;p5"/>
          <p:cNvSpPr txBox="1"/>
          <p:nvPr>
            <p:ph idx="4" type="body"/>
          </p:nvPr>
        </p:nvSpPr>
        <p:spPr>
          <a:xfrm>
            <a:off x="1660583" y="381707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zh-TW"/>
              <a:t>練習時間</a:t>
            </a:r>
            <a:endParaRPr/>
          </a:p>
        </p:txBody>
      </p:sp>
      <p:sp>
        <p:nvSpPr>
          <p:cNvPr id="1460" name="Google Shape;1460;p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zh-TW"/>
              <a:t>議程</a:t>
            </a:r>
            <a:endParaRPr/>
          </a:p>
        </p:txBody>
      </p:sp>
      <p:sp>
        <p:nvSpPr>
          <p:cNvPr id="1461" name="Google Shape;1461;p5"/>
          <p:cNvSpPr txBox="1"/>
          <p:nvPr>
            <p:ph idx="5" type="body"/>
          </p:nvPr>
        </p:nvSpPr>
        <p:spPr>
          <a:xfrm>
            <a:off x="1660583" y="4992079"/>
            <a:ext cx="3642601"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zh-TW"/>
              <a:t>反思與更新</a:t>
            </a:r>
            <a:endParaRPr/>
          </a:p>
        </p:txBody>
      </p:sp>
      <p:pic>
        <p:nvPicPr>
          <p:cNvPr id="1462" name="Google Shape;1462;p5"/>
          <p:cNvPicPr preferRelativeResize="0"/>
          <p:nvPr>
            <p:ph idx="6" type="body"/>
          </p:nvPr>
        </p:nvPicPr>
        <p:blipFill rotWithShape="1">
          <a:blip r:embed="rId3">
            <a:alphaModFix/>
          </a:blip>
          <a:srcRect b="0" l="0" r="0" t="0"/>
          <a:stretch/>
        </p:blipFill>
        <p:spPr>
          <a:xfrm>
            <a:off x="912540" y="1504823"/>
            <a:ext cx="573024" cy="908304"/>
          </a:xfrm>
          <a:prstGeom prst="rect">
            <a:avLst/>
          </a:prstGeom>
          <a:noFill/>
          <a:ln>
            <a:noFill/>
          </a:ln>
        </p:spPr>
      </p:pic>
      <p:pic>
        <p:nvPicPr>
          <p:cNvPr id="1463" name="Google Shape;1463;p5"/>
          <p:cNvPicPr preferRelativeResize="0"/>
          <p:nvPr>
            <p:ph idx="7" type="body"/>
          </p:nvPr>
        </p:nvPicPr>
        <p:blipFill rotWithShape="1">
          <a:blip r:embed="rId4">
            <a:alphaModFix/>
          </a:blip>
          <a:srcRect b="0" l="0" r="0" t="0"/>
          <a:stretch/>
        </p:blipFill>
        <p:spPr>
          <a:xfrm>
            <a:off x="693738" y="2821020"/>
            <a:ext cx="758825" cy="710260"/>
          </a:xfrm>
          <a:prstGeom prst="rect">
            <a:avLst/>
          </a:prstGeom>
          <a:noFill/>
          <a:ln>
            <a:noFill/>
          </a:ln>
        </p:spPr>
      </p:pic>
      <p:pic>
        <p:nvPicPr>
          <p:cNvPr id="1464" name="Google Shape;1464;p5"/>
          <p:cNvPicPr preferRelativeResize="0"/>
          <p:nvPr>
            <p:ph idx="8" type="body"/>
          </p:nvPr>
        </p:nvPicPr>
        <p:blipFill rotWithShape="1">
          <a:blip r:embed="rId5">
            <a:alphaModFix/>
          </a:blip>
          <a:srcRect b="0" l="0" r="0" t="0"/>
          <a:stretch/>
        </p:blipFill>
        <p:spPr>
          <a:xfrm>
            <a:off x="676611" y="3936650"/>
            <a:ext cx="793077" cy="714375"/>
          </a:xfrm>
          <a:prstGeom prst="rect">
            <a:avLst/>
          </a:prstGeom>
          <a:noFill/>
          <a:ln>
            <a:noFill/>
          </a:ln>
        </p:spPr>
      </p:pic>
      <p:pic>
        <p:nvPicPr>
          <p:cNvPr id="1465" name="Google Shape;1465;p5"/>
          <p:cNvPicPr preferRelativeResize="0"/>
          <p:nvPr>
            <p:ph idx="9" type="body"/>
          </p:nvPr>
        </p:nvPicPr>
        <p:blipFill rotWithShape="1">
          <a:blip r:embed="rId6">
            <a:alphaModFix/>
          </a:blip>
          <a:srcRect b="0" l="0" r="0" t="0"/>
          <a:stretch/>
        </p:blipFill>
        <p:spPr>
          <a:xfrm>
            <a:off x="743965" y="5088376"/>
            <a:ext cx="658368" cy="719328"/>
          </a:xfrm>
          <a:prstGeom prst="rect">
            <a:avLst/>
          </a:prstGeom>
          <a:noFill/>
          <a:ln>
            <a:noFill/>
          </a:ln>
        </p:spPr>
      </p:pic>
      <p:pic>
        <p:nvPicPr>
          <p:cNvPr descr="A group of people posing for the camera&#10;&#10;Description automatically generated" id="1466" name="Google Shape;1466;p5"/>
          <p:cNvPicPr preferRelativeResize="0"/>
          <p:nvPr>
            <p:ph idx="2" type="pic"/>
          </p:nvPr>
        </p:nvPicPr>
        <p:blipFill rotWithShape="1">
          <a:blip r:embed="rId7">
            <a:alphaModFix/>
          </a:blip>
          <a:srcRect b="61" l="0" r="0" t="65"/>
          <a:stretch/>
        </p:blipFill>
        <p:spPr>
          <a:xfrm>
            <a:off x="6174911" y="1558066"/>
            <a:ext cx="5394325" cy="4518025"/>
          </a:xfrm>
          <a:prstGeom prst="rect">
            <a:avLst/>
          </a:prstGeom>
          <a:noFill/>
          <a:ln cap="flat" cmpd="sng" w="19050">
            <a:solidFill>
              <a:srgbClr val="666666"/>
            </a:solidFill>
            <a:prstDash val="solid"/>
            <a:round/>
            <a:headEnd len="sm" w="sm" type="none"/>
            <a:tailEnd len="sm" w="sm" type="none"/>
          </a:ln>
        </p:spPr>
      </p:pic>
      <p:sp>
        <p:nvSpPr>
          <p:cNvPr id="1467" name="Google Shape;1467;p5"/>
          <p:cNvSpPr txBox="1"/>
          <p:nvPr/>
        </p:nvSpPr>
        <p:spPr>
          <a:xfrm>
            <a:off x="9603910" y="3560980"/>
            <a:ext cx="1666070" cy="793850"/>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85D08"/>
              </a:solidFill>
              <a:latin typeface="Arial"/>
              <a:ea typeface="Arial"/>
              <a:cs typeface="Arial"/>
              <a:sym typeface="Arial"/>
            </a:endParaRPr>
          </a:p>
        </p:txBody>
      </p:sp>
      <p:sp>
        <p:nvSpPr>
          <p:cNvPr id="1468" name="Google Shape;1468;p5"/>
          <p:cNvSpPr txBox="1"/>
          <p:nvPr/>
        </p:nvSpPr>
        <p:spPr>
          <a:xfrm>
            <a:off x="9745429" y="3392389"/>
            <a:ext cx="1383031" cy="1025914"/>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85D0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zh-TW" sz="1400" u="none" cap="none" strike="noStrike">
                <a:solidFill>
                  <a:srgbClr val="F85D08"/>
                </a:solidFill>
                <a:latin typeface="Arial"/>
                <a:ea typeface="Arial"/>
                <a:cs typeface="Arial"/>
                <a:sym typeface="Arial"/>
              </a:rPr>
              <a:t>「我學會了怎麼樣在語句中加上難詞！」</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6"/>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74" name="Google Shape;1474;p6"/>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75" name="Google Shape;1475;p6"/>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76" name="Google Shape;1476;p6"/>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77" name="Google Shape;1477;p6"/>
          <p:cNvSpPr txBox="1"/>
          <p:nvPr>
            <p:ph idx="5" type="body"/>
          </p:nvPr>
        </p:nvSpPr>
        <p:spPr>
          <a:xfrm>
            <a:off x="1044438" y="1502511"/>
            <a:ext cx="3435278"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zh-TW"/>
              <a:t>做好準備。</a:t>
            </a:r>
            <a:endParaRPr/>
          </a:p>
        </p:txBody>
      </p:sp>
      <p:sp>
        <p:nvSpPr>
          <p:cNvPr id="1478" name="Google Shape;1478;p6"/>
          <p:cNvSpPr txBox="1"/>
          <p:nvPr>
            <p:ph idx="6" type="body"/>
          </p:nvPr>
        </p:nvSpPr>
        <p:spPr>
          <a:xfrm>
            <a:off x="1046485" y="2653440"/>
            <a:ext cx="3433231"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zh-TW"/>
              <a:t>保持專注。</a:t>
            </a:r>
            <a:endParaRPr/>
          </a:p>
        </p:txBody>
      </p:sp>
      <p:sp>
        <p:nvSpPr>
          <p:cNvPr id="1479" name="Google Shape;1479;p6"/>
          <p:cNvSpPr txBox="1"/>
          <p:nvPr>
            <p:ph idx="7" type="body"/>
          </p:nvPr>
        </p:nvSpPr>
        <p:spPr>
          <a:xfrm>
            <a:off x="1044439" y="3804369"/>
            <a:ext cx="3433231"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zh-TW"/>
              <a:t>保持禮貌。</a:t>
            </a:r>
            <a:endParaRPr/>
          </a:p>
        </p:txBody>
      </p:sp>
      <p:sp>
        <p:nvSpPr>
          <p:cNvPr id="1480" name="Google Shape;1480;p6"/>
          <p:cNvSpPr txBox="1"/>
          <p:nvPr>
            <p:ph idx="8" type="body"/>
          </p:nvPr>
        </p:nvSpPr>
        <p:spPr>
          <a:xfrm>
            <a:off x="1044438" y="4959551"/>
            <a:ext cx="3433231" cy="1042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zh-TW"/>
              <a:t>提出問題。</a:t>
            </a:r>
            <a:endParaRPr/>
          </a:p>
        </p:txBody>
      </p:sp>
      <p:sp>
        <p:nvSpPr>
          <p:cNvPr id="1481" name="Google Shape;1481;p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zh-TW"/>
              <a:t>工作坊指引</a:t>
            </a:r>
            <a:endParaRPr/>
          </a:p>
        </p:txBody>
      </p:sp>
      <p:pic>
        <p:nvPicPr>
          <p:cNvPr descr="Icon&#10;&#10;Description automatically generated" id="1482" name="Google Shape;1482;p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83" name="Google Shape;1483;p6"/>
          <p:cNvPicPr preferRelativeResize="0"/>
          <p:nvPr/>
        </p:nvPicPr>
        <p:blipFill rotWithShape="1">
          <a:blip r:embed="rId4">
            <a:alphaModFix/>
          </a:blip>
          <a:srcRect b="0" l="0" r="0" t="0"/>
          <a:stretch/>
        </p:blipFill>
        <p:spPr>
          <a:xfrm>
            <a:off x="350915" y="5188440"/>
            <a:ext cx="585197" cy="585197"/>
          </a:xfrm>
          <a:prstGeom prst="rect">
            <a:avLst/>
          </a:prstGeom>
          <a:noFill/>
          <a:ln>
            <a:noFill/>
          </a:ln>
        </p:spPr>
      </p:pic>
      <p:pic>
        <p:nvPicPr>
          <p:cNvPr descr="Icon&#10;&#10;Description automatically generated" id="1484" name="Google Shape;1484;p6"/>
          <p:cNvPicPr preferRelativeResize="0"/>
          <p:nvPr/>
        </p:nvPicPr>
        <p:blipFill rotWithShape="1">
          <a:blip r:embed="rId5">
            <a:alphaModFix/>
          </a:blip>
          <a:srcRect b="0" l="0" r="0" t="0"/>
          <a:stretch/>
        </p:blipFill>
        <p:spPr>
          <a:xfrm>
            <a:off x="350915" y="4116743"/>
            <a:ext cx="585197" cy="418227"/>
          </a:xfrm>
          <a:prstGeom prst="rect">
            <a:avLst/>
          </a:prstGeom>
          <a:noFill/>
          <a:ln>
            <a:noFill/>
          </a:ln>
        </p:spPr>
      </p:pic>
      <p:pic>
        <p:nvPicPr>
          <p:cNvPr descr="Icon&#10;&#10;Description automatically generated" id="1485" name="Google Shape;1485;p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zh-TW">
                <a:solidFill>
                  <a:srgbClr val="006FB6"/>
                </a:solidFill>
              </a:rPr>
              <a:t>暫停並查看發音</a:t>
            </a:r>
            <a:endParaRPr/>
          </a:p>
        </p:txBody>
      </p:sp>
      <p:sp>
        <p:nvSpPr>
          <p:cNvPr id="1491" name="Google Shape;1491;p11"/>
          <p:cNvSpPr txBox="1"/>
          <p:nvPr>
            <p:ph idx="1" type="body"/>
          </p:nvPr>
        </p:nvSpPr>
        <p:spPr>
          <a:xfrm>
            <a:off x="9222900" y="4748864"/>
            <a:ext cx="24972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zh-TW"/>
              <a:t>身心關聯對於閱讀很重要。</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92" name="Google Shape;1492;p11"/>
          <p:cNvPicPr preferRelativeResize="0"/>
          <p:nvPr>
            <p:ph idx="2" type="pic"/>
          </p:nvPr>
        </p:nvPicPr>
        <p:blipFill rotWithShape="1">
          <a:blip r:embed="rId3">
            <a:alphaModFix/>
          </a:blip>
          <a:srcRect b="0" l="0" r="0" t="0"/>
          <a:stretch/>
        </p:blipFill>
        <p:spPr>
          <a:xfrm>
            <a:off x="9282749" y="1129180"/>
            <a:ext cx="2377500" cy="3482008"/>
          </a:xfrm>
          <a:prstGeom prst="rect">
            <a:avLst/>
          </a:prstGeom>
          <a:noFill/>
          <a:ln>
            <a:noFill/>
          </a:ln>
        </p:spPr>
      </p:pic>
      <p:sp>
        <p:nvSpPr>
          <p:cNvPr id="1493" name="Google Shape;1493;p1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zh-TW"/>
              <a:t>2</a:t>
            </a:r>
            <a:endParaRPr/>
          </a:p>
        </p:txBody>
      </p:sp>
      <p:sp>
        <p:nvSpPr>
          <p:cNvPr id="1494" name="Google Shape;1494;p1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zh-TW"/>
              <a:t>3</a:t>
            </a:r>
            <a:endParaRPr/>
          </a:p>
        </p:txBody>
      </p:sp>
      <p:sp>
        <p:nvSpPr>
          <p:cNvPr id="1495" name="Google Shape;1495;p1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zh-TW"/>
              <a:t>選一個難詞。</a:t>
            </a:r>
            <a:endParaRPr/>
          </a:p>
        </p:txBody>
      </p:sp>
      <p:sp>
        <p:nvSpPr>
          <p:cNvPr id="1496" name="Google Shape;1496;p1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zh-TW"/>
              <a:t>發音時觀察嘴形。</a:t>
            </a:r>
            <a:endParaRPr/>
          </a:p>
        </p:txBody>
      </p:sp>
      <p:sp>
        <p:nvSpPr>
          <p:cNvPr id="1497" name="Google Shape;1497;p1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zh-TW"/>
              <a:t>把</a:t>
            </a:r>
            <a:r>
              <a:rPr lang="zh-TW">
                <a:solidFill>
                  <a:srgbClr val="2E75B5"/>
                </a:solidFill>
              </a:rPr>
              <a:t>單詞放在一起</a:t>
            </a:r>
            <a:r>
              <a:rPr lang="zh-TW"/>
              <a:t>。 </a:t>
            </a:r>
            <a:endParaRPr/>
          </a:p>
        </p:txBody>
      </p:sp>
      <p:sp>
        <p:nvSpPr>
          <p:cNvPr id="1498" name="Google Shape;1498;p11"/>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t/>
            </a:r>
            <a:endParaRPr/>
          </a:p>
        </p:txBody>
      </p:sp>
      <p:sp>
        <p:nvSpPr>
          <p:cNvPr id="1499" name="Google Shape;1499;p1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zh-TW"/>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12"/>
          <p:cNvSpPr txBox="1"/>
          <p:nvPr>
            <p:ph idx="1" type="body"/>
          </p:nvPr>
        </p:nvSpPr>
        <p:spPr>
          <a:xfrm>
            <a:off x="4588050" y="1489799"/>
            <a:ext cx="7205400" cy="1478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1088"/>
              <a:buNone/>
            </a:pPr>
            <a:r>
              <a:rPr lang="zh-TW" sz="2300"/>
              <a:t>當您說出元音的名字 （a、e、i、o、u）時，您正在發出長元音。大多數情況下，當單詞的最後一個字母是「e」時，就會發出長元音，例如 lake、scene、kite、rode、cute、huge</a:t>
            </a:r>
            <a:endParaRPr sz="2300"/>
          </a:p>
        </p:txBody>
      </p:sp>
      <p:sp>
        <p:nvSpPr>
          <p:cNvPr id="1505" name="Google Shape;1505;p12"/>
          <p:cNvSpPr txBox="1"/>
          <p:nvPr>
            <p:ph idx="3" type="body"/>
          </p:nvPr>
        </p:nvSpPr>
        <p:spPr>
          <a:xfrm>
            <a:off x="4588050" y="3286925"/>
            <a:ext cx="7205400" cy="14130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1088"/>
              <a:buNone/>
            </a:pPr>
            <a:r>
              <a:rPr lang="zh-TW" sz="2300"/>
              <a:t>每個元音（a、e、i、o、u）有不同的短元音發音，並且發音較短或存在「語流阻斷」。當單詞以輔音結尾時（cat、well、trip、cot、cut、pass、cuff 等），就會發出短元音</a:t>
            </a:r>
            <a:endParaRPr sz="2300"/>
          </a:p>
        </p:txBody>
      </p:sp>
      <p:sp>
        <p:nvSpPr>
          <p:cNvPr id="1506" name="Google Shape;1506;p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1088"/>
              <a:buNone/>
            </a:pPr>
            <a:r>
              <a:rPr lang="zh-TW" sz="2300"/>
              <a:t>隨著單詞變得更長（有更多音節）更複雜，短元音和長元音模式及其拼寫就會從簡單的字母拼寫規則進階到更複雜的字母拼寫規則。</a:t>
            </a:r>
            <a:endParaRPr sz="2300"/>
          </a:p>
        </p:txBody>
      </p:sp>
      <p:sp>
        <p:nvSpPr>
          <p:cNvPr id="1507" name="Google Shape;1507;p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zh-TW"/>
              <a:t>長元音發音</a:t>
            </a:r>
            <a:endParaRPr/>
          </a:p>
        </p:txBody>
      </p:sp>
      <p:sp>
        <p:nvSpPr>
          <p:cNvPr id="1508" name="Google Shape;1508;p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zh-TW"/>
              <a:t>短元音發音</a:t>
            </a:r>
            <a:endParaRPr/>
          </a:p>
          <a:p>
            <a:pPr indent="0" lvl="0" marL="0" rtl="0" algn="l">
              <a:lnSpc>
                <a:spcPct val="90000"/>
              </a:lnSpc>
              <a:spcBef>
                <a:spcPts val="1000"/>
              </a:spcBef>
              <a:spcAft>
                <a:spcPts val="0"/>
              </a:spcAft>
              <a:buSzPts val="4000"/>
              <a:buNone/>
            </a:pPr>
            <a:r>
              <a:t/>
            </a:r>
            <a:endParaRPr b="1"/>
          </a:p>
        </p:txBody>
      </p:sp>
      <p:sp>
        <p:nvSpPr>
          <p:cNvPr id="1509" name="Google Shape;1509;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zh-TW"/>
              <a:t>查看文學術語</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3" name="Shape 1513"/>
        <p:cNvGrpSpPr/>
        <p:nvPr/>
      </p:nvGrpSpPr>
      <p:grpSpPr>
        <a:xfrm>
          <a:off x="0" y="0"/>
          <a:ext cx="0" cy="0"/>
          <a:chOff x="0" y="0"/>
          <a:chExt cx="0" cy="0"/>
        </a:xfrm>
      </p:grpSpPr>
      <p:sp>
        <p:nvSpPr>
          <p:cNvPr id="1514" name="Google Shape;1514;p1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zh-TW"/>
              <a:t>停在一個難詞上 </a:t>
            </a:r>
            <a:endParaRPr/>
          </a:p>
        </p:txBody>
      </p:sp>
      <p:sp>
        <p:nvSpPr>
          <p:cNvPr id="1515" name="Google Shape;1515;p13"/>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zh-TW">
                <a:latin typeface="Calibri"/>
                <a:ea typeface="Calibri"/>
                <a:cs typeface="Calibri"/>
                <a:sym typeface="Calibri"/>
              </a:rPr>
              <a:t>小技巧和竅門</a:t>
            </a:r>
            <a:endParaRPr/>
          </a:p>
        </p:txBody>
      </p:sp>
      <p:sp>
        <p:nvSpPr>
          <p:cNvPr id="1516" name="Google Shape;1516;p13"/>
          <p:cNvSpPr txBox="1"/>
          <p:nvPr>
            <p:ph idx="2" type="body"/>
          </p:nvPr>
        </p:nvSpPr>
        <p:spPr>
          <a:xfrm>
            <a:off x="138544" y="1066899"/>
            <a:ext cx="3200400"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zh-TW">
                <a:solidFill>
                  <a:srgbClr val="006FB6"/>
                </a:solidFill>
                <a:latin typeface="Calibri"/>
                <a:ea typeface="Calibri"/>
                <a:cs typeface="Calibri"/>
                <a:sym typeface="Calibri"/>
              </a:rPr>
              <a:t>選一個</a:t>
            </a:r>
            <a:r>
              <a:rPr lang="zh-TW">
                <a:solidFill>
                  <a:srgbClr val="2E75B5"/>
                </a:solidFill>
                <a:latin typeface="Calibri"/>
                <a:ea typeface="Calibri"/>
                <a:cs typeface="Calibri"/>
                <a:sym typeface="Calibri"/>
              </a:rPr>
              <a:t>單詞</a:t>
            </a:r>
            <a:r>
              <a:rPr lang="zh-TW">
                <a:solidFill>
                  <a:srgbClr val="006FB6"/>
                </a:solidFill>
                <a:latin typeface="Calibri"/>
                <a:ea typeface="Calibri"/>
                <a:cs typeface="Calibri"/>
                <a:sym typeface="Calibri"/>
              </a:rPr>
              <a:t>：</a:t>
            </a:r>
            <a:endParaRPr/>
          </a:p>
          <a:p>
            <a:pPr indent="-571500" lvl="0" marL="571500" rtl="0" algn="l">
              <a:lnSpc>
                <a:spcPct val="100000"/>
              </a:lnSpc>
              <a:spcBef>
                <a:spcPts val="0"/>
              </a:spcBef>
              <a:spcAft>
                <a:spcPts val="0"/>
              </a:spcAft>
              <a:buClr>
                <a:srgbClr val="006FB6"/>
              </a:buClr>
              <a:buSzPts val="3200"/>
              <a:buFont typeface="Calibri"/>
              <a:buChar char="•"/>
            </a:pPr>
            <a:r>
              <a:rPr lang="zh-TW">
                <a:solidFill>
                  <a:srgbClr val="006FB6"/>
                </a:solidFill>
                <a:latin typeface="Calibri"/>
                <a:ea typeface="Calibri"/>
                <a:cs typeface="Calibri"/>
                <a:sym typeface="Calibri"/>
              </a:rPr>
              <a:t>孩子正用錯誤的發音讀出的。</a:t>
            </a:r>
            <a:endParaRPr/>
          </a:p>
          <a:p>
            <a:pPr indent="-571500" lvl="0" marL="571500" rtl="0" algn="l">
              <a:lnSpc>
                <a:spcPct val="100000"/>
              </a:lnSpc>
              <a:spcBef>
                <a:spcPts val="0"/>
              </a:spcBef>
              <a:spcAft>
                <a:spcPts val="0"/>
              </a:spcAft>
              <a:buClr>
                <a:srgbClr val="006FB6"/>
              </a:buClr>
              <a:buSzPts val="3200"/>
              <a:buFont typeface="Calibri"/>
              <a:buChar char="•"/>
            </a:pPr>
            <a:r>
              <a:rPr lang="zh-TW">
                <a:solidFill>
                  <a:srgbClr val="006FB6"/>
                </a:solidFill>
                <a:latin typeface="Calibri"/>
                <a:ea typeface="Calibri"/>
                <a:cs typeface="Calibri"/>
                <a:sym typeface="Calibri"/>
              </a:rPr>
              <a:t>孩子可能會再次看到的。</a:t>
            </a:r>
            <a:endParaRPr/>
          </a:p>
          <a:p>
            <a:pPr indent="-571500" lvl="0" marL="571500" rtl="0" algn="l">
              <a:lnSpc>
                <a:spcPct val="100000"/>
              </a:lnSpc>
              <a:spcBef>
                <a:spcPts val="0"/>
              </a:spcBef>
              <a:spcAft>
                <a:spcPts val="0"/>
              </a:spcAft>
              <a:buClr>
                <a:srgbClr val="006FB6"/>
              </a:buClr>
              <a:buSzPts val="3200"/>
              <a:buChar char="•"/>
            </a:pPr>
            <a:r>
              <a:rPr lang="zh-TW">
                <a:solidFill>
                  <a:srgbClr val="006FB6"/>
                </a:solidFill>
                <a:latin typeface="Calibri"/>
                <a:ea typeface="Calibri"/>
                <a:cs typeface="Calibri"/>
                <a:sym typeface="Calibri"/>
              </a:rPr>
              <a:t>單字中有好幾</a:t>
            </a:r>
            <a:r>
              <a:rPr lang="zh-TW">
                <a:solidFill>
                  <a:srgbClr val="006FB6"/>
                </a:solidFill>
                <a:latin typeface="PMingLiU"/>
                <a:ea typeface="PMingLiU"/>
                <a:cs typeface="PMingLiU"/>
                <a:sym typeface="PMingLiU"/>
              </a:rPr>
              <a:t>個發音與字母匹配</a:t>
            </a:r>
            <a:r>
              <a:rPr lang="zh-TW">
                <a:solidFill>
                  <a:srgbClr val="006FB6"/>
                </a:solidFill>
                <a:latin typeface="Calibri"/>
                <a:ea typeface="Calibri"/>
                <a:cs typeface="Calibri"/>
                <a:sym typeface="Calibri"/>
              </a:rPr>
              <a:t>。 </a:t>
            </a:r>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517" name="Google Shape;1517;p13"/>
          <p:cNvSpPr txBox="1"/>
          <p:nvPr>
            <p:ph idx="4"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p>
            <a:pPr indent="-10795" lvl="0" marL="239395" marR="0" rtl="0" algn="l">
              <a:lnSpc>
                <a:spcPct val="90000"/>
              </a:lnSpc>
              <a:spcBef>
                <a:spcPts val="1000"/>
              </a:spcBef>
              <a:spcAft>
                <a:spcPts val="0"/>
              </a:spcAft>
              <a:buClr>
                <a:srgbClr val="0771BA"/>
              </a:buClr>
              <a:buSzPts val="2800"/>
              <a:buFont typeface="Arial"/>
              <a:buNone/>
            </a:pPr>
            <a:r>
              <a:rPr b="1" lang="zh-TW">
                <a:latin typeface="Calibri"/>
                <a:ea typeface="Calibri"/>
                <a:cs typeface="Calibri"/>
                <a:sym typeface="Calibri"/>
              </a:rPr>
              <a:t>成人：</a:t>
            </a:r>
            <a:r>
              <a:rPr lang="zh-TW">
                <a:solidFill>
                  <a:srgbClr val="006FB6"/>
                </a:solidFill>
                <a:latin typeface="Calibri"/>
                <a:ea typeface="Calibri"/>
                <a:cs typeface="Calibri"/>
                <a:sym typeface="Calibri"/>
              </a:rPr>
              <a:t>嗯……這是一個難詞。</a:t>
            </a:r>
            <a:endParaRPr/>
          </a:p>
          <a:p>
            <a:pPr indent="-10795" lvl="0" marL="239395"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518" name="Google Shape;1518;p13"/>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p>
            <a:pPr indent="-10795" lvl="0" marL="239395" marR="0" rtl="0" algn="l">
              <a:lnSpc>
                <a:spcPct val="90000"/>
              </a:lnSpc>
              <a:spcBef>
                <a:spcPts val="1000"/>
              </a:spcBef>
              <a:spcAft>
                <a:spcPts val="0"/>
              </a:spcAft>
              <a:buClr>
                <a:srgbClr val="0771BA"/>
              </a:buClr>
              <a:buSzPts val="2800"/>
              <a:buFont typeface="Arial"/>
              <a:buNone/>
            </a:pPr>
            <a:r>
              <a:rPr b="1" lang="zh-TW">
                <a:solidFill>
                  <a:srgbClr val="006FB6"/>
                </a:solidFill>
                <a:latin typeface="Calibri"/>
                <a:ea typeface="Calibri"/>
                <a:cs typeface="Calibri"/>
                <a:sym typeface="Calibri"/>
              </a:rPr>
              <a:t>單字 = complex</a:t>
            </a:r>
            <a:endParaRPr/>
          </a:p>
          <a:p>
            <a:pPr indent="-10795" lvl="0" marL="239395" marR="0" rtl="0" algn="l">
              <a:lnSpc>
                <a:spcPct val="90000"/>
              </a:lnSpc>
              <a:spcBef>
                <a:spcPts val="1000"/>
              </a:spcBef>
              <a:spcAft>
                <a:spcPts val="0"/>
              </a:spcAft>
              <a:buClr>
                <a:srgbClr val="0771BA"/>
              </a:buClr>
              <a:buSzPts val="2800"/>
              <a:buFont typeface="Arial"/>
              <a:buNone/>
            </a:pPr>
            <a:r>
              <a:rPr b="1" lang="zh-TW">
                <a:solidFill>
                  <a:srgbClr val="006FB6"/>
                </a:solidFill>
                <a:latin typeface="Calibri"/>
                <a:ea typeface="Calibri"/>
                <a:cs typeface="Calibri"/>
                <a:sym typeface="Calibri"/>
              </a:rPr>
              <a:t>孩子：</a:t>
            </a:r>
            <a:r>
              <a:rPr lang="zh-TW">
                <a:solidFill>
                  <a:srgbClr val="006FB6"/>
                </a:solidFill>
                <a:latin typeface="Calibri"/>
                <a:ea typeface="Calibri"/>
                <a:cs typeface="Calibri"/>
                <a:sym typeface="Calibri"/>
              </a:rPr>
              <a:t>C…oom…b... </a:t>
            </a:r>
            <a:endParaRPr/>
          </a:p>
          <a:p>
            <a:pPr indent="-10795" lvl="0" marL="239395" marR="0" rtl="0" algn="l">
              <a:lnSpc>
                <a:spcPct val="90000"/>
              </a:lnSpc>
              <a:spcBef>
                <a:spcPts val="1000"/>
              </a:spcBef>
              <a:spcAft>
                <a:spcPts val="0"/>
              </a:spcAft>
              <a:buClr>
                <a:srgbClr val="0771BA"/>
              </a:buClr>
              <a:buSzPts val="2800"/>
              <a:buFont typeface="Arial"/>
              <a:buNone/>
            </a:pPr>
            <a:r>
              <a:t/>
            </a:r>
            <a:endParaRPr>
              <a:solidFill>
                <a:srgbClr val="006FB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1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zh-TW"/>
              <a:t>發音時觀察嘴形</a:t>
            </a:r>
            <a:endParaRPr/>
          </a:p>
        </p:txBody>
      </p:sp>
      <p:sp>
        <p:nvSpPr>
          <p:cNvPr id="1524" name="Google Shape;1524;p14"/>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SzPts val="2800"/>
              <a:buNone/>
            </a:pPr>
            <a:r>
              <a:rPr lang="zh-TW">
                <a:solidFill>
                  <a:srgbClr val="006FB6"/>
                </a:solidFill>
                <a:latin typeface="Calibri"/>
                <a:ea typeface="Calibri"/>
                <a:cs typeface="Calibri"/>
                <a:sym typeface="Calibri"/>
              </a:rPr>
              <a:t>這些</a:t>
            </a:r>
            <a:r>
              <a:rPr lang="zh-TW">
                <a:solidFill>
                  <a:srgbClr val="2E75B5"/>
                </a:solidFill>
                <a:latin typeface="Calibri"/>
                <a:ea typeface="Calibri"/>
                <a:cs typeface="Calibri"/>
                <a:sym typeface="Calibri"/>
              </a:rPr>
              <a:t>發音外表和感覺有何不同？</a:t>
            </a:r>
            <a:endParaRPr/>
          </a:p>
          <a:p>
            <a:pPr indent="-228600" lvl="0" marL="457200" marR="0" rtl="0" algn="l">
              <a:lnSpc>
                <a:spcPct val="90000"/>
              </a:lnSpc>
              <a:spcBef>
                <a:spcPts val="1000"/>
              </a:spcBef>
              <a:spcAft>
                <a:spcPts val="0"/>
              </a:spcAft>
              <a:buClr>
                <a:srgbClr val="0771BA"/>
              </a:buClr>
              <a:buSzPts val="2800"/>
              <a:buFont typeface="Arial"/>
              <a:buNone/>
            </a:pPr>
            <a:r>
              <a:t/>
            </a:r>
            <a:endParaRPr>
              <a:solidFill>
                <a:srgbClr val="006FB6"/>
              </a:solidFill>
              <a:latin typeface="Calibri"/>
              <a:ea typeface="Calibri"/>
              <a:cs typeface="Calibri"/>
              <a:sym typeface="Calibri"/>
            </a:endParaRPr>
          </a:p>
        </p:txBody>
      </p:sp>
      <p:sp>
        <p:nvSpPr>
          <p:cNvPr id="1525" name="Google Shape;1525;p14"/>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zh-TW" sz="4400">
                <a:latin typeface="Calibri"/>
                <a:ea typeface="Calibri"/>
                <a:cs typeface="Calibri"/>
                <a:sym typeface="Calibri"/>
              </a:rPr>
              <a:t>A E I O U</a:t>
            </a:r>
            <a:endParaRPr/>
          </a:p>
          <a:p>
            <a:pPr indent="0" lvl="0" marL="50800" rtl="0" algn="ctr">
              <a:lnSpc>
                <a:spcPct val="90000"/>
              </a:lnSpc>
              <a:spcBef>
                <a:spcPts val="1000"/>
              </a:spcBef>
              <a:spcAft>
                <a:spcPts val="0"/>
              </a:spcAft>
              <a:buSzPts val="2800"/>
              <a:buNone/>
            </a:pPr>
            <a:r>
              <a:t/>
            </a:r>
            <a:endParaRPr b="1" sz="3200">
              <a:latin typeface="Calibri"/>
              <a:ea typeface="Calibri"/>
              <a:cs typeface="Calibri"/>
              <a:sym typeface="Calibri"/>
            </a:endParaRPr>
          </a:p>
          <a:p>
            <a:pPr indent="0" lvl="0" marL="50800" rtl="0" algn="ctr">
              <a:lnSpc>
                <a:spcPct val="90000"/>
              </a:lnSpc>
              <a:spcBef>
                <a:spcPts val="1000"/>
              </a:spcBef>
              <a:spcAft>
                <a:spcPts val="0"/>
              </a:spcAft>
              <a:buSzPts val="2800"/>
              <a:buNone/>
            </a:pPr>
            <a:r>
              <a:rPr b="1" lang="zh-TW" sz="4400">
                <a:latin typeface="Calibri"/>
                <a:ea typeface="Calibri"/>
                <a:cs typeface="Calibri"/>
                <a:sym typeface="Calibri"/>
              </a:rPr>
              <a:t>G/J</a:t>
            </a:r>
            <a:endParaRPr/>
          </a:p>
          <a:p>
            <a:pPr indent="0" lvl="0" marL="50800" rtl="0" algn="ctr">
              <a:lnSpc>
                <a:spcPct val="90000"/>
              </a:lnSpc>
              <a:spcBef>
                <a:spcPts val="1000"/>
              </a:spcBef>
              <a:spcAft>
                <a:spcPts val="0"/>
              </a:spcAft>
              <a:buSzPts val="2800"/>
              <a:buNone/>
            </a:pPr>
            <a:r>
              <a:rPr b="1" lang="zh-TW" sz="4400">
                <a:latin typeface="Calibri"/>
                <a:ea typeface="Calibri"/>
                <a:cs typeface="Calibri"/>
                <a:sym typeface="Calibri"/>
              </a:rPr>
              <a:t>T/K</a:t>
            </a:r>
            <a:endParaRPr/>
          </a:p>
          <a:p>
            <a:pPr indent="0" lvl="0" marL="50800" rtl="0" algn="ctr">
              <a:lnSpc>
                <a:spcPct val="90000"/>
              </a:lnSpc>
              <a:spcBef>
                <a:spcPts val="1000"/>
              </a:spcBef>
              <a:spcAft>
                <a:spcPts val="0"/>
              </a:spcAft>
              <a:buSzPts val="2800"/>
              <a:buNone/>
            </a:pPr>
            <a:r>
              <a:rPr b="1" lang="zh-TW" sz="4400">
                <a:latin typeface="Calibri"/>
                <a:ea typeface="Calibri"/>
                <a:cs typeface="Calibri"/>
                <a:sym typeface="Calibri"/>
              </a:rPr>
              <a:t>P/B</a:t>
            </a:r>
            <a:endParaRPr/>
          </a:p>
          <a:p>
            <a:pPr indent="0" lvl="0" marL="50800" rtl="0" algn="ctr">
              <a:lnSpc>
                <a:spcPct val="90000"/>
              </a:lnSpc>
              <a:spcBef>
                <a:spcPts val="1000"/>
              </a:spcBef>
              <a:spcAft>
                <a:spcPts val="0"/>
              </a:spcAft>
              <a:buSzPts val="2800"/>
              <a:buNone/>
            </a:pPr>
            <a:r>
              <a:rPr b="1" lang="zh-TW" sz="4400">
                <a:latin typeface="Calibri"/>
                <a:ea typeface="Calibri"/>
                <a:cs typeface="Calibri"/>
                <a:sym typeface="Calibri"/>
              </a:rPr>
              <a:t>F/V</a:t>
            </a:r>
            <a:endParaRPr/>
          </a:p>
        </p:txBody>
      </p:sp>
      <p:pic>
        <p:nvPicPr>
          <p:cNvPr descr="A close up of a logo&#10;&#10;Description automatically generated" id="1526" name="Google Shape;1526;p14"/>
          <p:cNvPicPr preferRelativeResize="0"/>
          <p:nvPr>
            <p:ph idx="3" type="pic"/>
          </p:nvPr>
        </p:nvPicPr>
        <p:blipFill rotWithShape="1">
          <a:blip r:embed="rId3">
            <a:alphaModFix/>
          </a:blip>
          <a:srcRect b="0" l="7161" r="7169" t="0"/>
          <a:stretch/>
        </p:blipFill>
        <p:spPr>
          <a:xfrm>
            <a:off x="457146" y="1057339"/>
            <a:ext cx="2514600" cy="2935224"/>
          </a:xfrm>
          <a:prstGeom prst="rect">
            <a:avLst/>
          </a:prstGeom>
          <a:noFill/>
          <a:ln>
            <a:noFill/>
          </a:ln>
        </p:spPr>
      </p:pic>
      <p:sp>
        <p:nvSpPr>
          <p:cNvPr id="1527" name="Google Shape;1527;p14"/>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06FB6"/>
              </a:buClr>
              <a:buSzPts val="2800"/>
              <a:buFont typeface="Calibri"/>
              <a:buChar char="•"/>
            </a:pPr>
            <a:r>
              <a:rPr lang="zh-TW" sz="3600">
                <a:latin typeface="Calibri"/>
                <a:ea typeface="Calibri"/>
                <a:cs typeface="Calibri"/>
                <a:sym typeface="Calibri"/>
              </a:rPr>
              <a:t>短元音</a:t>
            </a:r>
            <a:endParaRPr/>
          </a:p>
          <a:p>
            <a:pPr indent="-406400" lvl="0" marL="457200" marR="0" rtl="0" algn="l">
              <a:lnSpc>
                <a:spcPct val="90000"/>
              </a:lnSpc>
              <a:spcBef>
                <a:spcPts val="1000"/>
              </a:spcBef>
              <a:spcAft>
                <a:spcPts val="0"/>
              </a:spcAft>
              <a:buClr>
                <a:srgbClr val="006FB6"/>
              </a:buClr>
              <a:buSzPts val="2800"/>
              <a:buFont typeface="Calibri"/>
              <a:buChar char="•"/>
            </a:pPr>
            <a:r>
              <a:rPr lang="zh-TW" sz="3600">
                <a:latin typeface="Calibri"/>
                <a:ea typeface="Calibri"/>
                <a:cs typeface="Calibri"/>
                <a:sym typeface="Calibri"/>
              </a:rPr>
              <a:t>長元音 </a:t>
            </a:r>
            <a:endParaRPr/>
          </a:p>
          <a:p>
            <a:pPr indent="0" lvl="0" marL="50800" rtl="0" algn="l">
              <a:lnSpc>
                <a:spcPct val="90000"/>
              </a:lnSpc>
              <a:spcBef>
                <a:spcPts val="1000"/>
              </a:spcBef>
              <a:spcAft>
                <a:spcPts val="0"/>
              </a:spcAft>
              <a:buSzPts val="2800"/>
              <a:buNone/>
            </a:pPr>
            <a:r>
              <a:t/>
            </a:r>
            <a:endParaRPr sz="3600">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zh-TW" sz="3600">
                <a:latin typeface="Calibri"/>
                <a:ea typeface="Calibri"/>
                <a:cs typeface="Calibri"/>
                <a:sym typeface="Calibri"/>
              </a:rPr>
              <a:t>經常混淆的發音</a:t>
            </a:r>
            <a:endParaRPr/>
          </a:p>
        </p:txBody>
      </p:sp>
      <p:sp>
        <p:nvSpPr>
          <p:cNvPr id="1528" name="Google Shape;1528;p14"/>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1000"/>
              </a:spcBef>
              <a:spcAft>
                <a:spcPts val="0"/>
              </a:spcAft>
              <a:buClr>
                <a:srgbClr val="0771BA"/>
              </a:buClr>
              <a:buSzPts val="2800"/>
              <a:buFont typeface="Arial"/>
              <a:buNone/>
            </a:pPr>
            <a:r>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sp>
        <p:nvSpPr>
          <p:cNvPr id="1533" name="Google Shape;1533;p1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None/>
            </a:pPr>
            <a:r>
              <a:rPr lang="zh-TW" sz="4800">
                <a:solidFill>
                  <a:srgbClr val="006FB6"/>
                </a:solidFill>
              </a:rPr>
              <a:t>練習查看嘴巴的形狀</a:t>
            </a:r>
            <a:endParaRPr/>
          </a:p>
        </p:txBody>
      </p:sp>
      <p:sp>
        <p:nvSpPr>
          <p:cNvPr id="1534" name="Google Shape;1534;p15"/>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p>
            <a:pPr indent="-571500" lvl="0" marL="800100" rtl="0" algn="l">
              <a:lnSpc>
                <a:spcPct val="90000"/>
              </a:lnSpc>
              <a:spcBef>
                <a:spcPts val="1000"/>
              </a:spcBef>
              <a:spcAft>
                <a:spcPts val="0"/>
              </a:spcAft>
              <a:buSzPts val="4000"/>
              <a:buFont typeface="Calibri"/>
              <a:buChar char="•"/>
            </a:pPr>
            <a:r>
              <a:rPr lang="zh-TW">
                <a:latin typeface="Calibri"/>
                <a:ea typeface="Calibri"/>
                <a:cs typeface="Calibri"/>
                <a:sym typeface="Calibri"/>
              </a:rPr>
              <a:t>shop / ship</a:t>
            </a:r>
            <a:endParaRPr/>
          </a:p>
          <a:p>
            <a:pPr indent="-571500" lvl="0" marL="800100" rtl="0" algn="l">
              <a:lnSpc>
                <a:spcPct val="90000"/>
              </a:lnSpc>
              <a:spcBef>
                <a:spcPts val="1000"/>
              </a:spcBef>
              <a:spcAft>
                <a:spcPts val="0"/>
              </a:spcAft>
              <a:buSzPts val="4000"/>
              <a:buFont typeface="Calibri"/>
              <a:buChar char="•"/>
            </a:pPr>
            <a:r>
              <a:rPr lang="zh-TW">
                <a:latin typeface="Calibri"/>
                <a:ea typeface="Calibri"/>
                <a:cs typeface="Calibri"/>
                <a:sym typeface="Calibri"/>
              </a:rPr>
              <a:t>check / coat</a:t>
            </a:r>
            <a:endParaRPr/>
          </a:p>
          <a:p>
            <a:pPr indent="-571500" lvl="0" marL="800100" rtl="0" algn="l">
              <a:lnSpc>
                <a:spcPct val="90000"/>
              </a:lnSpc>
              <a:spcBef>
                <a:spcPts val="1000"/>
              </a:spcBef>
              <a:spcAft>
                <a:spcPts val="0"/>
              </a:spcAft>
              <a:buSzPts val="4000"/>
              <a:buFont typeface="Calibri"/>
              <a:buChar char="•"/>
            </a:pPr>
            <a:r>
              <a:rPr lang="zh-TW">
                <a:latin typeface="Calibri"/>
                <a:ea typeface="Calibri"/>
                <a:cs typeface="Calibri"/>
                <a:sym typeface="Calibri"/>
              </a:rPr>
              <a:t>volley / folly</a:t>
            </a:r>
            <a:endParaRPr/>
          </a:p>
          <a:p>
            <a:pPr indent="-571500" lvl="0" marL="800100" rtl="0" algn="l">
              <a:lnSpc>
                <a:spcPct val="90000"/>
              </a:lnSpc>
              <a:spcBef>
                <a:spcPts val="1000"/>
              </a:spcBef>
              <a:spcAft>
                <a:spcPts val="0"/>
              </a:spcAft>
              <a:buSzPts val="4000"/>
              <a:buFont typeface="Calibri"/>
              <a:buChar char="•"/>
            </a:pPr>
            <a:r>
              <a:rPr lang="zh-TW">
                <a:latin typeface="Calibri"/>
                <a:ea typeface="Calibri"/>
                <a:cs typeface="Calibri"/>
                <a:sym typeface="Calibri"/>
              </a:rPr>
              <a:t>peck / book</a:t>
            </a:r>
            <a:endParaRPr/>
          </a:p>
          <a:p>
            <a:pPr indent="-571500" lvl="0" marL="800100" rtl="0" algn="l">
              <a:lnSpc>
                <a:spcPct val="90000"/>
              </a:lnSpc>
              <a:spcBef>
                <a:spcPts val="1000"/>
              </a:spcBef>
              <a:spcAft>
                <a:spcPts val="0"/>
              </a:spcAft>
              <a:buSzPts val="4000"/>
              <a:buFont typeface="Calibri"/>
              <a:buChar char="•"/>
            </a:pPr>
            <a:r>
              <a:rPr lang="zh-TW">
                <a:latin typeface="Calibri"/>
                <a:ea typeface="Calibri"/>
                <a:cs typeface="Calibri"/>
                <a:sym typeface="Calibri"/>
              </a:rPr>
              <a:t>jig / gig</a:t>
            </a:r>
            <a:endParaRPr/>
          </a:p>
          <a:p>
            <a:pPr indent="-571500" lvl="0" marL="800100" rtl="0" algn="l">
              <a:lnSpc>
                <a:spcPct val="90000"/>
              </a:lnSpc>
              <a:spcBef>
                <a:spcPts val="1000"/>
              </a:spcBef>
              <a:spcAft>
                <a:spcPts val="0"/>
              </a:spcAft>
              <a:buSzPts val="4000"/>
              <a:buFont typeface="Calibri"/>
              <a:buChar char="•"/>
            </a:pPr>
            <a:r>
              <a:rPr lang="zh-TW">
                <a:latin typeface="Calibri"/>
                <a:ea typeface="Calibri"/>
                <a:cs typeface="Calibri"/>
                <a:sym typeface="Calibri"/>
              </a:rPr>
              <a:t>lean / let</a:t>
            </a:r>
            <a:endParaRPr/>
          </a:p>
          <a:p>
            <a:pPr indent="-10795" lvl="0" marL="239395" marR="0" rtl="0" algn="l">
              <a:lnSpc>
                <a:spcPct val="90000"/>
              </a:lnSpc>
              <a:spcBef>
                <a:spcPts val="1000"/>
              </a:spcBef>
              <a:spcAft>
                <a:spcPts val="0"/>
              </a:spcAft>
              <a:buClr>
                <a:srgbClr val="006FB6"/>
              </a:buClr>
              <a:buSzPts val="4000"/>
              <a:buFont typeface="Arial"/>
              <a:buNone/>
            </a:pPr>
            <a:r>
              <a:rPr lang="zh-TW">
                <a:latin typeface="Calibri"/>
                <a:ea typeface="Calibri"/>
                <a:cs typeface="Calibri"/>
                <a:sym typeface="Calibri"/>
              </a:rPr>
              <a:t> </a:t>
            </a:r>
            <a:endParaRPr/>
          </a:p>
          <a:p>
            <a:pPr indent="-10795" lvl="0" marL="239395"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a:p>
            <a:pPr indent="-10795" lvl="0" marL="239395"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0795" lvl="0" marL="239395"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0795" lvl="0" marL="239395"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0795" lvl="0" marL="239395"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p:txBody>
      </p:sp>
      <p:sp>
        <p:nvSpPr>
          <p:cNvPr id="1535" name="Google Shape;1535;p15"/>
          <p:cNvSpPr txBox="1"/>
          <p:nvPr>
            <p:ph idx="2" type="body"/>
          </p:nvPr>
        </p:nvSpPr>
        <p:spPr>
          <a:xfrm>
            <a:off x="9161888" y="3769549"/>
            <a:ext cx="2497200" cy="251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1650"/>
              <a:buFont typeface="Noto Sans Symbols"/>
              <a:buNone/>
            </a:pPr>
            <a:r>
              <a:rPr lang="zh-TW" sz="2800">
                <a:latin typeface="Calibri"/>
                <a:ea typeface="Calibri"/>
                <a:cs typeface="Calibri"/>
                <a:sym typeface="Calibri"/>
              </a:rPr>
              <a:t>您看到了什麼？描述嘴形的變化。</a:t>
            </a:r>
            <a:endParaRPr/>
          </a:p>
        </p:txBody>
      </p:sp>
      <p:pic>
        <p:nvPicPr>
          <p:cNvPr descr="A picture containing person, child, laptop, indoor&#10;&#10;Description generated with very high confidence" id="1536" name="Google Shape;1536;p15"/>
          <p:cNvPicPr preferRelativeResize="0"/>
          <p:nvPr/>
        </p:nvPicPr>
        <p:blipFill rotWithShape="1">
          <a:blip r:embed="rId3">
            <a:alphaModFix/>
          </a:blip>
          <a:srcRect b="0" l="0" r="0" t="0"/>
          <a:stretch/>
        </p:blipFill>
        <p:spPr>
          <a:xfrm>
            <a:off x="8917845" y="1376888"/>
            <a:ext cx="2985288" cy="2241567"/>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2022-04-14T10:02:29Z</dcterms:created>
  <dc:creator>Ying 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799FB5F1A78540918B9F0FAC0909869C</vt:lpwstr>
  </property>
  <property fmtid="{D5CDD505-2E9C-101B-9397-08002B2CF9AE}" pid="3" name="KSOProductBuildVer">
    <vt:lpwstr>2052-11.1.0.11365</vt:lpwstr>
  </property>
</Properties>
</file>