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37" r:id="rId4"/>
    <p:sldMasterId id="2147483738" r:id="rId5"/>
    <p:sldMasterId id="2147483739" r:id="rId6"/>
    <p:sldMasterId id="2147483740" r:id="rId7"/>
    <p:sldMasterId id="2147483741" r:id="rId8"/>
    <p:sldMasterId id="2147483742" r:id="rId9"/>
    <p:sldMasterId id="2147483743" r:id="rId10"/>
    <p:sldMasterId id="2147483744" r:id="rId11"/>
    <p:sldMasterId id="2147483745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7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6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notesMaster" Target="notesMasters/notesMaster1.xml"/><Relationship Id="rId12" Type="http://schemas.openxmlformats.org/officeDocument/2006/relationships/slideMaster" Target="slideMasters/slideMaster9.xml"/><Relationship Id="rId15" Type="http://schemas.openxmlformats.org/officeDocument/2006/relationships/slide" Target="slides/slide2.xml"/><Relationship Id="rId14" Type="http://schemas.openxmlformats.org/officeDocument/2006/relationships/slide" Target="slides/slide1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9" Type="http://schemas.openxmlformats.org/officeDocument/2006/relationships/slide" Target="slides/slide6.xml"/><Relationship Id="rId18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1" name="Google Shape;1361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3" name="Google Shape;1453;p1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0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62" name="Google Shape;1462;p1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1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2" name="Google Shape;1472;p1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p14:notes"/>
          <p:cNvSpPr/>
          <p:nvPr>
            <p:ph idx="2" type="sldImg"/>
          </p:nvPr>
        </p:nvSpPr>
        <p:spPr>
          <a:xfrm>
            <a:off x="133350" y="106363"/>
            <a:ext cx="2073275" cy="116681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1" name="Google Shape;1481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1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2" name="Google Shape;1492;p1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3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5" name="Google Shape;1505;p16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13" name="Google Shape;1513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68" name="Google Shape;1368;p2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3" name="Google Shape;1373;p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7" name="Google Shape;1387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4" name="Google Shape;1404;p6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7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7" name="Google Shape;1417;p7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8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7" name="Google Shape;1427;p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9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6" name="Google Shape;1436;p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10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5" name="Google Shape;1445;p10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7.png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2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7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20.png"/><Relationship Id="rId7" Type="http://schemas.openxmlformats.org/officeDocument/2006/relationships/image" Target="../media/image18.png"/><Relationship Id="rId8" Type="http://schemas.openxmlformats.org/officeDocument/2006/relationships/image" Target="../media/image2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25.png"/><Relationship Id="rId7" Type="http://schemas.openxmlformats.org/officeDocument/2006/relationships/image" Target="../media/image18.png"/><Relationship Id="rId8" Type="http://schemas.openxmlformats.org/officeDocument/2006/relationships/image" Target="../media/image2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7.png"/><Relationship Id="rId3" Type="http://schemas.openxmlformats.org/officeDocument/2006/relationships/image" Target="../media/image6.png"/><Relationship Id="rId4" Type="http://schemas.openxmlformats.org/officeDocument/2006/relationships/image" Target="../media/image26.png"/><Relationship Id="rId5" Type="http://schemas.openxmlformats.org/officeDocument/2006/relationships/image" Target="../media/image13.png"/><Relationship Id="rId6" Type="http://schemas.openxmlformats.org/officeDocument/2006/relationships/image" Target="../media/image28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7.png"/><Relationship Id="rId3" Type="http://schemas.openxmlformats.org/officeDocument/2006/relationships/image" Target="../media/image6.png"/><Relationship Id="rId4" Type="http://schemas.openxmlformats.org/officeDocument/2006/relationships/image" Target="../media/image26.png"/><Relationship Id="rId5" Type="http://schemas.openxmlformats.org/officeDocument/2006/relationships/image" Target="../media/image13.png"/><Relationship Id="rId6" Type="http://schemas.openxmlformats.org/officeDocument/2006/relationships/image" Target="../media/image28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7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7.png"/><Relationship Id="rId3" Type="http://schemas.openxmlformats.org/officeDocument/2006/relationships/image" Target="../media/image6.png"/><Relationship Id="rId4" Type="http://schemas.openxmlformats.org/officeDocument/2006/relationships/image" Target="../media/image26.png"/><Relationship Id="rId5" Type="http://schemas.openxmlformats.org/officeDocument/2006/relationships/image" Target="../media/image1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7.png"/><Relationship Id="rId3" Type="http://schemas.openxmlformats.org/officeDocument/2006/relationships/image" Target="../media/image6.png"/><Relationship Id="rId4" Type="http://schemas.openxmlformats.org/officeDocument/2006/relationships/image" Target="../media/image26.png"/><Relationship Id="rId5" Type="http://schemas.openxmlformats.org/officeDocument/2006/relationships/image" Target="../media/image1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7.png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7.png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3.jpg"/><Relationship Id="rId3" Type="http://schemas.openxmlformats.org/officeDocument/2006/relationships/image" Target="../media/image27.png"/><Relationship Id="rId4" Type="http://schemas.openxmlformats.org/officeDocument/2006/relationships/image" Target="../media/image6.png"/><Relationship Id="rId5" Type="http://schemas.openxmlformats.org/officeDocument/2006/relationships/image" Target="../media/image19.png"/><Relationship Id="rId6" Type="http://schemas.openxmlformats.org/officeDocument/2006/relationships/image" Target="../media/image10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9.jpg"/><Relationship Id="rId3" Type="http://schemas.openxmlformats.org/officeDocument/2006/relationships/image" Target="../media/image27.png"/><Relationship Id="rId4" Type="http://schemas.openxmlformats.org/officeDocument/2006/relationships/image" Target="../media/image6.png"/><Relationship Id="rId5" Type="http://schemas.openxmlformats.org/officeDocument/2006/relationships/image" Target="../media/image19.png"/><Relationship Id="rId6" Type="http://schemas.openxmlformats.org/officeDocument/2006/relationships/image" Target="../media/image10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20.png"/><Relationship Id="rId7" Type="http://schemas.openxmlformats.org/officeDocument/2006/relationships/image" Target="../media/image18.png"/><Relationship Id="rId8" Type="http://schemas.openxmlformats.org/officeDocument/2006/relationships/image" Target="../media/image2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30.jpg"/><Relationship Id="rId5" Type="http://schemas.openxmlformats.org/officeDocument/2006/relationships/image" Target="../media/image10.png"/><Relationship Id="rId6" Type="http://schemas.openxmlformats.org/officeDocument/2006/relationships/image" Target="../media/image25.png"/><Relationship Id="rId7" Type="http://schemas.openxmlformats.org/officeDocument/2006/relationships/image" Target="../media/image18.png"/><Relationship Id="rId8" Type="http://schemas.openxmlformats.org/officeDocument/2006/relationships/image" Target="../media/image2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7.png"/><Relationship Id="rId5" Type="http://schemas.openxmlformats.org/officeDocument/2006/relationships/image" Target="../media/image1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7.png"/><Relationship Id="rId5" Type="http://schemas.openxmlformats.org/officeDocument/2006/relationships/image" Target="../media/image15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7.png"/><Relationship Id="rId5" Type="http://schemas.openxmlformats.org/officeDocument/2006/relationships/image" Target="../media/image1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27.png"/><Relationship Id="rId5" Type="http://schemas.openxmlformats.org/officeDocument/2006/relationships/image" Target="../media/image26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7.png"/><Relationship Id="rId5" Type="http://schemas.openxmlformats.org/officeDocument/2006/relationships/image" Target="../media/image15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4.jpg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19.png"/><Relationship Id="rId6" Type="http://schemas.openxmlformats.org/officeDocument/2006/relationships/image" Target="../media/image27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7.png"/><Relationship Id="rId5" Type="http://schemas.openxmlformats.org/officeDocument/2006/relationships/image" Target="../media/image15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Relationship Id="rId3" Type="http://schemas.openxmlformats.org/officeDocument/2006/relationships/image" Target="../media/image2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7.png"/><Relationship Id="rId5" Type="http://schemas.openxmlformats.org/officeDocument/2006/relationships/image" Target="../media/image15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7.png"/><Relationship Id="rId5" Type="http://schemas.openxmlformats.org/officeDocument/2006/relationships/image" Target="../media/image15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7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10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30.jpg"/><Relationship Id="rId5" Type="http://schemas.openxmlformats.org/officeDocument/2006/relationships/image" Target="../media/image10.png"/><Relationship Id="rId6" Type="http://schemas.openxmlformats.org/officeDocument/2006/relationships/image" Target="../media/image25.png"/><Relationship Id="rId7" Type="http://schemas.openxmlformats.org/officeDocument/2006/relationships/image" Target="../media/image18.png"/><Relationship Id="rId8" Type="http://schemas.openxmlformats.org/officeDocument/2006/relationships/image" Target="../media/image24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3.jpg"/><Relationship Id="rId3" Type="http://schemas.openxmlformats.org/officeDocument/2006/relationships/image" Target="../media/image27.png"/><Relationship Id="rId4" Type="http://schemas.openxmlformats.org/officeDocument/2006/relationships/image" Target="../media/image6.png"/><Relationship Id="rId5" Type="http://schemas.openxmlformats.org/officeDocument/2006/relationships/image" Target="../media/image19.png"/><Relationship Id="rId6" Type="http://schemas.openxmlformats.org/officeDocument/2006/relationships/image" Target="../media/image10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9.jpg"/><Relationship Id="rId3" Type="http://schemas.openxmlformats.org/officeDocument/2006/relationships/image" Target="../media/image27.png"/><Relationship Id="rId4" Type="http://schemas.openxmlformats.org/officeDocument/2006/relationships/image" Target="../media/image6.png"/><Relationship Id="rId5" Type="http://schemas.openxmlformats.org/officeDocument/2006/relationships/image" Target="../media/image19.png"/><Relationship Id="rId6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7.png"/><Relationship Id="rId3" Type="http://schemas.openxmlformats.org/officeDocument/2006/relationships/image" Target="../media/image6.png"/><Relationship Id="rId4" Type="http://schemas.openxmlformats.org/officeDocument/2006/relationships/image" Target="../media/image26.png"/><Relationship Id="rId5" Type="http://schemas.openxmlformats.org/officeDocument/2006/relationships/image" Target="../media/image13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23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21.jp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7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10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7.png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20.png"/><Relationship Id="rId7" Type="http://schemas.openxmlformats.org/officeDocument/2006/relationships/image" Target="../media/image18.png"/><Relationship Id="rId8" Type="http://schemas.openxmlformats.org/officeDocument/2006/relationships/image" Target="../media/image22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25.png"/><Relationship Id="rId7" Type="http://schemas.openxmlformats.org/officeDocument/2006/relationships/image" Target="../media/image18.png"/><Relationship Id="rId8" Type="http://schemas.openxmlformats.org/officeDocument/2006/relationships/image" Target="../media/image2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7.png"/><Relationship Id="rId3" Type="http://schemas.openxmlformats.org/officeDocument/2006/relationships/image" Target="../media/image6.png"/><Relationship Id="rId4" Type="http://schemas.openxmlformats.org/officeDocument/2006/relationships/image" Target="../media/image26.png"/><Relationship Id="rId5" Type="http://schemas.openxmlformats.org/officeDocument/2006/relationships/image" Target="../media/image13.png"/><Relationship Id="rId6" Type="http://schemas.openxmlformats.org/officeDocument/2006/relationships/image" Target="../media/image28.jp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7.png"/><Relationship Id="rId3" Type="http://schemas.openxmlformats.org/officeDocument/2006/relationships/image" Target="../media/image6.png"/><Relationship Id="rId4" Type="http://schemas.openxmlformats.org/officeDocument/2006/relationships/image" Target="../media/image26.png"/><Relationship Id="rId5" Type="http://schemas.openxmlformats.org/officeDocument/2006/relationships/image" Target="../media/image13.png"/><Relationship Id="rId6" Type="http://schemas.openxmlformats.org/officeDocument/2006/relationships/image" Target="../media/image28.jp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7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10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7.png"/><Relationship Id="rId3" Type="http://schemas.openxmlformats.org/officeDocument/2006/relationships/image" Target="../media/image6.png"/><Relationship Id="rId4" Type="http://schemas.openxmlformats.org/officeDocument/2006/relationships/image" Target="../media/image26.png"/><Relationship Id="rId5" Type="http://schemas.openxmlformats.org/officeDocument/2006/relationships/image" Target="../media/image13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7.png"/><Relationship Id="rId3" Type="http://schemas.openxmlformats.org/officeDocument/2006/relationships/image" Target="../media/image6.png"/><Relationship Id="rId4" Type="http://schemas.openxmlformats.org/officeDocument/2006/relationships/image" Target="../media/image26.png"/><Relationship Id="rId5" Type="http://schemas.openxmlformats.org/officeDocument/2006/relationships/image" Target="../media/image13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7.png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7.png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7.png"/><Relationship Id="rId5" Type="http://schemas.openxmlformats.org/officeDocument/2006/relationships/image" Target="../media/image1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9.jpg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19.png"/><Relationship Id="rId6" Type="http://schemas.openxmlformats.org/officeDocument/2006/relationships/image" Target="../media/image27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png"/><Relationship Id="rId3" Type="http://schemas.openxmlformats.org/officeDocument/2006/relationships/image" Target="../media/image10.png"/><Relationship Id="rId4" Type="http://schemas.openxmlformats.org/officeDocument/2006/relationships/image" Target="../media/image19.png"/><Relationship Id="rId5" Type="http://schemas.openxmlformats.org/officeDocument/2006/relationships/image" Target="../media/image27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7.png"/><Relationship Id="rId5" Type="http://schemas.openxmlformats.org/officeDocument/2006/relationships/image" Target="../media/image15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27.png"/><Relationship Id="rId5" Type="http://schemas.openxmlformats.org/officeDocument/2006/relationships/image" Target="../media/image1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2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3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116" name="Google Shape;116;p1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7" name="Google Shape;117;p13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" name="Google Shape;118;p13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9" name="Google Shape;119;p13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0" name="Google Shape;120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1" name="Google Shape;121;p13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2" name="Google Shape;122;p13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3" name="Google Shape;123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4" name="Google Shape;124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" name="Google Shape;125;p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13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13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4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4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3" name="Google Shape;13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" name="Google Shape;135;p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" name="Google Shape;136;p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" name="Google Shape;137;p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" name="Google Shape;138;p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" name="Google Shape;13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" name="Google Shape;14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14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4" name="Google Shape;14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15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9" name="Google Shape;14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Google Shape;150;p1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" name="Google Shape;151;p1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" name="Google Shape;152;p1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3" name="Google Shape;153;p1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" name="Google Shape;154;p1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" name="Google Shape;15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7" name="Google Shape;15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16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16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16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16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16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16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16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1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8" name="Google Shape;16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1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0" name="Google Shape;170;p1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1" name="Google Shape;171;p1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2" name="Google Shape;172;p1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3" name="Google Shape;173;p1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4" name="Google Shape;17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76" name="Google Shape;17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17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17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1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Google Shape;182;p17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83" name="Google Shape;18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1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5" name="Google Shape;185;p1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6" name="Google Shape;186;p1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7" name="Google Shape;187;p1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8" name="Google Shape;188;p1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9" name="Google Shape;18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91" name="Google Shape;19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1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p1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0" name="Google Shape;200;p1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01" name="Google Shape;20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Google Shape;202;p1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1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1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5" name="Google Shape;205;p1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6" name="Google Shape;206;p1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7" name="Google Shape;20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9" name="Google Shape;20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19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6" name="Google Shape;216;p19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7" name="Google Shape;217;p19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19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19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0" name="Google Shape;220;p19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1" name="Google Shape;221;p19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1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23" name="Google Shape;22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p1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" name="Google Shape;225;p1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6" name="Google Shape;226;p1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7" name="Google Shape;227;p1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8" name="Google Shape;228;p1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9" name="Google Shape;22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1" name="Google Shape;231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4" name="Google Shape;234;p2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5" name="Google Shape;235;p2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2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7" name="Google Shape;23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9" name="Google Shape;239;p2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0" name="Google Shape;240;p2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1" name="Google Shape;24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3" name="Google Shape;243;p20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20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20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Google Shape;246;p20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7" name="Google Shape;247;p20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8" name="Google Shape;248;p20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9" name="Google Shape;249;p20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0" name="Google Shape;250;p20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51" name="Google Shape;251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2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5" name="Google Shape;255;p2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6" name="Google Shape;256;p2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7" name="Google Shape;25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p2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0" name="Google Shape;260;p2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1" name="Google Shape;26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Google Shape;263;p2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4" name="Google Shape;264;p2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5" name="Google Shape;265;p2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6" name="Google Shape;266;p2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7" name="Google Shape;267;p2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p2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Google Shape;269;p2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Google Shape;270;p2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1" name="Google Shape;271;p21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272" name="Google Shape;272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273" name="Google Shape;273;p21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p21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Google Shape;275;p21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8" name="Google Shape;278;p2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9" name="Google Shape;279;p2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0" name="Google Shape;280;p2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1" name="Google Shape;281;p2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2" name="Google Shape;282;p2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3" name="Google Shape;28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85" name="Google Shape;28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7" name="Google Shape;287;p22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22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 Figure out the word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oogle Shape;21;p4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22" name="Google Shape;22;p4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23" name="Google Shape;23;p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4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70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1" name="Google Shape;291;p2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2" name="Google Shape;292;p2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2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4" name="Google Shape;29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6" name="Google Shape;296;p2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7" name="Google Shape;297;p2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8" name="Google Shape;298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0" name="Google Shape;300;p23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23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4" name="Google Shape;304;p2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2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2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7" name="Google Shape;30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9" name="Google Shape;309;p2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0" name="Google Shape;310;p2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1" name="Google Shape;311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2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3" name="Google Shape;313;p24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24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24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6" name="Google Shape;316;p24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7" name="Google Shape;317;p24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8" name="Google Shape;318;p24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9" name="Google Shape;319;p24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2" name="Google Shape;322;p2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3" name="Google Shape;323;p2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4" name="Google Shape;324;p2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5" name="Google Shape;32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6" name="Google Shape;326;p2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7" name="Google Shape;327;p2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8" name="Google Shape;32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9" name="Google Shape;329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1" name="Google Shape;331;p25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4" name="Google Shape;334;p2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2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6" name="Google Shape;336;p2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7" name="Google Shape;337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8" name="Google Shape;338;p2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2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0" name="Google Shape;340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1" name="Google Shape;341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3" name="Google Shape;343;p2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4" name="Google Shape;344;p2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7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27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8" name="Google Shape;348;p2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9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29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29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7" name="Google Shape;357;p29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8" name="Google Shape;358;p29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29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0" name="Google Shape;360;p29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1" name="Google Shape;361;p29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2" name="Google Shape;362;p29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363" name="Google Shape;363;p29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364" name="Google Shape;364;p2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65" name="Google Shape;365;p29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66" name="Google Shape;366;p29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67" name="Google Shape;367;p29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68" name="Google Shape;368;p29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69" name="Google Shape;369;p29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370" name="Google Shape;370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1" name="Google Shape;371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372" name="Google Shape;372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375" name="Google Shape;375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30605" y="1668803"/>
            <a:ext cx="6486175" cy="432088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0"/>
          <p:cNvSpPr/>
          <p:nvPr/>
        </p:nvSpPr>
        <p:spPr>
          <a:xfrm flipH="1">
            <a:off x="3992034" y="4753267"/>
            <a:ext cx="3808179" cy="1571145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7" name="Google Shape;377;p30"/>
          <p:cNvSpPr/>
          <p:nvPr/>
        </p:nvSpPr>
        <p:spPr>
          <a:xfrm flipH="1">
            <a:off x="8159998" y="2966421"/>
            <a:ext cx="3801397" cy="1571144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78" name="Google Shape;378;p30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379" name="Google Shape;379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80" name="Google Shape;380;p30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81" name="Google Shape;381;p30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82" name="Google Shape;382;p30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83" name="Google Shape;383;p30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84" name="Google Shape;384;p30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385" name="Google Shape;385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6" name="Google Shape;386;p3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387" name="Google Shape;387;p3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8" name="Google Shape;388;p30"/>
          <p:cNvSpPr/>
          <p:nvPr/>
        </p:nvSpPr>
        <p:spPr>
          <a:xfrm flipH="1">
            <a:off x="7881053" y="4623894"/>
            <a:ext cx="3801397" cy="1571144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Google Shape;389;p30"/>
          <p:cNvSpPr/>
          <p:nvPr/>
        </p:nvSpPr>
        <p:spPr>
          <a:xfrm flipH="1">
            <a:off x="7724320" y="1307808"/>
            <a:ext cx="3206776" cy="1571145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0" name="Google Shape;390;p30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1" name="Google Shape;391;p30"/>
          <p:cNvSpPr txBox="1"/>
          <p:nvPr>
            <p:ph idx="2" type="body"/>
          </p:nvPr>
        </p:nvSpPr>
        <p:spPr>
          <a:xfrm>
            <a:off x="3610286" y="4819504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2" name="Google Shape;392;p30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3" name="Google Shape;393;p30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6" y="1760539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31"/>
          <p:cNvSpPr/>
          <p:nvPr/>
        </p:nvSpPr>
        <p:spPr>
          <a:xfrm flipH="1">
            <a:off x="264033" y="3054772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98" name="Google Shape;398;p31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399" name="Google Shape;399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00" name="Google Shape;400;p31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1" name="Google Shape;401;p31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2" name="Google Shape;402;p31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3" name="Google Shape;403;p31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04" name="Google Shape;404;p31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05" name="Google Shape;405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6" name="Google Shape;406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07" name="Google Shape;407;p3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8" name="Google Shape;408;p31"/>
          <p:cNvSpPr/>
          <p:nvPr/>
        </p:nvSpPr>
        <p:spPr>
          <a:xfrm flipH="1">
            <a:off x="2097147" y="1411024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9" name="Google Shape;409;p31"/>
          <p:cNvSpPr/>
          <p:nvPr/>
        </p:nvSpPr>
        <p:spPr>
          <a:xfrm flipH="1">
            <a:off x="429266" y="4682677"/>
            <a:ext cx="5789039" cy="139317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0" name="Google Shape;410;p31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1" name="Google Shape;411;p31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2" name="Google Shape;412;p31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2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p3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6" name="Google Shape;416;p32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7" name="Google Shape;417;p3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8" name="Google Shape;418;p32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19" name="Google Shape;419;p32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420" name="Google Shape;420;p3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21" name="Google Shape;421;p32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2" name="Google Shape;422;p32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3" name="Google Shape;423;p32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4" name="Google Shape;424;p32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5" name="Google Shape;425;p32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26" name="Google Shape;426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7" name="Google Shape;427;p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28" name="Google Shape;428;p3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29" name="Google Shape;429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23374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90398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590398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4" name="Google Shape;434;p33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6" name="Google Shape;436;p33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37" name="Google Shape;437;p33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438" name="Google Shape;438;p3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39" name="Google Shape;439;p33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0" name="Google Shape;440;p33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1" name="Google Shape;441;p33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2" name="Google Shape;442;p33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3" name="Google Shape;443;p33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44" name="Google Shape;444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5" name="Google Shape;445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46" name="Google Shape;446;p3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7" name="Google Shape;447;p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450" name="Google Shape;450;p3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Understand the stor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" name="Google Shape;30;p5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31" name="Google Shape;31;p5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32" name="Google Shape;32;p5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3" name="Google Shape;33;p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" name="Google Shape;34;p5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4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3" name="Google Shape;453;p34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4" name="Google Shape;454;p34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55" name="Google Shape;455;p34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456" name="Google Shape;456;p3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7" name="Google Shape;457;p3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65" name="Google Shape;465;p36"/>
          <p:cNvGrpSpPr/>
          <p:nvPr/>
        </p:nvGrpSpPr>
        <p:grpSpPr>
          <a:xfrm>
            <a:off x="3598397" y="6190158"/>
            <a:ext cx="8441706" cy="621572"/>
            <a:chOff x="3598397" y="6190158"/>
            <a:chExt cx="8441706" cy="621572"/>
          </a:xfrm>
        </p:grpSpPr>
        <p:cxnSp>
          <p:nvCxnSpPr>
            <p:cNvPr id="466" name="Google Shape;466;p36"/>
            <p:cNvCxnSpPr/>
            <p:nvPr/>
          </p:nvCxnSpPr>
          <p:spPr>
            <a:xfrm>
              <a:off x="9634993" y="6560687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7" name="Google Shape;467;p36"/>
            <p:cNvCxnSpPr/>
            <p:nvPr/>
          </p:nvCxnSpPr>
          <p:spPr>
            <a:xfrm>
              <a:off x="6900226" y="6562755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8" name="Google Shape;468;p36"/>
            <p:cNvCxnSpPr/>
            <p:nvPr/>
          </p:nvCxnSpPr>
          <p:spPr>
            <a:xfrm>
              <a:off x="4077699" y="6573387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69" name="Google Shape;469;p3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598397" y="622984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70" name="Google Shape;470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70222" y="6190158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1" name="Google Shape;471;p3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033506" y="6313780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2" name="Google Shape;472;p3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730173" y="6238372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3" name="Google Shape;473;p36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74" name="Google Shape;474;p36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5" name="Google Shape;475;p36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6" name="Google Shape;476;p36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7" name="Google Shape;477;p36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8" name="Google Shape;478;p36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p36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36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1" name="Google Shape;481;p36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36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1_Content with Caption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85" name="Google Shape;485;p37"/>
          <p:cNvCxnSpPr/>
          <p:nvPr/>
        </p:nvCxnSpPr>
        <p:spPr>
          <a:xfrm>
            <a:off x="9466071" y="665421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6" name="Google Shape;486;p37"/>
          <p:cNvCxnSpPr/>
          <p:nvPr/>
        </p:nvCxnSpPr>
        <p:spPr>
          <a:xfrm>
            <a:off x="6760699" y="6646728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7" name="Google Shape;487;p37"/>
          <p:cNvCxnSpPr/>
          <p:nvPr/>
        </p:nvCxnSpPr>
        <p:spPr>
          <a:xfrm>
            <a:off x="4130519" y="6654215"/>
            <a:ext cx="1963215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88" name="Google Shape;488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76650" y="625776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89" name="Google Shape;48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093734" y="6221902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8859982" y="6375558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43380" y="6298102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7"/>
          <p:cNvSpPr txBox="1"/>
          <p:nvPr>
            <p:ph idx="1" type="body"/>
          </p:nvPr>
        </p:nvSpPr>
        <p:spPr>
          <a:xfrm>
            <a:off x="500204" y="1498230"/>
            <a:ext cx="77913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3" name="Google Shape;493;p37"/>
          <p:cNvSpPr txBox="1"/>
          <p:nvPr>
            <p:ph idx="2" type="body"/>
          </p:nvPr>
        </p:nvSpPr>
        <p:spPr>
          <a:xfrm>
            <a:off x="8989084" y="3480440"/>
            <a:ext cx="3164100" cy="30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4" name="Google Shape;494;p37"/>
          <p:cNvSpPr/>
          <p:nvPr>
            <p:ph idx="3" type="pic"/>
          </p:nvPr>
        </p:nvSpPr>
        <p:spPr>
          <a:xfrm>
            <a:off x="9322541" y="1251300"/>
            <a:ext cx="2497200" cy="2139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7" name="Google Shape;497;p38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38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99" name="Google Shape;499;p38"/>
          <p:cNvGrpSpPr/>
          <p:nvPr/>
        </p:nvGrpSpPr>
        <p:grpSpPr>
          <a:xfrm flipH="1">
            <a:off x="3783480" y="6168314"/>
            <a:ext cx="8086608" cy="626186"/>
            <a:chOff x="190275" y="6196177"/>
            <a:chExt cx="8086608" cy="626186"/>
          </a:xfrm>
        </p:grpSpPr>
        <p:cxnSp>
          <p:nvCxnSpPr>
            <p:cNvPr id="500" name="Google Shape;500;p38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01" name="Google Shape;501;p38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02" name="Google Shape;502;p38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03" name="Google Shape;503;p3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04" name="Google Shape;504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5" name="Google Shape;505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6" name="Google Shape;506;p3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7" name="Google Shape;507;p38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ind Your Materials">
  <p:cSld name="1_Find Your Materials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9"/>
          <p:cNvSpPr txBox="1"/>
          <p:nvPr>
            <p:ph type="title"/>
          </p:nvPr>
        </p:nvSpPr>
        <p:spPr>
          <a:xfrm>
            <a:off x="332740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10" name="Google Shape;510;p39"/>
          <p:cNvGrpSpPr/>
          <p:nvPr/>
        </p:nvGrpSpPr>
        <p:grpSpPr>
          <a:xfrm flipH="1">
            <a:off x="3757659" y="6196177"/>
            <a:ext cx="8097437" cy="626186"/>
            <a:chOff x="179447" y="6196177"/>
            <a:chExt cx="8097437" cy="626186"/>
          </a:xfrm>
        </p:grpSpPr>
        <p:pic>
          <p:nvPicPr>
            <p:cNvPr id="511" name="Google Shape;511;p3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794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12" name="Google Shape;512;p39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3" name="Google Shape;513;p39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4" name="Google Shape;514;p39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15" name="Google Shape;515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849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6" name="Google Shape;516;p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17" name="Google Shape;517;p3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8" name="Google Shape;518;p39"/>
          <p:cNvSpPr txBox="1"/>
          <p:nvPr>
            <p:ph idx="1" type="body"/>
          </p:nvPr>
        </p:nvSpPr>
        <p:spPr>
          <a:xfrm>
            <a:off x="8967862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9" name="Google Shape;519;p39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0" name="Google Shape;520;p39"/>
          <p:cNvSpPr txBox="1"/>
          <p:nvPr>
            <p:ph idx="3" type="body"/>
          </p:nvPr>
        </p:nvSpPr>
        <p:spPr>
          <a:xfrm>
            <a:off x="142610" y="1454588"/>
            <a:ext cx="3258591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1" name="Google Shape;521;p39"/>
          <p:cNvSpPr txBox="1"/>
          <p:nvPr>
            <p:ph idx="4" type="body"/>
          </p:nvPr>
        </p:nvSpPr>
        <p:spPr>
          <a:xfrm>
            <a:off x="142609" y="2645354"/>
            <a:ext cx="3258592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2" name="Google Shape;522;p39"/>
          <p:cNvSpPr/>
          <p:nvPr>
            <p:ph idx="5" type="pic"/>
          </p:nvPr>
        </p:nvSpPr>
        <p:spPr>
          <a:xfrm>
            <a:off x="336904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0"/>
          <p:cNvSpPr txBox="1"/>
          <p:nvPr>
            <p:ph type="title"/>
          </p:nvPr>
        </p:nvSpPr>
        <p:spPr>
          <a:xfrm>
            <a:off x="3170727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25" name="Google Shape;525;p40"/>
          <p:cNvGrpSpPr/>
          <p:nvPr/>
        </p:nvGrpSpPr>
        <p:grpSpPr>
          <a:xfrm flipH="1">
            <a:off x="3722198" y="6196177"/>
            <a:ext cx="8086608" cy="626186"/>
            <a:chOff x="190275" y="6196177"/>
            <a:chExt cx="8086608" cy="626186"/>
          </a:xfrm>
        </p:grpSpPr>
        <p:cxnSp>
          <p:nvCxnSpPr>
            <p:cNvPr id="526" name="Google Shape;526;p40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7" name="Google Shape;527;p40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28" name="Google Shape;528;p40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29" name="Google Shape;529;p4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30" name="Google Shape;530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1" name="Google Shape;531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2" name="Google Shape;532;p4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3" name="Google Shape;533;p40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34" name="Google Shape;534;p40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5" name="Google Shape;535;p40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Google Shape;536;p40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7" name="Google Shape;537;p40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8" name="Google Shape;538;p40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9" name="Google Shape;539;p40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0" name="Google Shape;540;p40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1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43" name="Google Shape;543;p41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41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545" name="Google Shape;545;p41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46" name="Google Shape;546;p41"/>
          <p:cNvGrpSpPr/>
          <p:nvPr/>
        </p:nvGrpSpPr>
        <p:grpSpPr>
          <a:xfrm flipH="1">
            <a:off x="3835175" y="6137099"/>
            <a:ext cx="8086608" cy="626186"/>
            <a:chOff x="190275" y="6196177"/>
            <a:chExt cx="8086608" cy="626186"/>
          </a:xfrm>
        </p:grpSpPr>
        <p:cxnSp>
          <p:nvCxnSpPr>
            <p:cNvPr id="547" name="Google Shape;547;p41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48" name="Google Shape;548;p41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49" name="Google Shape;549;p41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50" name="Google Shape;550;p4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51" name="Google Shape;551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2" name="Google Shape;552;p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3" name="Google Shape;553;p4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4" name="Google Shape;554;p4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7" name="Google Shape;557;p42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8" name="Google Shape;558;p42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9" name="Google Shape;559;p42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60" name="Google Shape;560;p4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1" name="Google Shape;561;p4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2" name="Google Shape;562;p4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3" name="Google Shape;56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4" name="Google Shape;56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5" name="Google Shape;56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42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8" name="Google Shape;568;p42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9" name="Google Shape;569;p42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0" name="Google Shape;570;p42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3" name="Google Shape;573;p43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4" name="Google Shape;574;p43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5" name="Google Shape;575;p43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6" name="Google Shape;576;p43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77" name="Google Shape;577;p4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8" name="Google Shape;578;p4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9" name="Google Shape;579;p4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0" name="Google Shape;580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1" name="Google Shape;58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86" name="Google Shape;586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7" name="Google Shape;587;p4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8" name="Google Shape;588;p4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9" name="Google Shape;589;p4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0" name="Google Shape;59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2" name="Google Shape;592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ound like a storytell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6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0" name="Google Shape;40;p6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41" name="Google Shape;41;p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2" name="Google Shape;42;p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" name="Google Shape;43;p6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5" name="Google Shape;595;p4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6" name="Google Shape;596;p4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7" name="Google Shape;597;p4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8" name="Google Shape;598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9" name="Google Shape;599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1" name="Google Shape;601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4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04" name="Google Shape;604;p4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5" name="Google Shape;605;p4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6" name="Google Shape;606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8" name="Google Shape;608;p4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9" name="Google Shape;609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7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13" name="Google Shape;613;p4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4" name="Google Shape;614;p4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5" name="Google Shape;61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6" name="Google Shape;61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7" name="Google Shape;617;p4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8" name="Google Shape;618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47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47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622" name="Google Shape;622;p47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4" name="Google Shape;624;p48"/>
          <p:cNvCxnSpPr/>
          <p:nvPr/>
        </p:nvCxnSpPr>
        <p:spPr>
          <a:xfrm>
            <a:off x="8741578" y="2917991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5" name="Google Shape;625;p48"/>
          <p:cNvCxnSpPr/>
          <p:nvPr/>
        </p:nvCxnSpPr>
        <p:spPr>
          <a:xfrm flipH="1">
            <a:off x="6455065" y="2990983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6" name="Google Shape;626;p4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27" name="Google Shape;627;p48"/>
          <p:cNvCxnSpPr/>
          <p:nvPr/>
        </p:nvCxnSpPr>
        <p:spPr>
          <a:xfrm rot="10800000">
            <a:off x="9712000" y="65420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8" name="Google Shape;628;p48"/>
          <p:cNvCxnSpPr/>
          <p:nvPr/>
        </p:nvCxnSpPr>
        <p:spPr>
          <a:xfrm rot="10800000">
            <a:off x="7010611" y="65420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9" name="Google Shape;629;p48"/>
          <p:cNvCxnSpPr/>
          <p:nvPr/>
        </p:nvCxnSpPr>
        <p:spPr>
          <a:xfrm rot="10800000">
            <a:off x="4227564" y="6557036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0" name="Google Shape;630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3644056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31" name="Google Shape;63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335564" y="6135390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131311" y="6328033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1680552" y="619617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48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5" name="Google Shape;635;p48"/>
          <p:cNvSpPr/>
          <p:nvPr>
            <p:ph idx="2" type="pic"/>
          </p:nvPr>
        </p:nvSpPr>
        <p:spPr>
          <a:xfrm>
            <a:off x="-2140391" y="89370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36" name="Google Shape;636;p48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7" name="Google Shape;637;p48"/>
          <p:cNvSpPr/>
          <p:nvPr/>
        </p:nvSpPr>
        <p:spPr>
          <a:xfrm>
            <a:off x="7724295" y="4357531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8" name="Google Shape;638;p48"/>
          <p:cNvSpPr/>
          <p:nvPr/>
        </p:nvSpPr>
        <p:spPr>
          <a:xfrm>
            <a:off x="5164695" y="33215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9" name="Google Shape;639;p48"/>
          <p:cNvSpPr/>
          <p:nvPr/>
        </p:nvSpPr>
        <p:spPr>
          <a:xfrm>
            <a:off x="6988792" y="21953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0" name="Google Shape;640;p48"/>
          <p:cNvSpPr/>
          <p:nvPr/>
        </p:nvSpPr>
        <p:spPr>
          <a:xfrm>
            <a:off x="8923683" y="3315571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1" name="Google Shape;641;p48"/>
          <p:cNvSpPr txBox="1"/>
          <p:nvPr>
            <p:ph idx="4" type="body"/>
          </p:nvPr>
        </p:nvSpPr>
        <p:spPr>
          <a:xfrm>
            <a:off x="3775964" y="245017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2" name="Google Shape;642;p48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3" name="Google Shape;643;p48"/>
          <p:cNvSpPr txBox="1"/>
          <p:nvPr>
            <p:ph idx="6" type="body"/>
          </p:nvPr>
        </p:nvSpPr>
        <p:spPr>
          <a:xfrm>
            <a:off x="6070742" y="4864394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4" name="Google Shape;644;p48"/>
          <p:cNvSpPr txBox="1"/>
          <p:nvPr>
            <p:ph idx="7" type="body"/>
          </p:nvPr>
        </p:nvSpPr>
        <p:spPr>
          <a:xfrm>
            <a:off x="2773532" y="4471443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47" name="Google Shape;647;p49"/>
          <p:cNvCxnSpPr/>
          <p:nvPr/>
        </p:nvCxnSpPr>
        <p:spPr>
          <a:xfrm>
            <a:off x="9648500" y="655316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8" name="Google Shape;648;p49"/>
          <p:cNvCxnSpPr/>
          <p:nvPr/>
        </p:nvCxnSpPr>
        <p:spPr>
          <a:xfrm>
            <a:off x="6966904" y="65786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9" name="Google Shape;649;p49"/>
          <p:cNvCxnSpPr/>
          <p:nvPr/>
        </p:nvCxnSpPr>
        <p:spPr>
          <a:xfrm>
            <a:off x="4128032" y="65674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0" name="Google Shape;650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4542" y="6214830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51" name="Google Shape;651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1432" y="6138496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89667" y="6316925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72744" y="6244263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49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5" name="Google Shape;655;p49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56" name="Google Shape;656;p49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1_2 Reading tip with pic and conversation bubbles 1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5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4" name="Google Shape;664;p51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51"/>
          <p:cNvSpPr txBox="1"/>
          <p:nvPr>
            <p:ph idx="2" type="body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p51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, table&#10;&#10;Description generated with very high confidence" id="667" name="Google Shape;667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3255499" y="198200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68" name="Google Shape;668;p51"/>
          <p:cNvSpPr/>
          <p:nvPr/>
        </p:nvSpPr>
        <p:spPr>
          <a:xfrm flipH="1" rot="-949803">
            <a:off x="54723" y="1425980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9" name="Google Shape;669;p51"/>
          <p:cNvSpPr/>
          <p:nvPr/>
        </p:nvSpPr>
        <p:spPr>
          <a:xfrm rot="2036003">
            <a:off x="5659704" y="178531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0" name="Google Shape;670;p51"/>
          <p:cNvSpPr txBox="1"/>
          <p:nvPr>
            <p:ph idx="4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1" name="Google Shape;671;p51"/>
          <p:cNvSpPr txBox="1"/>
          <p:nvPr>
            <p:ph idx="5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72" name="Google Shape;672;p51"/>
          <p:cNvCxnSpPr/>
          <p:nvPr/>
        </p:nvCxnSpPr>
        <p:spPr>
          <a:xfrm>
            <a:off x="790944" y="6584498"/>
            <a:ext cx="2007226" cy="0"/>
          </a:xfrm>
          <a:prstGeom prst="straightConnector1">
            <a:avLst/>
          </a:prstGeom>
          <a:noFill/>
          <a:ln cap="flat" cmpd="sng" w="254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3" name="Google Shape;673;p51"/>
          <p:cNvCxnSpPr/>
          <p:nvPr/>
        </p:nvCxnSpPr>
        <p:spPr>
          <a:xfrm>
            <a:off x="3426949" y="6584498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4" name="Google Shape;674;p51"/>
          <p:cNvCxnSpPr/>
          <p:nvPr/>
        </p:nvCxnSpPr>
        <p:spPr>
          <a:xfrm>
            <a:off x="6122399" y="6584498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5" name="Google Shape;67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975" y="6216364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6" name="Google Shape;676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2798170" y="6196862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5506796" y="6323960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5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8123583" y="6168493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5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1" name="Google Shape;681;p52"/>
          <p:cNvSpPr txBox="1"/>
          <p:nvPr>
            <p:ph idx="1" type="body"/>
          </p:nvPr>
        </p:nvSpPr>
        <p:spPr>
          <a:xfrm>
            <a:off x="0" y="227488"/>
            <a:ext cx="3497400" cy="9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2" name="Google Shape;682;p52"/>
          <p:cNvSpPr txBox="1"/>
          <p:nvPr>
            <p:ph idx="2" type="body"/>
          </p:nvPr>
        </p:nvSpPr>
        <p:spPr>
          <a:xfrm>
            <a:off x="260350" y="1577975"/>
            <a:ext cx="30786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3" name="Google Shape;683;p52"/>
          <p:cNvSpPr txBox="1"/>
          <p:nvPr>
            <p:ph idx="3" type="body"/>
          </p:nvPr>
        </p:nvSpPr>
        <p:spPr>
          <a:xfrm>
            <a:off x="257516" y="3992563"/>
            <a:ext cx="30786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4" name="Google Shape;684;p52"/>
          <p:cNvSpPr txBox="1"/>
          <p:nvPr>
            <p:ph idx="4" type="body"/>
          </p:nvPr>
        </p:nvSpPr>
        <p:spPr>
          <a:xfrm>
            <a:off x="3790950" y="3396925"/>
            <a:ext cx="4094400" cy="26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85" name="Google Shape;685;p52"/>
          <p:cNvCxnSpPr/>
          <p:nvPr/>
        </p:nvCxnSpPr>
        <p:spPr>
          <a:xfrm>
            <a:off x="625319" y="6526460"/>
            <a:ext cx="2023571" cy="0"/>
          </a:xfrm>
          <a:prstGeom prst="straightConnector1">
            <a:avLst/>
          </a:prstGeom>
          <a:noFill/>
          <a:ln cap="flat" cmpd="sng" w="2540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52"/>
          <p:cNvCxnSpPr/>
          <p:nvPr/>
        </p:nvCxnSpPr>
        <p:spPr>
          <a:xfrm>
            <a:off x="3337524" y="652646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7" name="Google Shape;687;p52"/>
          <p:cNvCxnSpPr/>
          <p:nvPr/>
        </p:nvCxnSpPr>
        <p:spPr>
          <a:xfrm>
            <a:off x="6032974" y="652646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2D05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8" name="Google Shape;688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550" y="6140678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9" name="Google Shape;689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648890" y="611704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0" name="Google Shape;690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5476091" y="6234650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8057440" y="6120684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52"/>
          <p:cNvSpPr txBox="1"/>
          <p:nvPr>
            <p:ph idx="5" type="body"/>
          </p:nvPr>
        </p:nvSpPr>
        <p:spPr>
          <a:xfrm>
            <a:off x="3790950" y="1729250"/>
            <a:ext cx="8140800" cy="16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p52"/>
          <p:cNvSpPr txBox="1"/>
          <p:nvPr>
            <p:ph idx="6" type="body"/>
          </p:nvPr>
        </p:nvSpPr>
        <p:spPr>
          <a:xfrm>
            <a:off x="7885216" y="3399500"/>
            <a:ext cx="4094400" cy="26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53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96" name="Google Shape;696;p53"/>
          <p:cNvGrpSpPr/>
          <p:nvPr/>
        </p:nvGrpSpPr>
        <p:grpSpPr>
          <a:xfrm flipH="1">
            <a:off x="308142" y="6045571"/>
            <a:ext cx="8086606" cy="626186"/>
            <a:chOff x="3847875" y="6196177"/>
            <a:chExt cx="8086606" cy="626186"/>
          </a:xfrm>
        </p:grpSpPr>
        <p:cxnSp>
          <p:nvCxnSpPr>
            <p:cNvPr id="697" name="Google Shape;697;p53"/>
            <p:cNvCxnSpPr/>
            <p:nvPr/>
          </p:nvCxnSpPr>
          <p:spPr>
            <a:xfrm>
              <a:off x="66654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8" name="Google Shape;698;p53"/>
            <p:cNvCxnSpPr/>
            <p:nvPr/>
          </p:nvCxnSpPr>
          <p:spPr>
            <a:xfrm>
              <a:off x="93608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699" name="Google Shape;699;p5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00" name="Google Shape;700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01" name="Google Shape;701;p53"/>
            <p:cNvCxnSpPr/>
            <p:nvPr/>
          </p:nvCxnSpPr>
          <p:spPr>
            <a:xfrm>
              <a:off x="40294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771B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02" name="Google Shape;702;p5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478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3" name="Google Shape;703;p5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42513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4" name="Google Shape;704;p53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5" name="Google Shape;705;p53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706" name="Google Shape;706;p53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09" name="Google Shape;709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0" name="Google Shape;710;p5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5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5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3" name="Google Shape;713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5" name="Google Shape;715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54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7" name="Google Shape;717;p54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8" name="Google Shape;718;p54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9" name="Google Shape;719;p54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0" name="Google Shape;720;p54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5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23" name="Google Shape;723;p5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4" name="Google Shape;724;p5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25" name="Google Shape;725;p5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6" name="Google Shape;726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7" name="Google Shape;727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55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1" name="Google Shape;731;p55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732" name="Google Shape;732;p55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enjoy and engage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 b="7385" l="548" r="-547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7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49" name="Google Shape;49;p7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50" name="Google Shape;50;p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1" name="Google Shape;51;p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3" name="Google Shape;5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5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35" name="Google Shape;735;p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6" name="Google Shape;736;p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7" name="Google Shape;737;p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8" name="Google Shape;738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9" name="Google Shape;73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56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743" name="Google Shape;743;p56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4" name="Google Shape;744;p56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5" name="Google Shape;745;p56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5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5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50" name="Google Shape;750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1" name="Google Shape;751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2" name="Google Shape;752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3" name="Google Shape;75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4" name="Google Shape;75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p58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58" name="Google Shape;758;p58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9" name="Google Shape;759;p58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0" name="Google Shape;760;p58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1" name="Google Shape;761;p58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5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64" name="Google Shape;764;p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5" name="Google Shape;765;p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6" name="Google Shape;766;p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7" name="Google Shape;767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8" name="Google Shape;76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59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72" name="Google Shape;772;p59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3" name="Google Shape;773;p59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4" name="Google Shape;774;p59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5" name="Google Shape;775;p59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6" name="Google Shape;776;p59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7" name="Google Shape;777;p59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8" name="Google Shape;778;p59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6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1" name="Google Shape;781;p60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782" name="Google Shape;782;p6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3" name="Google Shape;783;p6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4" name="Google Shape;784;p6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5" name="Google Shape;785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6" name="Google Shape;78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60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0" name="Google Shape;790;p60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1" name="Google Shape;791;p60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2" name="Google Shape;792;p60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3" name="Google Shape;793;p60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4" name="Google Shape;794;p60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5" name="Google Shape;795;p60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6" name="Google Shape;796;p60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6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03" name="Google Shape;803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808455" y="6206803"/>
            <a:ext cx="309929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4" name="Google Shape;804;p62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5" name="Google Shape;805;p62"/>
          <p:cNvCxnSpPr/>
          <p:nvPr/>
        </p:nvCxnSpPr>
        <p:spPr>
          <a:xfrm>
            <a:off x="7859203" y="658997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6" name="Google Shape;806;p62"/>
          <p:cNvCxnSpPr/>
          <p:nvPr/>
        </p:nvCxnSpPr>
        <p:spPr>
          <a:xfrm>
            <a:off x="51731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7" name="Google Shape;807;p62"/>
          <p:cNvCxnSpPr/>
          <p:nvPr/>
        </p:nvCxnSpPr>
        <p:spPr>
          <a:xfrm>
            <a:off x="2421228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8" name="Google Shape;808;p62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9" name="Google Shape;80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7360" y="6221541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253433" y="6321949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1" name="Google Shape;811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466403" y="616506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62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3" name="Google Shape;813;p62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4" name="Google Shape;814;p62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5" name="Google Shape;815;p62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6" name="Google Shape;816;p6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7" name="Google Shape;817;p6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8" name="Google Shape;818;p62"/>
          <p:cNvSpPr txBox="1"/>
          <p:nvPr>
            <p:ph idx="7" type="body"/>
          </p:nvPr>
        </p:nvSpPr>
        <p:spPr>
          <a:xfrm>
            <a:off x="691247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9" name="Google Shape;819;p6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63"/>
          <p:cNvSpPr txBox="1"/>
          <p:nvPr>
            <p:ph idx="1" type="body"/>
          </p:nvPr>
        </p:nvSpPr>
        <p:spPr>
          <a:xfrm>
            <a:off x="1660584" y="1489803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2" name="Google Shape;822;p63"/>
          <p:cNvSpPr txBox="1"/>
          <p:nvPr>
            <p:ph idx="2" type="body"/>
          </p:nvPr>
        </p:nvSpPr>
        <p:spPr>
          <a:xfrm>
            <a:off x="1660584" y="381708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3" name="Google Shape;823;p63"/>
          <p:cNvSpPr txBox="1"/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4" name="Google Shape;824;p63"/>
          <p:cNvSpPr txBox="1"/>
          <p:nvPr>
            <p:ph idx="3" type="body"/>
          </p:nvPr>
        </p:nvSpPr>
        <p:spPr>
          <a:xfrm>
            <a:off x="1660584" y="4992080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25" name="Google Shape;825;p63"/>
          <p:cNvGrpSpPr/>
          <p:nvPr/>
        </p:nvGrpSpPr>
        <p:grpSpPr>
          <a:xfrm flipH="1">
            <a:off x="-30516" y="6196171"/>
            <a:ext cx="12233149" cy="626186"/>
            <a:chOff x="-30396" y="6196177"/>
            <a:chExt cx="12233149" cy="626186"/>
          </a:xfrm>
        </p:grpSpPr>
        <p:pic>
          <p:nvPicPr>
            <p:cNvPr id="826" name="Google Shape;826;p6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27" name="Google Shape;827;p63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28" name="Google Shape;828;p63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29" name="Google Shape;829;p63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30" name="Google Shape;830;p63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31" name="Google Shape;831;p63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32" name="Google Shape;832;p6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3" name="Google Shape;833;p6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34" name="Google Shape;834;p6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35" name="Google Shape;835;p6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6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6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2"/>
            <a:ext cx="834099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838" name="Google Shape;838;p6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1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64"/>
          <p:cNvSpPr txBox="1"/>
          <p:nvPr>
            <p:ph idx="1" type="body"/>
          </p:nvPr>
        </p:nvSpPr>
        <p:spPr>
          <a:xfrm>
            <a:off x="4588043" y="1489803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1" name="Google Shape;841;p64"/>
          <p:cNvSpPr txBox="1"/>
          <p:nvPr>
            <p:ph idx="2" type="body"/>
          </p:nvPr>
        </p:nvSpPr>
        <p:spPr>
          <a:xfrm>
            <a:off x="4588043" y="265344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2" name="Google Shape;842;p64"/>
          <p:cNvSpPr txBox="1"/>
          <p:nvPr>
            <p:ph idx="3" type="body"/>
          </p:nvPr>
        </p:nvSpPr>
        <p:spPr>
          <a:xfrm>
            <a:off x="4588043" y="381708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3" name="Google Shape;843;p64"/>
          <p:cNvSpPr txBox="1"/>
          <p:nvPr>
            <p:ph idx="4" type="body"/>
          </p:nvPr>
        </p:nvSpPr>
        <p:spPr>
          <a:xfrm>
            <a:off x="4588043" y="499208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4" name="Google Shape;844;p64"/>
          <p:cNvSpPr txBox="1"/>
          <p:nvPr>
            <p:ph idx="5" type="body"/>
          </p:nvPr>
        </p:nvSpPr>
        <p:spPr>
          <a:xfrm>
            <a:off x="691245" y="1502511"/>
            <a:ext cx="34353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5" name="Google Shape;845;p64"/>
          <p:cNvSpPr txBox="1"/>
          <p:nvPr>
            <p:ph idx="6" type="body"/>
          </p:nvPr>
        </p:nvSpPr>
        <p:spPr>
          <a:xfrm>
            <a:off x="693293" y="2653440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6" name="Google Shape;846;p64"/>
          <p:cNvSpPr txBox="1"/>
          <p:nvPr>
            <p:ph idx="7" type="body"/>
          </p:nvPr>
        </p:nvSpPr>
        <p:spPr>
          <a:xfrm>
            <a:off x="691247" y="3804369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7" name="Google Shape;847;p64"/>
          <p:cNvSpPr txBox="1"/>
          <p:nvPr>
            <p:ph idx="8" type="body"/>
          </p:nvPr>
        </p:nvSpPr>
        <p:spPr>
          <a:xfrm>
            <a:off x="691245" y="4959551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8" name="Google Shape;848;p64"/>
          <p:cNvSpPr txBox="1"/>
          <p:nvPr>
            <p:ph type="ctrTitle"/>
          </p:nvPr>
        </p:nvSpPr>
        <p:spPr>
          <a:xfrm>
            <a:off x="0" y="32084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49" name="Google Shape;849;p64"/>
          <p:cNvGrpSpPr/>
          <p:nvPr/>
        </p:nvGrpSpPr>
        <p:grpSpPr>
          <a:xfrm flipH="1">
            <a:off x="-30516" y="6196171"/>
            <a:ext cx="12233149" cy="626186"/>
            <a:chOff x="-30396" y="6196177"/>
            <a:chExt cx="12233149" cy="626186"/>
          </a:xfrm>
        </p:grpSpPr>
        <p:pic>
          <p:nvPicPr>
            <p:cNvPr id="850" name="Google Shape;850;p6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51" name="Google Shape;851;p64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52" name="Google Shape;852;p64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53" name="Google Shape;853;p64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54" name="Google Shape;854;p64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55" name="Google Shape;855;p64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56" name="Google Shape;856;p6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57" name="Google Shape;857;p6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58" name="Google Shape;858;p6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65"/>
          <p:cNvSpPr txBox="1"/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861" name="Google Shape;861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30605" y="1668803"/>
            <a:ext cx="6486175" cy="4320883"/>
          </a:xfrm>
          <a:prstGeom prst="rect">
            <a:avLst/>
          </a:prstGeom>
          <a:noFill/>
          <a:ln>
            <a:noFill/>
          </a:ln>
        </p:spPr>
      </p:pic>
      <p:sp>
        <p:nvSpPr>
          <p:cNvPr id="862" name="Google Shape;862;p65"/>
          <p:cNvSpPr/>
          <p:nvPr/>
        </p:nvSpPr>
        <p:spPr>
          <a:xfrm flipH="1">
            <a:off x="3992313" y="4753268"/>
            <a:ext cx="3807900" cy="1571100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3" name="Google Shape;863;p65"/>
          <p:cNvSpPr/>
          <p:nvPr/>
        </p:nvSpPr>
        <p:spPr>
          <a:xfrm flipH="1">
            <a:off x="8160096" y="2966421"/>
            <a:ext cx="3801300" cy="1571100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64" name="Google Shape;864;p65"/>
          <p:cNvGrpSpPr/>
          <p:nvPr/>
        </p:nvGrpSpPr>
        <p:grpSpPr>
          <a:xfrm flipH="1">
            <a:off x="-30516" y="6196174"/>
            <a:ext cx="12233149" cy="626185"/>
            <a:chOff x="-30396" y="6196177"/>
            <a:chExt cx="12233149" cy="626185"/>
          </a:xfrm>
        </p:grpSpPr>
        <p:pic>
          <p:nvPicPr>
            <p:cNvPr id="865" name="Google Shape;865;p6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66" name="Google Shape;866;p65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67" name="Google Shape;867;p65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68" name="Google Shape;868;p65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69" name="Google Shape;869;p65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70" name="Google Shape;870;p65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71" name="Google Shape;871;p6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2" name="Google Shape;872;p6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73" name="Google Shape;873;p6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4" name="Google Shape;874;p65"/>
          <p:cNvSpPr/>
          <p:nvPr/>
        </p:nvSpPr>
        <p:spPr>
          <a:xfrm flipH="1">
            <a:off x="7881151" y="4623895"/>
            <a:ext cx="3801300" cy="1571100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5" name="Google Shape;875;p65"/>
          <p:cNvSpPr/>
          <p:nvPr/>
        </p:nvSpPr>
        <p:spPr>
          <a:xfrm flipH="1">
            <a:off x="7724396" y="1307808"/>
            <a:ext cx="3206700" cy="1571100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6" name="Google Shape;876;p65"/>
          <p:cNvSpPr txBox="1"/>
          <p:nvPr>
            <p:ph idx="1" type="body"/>
          </p:nvPr>
        </p:nvSpPr>
        <p:spPr>
          <a:xfrm>
            <a:off x="1743463" y="2939667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7" name="Google Shape;877;p65"/>
          <p:cNvSpPr txBox="1"/>
          <p:nvPr>
            <p:ph idx="2" type="body"/>
          </p:nvPr>
        </p:nvSpPr>
        <p:spPr>
          <a:xfrm>
            <a:off x="3610287" y="4819504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8" name="Google Shape;878;p65"/>
          <p:cNvSpPr txBox="1"/>
          <p:nvPr>
            <p:ph idx="3" type="body"/>
          </p:nvPr>
        </p:nvSpPr>
        <p:spPr>
          <a:xfrm>
            <a:off x="240913" y="1445813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9" name="Google Shape;879;p65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1" name="Google Shape;881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7" y="1760540"/>
            <a:ext cx="5505626" cy="42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882" name="Google Shape;882;p66"/>
          <p:cNvSpPr txBox="1"/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3" name="Google Shape;883;p66"/>
          <p:cNvSpPr/>
          <p:nvPr/>
        </p:nvSpPr>
        <p:spPr>
          <a:xfrm flipH="1">
            <a:off x="264131" y="3054772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884" name="Google Shape;884;p66"/>
          <p:cNvGrpSpPr/>
          <p:nvPr/>
        </p:nvGrpSpPr>
        <p:grpSpPr>
          <a:xfrm flipH="1">
            <a:off x="-30516" y="6196174"/>
            <a:ext cx="12233149" cy="626185"/>
            <a:chOff x="-30396" y="6196177"/>
            <a:chExt cx="12233149" cy="626185"/>
          </a:xfrm>
        </p:grpSpPr>
        <p:pic>
          <p:nvPicPr>
            <p:cNvPr id="885" name="Google Shape;885;p6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86" name="Google Shape;886;p66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87" name="Google Shape;887;p66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88" name="Google Shape;888;p66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89" name="Google Shape;889;p66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90" name="Google Shape;890;p66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91" name="Google Shape;891;p6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2" name="Google Shape;892;p6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93" name="Google Shape;893;p6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94" name="Google Shape;894;p66"/>
          <p:cNvSpPr/>
          <p:nvPr/>
        </p:nvSpPr>
        <p:spPr>
          <a:xfrm flipH="1">
            <a:off x="2097245" y="1411024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5" name="Google Shape;895;p66"/>
          <p:cNvSpPr/>
          <p:nvPr/>
        </p:nvSpPr>
        <p:spPr>
          <a:xfrm flipH="1">
            <a:off x="429205" y="4682677"/>
            <a:ext cx="5789100" cy="13932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6" name="Google Shape;896;p66"/>
          <p:cNvSpPr txBox="1"/>
          <p:nvPr>
            <p:ph idx="1" type="body"/>
          </p:nvPr>
        </p:nvSpPr>
        <p:spPr>
          <a:xfrm>
            <a:off x="8450575" y="3165416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7" name="Google Shape;897;p66"/>
          <p:cNvSpPr txBox="1"/>
          <p:nvPr>
            <p:ph idx="2" type="body"/>
          </p:nvPr>
        </p:nvSpPr>
        <p:spPr>
          <a:xfrm>
            <a:off x="5816497" y="1588544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8" name="Google Shape;898;p66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7" name="Google Shape;57;p8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" name="Google Shape;59;p8"/>
          <p:cNvCxnSpPr>
            <a:endCxn id="56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" name="Google Shape;6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67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1" name="Google Shape;901;p67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60925" lIns="121900" spcFirstLastPara="1" rIns="121900" wrap="square" tIns="609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59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2" name="Google Shape;902;p67"/>
          <p:cNvSpPr txBox="1"/>
          <p:nvPr>
            <p:ph idx="2" type="body"/>
          </p:nvPr>
        </p:nvSpPr>
        <p:spPr>
          <a:xfrm>
            <a:off x="0" y="1657349"/>
            <a:ext cx="121920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609600" spcFirstLastPara="1" rIns="121900" wrap="square" tIns="60925">
            <a:noAutofit/>
          </a:bodyPr>
          <a:lstStyle>
            <a:lvl1pPr indent="-533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8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5016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43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35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903" name="Google Shape;903;p67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904" name="Google Shape;904;p67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05" name="Google Shape;905;p67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2" name="Google Shape;912;p69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913" name="Google Shape;913;p6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29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14" name="Google Shape;914;p69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15" name="Google Shape;915;p69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16" name="Google Shape;916;p69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17" name="Google Shape;917;p6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8" name="Google Shape;918;p6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19" name="Google Shape;919;p69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20" name="Google Shape;920;p69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21" name="Google Shape;921;p6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22" name="Google Shape;922;p6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3" name="Google Shape;923;p6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4" name="Google Shape;924;p69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5" name="Google Shape;925;p69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6" name="Google Shape;926;p69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7" name="Google Shape;927;p69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8" name="Google Shape;928;p69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9" name="Google Shape;929;p69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0" name="Google Shape;930;p69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1" name="Google Shape;931;p6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932" name="Google Shape;932;p69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70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5" name="Google Shape;935;p70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6" name="Google Shape;936;p70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7" name="Google Shape;937;p70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938" name="Google Shape;938;p70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939" name="Google Shape;939;p7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40" name="Google Shape;940;p70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41" name="Google Shape;941;p70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42" name="Google Shape;942;p70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43" name="Google Shape;943;p70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44" name="Google Shape;944;p70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45" name="Google Shape;945;p7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6" name="Google Shape;946;p7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947" name="Google Shape;947;p7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48" name="Google Shape;948;p70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9" name="Google Shape;949;p70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50" name="Google Shape;950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71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71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71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5" name="Google Shape;955;p71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6" name="Google Shape;956;p7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7" name="Google Shape;957;p71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58" name="Google Shape;958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9" name="Google Shape;959;p7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0" name="Google Shape;960;p7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1" name="Google Shape;961;p7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2" name="Google Shape;962;p7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3" name="Google Shape;963;p7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4" name="Google Shape;964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6" name="Google Shape;966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67" name="Google Shape;967;p71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8" name="Google Shape;968;p71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9" name="Google Shape;969;p71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0" name="Google Shape;970;p71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7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73" name="Google Shape;973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4" name="Google Shape;974;p72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5" name="Google Shape;975;p7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6" name="Google Shape;976;p7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7" name="Google Shape;977;p7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8" name="Google Shape;978;p7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9" name="Google Shape;979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1" name="Google Shape;981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82" name="Google Shape;982;p72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3" name="Google Shape;983;p72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984" name="Google Shape;984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7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7" name="Google Shape;987;p73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8" name="Google Shape;988;p73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89" name="Google Shape;989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0" name="Google Shape;990;p7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1" name="Google Shape;991;p7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2" name="Google Shape;992;p7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3" name="Google Shape;993;p7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4" name="Google Shape;994;p7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5" name="Google Shape;995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7" name="Google Shape;997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998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9" name="Google Shape;999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0" name="Google Shape;1000;p7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1" name="Google Shape;1001;p7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2" name="Google Shape;1002;p7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3" name="Google Shape;1003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4" name="Google Shape;1004;p7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5" name="Google Shape;1005;p7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6" name="Google Shape;1006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7" name="Google Shape;1007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8" name="Google Shape;1008;p7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9" name="Google Shape;1009;p74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0" name="Google Shape;1010;p74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75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3" name="Google Shape;1013;p75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4" name="Google Shape;1014;p75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5" name="Google Shape;1015;p75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6" name="Google Shape;1016;p75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7" name="Google Shape;1017;p75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8" name="Google Shape;1018;p75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9" name="Google Shape;1019;p75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0" name="Google Shape;1020;p7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21" name="Google Shape;1021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2" name="Google Shape;1022;p7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3" name="Google Shape;1023;p7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4" name="Google Shape;1024;p7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5" name="Google Shape;1025;p7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6" name="Google Shape;1026;p7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7" name="Google Shape;1027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9" name="Google Shape;1029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76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2" name="Google Shape;1032;p76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3" name="Google Shape;1033;p76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4" name="Google Shape;1034;p7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5" name="Google Shape;1035;p76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36" name="Google Shape;1036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7" name="Google Shape;1037;p7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8" name="Google Shape;1038;p7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9" name="Google Shape;1039;p7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0" name="Google Shape;1040;p7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1" name="Google Shape;1041;p7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2" name="Google Shape;1042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4" name="Google Shape;1044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5" name="Google Shape;1045;p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6" name="Google Shape;1046;p7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7" name="Google Shape;1047;p7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77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0" name="Google Shape;1050;p77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1" name="Google Shape;1051;p77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2" name="Google Shape;1052;p7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3" name="Google Shape;1053;p77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54" name="Google Shape;1054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5" name="Google Shape;1055;p7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6" name="Google Shape;1056;p7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7" name="Google Shape;1057;p7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8" name="Google Shape;1058;p7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9" name="Google Shape;1059;p7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0" name="Google Shape;1060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1" name="Google Shape;1061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62" name="Google Shape;1062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3" name="Google Shape;1063;p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4" name="Google Shape;1064;p7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5" name="Google Shape;1065;p7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0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76" name="Google Shape;76;p10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77" name="Google Shape;77;p1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8" name="Google Shape;78;p10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" name="Google Shape;79;p10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" name="Google Shape;80;p10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" name="Google Shape;81;p10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2" name="Google Shape;82;p10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3" name="Google Shape;83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5" name="Google Shape;85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6" name="Google Shape;86;p10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0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0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0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7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8" name="Google Shape;1068;p7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9" name="Google Shape;1069;p7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0" name="Google Shape;1070;p7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1" name="Google Shape;1071;p7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2" name="Google Shape;1072;p7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3" name="Google Shape;1073;p7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4" name="Google Shape;1074;p7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5" name="Google Shape;1075;p78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76" name="Google Shape;1076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7" name="Google Shape;1077;p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8" name="Google Shape;1078;p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9" name="Google Shape;1079;p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0" name="Google Shape;1080;p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1" name="Google Shape;1081;p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2" name="Google Shape;1082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3" name="Google Shape;1083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84" name="Google Shape;1084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6" name="Google Shape;1086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7" name="Google Shape;1087;p7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8" name="Google Shape;1088;p7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9" name="Google Shape;1089;p7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0" name="Google Shape;1090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1" name="Google Shape;1091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2" name="Google Shape;1092;p7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3" name="Google Shape;1093;p7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4" name="Google Shape;1094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95" name="Google Shape;1095;p7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6" name="Google Shape;1096;p7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7" name="Google Shape;1097;p79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8" name="Google Shape;1098;p79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9" name="Google Shape;1099;p79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0" name="Google Shape;1100;p79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1" name="Google Shape;1101;p79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2" name="Google Shape;1102;p79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3" name="Google Shape;1103;p79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104" name="Google Shape;1104;p7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" name="Google Shape;1106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7" name="Google Shape;1107;p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8" name="Google Shape;1108;p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9" name="Google Shape;1109;p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0" name="Google Shape;1110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1" name="Google Shape;1111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2" name="Google Shape;1112;p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3" name="Google Shape;1113;p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4" name="Google Shape;1114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5" name="Google Shape;1115;p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6" name="Google Shape;1116;p80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7" name="Google Shape;1117;p80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8" name="Google Shape;1118;p80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9" name="Google Shape;1119;p80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0" name="Google Shape;1120;p80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1" name="Google Shape;1121;p80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2" name="Google Shape;1122;p80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3" name="Google Shape;1123;p80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4" name="Google Shape;1124;p80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125" name="Google Shape;1125;p8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26" name="Google Shape;1126;p80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7" name="Google Shape;1127;p80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8" name="Google Shape;1128;p80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0" name="Google Shape;1130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1" name="Google Shape;1131;p8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2" name="Google Shape;1132;p8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3" name="Google Shape;1133;p8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4" name="Google Shape;1134;p8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5" name="Google Shape;1135;p8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36" name="Google Shape;1136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Google Shape;1137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8" name="Google Shape;1138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9" name="Google Shape;1139;p8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0" name="Google Shape;1140;p81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1" name="Google Shape;1141;p81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3" name="Google Shape;1143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4" name="Google Shape;1144;p8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5" name="Google Shape;1145;p8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6" name="Google Shape;1146;p8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7" name="Google Shape;1147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Google Shape;1148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9" name="Google Shape;1149;p8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0" name="Google Shape;1150;p8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1" name="Google Shape;1151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52" name="Google Shape;1152;p8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3" name="Google Shape;1153;p82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4" name="Google Shape;1154;p82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6" name="Google Shape;1156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7" name="Google Shape;1157;p8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8" name="Google Shape;1158;p8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9" name="Google Shape;1159;p8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0" name="Google Shape;1160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1" name="Google Shape;1161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2" name="Google Shape;1162;p8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3" name="Google Shape;1163;p8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4" name="Google Shape;1164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65" name="Google Shape;1165;p8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6" name="Google Shape;1166;p83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7" name="Google Shape;1167;p83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8" name="Google Shape;1168;p83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9" name="Google Shape;1169;p83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0" name="Google Shape;1170;p83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1" name="Google Shape;1171;p83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2" name="Google Shape;1172;p83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4" name="Google Shape;1174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5" name="Google Shape;1175;p8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6" name="Google Shape;1176;p8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7" name="Google Shape;1177;p8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8" name="Google Shape;1178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9" name="Google Shape;1179;p8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0" name="Google Shape;1180;p8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1" name="Google Shape;1181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2" name="Google Shape;1182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83" name="Google Shape;1183;p8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4" name="Google Shape;1184;p84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6" name="Google Shape;1186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7" name="Google Shape;1187;p8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8" name="Google Shape;1188;p8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9" name="Google Shape;1189;p8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0" name="Google Shape;1190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1" name="Google Shape;1191;p8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2" name="Google Shape;1192;p8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3" name="Google Shape;1193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4" name="Google Shape;1194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95" name="Google Shape;1195;p8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6" name="Google Shape;1196;p85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7" name="Google Shape;1197;p85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86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0" name="Google Shape;1200;p86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1" name="Google Shape;1201;p8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8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09" name="Google Shape;1209;p88"/>
          <p:cNvGrpSpPr/>
          <p:nvPr/>
        </p:nvGrpSpPr>
        <p:grpSpPr>
          <a:xfrm flipH="1">
            <a:off x="308142" y="6045571"/>
            <a:ext cx="8086606" cy="626186"/>
            <a:chOff x="3847875" y="6196177"/>
            <a:chExt cx="8086606" cy="626186"/>
          </a:xfrm>
        </p:grpSpPr>
        <p:cxnSp>
          <p:nvCxnSpPr>
            <p:cNvPr id="1210" name="Google Shape;1210;p88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1" name="Google Shape;1211;p88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12" name="Google Shape;1212;p8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13" name="Google Shape;1213;p8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14" name="Google Shape;1214;p88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771B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15" name="Google Shape;1215;p8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6" name="Google Shape;1216;p8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42513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7" name="Google Shape;1217;p8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8" name="Google Shape;1218;p8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19" name="Google Shape;1219;p8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t/>
            </a:r>
            <a:endParaRPr b="0" i="0" sz="1867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Google Shape;92;p11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" name="Google Shape;93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1"/>
          <p:cNvCxnSpPr>
            <a:endCxn id="91" idx="2"/>
          </p:cNvCxnSpPr>
          <p:nvPr/>
        </p:nvCxnSpPr>
        <p:spPr>
          <a:xfrm>
            <a:off x="0" y="1291200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" name="Google Shape;95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1"/>
          <p:cNvSpPr txBox="1"/>
          <p:nvPr>
            <p:ph type="title"/>
          </p:nvPr>
        </p:nvSpPr>
        <p:spPr>
          <a:xfrm>
            <a:off x="0" y="-1"/>
            <a:ext cx="9160000" cy="12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20572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3800"/>
              <a:buFont typeface="Calibri"/>
              <a:buNone/>
              <a:defRPr b="1" i="0" sz="5067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11"/>
          <p:cNvSpPr txBox="1"/>
          <p:nvPr>
            <p:ph idx="1" type="body"/>
          </p:nvPr>
        </p:nvSpPr>
        <p:spPr>
          <a:xfrm>
            <a:off x="0" y="5764437"/>
            <a:ext cx="12192000" cy="10936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0771BA"/>
              </a:buClr>
              <a:buSzPts val="33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11"/>
          <p:cNvSpPr txBox="1"/>
          <p:nvPr>
            <p:ph idx="2" type="body"/>
          </p:nvPr>
        </p:nvSpPr>
        <p:spPr>
          <a:xfrm>
            <a:off x="0" y="1657351"/>
            <a:ext cx="12192000" cy="3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900" spcFirstLastPara="1" rIns="68575" wrap="square" tIns="34275">
            <a:noAutofit/>
          </a:bodyPr>
          <a:lstStyle>
            <a:lvl1pPr indent="-400050" lvl="0" marL="457200" marR="0" rtl="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rgbClr val="0771BA"/>
              </a:buClr>
              <a:buSzPts val="27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21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86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8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2" name="Google Shape;1222;p89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3" name="Google Shape;1223;p89"/>
          <p:cNvSpPr txBox="1"/>
          <p:nvPr>
            <p:ph idx="2" type="body"/>
          </p:nvPr>
        </p:nvSpPr>
        <p:spPr>
          <a:xfrm>
            <a:off x="260350" y="1577974"/>
            <a:ext cx="3088500" cy="47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4" name="Google Shape;1224;p89"/>
          <p:cNvSpPr txBox="1"/>
          <p:nvPr>
            <p:ph idx="3" type="body"/>
          </p:nvPr>
        </p:nvSpPr>
        <p:spPr>
          <a:xfrm>
            <a:off x="3847875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25" name="Google Shape;1225;p89"/>
          <p:cNvGrpSpPr/>
          <p:nvPr/>
        </p:nvGrpSpPr>
        <p:grpSpPr>
          <a:xfrm flipH="1">
            <a:off x="354867" y="6196177"/>
            <a:ext cx="8086609" cy="626185"/>
            <a:chOff x="3847875" y="6196177"/>
            <a:chExt cx="8086609" cy="626185"/>
          </a:xfrm>
        </p:grpSpPr>
        <p:cxnSp>
          <p:nvCxnSpPr>
            <p:cNvPr id="1226" name="Google Shape;1226;p89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27" name="Google Shape;1227;p89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28" name="Google Shape;1228;p89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29" name="Google Shape;1229;p8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30" name="Google Shape;1230;p8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1" name="Google Shape;1231;p8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2" name="Google Shape;1232;p8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3" name="Google Shape;1233;p89"/>
          <p:cNvSpPr txBox="1"/>
          <p:nvPr>
            <p:ph idx="4" type="body"/>
          </p:nvPr>
        </p:nvSpPr>
        <p:spPr>
          <a:xfrm>
            <a:off x="9058038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2 Reading tip with pic and conversation bubbles 1">
    <p:spTree>
      <p:nvGrpSpPr>
        <p:cNvPr id="1234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sitting at a table&#10;&#10;Description automatically generated" id="1235" name="Google Shape;1235;p90"/>
          <p:cNvPicPr preferRelativeResize="0"/>
          <p:nvPr/>
        </p:nvPicPr>
        <p:blipFill rotWithShape="1">
          <a:blip r:embed="rId2">
            <a:alphaModFix/>
          </a:blip>
          <a:srcRect b="27809" l="13031" r="20917" t="9821"/>
          <a:stretch/>
        </p:blipFill>
        <p:spPr>
          <a:xfrm>
            <a:off x="2066781" y="3289625"/>
            <a:ext cx="4293731" cy="2702860"/>
          </a:xfrm>
          <a:prstGeom prst="rect">
            <a:avLst/>
          </a:prstGeom>
          <a:noFill/>
          <a:ln cap="flat" cmpd="sng" w="222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36" name="Google Shape;1236;p9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7" name="Google Shape;1237;p90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p90"/>
          <p:cNvSpPr txBox="1"/>
          <p:nvPr>
            <p:ph idx="2" type="body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9" name="Google Shape;1239;p90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40" name="Google Shape;1240;p90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1241" name="Google Shape;1241;p90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42" name="Google Shape;1242;p90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43" name="Google Shape;1243;p90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44" name="Google Shape;1244;p9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45" name="Google Shape;1245;p9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6" name="Google Shape;1246;p9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7" name="Google Shape;1247;p9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8" name="Google Shape;1248;p90"/>
          <p:cNvSpPr txBox="1"/>
          <p:nvPr>
            <p:ph idx="4" type="body"/>
          </p:nvPr>
        </p:nvSpPr>
        <p:spPr>
          <a:xfrm rot="-2153581">
            <a:off x="3698465" y="2197679"/>
            <a:ext cx="2558532" cy="1574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9" name="Google Shape;1249;p90"/>
          <p:cNvSpPr/>
          <p:nvPr/>
        </p:nvSpPr>
        <p:spPr>
          <a:xfrm rot="949913">
            <a:off x="4759794" y="1549933"/>
            <a:ext cx="3910333" cy="2463141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0" name="Google Shape;1250;p90"/>
          <p:cNvSpPr txBox="1"/>
          <p:nvPr>
            <p:ph idx="5" type="body"/>
          </p:nvPr>
        </p:nvSpPr>
        <p:spPr>
          <a:xfrm rot="860453">
            <a:off x="8789257" y="1869145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1" name="Google Shape;1251;p90"/>
          <p:cNvSpPr/>
          <p:nvPr/>
        </p:nvSpPr>
        <p:spPr>
          <a:xfrm flipH="1" rot="-2036101">
            <a:off x="-57472" y="1812681"/>
            <a:ext cx="3328065" cy="2381766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2" name="Google Shape;1252;p90"/>
          <p:cNvSpPr txBox="1"/>
          <p:nvPr>
            <p:ph idx="6" type="body"/>
          </p:nvPr>
        </p:nvSpPr>
        <p:spPr>
          <a:xfrm>
            <a:off x="9641043" y="5445006"/>
            <a:ext cx="25509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1_2 reading tip more options"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5" name="Google Shape;1255;p91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6" name="Google Shape;1256;p91"/>
          <p:cNvSpPr txBox="1"/>
          <p:nvPr>
            <p:ph idx="2" type="body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7" name="Google Shape;1257;p91"/>
          <p:cNvSpPr txBox="1"/>
          <p:nvPr>
            <p:ph idx="3" type="body"/>
          </p:nvPr>
        </p:nvSpPr>
        <p:spPr>
          <a:xfrm>
            <a:off x="3790950" y="1944688"/>
            <a:ext cx="43614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58" name="Google Shape;1258;p91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1259" name="Google Shape;1259;p91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60" name="Google Shape;1260;p91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61" name="Google Shape;1261;p91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62" name="Google Shape;1262;p9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63" name="Google Shape;1263;p9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4" name="Google Shape;1264;p9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5" name="Google Shape;1265;p9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66" name="Google Shape;1266;p91"/>
          <p:cNvSpPr txBox="1"/>
          <p:nvPr>
            <p:ph idx="4" type="body"/>
          </p:nvPr>
        </p:nvSpPr>
        <p:spPr>
          <a:xfrm>
            <a:off x="8420151" y="1944688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7" name="Google Shape;1267;p91"/>
          <p:cNvSpPr txBox="1"/>
          <p:nvPr>
            <p:ph idx="5" type="body"/>
          </p:nvPr>
        </p:nvSpPr>
        <p:spPr>
          <a:xfrm>
            <a:off x="8433792" y="4255294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8" name="Google Shape;1268;p91"/>
          <p:cNvSpPr/>
          <p:nvPr>
            <p:ph idx="6" type="pic"/>
          </p:nvPr>
        </p:nvSpPr>
        <p:spPr>
          <a:xfrm>
            <a:off x="328222" y="4123429"/>
            <a:ext cx="2871300" cy="249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92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71" name="Google Shape;1271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2" name="Google Shape;1272;p9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3" name="Google Shape;1273;p9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4" name="Google Shape;1274;p9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5" name="Google Shape;1275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6" name="Google Shape;1276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7" name="Google Shape;1277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78" name="Google Shape;1278;p92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9" name="Google Shape;1279;p92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0" name="Google Shape;1280;p92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1" name="Google Shape;1281;p92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2" name="Google Shape;1282;p92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9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85" name="Google Shape;1285;p9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6" name="Google Shape;1286;p9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7" name="Google Shape;1287;p9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8" name="Google Shape;1288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9" name="Google Shape;1289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0" name="Google Shape;1290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1" name="Google Shape;1291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92" name="Google Shape;1292;p93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3" name="Google Shape;1293;p93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1294" name="Google Shape;1294;p93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9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7" name="Google Shape;1297;p9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8" name="Google Shape;1298;p9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9" name="Google Shape;1299;p9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0" name="Google Shape;1300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1" name="Google Shape;1301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2" name="Google Shape;1302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3" name="Google Shape;1303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04" name="Google Shape;1304;p94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1305" name="Google Shape;1305;p94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6" name="Google Shape;1306;p94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7" name="Google Shape;1307;p94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308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95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9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12" name="Google Shape;1312;p9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3" name="Google Shape;1313;p9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4" name="Google Shape;1314;p9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5" name="Google Shape;1315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6" name="Google Shape;1316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7" name="Google Shape;1317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8" name="Google Shape;1318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19" name="Google Shape;1319;p96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20" name="Google Shape;1320;p96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1" name="Google Shape;1321;p96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2" name="Google Shape;1322;p96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3" name="Google Shape;1323;p96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97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26" name="Google Shape;1326;p9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7" name="Google Shape;1327;p9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8" name="Google Shape;1328;p9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9" name="Google Shape;1329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0" name="Google Shape;1330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" name="Google Shape;1331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2" name="Google Shape;1332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3" name="Google Shape;1333;p97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34" name="Google Shape;1334;p97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5" name="Google Shape;1335;p97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6" name="Google Shape;1336;p97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7" name="Google Shape;1337;p97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8" name="Google Shape;1338;p97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9" name="Google Shape;1339;p97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0" name="Google Shape;1340;p97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98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3" name="Google Shape;1343;p98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44" name="Google Shape;1344;p9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5" name="Google Shape;1345;p9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6" name="Google Shape;1346;p9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7" name="Google Shape;1347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8" name="Google Shape;1348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9" name="Google Shape;1349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0" name="Google Shape;1350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51" name="Google Shape;1351;p98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2" name="Google Shape;1352;p98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3" name="Google Shape;1353;p98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4" name="Google Shape;1354;p98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5" name="Google Shape;1355;p98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6" name="Google Shape;1356;p98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7" name="Google Shape;1357;p98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8" name="Google Shape;1358;p98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01" name="Google Shape;101;p12"/>
          <p:cNvGrpSpPr/>
          <p:nvPr/>
        </p:nvGrpSpPr>
        <p:grpSpPr>
          <a:xfrm flipH="1">
            <a:off x="-46438" y="6196177"/>
            <a:ext cx="12249071" cy="626186"/>
            <a:chOff x="-46438" y="6196177"/>
            <a:chExt cx="12249071" cy="626186"/>
          </a:xfrm>
        </p:grpSpPr>
        <p:pic>
          <p:nvPicPr>
            <p:cNvPr id="102" name="Google Shape;102;p1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3" name="Google Shape;103;p12"/>
            <p:cNvCxnSpPr/>
            <p:nvPr/>
          </p:nvCxnSpPr>
          <p:spPr>
            <a:xfrm>
              <a:off x="-46438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4" name="Google Shape;104;p12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5" name="Google Shape;105;p12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6" name="Google Shape;106;p12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7" name="Google Shape;107;p12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08" name="Google Shape;108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0" name="Google Shape;110;p1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12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12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13" name="Google Shape;113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805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6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theme" Target="../theme/theme9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4.xml"/><Relationship Id="rId6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theme" Target="../theme/theme7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2" Type="http://schemas.openxmlformats.org/officeDocument/2006/relationships/theme" Target="../theme/theme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8.xml"/><Relationship Id="rId6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0.xml"/><Relationship Id="rId8" Type="http://schemas.openxmlformats.org/officeDocument/2006/relationships/theme" Target="../theme/theme10.xml"/></Relationships>
</file>

<file path=ppt/slideMasters/_rels/slideMaster8.xml.rels><?xml version="1.0" encoding="UTF-8" standalone="yes"?><Relationships xmlns="http://schemas.openxmlformats.org/package/2006/relationships"><Relationship Id="rId20" Type="http://schemas.openxmlformats.org/officeDocument/2006/relationships/theme" Target="../theme/theme8.xml"/><Relationship Id="rId1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8.xml"/><Relationship Id="rId6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89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3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6" name="Google Shape;16;p3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17" name="Google Shape;17;p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" name="Google Shape;18;p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6" name="Google Shape;66;p9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7" name="Google Shape;67;p9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8" name="Google Shape;68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51" name="Google Shape;351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2" name="Google Shape;352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5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60" name="Google Shape;460;p35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1" name="Google Shape;461;p3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0166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35"/>
          <p:cNvSpPr txBox="1"/>
          <p:nvPr>
            <p:ph type="title"/>
          </p:nvPr>
        </p:nvSpPr>
        <p:spPr>
          <a:xfrm>
            <a:off x="6390052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50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659" name="Google Shape;659;p50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60" name="Google Shape;660;p50"/>
          <p:cNvSpPr txBox="1"/>
          <p:nvPr>
            <p:ph type="title"/>
          </p:nvPr>
        </p:nvSpPr>
        <p:spPr>
          <a:xfrm>
            <a:off x="3219732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61" name="Google Shape;661;p5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4189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61"/>
          <p:cNvSpPr/>
          <p:nvPr/>
        </p:nvSpPr>
        <p:spPr>
          <a:xfrm>
            <a:off x="0" y="-11085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99" name="Google Shape;799;p61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0" name="Google Shape;800;p6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500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68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08" name="Google Shape;908;p6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09" name="Google Shape;909;p68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10" name="Google Shape;910;p6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74564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87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04" name="Google Shape;1204;p87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05" name="Google Shape;1205;p87"/>
          <p:cNvSpPr txBox="1"/>
          <p:nvPr>
            <p:ph type="title"/>
          </p:nvPr>
        </p:nvSpPr>
        <p:spPr>
          <a:xfrm>
            <a:off x="3219732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6" name="Google Shape;1206;p8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4189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6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3.png"/><Relationship Id="rId4" Type="http://schemas.openxmlformats.org/officeDocument/2006/relationships/image" Target="../media/image5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6.jpg"/><Relationship Id="rId4" Type="http://schemas.openxmlformats.org/officeDocument/2006/relationships/image" Target="../media/image40.jpg"/><Relationship Id="rId5" Type="http://schemas.openxmlformats.org/officeDocument/2006/relationships/image" Target="../media/image44.jpg"/><Relationship Id="rId6" Type="http://schemas.openxmlformats.org/officeDocument/2006/relationships/image" Target="../media/image43.jpg"/><Relationship Id="rId7" Type="http://schemas.openxmlformats.org/officeDocument/2006/relationships/image" Target="../media/image4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8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99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Workshop guide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4" name="Google Shape;1364;p99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ar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Pause and see the sounds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5" name="Google Shape;1365;p99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Facilitator: 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Read notes to prepare. See English file. </a:t>
            </a:r>
            <a:endParaRPr sz="40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Amend slides if needed.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Ready the family-facing materials.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Display slide 2 as families arrive.</a:t>
            </a:r>
            <a:endParaRPr sz="40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08"/>
          <p:cNvSpPr txBox="1"/>
          <p:nvPr>
            <p:ph type="title"/>
          </p:nvPr>
        </p:nvSpPr>
        <p:spPr>
          <a:xfrm>
            <a:off x="2679433" y="-9525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ar"/>
              <a:t>ضع الأصوات معًا</a:t>
            </a:r>
            <a:endParaRPr/>
          </a:p>
        </p:txBody>
      </p:sp>
      <p:sp>
        <p:nvSpPr>
          <p:cNvPr id="1456" name="Google Shape;1456;p108"/>
          <p:cNvSpPr txBox="1"/>
          <p:nvPr>
            <p:ph idx="1" type="body"/>
          </p:nvPr>
        </p:nvSpPr>
        <p:spPr>
          <a:xfrm>
            <a:off x="8806295" y="20843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ar" u="none"/>
              <a:t>النصائح والحيل</a:t>
            </a:r>
            <a:endParaRPr/>
          </a:p>
        </p:txBody>
      </p:sp>
      <p:sp>
        <p:nvSpPr>
          <p:cNvPr id="1457" name="Google Shape;1457;p108"/>
          <p:cNvSpPr txBox="1"/>
          <p:nvPr>
            <p:ph idx="2" type="body"/>
          </p:nvPr>
        </p:nvSpPr>
        <p:spPr>
          <a:xfrm>
            <a:off x="8730094" y="1162149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>
                <a:solidFill>
                  <a:srgbClr val="006FB6"/>
                </a:solidFill>
              </a:rPr>
              <a:t>راقب فمك وهو يتحرك أسرع بينما تضع كل الأصوات معًا.</a:t>
            </a:r>
            <a:endParaRPr/>
          </a:p>
          <a:p>
            <a:pPr indent="-368300" lvl="0" marL="5715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>
                <a:solidFill>
                  <a:srgbClr val="006FB6"/>
                </a:solidFill>
              </a:rPr>
              <a:t>اقرأ الكلمة عدة مرات. اقرأ في كل مرة بسلاسة أكثر قليلاً.</a:t>
            </a:r>
            <a:endParaRPr/>
          </a:p>
        </p:txBody>
      </p:sp>
      <p:sp>
        <p:nvSpPr>
          <p:cNvPr id="1458" name="Google Shape;1458;p108"/>
          <p:cNvSpPr txBox="1"/>
          <p:nvPr>
            <p:ph idx="4" type="body"/>
          </p:nvPr>
        </p:nvSpPr>
        <p:spPr>
          <a:xfrm flipH="1" rot="2153668">
            <a:off x="6125963" y="2024783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2225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ar"/>
              <a:t>الشخص البالغ: </a:t>
            </a:r>
            <a:r>
              <a:rPr lang="ar"/>
              <a:t>الآن ضع الأصوات معًا.</a:t>
            </a:r>
            <a:endParaRPr/>
          </a:p>
          <a:p>
            <a:pPr indent="-11110" lvl="0" marL="239711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59" name="Google Shape;1459;p108"/>
          <p:cNvSpPr txBox="1"/>
          <p:nvPr>
            <p:ph idx="5" type="body"/>
          </p:nvPr>
        </p:nvSpPr>
        <p:spPr>
          <a:xfrm flipH="1" rot="-860265">
            <a:off x="523984" y="1869787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110" lvl="0" marL="239711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ar">
                <a:solidFill>
                  <a:srgbClr val="006FB6"/>
                </a:solidFill>
              </a:rPr>
              <a:t>الكلمة = </a:t>
            </a:r>
            <a:r>
              <a:rPr b="1" lang="ar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complex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1110" lvl="0" marL="239711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ar">
                <a:solidFill>
                  <a:srgbClr val="006FB6"/>
                </a:solidFill>
              </a:rPr>
              <a:t>الطفل: </a:t>
            </a:r>
            <a:r>
              <a:rPr lang="ar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Com…pl…ex</a:t>
            </a:r>
            <a:r>
              <a:rPr lang="ar">
                <a:solidFill>
                  <a:srgbClr val="006FB6"/>
                </a:solidFill>
              </a:rPr>
              <a:t> </a:t>
            </a:r>
            <a:endParaRPr/>
          </a:p>
          <a:p>
            <a:pPr indent="-11110" lvl="0" marL="239711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109"/>
          <p:cNvSpPr txBox="1"/>
          <p:nvPr>
            <p:ph type="ctrTitle"/>
          </p:nvPr>
        </p:nvSpPr>
        <p:spPr>
          <a:xfrm>
            <a:off x="4072874" y="-5297"/>
            <a:ext cx="6844519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sz="4000" u="none"/>
              <a:t>القراءة = محادثة (من مرحلة الروضة إلى الصف الأول)</a:t>
            </a:r>
            <a:endParaRPr sz="4000"/>
          </a:p>
        </p:txBody>
      </p:sp>
      <p:sp>
        <p:nvSpPr>
          <p:cNvPr id="1465" name="Google Shape;1465;p109"/>
          <p:cNvSpPr txBox="1"/>
          <p:nvPr>
            <p:ph idx="1" type="body"/>
          </p:nvPr>
        </p:nvSpPr>
        <p:spPr>
          <a:xfrm>
            <a:off x="8193438" y="3120082"/>
            <a:ext cx="3488018" cy="1236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ar">
                <a:solidFill>
                  <a:srgbClr val="006FB6"/>
                </a:solidFill>
              </a:rPr>
              <a:t>شاهد كيف يتحرك فمك عندما تقول " “cat و""sat.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466" name="Google Shape;1466;p109"/>
          <p:cNvSpPr txBox="1"/>
          <p:nvPr>
            <p:ph idx="2" type="body"/>
          </p:nvPr>
        </p:nvSpPr>
        <p:spPr>
          <a:xfrm>
            <a:off x="4332446" y="4769184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ar">
                <a:solidFill>
                  <a:srgbClr val="006FB6"/>
                </a:solidFill>
              </a:rPr>
              <a:t>كيف يتحرك فمك عندما تصدر صوت كل حرف؟</a:t>
            </a:r>
            <a:endParaRPr/>
          </a:p>
        </p:txBody>
      </p:sp>
      <p:sp>
        <p:nvSpPr>
          <p:cNvPr id="1467" name="Google Shape;1467;p109"/>
          <p:cNvSpPr txBox="1"/>
          <p:nvPr>
            <p:ph idx="3" type="body"/>
          </p:nvPr>
        </p:nvSpPr>
        <p:spPr>
          <a:xfrm>
            <a:off x="7783033" y="1514836"/>
            <a:ext cx="3084730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>
                <a:solidFill>
                  <a:srgbClr val="006FB6"/>
                </a:solidFill>
              </a:rPr>
              <a:t>كيف يتحرك فمك عندما تصدر صوت هذا الحرف؟</a:t>
            </a:r>
            <a:endParaRPr/>
          </a:p>
        </p:txBody>
      </p:sp>
      <p:sp>
        <p:nvSpPr>
          <p:cNvPr id="1468" name="Google Shape;1468;p109"/>
          <p:cNvSpPr txBox="1"/>
          <p:nvPr>
            <p:ph idx="4" type="body"/>
          </p:nvPr>
        </p:nvSpPr>
        <p:spPr>
          <a:xfrm>
            <a:off x="8259052" y="4633498"/>
            <a:ext cx="3270003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ar">
                <a:solidFill>
                  <a:srgbClr val="006FB6"/>
                </a:solidFill>
              </a:rPr>
              <a:t>ماذا تلاحظ عندما تقول كلمة  " big" و""rag؟</a:t>
            </a:r>
            <a:endParaRPr/>
          </a:p>
        </p:txBody>
      </p:sp>
      <p:pic>
        <p:nvPicPr>
          <p:cNvPr id="1469" name="Google Shape;1469;p109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 flipH="1">
            <a:off x="11192460" y="123408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110"/>
          <p:cNvSpPr txBox="1"/>
          <p:nvPr>
            <p:ph type="ctrTitle"/>
          </p:nvPr>
        </p:nvSpPr>
        <p:spPr>
          <a:xfrm>
            <a:off x="2938122" y="72838"/>
            <a:ext cx="8212501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sz="3600" u="none"/>
              <a:t>القراءة = محادثة (من الصف الثاني إلى الصف الثالث)</a:t>
            </a:r>
            <a:endParaRPr sz="3600"/>
          </a:p>
        </p:txBody>
      </p:sp>
      <p:sp>
        <p:nvSpPr>
          <p:cNvPr id="1475" name="Google Shape;1475;p110"/>
          <p:cNvSpPr txBox="1"/>
          <p:nvPr>
            <p:ph idx="1" type="body"/>
          </p:nvPr>
        </p:nvSpPr>
        <p:spPr>
          <a:xfrm>
            <a:off x="346063" y="3214578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ar">
                <a:solidFill>
                  <a:srgbClr val="006FB6"/>
                </a:solidFill>
              </a:rPr>
              <a:t>كيف يبدو نطق هاتين الكلمتين متشابهًا أو مختلفًا؟</a:t>
            </a:r>
            <a:endParaRPr/>
          </a:p>
        </p:txBody>
      </p:sp>
      <p:sp>
        <p:nvSpPr>
          <p:cNvPr id="1476" name="Google Shape;1476;p110"/>
          <p:cNvSpPr txBox="1"/>
          <p:nvPr>
            <p:ph idx="2" type="body"/>
          </p:nvPr>
        </p:nvSpPr>
        <p:spPr>
          <a:xfrm>
            <a:off x="2090072" y="1596240"/>
            <a:ext cx="3747310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>
                <a:solidFill>
                  <a:srgbClr val="006FB6"/>
                </a:solidFill>
              </a:rPr>
              <a:t>كيف يتحرك فمك عندما تنطقين كل مقطع في هذه الكلمة؟</a:t>
            </a:r>
            <a:endParaRPr/>
          </a:p>
        </p:txBody>
      </p:sp>
      <p:sp>
        <p:nvSpPr>
          <p:cNvPr id="1477" name="Google Shape;1477;p110"/>
          <p:cNvSpPr txBox="1"/>
          <p:nvPr>
            <p:ph idx="3" type="body"/>
          </p:nvPr>
        </p:nvSpPr>
        <p:spPr>
          <a:xfrm>
            <a:off x="468084" y="4814444"/>
            <a:ext cx="5627916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ar">
                <a:solidFill>
                  <a:srgbClr val="006FB6"/>
                </a:solidFill>
              </a:rPr>
              <a:t>شاهدي فمك يتحرك عندما تنطقين كل مقطع في هذه الكلمة. هل يمكنك وضع الأصوات معًا؟</a:t>
            </a:r>
            <a:endParaRPr/>
          </a:p>
        </p:txBody>
      </p:sp>
      <p:pic>
        <p:nvPicPr>
          <p:cNvPr id="1478" name="Google Shape;1478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1392347" y="164145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11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b="1" i="0" lang="ar" u="none"/>
              <a:t>الأسر التي تتحدث لغات متعددة</a:t>
            </a:r>
            <a:endParaRPr/>
          </a:p>
        </p:txBody>
      </p:sp>
      <p:pic>
        <p:nvPicPr>
          <p:cNvPr id="1484" name="Google Shape;1484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9365248" y="1540376"/>
            <a:ext cx="1437300" cy="95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5" name="Google Shape;1485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88375" y="4657540"/>
            <a:ext cx="1314173" cy="1325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6" name="Google Shape;1486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28532" y="3351319"/>
            <a:ext cx="2374900" cy="6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7" name="Google Shape;1487;p111"/>
          <p:cNvSpPr txBox="1"/>
          <p:nvPr/>
        </p:nvSpPr>
        <p:spPr>
          <a:xfrm>
            <a:off x="883185" y="1611751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None/>
            </a:pPr>
            <a:r>
              <a:rPr b="0" i="0" lang="ar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استخدم دليلاً لمراجعة علامات الترقيم المستخدمة في اللغة الإنجليزية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111"/>
          <p:cNvSpPr txBox="1"/>
          <p:nvPr/>
        </p:nvSpPr>
        <p:spPr>
          <a:xfrm>
            <a:off x="644295" y="3360259"/>
            <a:ext cx="7671300" cy="7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None/>
            </a:pPr>
            <a:r>
              <a:rPr b="0" i="0" lang="ar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تقسيم الكلمات إلى أجزاء للمساعدة في نطق كلمات غير معروفة.</a:t>
            </a:r>
            <a:r>
              <a:rPr b="0" i="0" lang="ar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9" name="Google Shape;1489;p111"/>
          <p:cNvSpPr txBox="1"/>
          <p:nvPr/>
        </p:nvSpPr>
        <p:spPr>
          <a:xfrm>
            <a:off x="644295" y="4744408"/>
            <a:ext cx="7671300" cy="79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None/>
            </a:pPr>
            <a:r>
              <a:rPr b="0" i="0" lang="ar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المقارنة والربط بين لغتك الأم واللغة الإنجليزية.</a:t>
            </a:r>
            <a:r>
              <a:rPr b="0" i="0" lang="ar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32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3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112"/>
          <p:cNvSpPr txBox="1"/>
          <p:nvPr>
            <p:ph type="ctrTitle"/>
          </p:nvPr>
        </p:nvSpPr>
        <p:spPr>
          <a:xfrm>
            <a:off x="-34290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وقت التدرب</a:t>
            </a:r>
            <a:endParaRPr/>
          </a:p>
        </p:txBody>
      </p:sp>
      <p:sp>
        <p:nvSpPr>
          <p:cNvPr id="1495" name="Google Shape;1495;p112"/>
          <p:cNvSpPr txBox="1"/>
          <p:nvPr>
            <p:ph idx="1" type="body"/>
          </p:nvPr>
        </p:nvSpPr>
        <p:spPr>
          <a:xfrm>
            <a:off x="6764025" y="1583975"/>
            <a:ext cx="4067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 sz="2800"/>
              <a:t>اختر كلمة مخادعة.</a:t>
            </a:r>
            <a:endParaRPr/>
          </a:p>
        </p:txBody>
      </p:sp>
      <p:sp>
        <p:nvSpPr>
          <p:cNvPr id="1496" name="Google Shape;1496;p112"/>
          <p:cNvSpPr txBox="1"/>
          <p:nvPr>
            <p:ph idx="2" type="body"/>
          </p:nvPr>
        </p:nvSpPr>
        <p:spPr>
          <a:xfrm>
            <a:off x="6942950" y="2801800"/>
            <a:ext cx="39621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 sz="2800"/>
              <a:t>راقب فمك وهو ينطق كل صوت.</a:t>
            </a:r>
            <a:endParaRPr/>
          </a:p>
        </p:txBody>
      </p:sp>
      <p:sp>
        <p:nvSpPr>
          <p:cNvPr id="1497" name="Google Shape;1497;p112"/>
          <p:cNvSpPr txBox="1"/>
          <p:nvPr>
            <p:ph idx="3" type="body"/>
          </p:nvPr>
        </p:nvSpPr>
        <p:spPr>
          <a:xfrm>
            <a:off x="6646475" y="4015260"/>
            <a:ext cx="4249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 sz="2800"/>
              <a:t>اجمع الكلمة ببعضها.</a:t>
            </a:r>
            <a:endParaRPr/>
          </a:p>
        </p:txBody>
      </p:sp>
      <p:sp>
        <p:nvSpPr>
          <p:cNvPr id="1498" name="Google Shape;1498;p112"/>
          <p:cNvSpPr txBox="1"/>
          <p:nvPr>
            <p:ph idx="4" type="body"/>
          </p:nvPr>
        </p:nvSpPr>
        <p:spPr>
          <a:xfrm>
            <a:off x="11049021" y="142039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i="0" lang="ar" sz="6475" u="none"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9" name="Google Shape;1499;p112"/>
          <p:cNvSpPr txBox="1"/>
          <p:nvPr>
            <p:ph idx="5" type="body"/>
          </p:nvPr>
        </p:nvSpPr>
        <p:spPr>
          <a:xfrm>
            <a:off x="11049021" y="379676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i="0" lang="ar" sz="6475" u="none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0" name="Google Shape;1500;p112"/>
          <p:cNvSpPr txBox="1"/>
          <p:nvPr>
            <p:ph idx="7" type="body"/>
          </p:nvPr>
        </p:nvSpPr>
        <p:spPr>
          <a:xfrm>
            <a:off x="11049021" y="263531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i="0" lang="ar" sz="6475" u="none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1" name="Google Shape;1501;p112"/>
          <p:cNvSpPr txBox="1"/>
          <p:nvPr>
            <p:ph idx="13" type="body"/>
          </p:nvPr>
        </p:nvSpPr>
        <p:spPr>
          <a:xfrm>
            <a:off x="4544175" y="1420397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0" i="0" lang="ar" sz="3000" u="none"/>
              <a:t>استدعني عندما يكون لديك سؤال!</a:t>
            </a:r>
            <a:endParaRPr/>
          </a:p>
        </p:txBody>
      </p:sp>
      <p:pic>
        <p:nvPicPr>
          <p:cNvPr id="1502" name="Google Shape;1502;p112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366552" y="1420397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6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113"/>
          <p:cNvSpPr txBox="1"/>
          <p:nvPr>
            <p:ph type="title"/>
          </p:nvPr>
        </p:nvSpPr>
        <p:spPr>
          <a:xfrm>
            <a:off x="2981277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ar" sz="4200">
                <a:latin typeface="Calibri"/>
                <a:ea typeface="Calibri"/>
                <a:cs typeface="Calibri"/>
                <a:sym typeface="Calibri"/>
              </a:rPr>
              <a:t>تأمل</a:t>
            </a:r>
            <a:r>
              <a:rPr b="1" i="0" lang="ar" u="none"/>
              <a:t> </a:t>
            </a:r>
            <a:endParaRPr/>
          </a:p>
        </p:txBody>
      </p:sp>
      <p:sp>
        <p:nvSpPr>
          <p:cNvPr id="1508" name="Google Shape;1508;p113"/>
          <p:cNvSpPr txBox="1"/>
          <p:nvPr>
            <p:ph idx="1" type="body"/>
          </p:nvPr>
        </p:nvSpPr>
        <p:spPr>
          <a:xfrm>
            <a:off x="457146" y="1992348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450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هل لديك أي أسئلة بشأن النصيحة الخاصة بالقراءة؟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تحدث مع طفلك واسأله: هل نحن مستعدون لتجربة هذه النصيحة الخاصة بالقراءة في المنزل؟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يرجى مشاركة طريقة القيام بذلك في المنزل.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None/>
            </a:pPr>
            <a:r>
              <a:t/>
            </a:r>
            <a:endParaRPr/>
          </a:p>
        </p:txBody>
      </p:sp>
      <p:sp>
        <p:nvSpPr>
          <p:cNvPr id="1509" name="Google Shape;1509;p113"/>
          <p:cNvSpPr txBox="1"/>
          <p:nvPr>
            <p:ph idx="3" type="body"/>
          </p:nvPr>
        </p:nvSpPr>
        <p:spPr>
          <a:xfrm>
            <a:off x="9020342" y="394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b="0" i="0" lang="ar" u="none"/>
              <a:t>سيساعد سؤالك شخصًا آخر في الغرفة.</a:t>
            </a:r>
            <a:endParaRPr/>
          </a:p>
        </p:txBody>
      </p:sp>
      <p:pic>
        <p:nvPicPr>
          <p:cNvPr descr="A close up of a logo&#10;&#10;Description automatically generated" id="1510" name="Google Shape;1510;p113"/>
          <p:cNvPicPr preferRelativeResize="0"/>
          <p:nvPr/>
        </p:nvPicPr>
        <p:blipFill rotWithShape="1">
          <a:blip r:embed="rId3">
            <a:alphaModFix/>
          </a:blip>
          <a:srcRect b="0" l="6933" r="6932" t="0"/>
          <a:stretch/>
        </p:blipFill>
        <p:spPr>
          <a:xfrm>
            <a:off x="9329146" y="73138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114"/>
          <p:cNvSpPr txBox="1"/>
          <p:nvPr>
            <p:ph type="title"/>
          </p:nvPr>
        </p:nvSpPr>
        <p:spPr>
          <a:xfrm>
            <a:off x="6096000" y="0"/>
            <a:ext cx="573996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ar" u="none"/>
              <a:t>يرجى تقديم الآراء والملاحظات</a:t>
            </a:r>
            <a:endParaRPr/>
          </a:p>
        </p:txBody>
      </p:sp>
      <p:pic>
        <p:nvPicPr>
          <p:cNvPr id="1516" name="Google Shape;1516;p1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 flipH="1">
            <a:off x="393352" y="1298240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17" name="Google Shape;1517;p114"/>
          <p:cNvSpPr txBox="1"/>
          <p:nvPr>
            <p:ph idx="1" type="body"/>
          </p:nvPr>
        </p:nvSpPr>
        <p:spPr>
          <a:xfrm>
            <a:off x="393352" y="3895136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b="0" i="0" lang="ar" u="none"/>
              <a:t>مساهماتك تحسّن وقتنا معًا.</a:t>
            </a:r>
            <a:endParaRPr/>
          </a:p>
          <a:p>
            <a:pPr indent="0" lvl="0" marL="571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518" name="Google Shape;1518;p11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6563170" y="10707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9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100"/>
          <p:cNvSpPr txBox="1"/>
          <p:nvPr>
            <p:ph type="title"/>
          </p:nvPr>
        </p:nvSpPr>
        <p:spPr>
          <a:xfrm>
            <a:off x="2331712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ar" sz="4400"/>
              <a:t>توقف لبرهة ولاحظ الأصوات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101"/>
          <p:cNvSpPr txBox="1"/>
          <p:nvPr>
            <p:ph idx="1" type="body"/>
          </p:nvPr>
        </p:nvSpPr>
        <p:spPr>
          <a:xfrm>
            <a:off x="6791383" y="15660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الترحيب</a:t>
            </a:r>
            <a:endParaRPr/>
          </a:p>
        </p:txBody>
      </p:sp>
      <p:sp>
        <p:nvSpPr>
          <p:cNvPr id="1376" name="Google Shape;1376;p101"/>
          <p:cNvSpPr txBox="1"/>
          <p:nvPr>
            <p:ph idx="3" type="body"/>
          </p:nvPr>
        </p:nvSpPr>
        <p:spPr>
          <a:xfrm>
            <a:off x="69564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نصيحة للقراءة</a:t>
            </a:r>
            <a:endParaRPr/>
          </a:p>
        </p:txBody>
      </p:sp>
      <p:sp>
        <p:nvSpPr>
          <p:cNvPr id="1377" name="Google Shape;1377;p101"/>
          <p:cNvSpPr txBox="1"/>
          <p:nvPr>
            <p:ph idx="4" type="body"/>
          </p:nvPr>
        </p:nvSpPr>
        <p:spPr>
          <a:xfrm>
            <a:off x="69310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وقت الممارسة</a:t>
            </a:r>
            <a:endParaRPr/>
          </a:p>
        </p:txBody>
      </p:sp>
      <p:sp>
        <p:nvSpPr>
          <p:cNvPr id="1378" name="Google Shape;1378;p101"/>
          <p:cNvSpPr txBox="1"/>
          <p:nvPr>
            <p:ph type="ctrTitle"/>
          </p:nvPr>
        </p:nvSpPr>
        <p:spPr>
          <a:xfrm>
            <a:off x="7921869" y="0"/>
            <a:ext cx="39751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جدول الأعمال</a:t>
            </a:r>
            <a:endParaRPr/>
          </a:p>
        </p:txBody>
      </p:sp>
      <p:sp>
        <p:nvSpPr>
          <p:cNvPr id="1379" name="Google Shape;1379;p101"/>
          <p:cNvSpPr txBox="1"/>
          <p:nvPr>
            <p:ph idx="5" type="body"/>
          </p:nvPr>
        </p:nvSpPr>
        <p:spPr>
          <a:xfrm>
            <a:off x="66770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التفكُّر والمستجدات</a:t>
            </a:r>
            <a:endParaRPr/>
          </a:p>
        </p:txBody>
      </p:sp>
      <p:pic>
        <p:nvPicPr>
          <p:cNvPr id="1380" name="Google Shape;1380;p101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06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1" name="Google Shape;1381;p101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918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2" name="Google Shape;1382;p101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747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3" name="Google Shape;1383;p101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420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4" name="Google Shape;1384;p10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4762" y="1542556"/>
            <a:ext cx="5444200" cy="456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102"/>
          <p:cNvSpPr txBox="1"/>
          <p:nvPr>
            <p:ph idx="1" type="body"/>
          </p:nvPr>
        </p:nvSpPr>
        <p:spPr>
          <a:xfrm>
            <a:off x="9431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90" name="Google Shape;1390;p102"/>
          <p:cNvSpPr txBox="1"/>
          <p:nvPr>
            <p:ph idx="2" type="body"/>
          </p:nvPr>
        </p:nvSpPr>
        <p:spPr>
          <a:xfrm>
            <a:off x="9431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91" name="Google Shape;1391;p102"/>
          <p:cNvSpPr txBox="1"/>
          <p:nvPr>
            <p:ph idx="3" type="body"/>
          </p:nvPr>
        </p:nvSpPr>
        <p:spPr>
          <a:xfrm>
            <a:off x="9431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92" name="Google Shape;1392;p102"/>
          <p:cNvSpPr txBox="1"/>
          <p:nvPr>
            <p:ph idx="4" type="body"/>
          </p:nvPr>
        </p:nvSpPr>
        <p:spPr>
          <a:xfrm>
            <a:off x="9431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93" name="Google Shape;1393;p102"/>
          <p:cNvSpPr txBox="1"/>
          <p:nvPr>
            <p:ph idx="5" type="body"/>
          </p:nvPr>
        </p:nvSpPr>
        <p:spPr>
          <a:xfrm>
            <a:off x="76103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مستعدًا.</a:t>
            </a:r>
            <a:endParaRPr/>
          </a:p>
        </p:txBody>
      </p:sp>
      <p:sp>
        <p:nvSpPr>
          <p:cNvPr id="1394" name="Google Shape;1394;p102"/>
          <p:cNvSpPr txBox="1"/>
          <p:nvPr>
            <p:ph idx="6" type="body"/>
          </p:nvPr>
        </p:nvSpPr>
        <p:spPr>
          <a:xfrm>
            <a:off x="76123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حاضرًا.</a:t>
            </a:r>
            <a:endParaRPr/>
          </a:p>
        </p:txBody>
      </p:sp>
      <p:sp>
        <p:nvSpPr>
          <p:cNvPr id="1395" name="Google Shape;1395;p102"/>
          <p:cNvSpPr txBox="1"/>
          <p:nvPr>
            <p:ph idx="7" type="body"/>
          </p:nvPr>
        </p:nvSpPr>
        <p:spPr>
          <a:xfrm>
            <a:off x="76103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مهذبًا.</a:t>
            </a:r>
            <a:endParaRPr/>
          </a:p>
        </p:txBody>
      </p:sp>
      <p:sp>
        <p:nvSpPr>
          <p:cNvPr id="1396" name="Google Shape;1396;p102"/>
          <p:cNvSpPr txBox="1"/>
          <p:nvPr>
            <p:ph idx="8" type="body"/>
          </p:nvPr>
        </p:nvSpPr>
        <p:spPr>
          <a:xfrm>
            <a:off x="76103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اطرح أسئلة.</a:t>
            </a:r>
            <a:endParaRPr/>
          </a:p>
        </p:txBody>
      </p:sp>
      <p:sp>
        <p:nvSpPr>
          <p:cNvPr id="1397" name="Google Shape;1397;p102"/>
          <p:cNvSpPr txBox="1"/>
          <p:nvPr>
            <p:ph type="ctrTitle"/>
          </p:nvPr>
        </p:nvSpPr>
        <p:spPr>
          <a:xfrm>
            <a:off x="3406638" y="32084"/>
            <a:ext cx="84074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توجيهات ورشة العمل</a:t>
            </a:r>
            <a:endParaRPr/>
          </a:p>
        </p:txBody>
      </p:sp>
      <p:pic>
        <p:nvPicPr>
          <p:cNvPr descr="Icon&#10;&#10;Description automatically generated" id="1398" name="Google Shape;1398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713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99" name="Google Shape;1399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713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00" name="Google Shape;1400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713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01" name="Google Shape;1401;p1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991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103"/>
          <p:cNvSpPr txBox="1"/>
          <p:nvPr>
            <p:ph type="title"/>
          </p:nvPr>
        </p:nvSpPr>
        <p:spPr>
          <a:xfrm>
            <a:off x="3191971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>
                <a:solidFill>
                  <a:srgbClr val="006FB6"/>
                </a:solidFill>
              </a:rPr>
              <a:t>توقف لبرهة ولاحظ الأصوات</a:t>
            </a:r>
            <a:endParaRPr/>
          </a:p>
        </p:txBody>
      </p:sp>
      <p:sp>
        <p:nvSpPr>
          <p:cNvPr id="1407" name="Google Shape;1407;p103"/>
          <p:cNvSpPr txBox="1"/>
          <p:nvPr>
            <p:ph idx="1" type="body"/>
          </p:nvPr>
        </p:nvSpPr>
        <p:spPr>
          <a:xfrm>
            <a:off x="555150" y="4839900"/>
            <a:ext cx="2497200" cy="21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b="0" i="0" lang="ar" u="none"/>
              <a:t>اتصال العقل والجسم مهم للقراءة.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408" name="Google Shape;1408;p10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999" y="1220216"/>
            <a:ext cx="2377500" cy="3482008"/>
          </a:xfrm>
          <a:prstGeom prst="rect">
            <a:avLst/>
          </a:prstGeom>
          <a:noFill/>
          <a:ln>
            <a:noFill/>
          </a:ln>
        </p:spPr>
      </p:pic>
      <p:sp>
        <p:nvSpPr>
          <p:cNvPr id="1409" name="Google Shape;1409;p103"/>
          <p:cNvSpPr txBox="1"/>
          <p:nvPr>
            <p:ph idx="3" type="title"/>
          </p:nvPr>
        </p:nvSpPr>
        <p:spPr>
          <a:xfrm>
            <a:off x="10773150" y="241547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i="0" lang="ar" u="none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0" name="Google Shape;1410;p103"/>
          <p:cNvSpPr txBox="1"/>
          <p:nvPr>
            <p:ph idx="5" type="title"/>
          </p:nvPr>
        </p:nvSpPr>
        <p:spPr>
          <a:xfrm>
            <a:off x="10773150" y="356756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i="0" lang="ar" u="none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1" name="Google Shape;1411;p103"/>
          <p:cNvSpPr txBox="1"/>
          <p:nvPr>
            <p:ph idx="6" type="body"/>
          </p:nvPr>
        </p:nvSpPr>
        <p:spPr>
          <a:xfrm>
            <a:off x="6046200" y="13122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اختر كلمة مخادعة.</a:t>
            </a:r>
            <a:endParaRPr/>
          </a:p>
        </p:txBody>
      </p:sp>
      <p:sp>
        <p:nvSpPr>
          <p:cNvPr id="1412" name="Google Shape;1412;p103"/>
          <p:cNvSpPr txBox="1"/>
          <p:nvPr>
            <p:ph idx="7" type="body"/>
          </p:nvPr>
        </p:nvSpPr>
        <p:spPr>
          <a:xfrm>
            <a:off x="6046200" y="24345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راقب فمك وهو ينطق كل صوت.</a:t>
            </a:r>
            <a:endParaRPr/>
          </a:p>
        </p:txBody>
      </p:sp>
      <p:sp>
        <p:nvSpPr>
          <p:cNvPr id="1413" name="Google Shape;1413;p103"/>
          <p:cNvSpPr txBox="1"/>
          <p:nvPr>
            <p:ph idx="8" type="body"/>
          </p:nvPr>
        </p:nvSpPr>
        <p:spPr>
          <a:xfrm>
            <a:off x="6046188" y="35866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اجمع الكلمة ببعضها. </a:t>
            </a:r>
            <a:endParaRPr/>
          </a:p>
        </p:txBody>
      </p:sp>
      <p:sp>
        <p:nvSpPr>
          <p:cNvPr id="1414" name="Google Shape;1414;p103"/>
          <p:cNvSpPr txBox="1"/>
          <p:nvPr>
            <p:ph idx="13" type="title"/>
          </p:nvPr>
        </p:nvSpPr>
        <p:spPr>
          <a:xfrm>
            <a:off x="10773150" y="129315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i="0" lang="ar" u="none"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8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10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تفقد مصطلحات معرفة القراءة والكتابة</a:t>
            </a:r>
            <a:endParaRPr/>
          </a:p>
        </p:txBody>
      </p:sp>
      <p:sp>
        <p:nvSpPr>
          <p:cNvPr id="1420" name="Google Shape;1420;p104"/>
          <p:cNvSpPr txBox="1"/>
          <p:nvPr>
            <p:ph idx="1" type="body"/>
          </p:nvPr>
        </p:nvSpPr>
        <p:spPr>
          <a:xfrm>
            <a:off x="511350" y="1451699"/>
            <a:ext cx="7184850" cy="14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0000" lnSpcReduction="20000"/>
          </a:bodyPr>
          <a:lstStyle/>
          <a:p>
            <a:pPr indent="0" lvl="0" marL="0" rtl="1" algn="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34375"/>
              <a:buNone/>
            </a:pPr>
            <a:r>
              <a:rPr b="0" i="0" lang="ar" u="none"/>
              <a:t>يتم استخدام صوت الحرف المتحرك الطويل عندما تقول اسم الحرف المتحرك نفسه (a و e و i و o و u). يحدث ذلك في معظم الأوقات عندما يكون الحرف الأخير من الكلمة هو "e" مثل الكلمات lake و scene و kite و rode و cute و huge</a:t>
            </a:r>
            <a:endParaRPr/>
          </a:p>
        </p:txBody>
      </p:sp>
      <p:sp>
        <p:nvSpPr>
          <p:cNvPr id="1421" name="Google Shape;1421;p104"/>
          <p:cNvSpPr txBox="1"/>
          <p:nvPr>
            <p:ph idx="3" type="body"/>
          </p:nvPr>
        </p:nvSpPr>
        <p:spPr>
          <a:xfrm>
            <a:off x="511350" y="3248825"/>
            <a:ext cx="7205400" cy="141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7500" lnSpcReduction="20000"/>
          </a:bodyPr>
          <a:lstStyle/>
          <a:p>
            <a:pPr indent="0" lvl="0" marL="0" rtl="1" algn="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34375"/>
              <a:buNone/>
            </a:pPr>
            <a:r>
              <a:rPr b="0" i="0" lang="ar" u="none"/>
              <a:t>تختلف أصوات الحروف المتحركة القصيرة لكل حرف متحرك (a و e و i و o و u) وتكون أسرع أو "مقطوعة". يحدث ذلك عندما تنتهي الكلمة بحرف ساكن مثل cat و well و trip و cot و cut و pass و cuff</a:t>
            </a:r>
            <a:endParaRPr/>
          </a:p>
        </p:txBody>
      </p:sp>
      <p:sp>
        <p:nvSpPr>
          <p:cNvPr id="1422" name="Google Shape;1422;p104"/>
          <p:cNvSpPr txBox="1"/>
          <p:nvPr>
            <p:ph idx="4" type="body"/>
          </p:nvPr>
        </p:nvSpPr>
        <p:spPr>
          <a:xfrm>
            <a:off x="511342" y="49539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031"/>
              <a:buNone/>
            </a:pPr>
            <a:r>
              <a:rPr b="0" i="0" lang="ar" sz="2300" u="none"/>
              <a:t>تتطور أنماط الحروف المتحركة القصيرة والطويلة وتهجئتها من قواعد بسيطة لتهجئة أصوات الحروف إلى قواعد أكثر تعقيدًا حيث تصبح الكلمات أطول (تحتوي على مقاطع صوتية أكثر) وأكثر تعقيدًا.</a:t>
            </a:r>
            <a:endParaRPr sz="2300"/>
          </a:p>
        </p:txBody>
      </p:sp>
      <p:sp>
        <p:nvSpPr>
          <p:cNvPr id="1423" name="Google Shape;1423;p104"/>
          <p:cNvSpPr txBox="1"/>
          <p:nvPr>
            <p:ph idx="5" type="body"/>
          </p:nvPr>
        </p:nvSpPr>
        <p:spPr>
          <a:xfrm>
            <a:off x="8254095" y="1712061"/>
            <a:ext cx="3423555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ar" u="none"/>
              <a:t>صوت الحرف المتحرك الطويل</a:t>
            </a:r>
            <a:endParaRPr b="1"/>
          </a:p>
        </p:txBody>
      </p:sp>
      <p:sp>
        <p:nvSpPr>
          <p:cNvPr id="1424" name="Google Shape;1424;p104"/>
          <p:cNvSpPr txBox="1"/>
          <p:nvPr>
            <p:ph idx="7" type="body"/>
          </p:nvPr>
        </p:nvSpPr>
        <p:spPr>
          <a:xfrm>
            <a:off x="8254096" y="401391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ar" u="none"/>
              <a:t>صوت الحرف المتحرك القصير</a:t>
            </a:r>
            <a:endParaRPr b="1"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105"/>
          <p:cNvSpPr txBox="1"/>
          <p:nvPr>
            <p:ph type="title"/>
          </p:nvPr>
        </p:nvSpPr>
        <p:spPr>
          <a:xfrm>
            <a:off x="2679433" y="17145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b="1" i="0" lang="ar" u="none"/>
              <a:t>توقف لبرهة عند كلمة مخادعة </a:t>
            </a:r>
            <a:endParaRPr/>
          </a:p>
        </p:txBody>
      </p:sp>
      <p:sp>
        <p:nvSpPr>
          <p:cNvPr id="1430" name="Google Shape;1430;p105"/>
          <p:cNvSpPr txBox="1"/>
          <p:nvPr>
            <p:ph idx="1" type="body"/>
          </p:nvPr>
        </p:nvSpPr>
        <p:spPr>
          <a:xfrm>
            <a:off x="8806295" y="20843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ar" u="none"/>
              <a:t>النصائح والحيل</a:t>
            </a:r>
            <a:endParaRPr/>
          </a:p>
        </p:txBody>
      </p:sp>
      <p:sp>
        <p:nvSpPr>
          <p:cNvPr id="1431" name="Google Shape;1431;p105"/>
          <p:cNvSpPr txBox="1"/>
          <p:nvPr>
            <p:ph idx="2" type="body"/>
          </p:nvPr>
        </p:nvSpPr>
        <p:spPr>
          <a:xfrm>
            <a:off x="8730094" y="1162149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u="none">
                <a:solidFill>
                  <a:srgbClr val="006FB6"/>
                </a:solidFill>
              </a:rPr>
              <a:t>اختر كلمة تكون:</a:t>
            </a:r>
            <a:endParaRPr>
              <a:solidFill>
                <a:srgbClr val="006FB6"/>
              </a:solidFill>
            </a:endParaRPr>
          </a:p>
          <a:p>
            <a:pPr indent="-571500" lvl="0" marL="5715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ar" u="none">
                <a:solidFill>
                  <a:srgbClr val="006FB6"/>
                </a:solidFill>
              </a:rPr>
              <a:t>يقرأها طفلك باستخدام أصوات خاطئة.</a:t>
            </a:r>
            <a:endParaRPr/>
          </a:p>
          <a:p>
            <a:pPr indent="-571500" lvl="0" marL="5715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ar" u="none">
                <a:solidFill>
                  <a:srgbClr val="006FB6"/>
                </a:solidFill>
              </a:rPr>
              <a:t>من المرجح أن ير</a:t>
            </a:r>
            <a:r>
              <a:rPr b="0" i="0" lang="ar" u="non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اها</a:t>
            </a:r>
            <a:r>
              <a:rPr b="0" i="0" lang="ar" u="none">
                <a:solidFill>
                  <a:srgbClr val="006FB6"/>
                </a:solidFill>
              </a:rPr>
              <a:t> طفلك مرة أخرى.</a:t>
            </a:r>
            <a:endParaRPr>
              <a:solidFill>
                <a:srgbClr val="006FB6"/>
              </a:solidFill>
            </a:endParaRPr>
          </a:p>
          <a:p>
            <a:pPr indent="-571500" lvl="0" marL="5715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ar" u="none">
                <a:solidFill>
                  <a:srgbClr val="006FB6"/>
                </a:solidFill>
              </a:rPr>
              <a:t>لها عدة أصوات تتطابق مع الحروف. </a:t>
            </a:r>
            <a:endParaRPr/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32" name="Google Shape;1432;p105"/>
          <p:cNvSpPr txBox="1"/>
          <p:nvPr>
            <p:ph idx="4" type="body"/>
          </p:nvPr>
        </p:nvSpPr>
        <p:spPr>
          <a:xfrm flipH="1" rot="2153668">
            <a:off x="6125963" y="2024783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110" lvl="0" marL="239711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ar" u="none"/>
              <a:t>الشخص البالغ: </a:t>
            </a:r>
            <a:r>
              <a:rPr b="0" i="0" lang="ar" u="none">
                <a:solidFill>
                  <a:srgbClr val="006FB6"/>
                </a:solidFill>
              </a:rPr>
              <a:t>همم... ها هي كلمة مخادعة.</a:t>
            </a:r>
            <a:endParaRPr/>
          </a:p>
          <a:p>
            <a:pPr indent="-11110" lvl="0" marL="239711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33" name="Google Shape;1433;p105"/>
          <p:cNvSpPr txBox="1"/>
          <p:nvPr>
            <p:ph idx="5" type="body"/>
          </p:nvPr>
        </p:nvSpPr>
        <p:spPr>
          <a:xfrm flipH="1" rot="-860265">
            <a:off x="523984" y="1869787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110" lvl="0" marL="239711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ar" u="none">
                <a:solidFill>
                  <a:srgbClr val="006FB6"/>
                </a:solidFill>
              </a:rPr>
              <a:t>الكلمة = </a:t>
            </a:r>
            <a:r>
              <a:rPr b="1" i="0" lang="ar" u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complex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1110" lvl="0" marL="239711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i="0" lang="ar" u="none">
                <a:solidFill>
                  <a:srgbClr val="006FB6"/>
                </a:solidFill>
              </a:rPr>
              <a:t>الطفل: </a:t>
            </a:r>
            <a:r>
              <a:rPr lang="ar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C…oom…b</a:t>
            </a:r>
            <a:r>
              <a:rPr lang="ar">
                <a:solidFill>
                  <a:srgbClr val="006FB6"/>
                </a:solidFill>
              </a:rPr>
              <a:t>...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7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106"/>
          <p:cNvSpPr txBox="1"/>
          <p:nvPr>
            <p:ph type="title"/>
          </p:nvPr>
        </p:nvSpPr>
        <p:spPr>
          <a:xfrm>
            <a:off x="275563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ar" sz="4000"/>
              <a:t>راقب فمك وهو ينطق كل صوت</a:t>
            </a:r>
            <a:endParaRPr/>
          </a:p>
        </p:txBody>
      </p:sp>
      <p:sp>
        <p:nvSpPr>
          <p:cNvPr id="1439" name="Google Shape;1439;p106"/>
          <p:cNvSpPr txBox="1"/>
          <p:nvPr>
            <p:ph idx="2" type="body"/>
          </p:nvPr>
        </p:nvSpPr>
        <p:spPr>
          <a:xfrm>
            <a:off x="8823846" y="3749675"/>
            <a:ext cx="30786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ar">
                <a:solidFill>
                  <a:srgbClr val="006FB6"/>
                </a:solidFill>
              </a:rPr>
              <a:t>كيف تبدو هذه الأصوات وتنطق بشكل مختلف؟</a:t>
            </a:r>
            <a:endParaRPr/>
          </a:p>
          <a:p>
            <a:pPr indent="-50800" lvl="0" marL="2286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صورة مقربة لشعار&#10;&#10;يُستحدث الوصف تلقائيًا" id="1440" name="Google Shape;1440;p106"/>
          <p:cNvPicPr preferRelativeResize="0"/>
          <p:nvPr/>
        </p:nvPicPr>
        <p:blipFill rotWithShape="1">
          <a:blip r:embed="rId3">
            <a:alphaModFix/>
          </a:blip>
          <a:srcRect b="0" l="7161" r="7169" t="0"/>
          <a:stretch/>
        </p:blipFill>
        <p:spPr>
          <a:xfrm flipH="1">
            <a:off x="9105846" y="447739"/>
            <a:ext cx="2514600" cy="2935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41" name="Google Shape;1441;p106"/>
          <p:cNvSpPr txBox="1"/>
          <p:nvPr>
            <p:ph idx="2" type="body"/>
          </p:nvPr>
        </p:nvSpPr>
        <p:spPr>
          <a:xfrm>
            <a:off x="252298" y="1647377"/>
            <a:ext cx="45003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i="0" lang="ar" sz="4400" u="none"/>
              <a:t>A E I O U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5080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5080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i="0" lang="ar" sz="4400" u="none">
                <a:latin typeface="Calibri"/>
                <a:ea typeface="Calibri"/>
                <a:cs typeface="Calibri"/>
                <a:sym typeface="Calibri"/>
              </a:rPr>
              <a:t>G/J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5080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i="0" lang="ar" sz="4400" u="none">
                <a:latin typeface="Calibri"/>
                <a:ea typeface="Calibri"/>
                <a:cs typeface="Calibri"/>
                <a:sym typeface="Calibri"/>
              </a:rPr>
              <a:t>T/K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5080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i="0" lang="ar" sz="4400" u="none">
                <a:latin typeface="Calibri"/>
                <a:ea typeface="Calibri"/>
                <a:cs typeface="Calibri"/>
                <a:sym typeface="Calibri"/>
              </a:rPr>
              <a:t>P/B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5080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i="0" lang="ar" sz="4400" u="none">
                <a:latin typeface="Calibri"/>
                <a:ea typeface="Calibri"/>
                <a:cs typeface="Calibri"/>
                <a:sym typeface="Calibri"/>
              </a:rPr>
              <a:t>F/V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2" name="Google Shape;1442;p106"/>
          <p:cNvSpPr txBox="1"/>
          <p:nvPr>
            <p:ph idx="4" type="body"/>
          </p:nvPr>
        </p:nvSpPr>
        <p:spPr>
          <a:xfrm>
            <a:off x="4686950" y="1704527"/>
            <a:ext cx="36789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b="0" i="0" lang="ar" sz="3600" u="none"/>
              <a:t>حرف متحرك قصير</a:t>
            </a:r>
            <a:endParaRPr/>
          </a:p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b="0" i="0" lang="ar" sz="3600" u="none"/>
              <a:t>حرف متحرك طويل </a:t>
            </a:r>
            <a:endParaRPr/>
          </a:p>
          <a:p>
            <a:pPr indent="0" lvl="0" marL="508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600"/>
          </a:p>
          <a:p>
            <a: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b="0" i="0" lang="ar" sz="3600" u="none"/>
              <a:t>أصوات شائع الخلط بينها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107"/>
          <p:cNvSpPr txBox="1"/>
          <p:nvPr>
            <p:ph type="title"/>
          </p:nvPr>
        </p:nvSpPr>
        <p:spPr>
          <a:xfrm>
            <a:off x="3432175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ar" sz="5400">
                <a:solidFill>
                  <a:srgbClr val="006FB6"/>
                </a:solidFill>
              </a:rPr>
              <a:t>تدرب على مراقبة فمك</a:t>
            </a:r>
            <a:endParaRPr/>
          </a:p>
        </p:txBody>
      </p:sp>
      <p:sp>
        <p:nvSpPr>
          <p:cNvPr id="1448" name="Google Shape;1448;p107"/>
          <p:cNvSpPr txBox="1"/>
          <p:nvPr>
            <p:ph idx="1" type="body"/>
          </p:nvPr>
        </p:nvSpPr>
        <p:spPr>
          <a:xfrm>
            <a:off x="4024454" y="1543050"/>
            <a:ext cx="77913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ar" sz="3200">
                <a:latin typeface="Calibri"/>
                <a:ea typeface="Calibri"/>
                <a:cs typeface="Calibri"/>
                <a:sym typeface="Calibri"/>
              </a:rPr>
              <a:t>shop / ship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ar" sz="3200">
                <a:latin typeface="Calibri"/>
                <a:ea typeface="Calibri"/>
                <a:cs typeface="Calibri"/>
                <a:sym typeface="Calibri"/>
              </a:rPr>
              <a:t>check / coat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ar" sz="3200">
                <a:latin typeface="Calibri"/>
                <a:ea typeface="Calibri"/>
                <a:cs typeface="Calibri"/>
                <a:sym typeface="Calibri"/>
              </a:rPr>
              <a:t>volley / folly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ar" sz="3200">
                <a:latin typeface="Calibri"/>
                <a:ea typeface="Calibri"/>
                <a:cs typeface="Calibri"/>
                <a:sym typeface="Calibri"/>
              </a:rPr>
              <a:t>peck / book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ar" sz="3200">
                <a:latin typeface="Calibri"/>
                <a:ea typeface="Calibri"/>
                <a:cs typeface="Calibri"/>
                <a:sym typeface="Calibri"/>
              </a:rPr>
              <a:t>jig / gig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571500" lvl="0" marL="8001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Font typeface="Calibri"/>
              <a:buChar char="•"/>
            </a:pPr>
            <a:r>
              <a:rPr lang="ar" sz="3200">
                <a:latin typeface="Calibri"/>
                <a:ea typeface="Calibri"/>
                <a:cs typeface="Calibri"/>
                <a:sym typeface="Calibri"/>
              </a:rPr>
              <a:t>lean / let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1110" lvl="0" marL="239711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lang="ar" sz="3200">
                <a:latin typeface="Calibri"/>
                <a:ea typeface="Calibri"/>
                <a:cs typeface="Calibri"/>
                <a:sym typeface="Calibri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1110" lvl="0" marL="239711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  <a:p>
            <a:pPr indent="-11110" lvl="0" marL="239711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b="1" sz="3200"/>
          </a:p>
          <a:p>
            <a:pPr indent="-11110" lvl="0" marL="239711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b="1" sz="3200"/>
          </a:p>
          <a:p>
            <a:pPr indent="-11110" lvl="0" marL="239711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b="1" sz="3200"/>
          </a:p>
          <a:p>
            <a:pPr indent="-11110" lvl="0" marL="239711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200"/>
          </a:p>
        </p:txBody>
      </p:sp>
      <p:pic>
        <p:nvPicPr>
          <p:cNvPr descr="الصورة تحتوي على شخص، طفل، جهاز حاسوب محمول، مكان داخلي&#10;&#10;يُستحدث الوصف في سرية عالية" id="1449" name="Google Shape;1449;p107"/>
          <p:cNvPicPr preferRelativeResize="0"/>
          <p:nvPr/>
        </p:nvPicPr>
        <p:blipFill rotWithShape="1">
          <a:blip r:embed="rId3">
            <a:alphaModFix/>
          </a:blip>
          <a:srcRect b="4302" l="0" r="0" t="4313"/>
          <a:stretch/>
        </p:blipFill>
        <p:spPr>
          <a:xfrm>
            <a:off x="415925" y="1543050"/>
            <a:ext cx="3016250" cy="207010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450" name="Google Shape;1450;p107"/>
          <p:cNvSpPr txBox="1"/>
          <p:nvPr>
            <p:ph idx="1" type="body"/>
          </p:nvPr>
        </p:nvSpPr>
        <p:spPr>
          <a:xfrm>
            <a:off x="675450" y="4270677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0" i="0" lang="ar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ماذا ترين؟ صفي كيف يتحرك فمك.</a:t>
            </a:r>
            <a:endParaRPr/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_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3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