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  <p:sldMasterId id="2147483663" r:id="rId7"/>
    <p:sldMasterId id="2147483681" r:id="rId8"/>
    <p:sldMasterId id="2147483700" r:id="rId9"/>
    <p:sldMasterId id="2147483715" r:id="rId10"/>
    <p:sldMasterId id="2147483726" r:id="rId11"/>
    <p:sldMasterId id="2147483733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BSeNwWDHrLvj8nnh7y5+MofO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Google Shape;135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3" name="Google Shape;145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3" name="Google Shape;146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1dca9fcb0f5_0_13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2" name="Google Shape;1472;g1dca9fcb0f5_0_13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3" name="Google Shape;1483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2cb15abc6e2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6" name="Google Shape;1496;g2cb15abc6e2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4" name="Google Shape;1504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9" name="Google Shape;1359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Google Shape;1364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8" name="Google Shape;137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5" name="Google Shape;139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8" name="Google Shape;140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3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8" name="Google Shape;141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7" name="Google Shape;142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5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6" name="Google Shape;1436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3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2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34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Relationship Id="rId6" Type="http://schemas.openxmlformats.org/officeDocument/2006/relationships/image" Target="../media/image36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35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9.jpg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3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4.jp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2.png"/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image" Target="../media/image13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9.jpg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jpg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4.jp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22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11.png"/><Relationship Id="rId4" Type="http://schemas.openxmlformats.org/officeDocument/2006/relationships/image" Target="../media/image22.png"/><Relationship Id="rId5" Type="http://schemas.openxmlformats.org/officeDocument/2006/relationships/image" Target="../media/image2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pn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0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0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9" name="Google Shape;149;p10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0" name="Google Shape;150;p10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10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2" name="Google Shape;152;p10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3" name="Google Shape;15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0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8" name="Google Shape;158;p10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59" name="Google Shape;159;p10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10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1" name="Google Shape;161;p10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2" name="Google Shape;16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3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6" name="Google Shape;166;p103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7" name="Google Shape;16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03"/>
          <p:cNvCxnSpPr>
            <a:endCxn id="16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9" name="Google Shape;169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3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3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85" name="Google Shape;18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86" name="Google Shape;18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7" name="Google Shape;18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8" name="Google Shape;18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Google Shape;18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0" name="Google Shape;19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2" name="Google Shape;19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94" name="Google Shape;19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01" name="Google Shape;201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02" name="Google Shape;202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3" name="Google Shape;203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4" name="Google Shape;204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5" name="Google Shape;205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6" name="Google Shape;206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7" name="Google Shape;207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8" name="Google Shape;20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10" name="Google Shape;210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" name="Google Shape;211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13" name="Google Shape;21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5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16" name="Google Shape;21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7" name="Google Shape;217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8" name="Google Shape;218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9" name="Google Shape;219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0" name="Google Shape;220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2" name="Google Shape;222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23" name="Google Shape;223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4" name="Google Shape;224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5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3" name="Google Shape;23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9" name="Google Shape;23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1" name="Google Shape;24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4" name="Google Shape;24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9" name="Google Shape;24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7" name="Google Shape;25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5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5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5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5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5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5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5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8" name="Google Shape;26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6" name="Google Shape;27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3" name="Google Shape;28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1" name="Google Shape;29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01" name="Google Shape;30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7" name="Google Shape;30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9" name="Google Shape;30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2" name="Google Shape;322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23" name="Google Shape;32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9" name="Google Shape;3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31" name="Google Shape;33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7" name="Google Shape;3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1" name="Google Shape;35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1" name="Google Shape;36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6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72" name="Google Shape;37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73" name="Google Shape;373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6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8" name="Google Shape;37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" name="Google Shape;38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1" name="Google Shape;38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2" name="Google Shape;38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3" name="Google Shape;38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5" name="Google Shape;38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Google Shape;387;p6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8" name="Google Shape;388;p6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1" name="Google Shape;391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4" name="Google Shape;39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6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6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5" name="Google Shape;40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1" name="Google Shape;41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6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p6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p6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6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6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6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6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3" name="Google Shape;42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5" name="Google Shape;42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6" name="Google Shape;42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9" name="Google Shape;42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6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7" name="Google Shape;4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1" name="Google Shape;44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3" name="Google Shape;443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6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3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7" name="Google Shape;457;p3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Google Shape;458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59" name="Google Shape;459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0" name="Google Shape;460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1" name="Google Shape;461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2" name="Google Shape;462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4" name="Google Shape;464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5" name="Google Shape;465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6" name="Google Shape;46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7" name="Google Shape;46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8" name="Google Shape;468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3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3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1" name="Google Shape;47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74" name="Google Shape;474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5" name="Google Shape;475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6" name="Google Shape;476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8" name="Google Shape;478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9" name="Google Shape;479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0" name="Google Shape;480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1" name="Google Shape;481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2" name="Google Shape;482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3" name="Google Shape;483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4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4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4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4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4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4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4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4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4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48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7" name="Google Shape;497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01" name="Google Shape;50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3" name="Google Shape;503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9" name="Google Shape;509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6" name="Google Shape;516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7" name="Google Shape;517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8" name="Google Shape;518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2" name="Google Shape;522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4" name="Google Shape;524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27" name="Google Shape;52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0" name="Google Shape;530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32" name="Google Shape;53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4" name="Google Shape;534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5" name="Google Shape;535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7" name="Google Shape;54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4" name="Google Shape;56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5" name="Google Shape;56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2" name="Google Shape;57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Google Shape;578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9" name="Google Shape;5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3" name="Google Shape;58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5" name="Google Shape;58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97" name="Google Shape;59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8" name="Google Shape;598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3" name="Google Shape;60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9" name="Google Shape;61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5" name="Google Shape;62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7" name="Google Shape;62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7" name="Google Shape;63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7" name="Google Shape;64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1" name="Google Shape;65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3" name="Google Shape;65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0" name="Google Shape;660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3" name="Google Shape;663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68" name="Google Shape;668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69" name="Google Shape;669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Google Shape;683;p7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7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0" name="Google Shape;69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2" name="Google Shape;69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4" name="Google Shape;69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Google Shape;696;p8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8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0" name="Google Shape;70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2" name="Google Shape;70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3" name="Google Shape;70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7" name="Google Shape;70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8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8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8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8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8" name="Google Shape;718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1" name="Google Shape;72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2" name="Google Shape;722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4" name="Google Shape;72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5" name="Google Shape;72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6" name="Google Shape;73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9" name="Google Shape;739;p8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8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8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8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2" name="Google Shape;752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53" name="Google Shape;753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54" name="Google Shape;754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5" name="Google Shape;755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6" name="Google Shape;756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7" name="Google Shape;757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8" name="Google Shape;758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9" name="Google Shape;759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0" name="Google Shape;760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7" name="Google Shape;767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68" name="Google Shape;768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9" name="Google Shape;769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0" name="Google Shape;770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71" name="Google Shape;771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72" name="Google Shape;772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76" name="Google Shape;776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78" name="Google Shape;7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6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46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1" name="Google Shape;81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82" name="Google Shape;82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3" name="Google Shape;83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" name="Google Shape;84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" name="Google Shape;85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" name="Google Shape;86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8" name="Google Shape;88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0" name="Google Shape;90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46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46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6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1_Content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7" name="Google Shape;787;p45"/>
          <p:cNvCxnSpPr/>
          <p:nvPr/>
        </p:nvCxnSpPr>
        <p:spPr>
          <a:xfrm>
            <a:off x="9466071" y="665421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45"/>
          <p:cNvCxnSpPr/>
          <p:nvPr/>
        </p:nvCxnSpPr>
        <p:spPr>
          <a:xfrm>
            <a:off x="6760699" y="664672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45"/>
          <p:cNvCxnSpPr/>
          <p:nvPr/>
        </p:nvCxnSpPr>
        <p:spPr>
          <a:xfrm>
            <a:off x="4130519" y="6654215"/>
            <a:ext cx="1963215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6650" y="625776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1" name="Google Shape;79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93734" y="622190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59982" y="6375558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43380" y="6298102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5"/>
          <p:cNvSpPr txBox="1"/>
          <p:nvPr>
            <p:ph idx="1" type="body"/>
          </p:nvPr>
        </p:nvSpPr>
        <p:spPr>
          <a:xfrm>
            <a:off x="500204" y="149823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45"/>
          <p:cNvSpPr txBox="1"/>
          <p:nvPr>
            <p:ph idx="2" type="body"/>
          </p:nvPr>
        </p:nvSpPr>
        <p:spPr>
          <a:xfrm>
            <a:off x="8989084" y="3480440"/>
            <a:ext cx="3164100" cy="30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6" name="Google Shape;796;p45"/>
          <p:cNvSpPr/>
          <p:nvPr>
            <p:ph idx="3" type="pic"/>
          </p:nvPr>
        </p:nvSpPr>
        <p:spPr>
          <a:xfrm>
            <a:off x="9322541" y="1251300"/>
            <a:ext cx="2497200" cy="213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9" name="Google Shape;799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800" name="Google Shape;800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" name="Google Shape;801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" name="Google Shape;802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3" name="Google Shape;803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4" name="Google Shape;80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7" name="Google Shape;807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08" name="Google Shape;808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18" name="Google Shape;818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19" name="Google Shape;819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20" name="Google Shape;820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1" name="Google Shape;821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2" name="Google Shape;822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3" name="Google Shape;823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4" name="Google Shape;824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6" name="Google Shape;826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30" name="Google Shape;830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32" name="Google Shape;832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33" name="Google Shape;833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34" name="Google Shape;834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5" name="Google Shape;835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6" name="Google Shape;836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7" name="Google Shape;837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38" name="Google Shape;838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0" name="Google Shape;840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85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85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85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7" name="Google Shape;847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9" name="Google Shape;849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0" name="Google Shape;85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1" name="Google Shape;8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85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85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7" name="Google Shape;857;p85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86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86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86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86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4" name="Google Shape;864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3" name="Google Shape;873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7" name="Google Shape;877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9" name="Google Shape;879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2" name="Google Shape;882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5" name="Google Shape;8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6" name="Google Shape;88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1" name="Google Shape;891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3" name="Google Shape;89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5" name="Google Shape;895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0" name="Google Shape;900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1" name="Google Shape;901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2" name="Google Shape;902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3" name="Google Shape;903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5" name="Google Shape;90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9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9" name="Google Shape;909;p9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47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1" name="Google Shape;101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2" name="Google Shape;102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" name="Google Shape;10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" name="Google Shape;110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47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7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1" name="Google Shape;911;p91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91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3" name="Google Shape;913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91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91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7" name="Google Shape;91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8" name="Google Shape;9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p91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91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1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1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91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8" name="Google Shape;928;p91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91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91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p91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4" name="Google Shape;934;p92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92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92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7" name="Google Shape;93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8" name="Google Shape;93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9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p9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3" name="Google Shape;943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 1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4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4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4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4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, table&#10;&#10;Description generated with very high confidence" id="954" name="Google Shape;95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255499" y="198200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5" name="Google Shape;955;p43"/>
          <p:cNvSpPr/>
          <p:nvPr/>
        </p:nvSpPr>
        <p:spPr>
          <a:xfrm flipH="1" rot="-949803">
            <a:off x="54723" y="1425980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6" name="Google Shape;956;p43"/>
          <p:cNvSpPr/>
          <p:nvPr/>
        </p:nvSpPr>
        <p:spPr>
          <a:xfrm rot="2036003">
            <a:off x="5659704" y="178531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7" name="Google Shape;957;p43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43"/>
          <p:cNvSpPr txBox="1"/>
          <p:nvPr>
            <p:ph idx="5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9" name="Google Shape;959;p43"/>
          <p:cNvCxnSpPr/>
          <p:nvPr/>
        </p:nvCxnSpPr>
        <p:spPr>
          <a:xfrm>
            <a:off x="790944" y="6584498"/>
            <a:ext cx="2007226" cy="0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43"/>
          <p:cNvCxnSpPr/>
          <p:nvPr/>
        </p:nvCxnSpPr>
        <p:spPr>
          <a:xfrm>
            <a:off x="3426949" y="658449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43"/>
          <p:cNvCxnSpPr/>
          <p:nvPr/>
        </p:nvCxnSpPr>
        <p:spPr>
          <a:xfrm>
            <a:off x="6122399" y="658449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975" y="6216364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3" name="Google Shape;96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798170" y="619686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506796" y="632396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123583" y="6168493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8" name="Google Shape;968;p44"/>
          <p:cNvSpPr txBox="1"/>
          <p:nvPr>
            <p:ph idx="1" type="body"/>
          </p:nvPr>
        </p:nvSpPr>
        <p:spPr>
          <a:xfrm>
            <a:off x="0" y="227488"/>
            <a:ext cx="3497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44"/>
          <p:cNvSpPr txBox="1"/>
          <p:nvPr>
            <p:ph idx="2" type="body"/>
          </p:nvPr>
        </p:nvSpPr>
        <p:spPr>
          <a:xfrm>
            <a:off x="260350" y="15779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44"/>
          <p:cNvSpPr txBox="1"/>
          <p:nvPr>
            <p:ph idx="3" type="body"/>
          </p:nvPr>
        </p:nvSpPr>
        <p:spPr>
          <a:xfrm>
            <a:off x="257516" y="3992563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44"/>
          <p:cNvSpPr txBox="1"/>
          <p:nvPr>
            <p:ph idx="4" type="body"/>
          </p:nvPr>
        </p:nvSpPr>
        <p:spPr>
          <a:xfrm>
            <a:off x="3790950" y="3396925"/>
            <a:ext cx="40944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72" name="Google Shape;972;p44"/>
          <p:cNvCxnSpPr/>
          <p:nvPr/>
        </p:nvCxnSpPr>
        <p:spPr>
          <a:xfrm>
            <a:off x="625319" y="6526460"/>
            <a:ext cx="2023571" cy="0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44"/>
          <p:cNvCxnSpPr/>
          <p:nvPr/>
        </p:nvCxnSpPr>
        <p:spPr>
          <a:xfrm>
            <a:off x="3337524" y="652646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44"/>
          <p:cNvCxnSpPr/>
          <p:nvPr/>
        </p:nvCxnSpPr>
        <p:spPr>
          <a:xfrm>
            <a:off x="6032974" y="652646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5" name="Google Shape;97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550" y="6140678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6" name="Google Shape;97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648890" y="611704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76091" y="62346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057440" y="6120684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44"/>
          <p:cNvSpPr txBox="1"/>
          <p:nvPr>
            <p:ph idx="5" type="body"/>
          </p:nvPr>
        </p:nvSpPr>
        <p:spPr>
          <a:xfrm>
            <a:off x="3790950" y="1729250"/>
            <a:ext cx="8140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44"/>
          <p:cNvSpPr txBox="1"/>
          <p:nvPr>
            <p:ph idx="6" type="body"/>
          </p:nvPr>
        </p:nvSpPr>
        <p:spPr>
          <a:xfrm>
            <a:off x="7885216" y="3399500"/>
            <a:ext cx="40944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3" name="Google Shape;983;p4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4" name="Google Shape;984;p4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5" name="Google Shape;985;p4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6" name="Google Shape;986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7" name="Google Shape;987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8" name="Google Shape;988;p4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9" name="Google Shape;989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0" name="Google Shape;990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1" name="Google Shape;991;p4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4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4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6" name="Google Shape;996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0" name="Google Shape;1000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2" name="Google Shape;1002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0" name="Google Shape;1010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1" name="Google Shape;1011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4" name="Google Shape;1014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7" name="Google Shape;1017;p94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94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p94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2" name="Google Shape;1022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6" name="Google Shape;102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95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30" name="Google Shape;1030;p95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1" name="Google Shape;1031;p95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95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7" name="Google Shape;1037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1" name="Google Shape;104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97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5" name="Google Shape;1045;p97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p97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97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97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5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5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" name="Google Shape;120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21" name="Google Shape;121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1" name="Google Shape;1051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2" name="Google Shape;1052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4" name="Google Shape;105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5" name="Google Shape;1055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98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p98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98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98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98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98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98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98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8" name="Google Shape;1068;p99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69" name="Google Shape;106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3" name="Google Shape;107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99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99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99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99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99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99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99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99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1dca9fcb0f5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0" name="Google Shape;1090;g1dca9fcb0f5_0_1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1" name="Google Shape;1091;g1dca9fcb0f5_0_15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g1dca9fcb0f5_0_15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g1dca9fcb0f5_0_15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g1dca9fcb0f5_0_15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1dca9fcb0f5_0_15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g1dca9fcb0f5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g1dca9fcb0f5_0_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8" name="Google Shape;1098;g1dca9fcb0f5_0_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g1dca9fcb0f5_0_15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g1dca9fcb0f5_0_15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ca9fcb0f5_0_15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ca9fcb0f5_0_15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g1dca9fcb0f5_0_15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g1dca9fcb0f5_0_15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dca9fcb0f5_0_15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dca9fcb0f5_0_15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dca9fcb0f5_0_171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a9fcb0f5_0_171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a9fcb0f5_0_17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1" name="Google Shape;1111;g1dca9fcb0f5_0_171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2" name="Google Shape;1112;g1dca9fcb0f5_0_171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13" name="Google Shape;1113;g1dca9fcb0f5_0_1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4" name="Google Shape;1114;g1dca9fcb0f5_0_1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5" name="Google Shape;1115;g1dca9fcb0f5_0_1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g1dca9fcb0f5_0_1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g1dca9fcb0f5_0_1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g1dca9fcb0f5_0_1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19" name="Google Shape;1119;g1dca9fcb0f5_0_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0" name="Google Shape;1120;g1dca9fcb0f5_0_1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1" name="Google Shape;1121;g1dca9fcb0f5_0_1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2" name="Google Shape;1122;g1dca9fcb0f5_0_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1dca9fcb0f5_0_1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1dca9fcb0f5_0_1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5" name="Google Shape;1125;g1dca9fcb0f5_0_17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dca9fcb0f5_0_190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g1dca9fcb0f5_0_190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a9fcb0f5_0_190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a9fcb0f5_0_190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a9fcb0f5_0_190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a9fcb0f5_0_190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a9fcb0f5_0_190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a9fcb0f5_0_190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a9fcb0f5_0_190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36" name="Google Shape;1136;g1dca9fcb0f5_0_19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7" name="Google Shape;1137;g1dca9fcb0f5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8" name="Google Shape;1138;g1dca9fcb0f5_0_19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g1dca9fcb0f5_0_19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0" name="Google Shape;1140;g1dca9fcb0f5_0_19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1" name="Google Shape;1141;g1dca9fcb0f5_0_19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2" name="Google Shape;1142;g1dca9fcb0f5_0_19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3" name="Google Shape;1143;g1dca9fcb0f5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4" name="Google Shape;1144;g1dca9fcb0f5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5" name="Google Shape;1145;g1dca9fcb0f5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dca9fcb0f5_0_21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48" name="Google Shape;1148;g1dca9fcb0f5_0_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g1dca9fcb0f5_0_210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0" name="Google Shape;1150;g1dca9fcb0f5_0_210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1" name="Google Shape;1151;g1dca9fcb0f5_0_21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52" name="Google Shape;1152;g1dca9fcb0f5_0_2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3" name="Google Shape;1153;g1dca9fcb0f5_0_21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4" name="Google Shape;1154;g1dca9fcb0f5_0_21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ca9fcb0f5_0_21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6" name="Google Shape;1156;g1dca9fcb0f5_0_21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g1dca9fcb0f5_0_21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8" name="Google Shape;1158;g1dca9fcb0f5_0_2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9" name="Google Shape;1159;g1dca9fcb0f5_0_2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0" name="Google Shape;1160;g1dca9fcb0f5_0_2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1" name="Google Shape;1161;g1dca9fcb0f5_0_210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2" name="Google Shape;1162;g1dca9fcb0f5_0_210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g1dca9fcb0f5_0_210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g1dca9fcb0f5_0_210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g1dca9fcb0f5_0_210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g1dca9fcb0f5_0_21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Google Shape;1168;g1dca9fcb0f5_0_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g1dca9fcb0f5_0_231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0" name="Google Shape;1170;g1dca9fcb0f5_0_231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1" name="Google Shape;1171;g1dca9fcb0f5_0_231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2" name="Google Shape;1172;g1dca9fcb0f5_0_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3" name="Google Shape;1173;g1dca9fcb0f5_0_2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g1dca9fcb0f5_0_2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g1dca9fcb0f5_0_2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g1dca9fcb0f5_0_2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g1dca9fcb0f5_0_2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8" name="Google Shape;1178;g1dca9fcb0f5_0_2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9" name="Google Shape;1179;g1dca9fcb0f5_0_2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0" name="Google Shape;1180;g1dca9fcb0f5_0_2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1" name="Google Shape;1181;g1dca9fcb0f5_0_231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2" name="Google Shape;1182;g1dca9fcb0f5_0_231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g1dca9fcb0f5_0_231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g1dca9fcb0f5_0_231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a9fcb0f5_0_231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dca9fcb0f5_0_25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8" name="Google Shape;1188;g1dca9fcb0f5_0_25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9" name="Google Shape;1189;g1dca9fcb0f5_0_250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0" name="Google Shape;1190;g1dca9fcb0f5_0_250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91" name="Google Shape;1191;g1dca9fcb0f5_0_25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2" name="Google Shape;1192;g1dca9fcb0f5_0_2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cb15abc6e2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g2cb15abc6e2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g2cb15abc6e2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2cb15abc6e2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3" name="Google Shape;1203;g2cb15abc6e2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04" name="Google Shape;1204;g2cb15abc6e2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5" name="Google Shape;1205;g2cb15abc6e2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g2cb15abc6e2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7" name="Google Shape;1207;g2cb15abc6e2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8" name="Google Shape;1208;g2cb15abc6e2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9" name="Google Shape;1209;g2cb15abc6e2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g2cb15abc6e2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1" name="Google Shape;1211;g2cb15abc6e2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cb15abc6e2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4" name="Google Shape;1214;g2cb15abc6e2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5" name="Google Shape;1215;g2cb15abc6e2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6" name="Google Shape;1216;g2cb15abc6e2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7" name="Google Shape;1217;g2cb15abc6e2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8" name="Google Shape;1218;g2cb15abc6e2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9" name="Google Shape;1219;g2cb15abc6e2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0" name="Google Shape;1220;g2cb15abc6e2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Google Shape;1221;g2cb15abc6e2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2" name="Google Shape;1222;g2cb15abc6e2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g2cb15abc6e2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g2cb15abc6e2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1" name="Google Shape;131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32" name="Google Shape;132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4" name="Google Shape;134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5" name="Google Shape;1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26" name="Google Shape;1226;g2cb15abc6e2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7" name="Google Shape;1227;g2cb15abc6e2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g2cb15abc6e2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g2cb15abc6e2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2cb15abc6e2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1" name="Google Shape;1231;g2cb15abc6e2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2" name="Google Shape;1232;g2cb15abc6e2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3" name="Google Shape;1233;g2cb15abc6e2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g2cb15abc6e2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5" name="Google Shape;1235;g2cb15abc6e2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6" name="Google Shape;1236;g2cb15abc6e2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Google Shape;1237;g2cb15abc6e2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g2cb15abc6e2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9" name="Google Shape;1239;g2cb15abc6e2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0" name="Google Shape;1240;g2cb15abc6e2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1" name="Google Shape;1241;g2cb15abc6e2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g2cb15abc6e2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3" name="Google Shape;1243;g2cb15abc6e2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cb15abc6e2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g2cb15abc6e2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g2cb15abc6e2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g2cb15abc6e2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9" name="Google Shape;1249;g2cb15abc6e2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0" name="Google Shape;1250;g2cb15abc6e2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1" name="Google Shape;1251;g2cb15abc6e2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2" name="Google Shape;1252;g2cb15abc6e2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3" name="Google Shape;1253;g2cb15abc6e2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4" name="Google Shape;1254;g2cb15abc6e2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5" name="Google Shape;1255;g2cb15abc6e2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g2cb15abc6e2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7" name="Google Shape;1257;g2cb15abc6e2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2cb15abc6e2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2cb15abc6e2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cb15abc6e2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2" name="Google Shape;1262;g2cb15abc6e2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3" name="Google Shape;1263;g2cb15abc6e2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2cb15abc6e2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2cb15abc6e2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6" name="Google Shape;1266;g2cb15abc6e2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g2cb15abc6e2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8" name="Google Shape;1268;g2cb15abc6e2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9" name="Google Shape;1269;g2cb15abc6e2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0" name="Google Shape;1270;g2cb15abc6e2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2cb15abc6e2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2cb15abc6e2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2cb15abc6e2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cb15abc6e2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6" name="Google Shape;1276;g2cb15abc6e2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7" name="Google Shape;1277;g2cb15abc6e2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2cb15abc6e2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9" name="Google Shape;1279;g2cb15abc6e2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0" name="Google Shape;1280;g2cb15abc6e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g2cb15abc6e2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2cb15abc6e2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3" name="Google Shape;1283;g2cb15abc6e2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g2cb15abc6e2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5" name="Google Shape;1285;g2cb15abc6e2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cb15abc6e2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8" name="Google Shape;1288;g2cb15abc6e2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2cb15abc6e2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2cb15abc6e2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1" name="Google Shape;1291;g2cb15abc6e2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2" name="Google Shape;1292;g2cb15abc6e2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3" name="Google Shape;1293;g2cb15abc6e2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2cb15abc6e2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g2cb15abc6e2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6" name="Google Shape;1296;g2cb15abc6e2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2cb15abc6e2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2cb15abc6e2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cb15abc6e2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cb15abc6e2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g2cb15abc6e2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g2cb15abc6e2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g2cb15abc6e2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g2cb15abc6e2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g2cb15abc6e2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g2cb15abc6e2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b15abc6e2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2cb15abc6e2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g2cb15abc6e2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2cb15abc6e2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2cb15abc6e2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2cb15abc6e2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cb15abc6e2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g2cb15abc6e2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b15abc6e2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b15abc6e2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g2cb15abc6e2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g2cb15abc6e2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b15abc6e2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b15abc6e2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g2cb15abc6e2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g2cb15abc6e2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cb15abc6e2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cb15abc6e2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b15abc6e2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b15abc6e2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g2cb15abc6e2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2cb15abc6e2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cb15abc6e2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g2cb15abc6e2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g2cb15abc6e2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b15abc6e2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b15abc6e2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g2cb15abc6e2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g2cb15abc6e2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b15abc6e2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b15abc6e2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g2cb15abc6e2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g2cb15abc6e2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b15abc6e2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b15abc6e2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2cb15abc6e2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2cb15abc6e2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2cb15abc6e2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b15abc6e2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10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0" name="Google Shape;140;p10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1" name="Google Shape;141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2" name="Google Shape;142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3" name="Google Shape;143;p10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" name="Google Shape;1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0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6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6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0.xml"/><Relationship Id="rId16" Type="http://schemas.openxmlformats.org/officeDocument/2006/relationships/theme" Target="../theme/theme8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2" Type="http://schemas.openxmlformats.org/officeDocument/2006/relationships/theme" Target="../theme/theme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theme" Target="../theme/theme2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5" name="Google Shape;125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6" name="Google Shape;126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5" name="Google Shape;175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" name="Google Shape;176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51" name="Google Shape;451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2" name="Google Shape;452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47" name="Google Shape;747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8" name="Google Shape;748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6" name="Google Shape;946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7" name="Google Shape;947;p42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8" name="Google Shape;948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1dca9fcb0f5_0_148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6" name="Google Shape;1086;g1dca9fcb0f5_0_1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g1dca9fcb0f5_0_1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2cb15abc6e2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5" name="Google Shape;1195;g2cb15abc6e2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6" name="Google Shape;1196;g2cb15abc6e2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7" name="Google Shape;1197;g2cb15abc6e2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3.png"/><Relationship Id="rId4" Type="http://schemas.openxmlformats.org/officeDocument/2006/relationships/image" Target="../media/image89.png"/><Relationship Id="rId5" Type="http://schemas.openxmlformats.org/officeDocument/2006/relationships/image" Target="../media/image8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5.png"/><Relationship Id="rId4" Type="http://schemas.openxmlformats.org/officeDocument/2006/relationships/image" Target="../media/image8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8.jpg"/><Relationship Id="rId4" Type="http://schemas.openxmlformats.org/officeDocument/2006/relationships/image" Target="../media/image70.jpg"/><Relationship Id="rId5" Type="http://schemas.openxmlformats.org/officeDocument/2006/relationships/image" Target="../media/image71.jpg"/><Relationship Id="rId6" Type="http://schemas.openxmlformats.org/officeDocument/2006/relationships/image" Target="../media/image77.jpg"/><Relationship Id="rId7" Type="http://schemas.openxmlformats.org/officeDocument/2006/relationships/image" Target="../media/image9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9.png"/><Relationship Id="rId4" Type="http://schemas.openxmlformats.org/officeDocument/2006/relationships/image" Target="../media/image74.png"/><Relationship Id="rId5" Type="http://schemas.openxmlformats.org/officeDocument/2006/relationships/image" Target="../media/image76.png"/><Relationship Id="rId6" Type="http://schemas.openxmlformats.org/officeDocument/2006/relationships/image" Target="../media/image7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Pause and see the sounds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6"/>
          <p:cNvSpPr txBox="1"/>
          <p:nvPr>
            <p:ph type="title"/>
          </p:nvPr>
        </p:nvSpPr>
        <p:spPr>
          <a:xfrm>
            <a:off x="2679433" y="-952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/>
              <a:t>ضع الأصوات معًا</a:t>
            </a:r>
            <a:endParaRPr/>
          </a:p>
        </p:txBody>
      </p:sp>
      <p:sp>
        <p:nvSpPr>
          <p:cNvPr id="1447" name="Google Shape;1447;p16"/>
          <p:cNvSpPr txBox="1"/>
          <p:nvPr>
            <p:ph idx="1" type="body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48" name="Google Shape;1448;p16"/>
          <p:cNvSpPr txBox="1"/>
          <p:nvPr>
            <p:ph idx="2" type="body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راقب فمك وهو يتحرك أسرع بينما تضع كل الأصوات معًا.</a:t>
            </a:r>
            <a:endParaRPr/>
          </a:p>
          <a:p>
            <a:pPr indent="-368300" lvl="0" marL="5715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اقرأ الكلمة عدة مرات. اقرأ في كل مرة بسلاسة أكثر قليلاً.</a:t>
            </a:r>
            <a:endParaRPr/>
          </a:p>
        </p:txBody>
      </p:sp>
      <p:sp>
        <p:nvSpPr>
          <p:cNvPr id="1449" name="Google Shape;1449;p16"/>
          <p:cNvSpPr txBox="1"/>
          <p:nvPr>
            <p:ph idx="4" type="body"/>
          </p:nvPr>
        </p:nvSpPr>
        <p:spPr>
          <a:xfrm flipH="1" rot="2153668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2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/>
              <a:t>الشخص البالغ: </a:t>
            </a:r>
            <a:r>
              <a:rPr lang="ar"/>
              <a:t>الآن ضع الأصوات معًا.</a:t>
            </a:r>
            <a:endParaRPr/>
          </a:p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0" name="Google Shape;1450;p16"/>
          <p:cNvSpPr txBox="1"/>
          <p:nvPr>
            <p:ph idx="5" type="body"/>
          </p:nvPr>
        </p:nvSpPr>
        <p:spPr>
          <a:xfrm flipH="1" rot="-860265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>
                <a:solidFill>
                  <a:srgbClr val="006FB6"/>
                </a:solidFill>
              </a:rPr>
              <a:t>الكلمة = </a:t>
            </a:r>
            <a:r>
              <a:rPr b="1"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Com…pl…ex</a:t>
            </a:r>
            <a:r>
              <a:rPr lang="ar">
                <a:solidFill>
                  <a:srgbClr val="006FB6"/>
                </a:solidFill>
              </a:rPr>
              <a:t> </a:t>
            </a:r>
            <a:endParaRPr/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56" name="Google Shape;1456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 كيف يتحرك فمك عندما تقول " “cat و""sat.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57" name="Google Shape;1457;p17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كل حرف؟</a:t>
            </a:r>
            <a:endParaRPr/>
          </a:p>
        </p:txBody>
      </p:sp>
      <p:sp>
        <p:nvSpPr>
          <p:cNvPr id="1458" name="Google Shape;1458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هذا الحرف؟</a:t>
            </a:r>
            <a:endParaRPr/>
          </a:p>
        </p:txBody>
      </p:sp>
      <p:sp>
        <p:nvSpPr>
          <p:cNvPr id="1459" name="Google Shape;1459;p17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تلاحظ عندما تقول كلمة  " big" </a:t>
            </a:r>
            <a:r>
              <a:rPr lang="ar">
                <a:solidFill>
                  <a:srgbClr val="006FB6"/>
                </a:solidFill>
              </a:rPr>
              <a:t>و</a:t>
            </a:r>
            <a:r>
              <a:rPr lang="ar">
                <a:solidFill>
                  <a:srgbClr val="006FB6"/>
                </a:solidFill>
              </a:rPr>
              <a:t>""rag</a:t>
            </a:r>
            <a:r>
              <a:rPr lang="ar">
                <a:solidFill>
                  <a:srgbClr val="006FB6"/>
                </a:solidFill>
              </a:rPr>
              <a:t>؟</a:t>
            </a:r>
            <a:endParaRPr/>
          </a:p>
        </p:txBody>
      </p:sp>
      <p:pic>
        <p:nvPicPr>
          <p:cNvPr id="1460" name="Google Shape;1460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66" name="Google Shape;1466;p1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يبدو نطق هاتين الكلمتين متشابهًا أو مختلفًا؟</a:t>
            </a:r>
            <a:endParaRPr/>
          </a:p>
        </p:txBody>
      </p:sp>
      <p:sp>
        <p:nvSpPr>
          <p:cNvPr id="1467" name="Google Shape;1467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تنطقين كل مقطع في هذه الكلمة؟</a:t>
            </a:r>
            <a:endParaRPr/>
          </a:p>
        </p:txBody>
      </p:sp>
      <p:sp>
        <p:nvSpPr>
          <p:cNvPr id="1468" name="Google Shape;1468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شاهدي فمك يتحرك عندما تنطقين كل مقطع في هذه الكلمة. هل يمكنك وضع الأصوات معًا؟</a:t>
            </a:r>
            <a:endParaRPr/>
          </a:p>
        </p:txBody>
      </p:sp>
      <p:pic>
        <p:nvPicPr>
          <p:cNvPr id="1469" name="Google Shape;14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dca9fcb0f5_0_1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pic>
        <p:nvPicPr>
          <p:cNvPr id="1475" name="Google Shape;1475;g1dca9fcb0f5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1476;g1dca9fcb0f5_0_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8375" y="4657540"/>
            <a:ext cx="1314173" cy="132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7" name="Google Shape;1477;g1dca9fcb0f5_0_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8532" y="3351319"/>
            <a:ext cx="23749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g1dca9fcb0f5_0_138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sz="1900"/>
          </a:p>
        </p:txBody>
      </p:sp>
      <p:sp>
        <p:nvSpPr>
          <p:cNvPr id="1479" name="Google Shape;1479;g1dca9fcb0f5_0_138"/>
          <p:cNvSpPr txBox="1"/>
          <p:nvPr/>
        </p:nvSpPr>
        <p:spPr>
          <a:xfrm>
            <a:off x="644295" y="336025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تقسيم الكلمات إلى أجزاء للمساعدة في نطق كلمات غير معروفة.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g1dca9fcb0f5_0_138"/>
          <p:cNvSpPr txBox="1"/>
          <p:nvPr/>
        </p:nvSpPr>
        <p:spPr>
          <a:xfrm>
            <a:off x="644295" y="4744408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المقارنة والربط بين لغتك الأم واللغة الإنجليزية.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9"/>
          <p:cNvSpPr txBox="1"/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86" name="Google Shape;1486;p19"/>
          <p:cNvSpPr txBox="1"/>
          <p:nvPr>
            <p:ph idx="1" type="body"/>
          </p:nvPr>
        </p:nvSpPr>
        <p:spPr>
          <a:xfrm>
            <a:off x="6764025" y="1583975"/>
            <a:ext cx="406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اختر كلمة مخادعة.</a:t>
            </a:r>
            <a:endParaRPr/>
          </a:p>
        </p:txBody>
      </p:sp>
      <p:sp>
        <p:nvSpPr>
          <p:cNvPr id="1487" name="Google Shape;1487;p19"/>
          <p:cNvSpPr txBox="1"/>
          <p:nvPr>
            <p:ph idx="2" type="body"/>
          </p:nvPr>
        </p:nvSpPr>
        <p:spPr>
          <a:xfrm>
            <a:off x="6942950" y="2801800"/>
            <a:ext cx="39621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راقب فمك وهو ينطق كل صوت.</a:t>
            </a:r>
            <a:endParaRPr/>
          </a:p>
        </p:txBody>
      </p:sp>
      <p:sp>
        <p:nvSpPr>
          <p:cNvPr id="1488" name="Google Shape;1488;p19"/>
          <p:cNvSpPr txBox="1"/>
          <p:nvPr>
            <p:ph idx="3" type="body"/>
          </p:nvPr>
        </p:nvSpPr>
        <p:spPr>
          <a:xfrm>
            <a:off x="6646475" y="4015260"/>
            <a:ext cx="4249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اجمع الكلمة ببعضها.</a:t>
            </a:r>
            <a:endParaRPr/>
          </a:p>
        </p:txBody>
      </p:sp>
      <p:sp>
        <p:nvSpPr>
          <p:cNvPr id="1489" name="Google Shape;1489;p19"/>
          <p:cNvSpPr txBox="1"/>
          <p:nvPr>
            <p:ph idx="4" type="body"/>
          </p:nvPr>
        </p:nvSpPr>
        <p:spPr>
          <a:xfrm>
            <a:off x="11049021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19"/>
          <p:cNvSpPr txBox="1"/>
          <p:nvPr>
            <p:ph idx="5" type="body"/>
          </p:nvPr>
        </p:nvSpPr>
        <p:spPr>
          <a:xfrm>
            <a:off x="11049021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19"/>
          <p:cNvSpPr txBox="1"/>
          <p:nvPr>
            <p:ph idx="7" type="body"/>
          </p:nvPr>
        </p:nvSpPr>
        <p:spPr>
          <a:xfrm>
            <a:off x="11049021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19"/>
          <p:cNvSpPr txBox="1"/>
          <p:nvPr>
            <p:ph idx="13" type="body"/>
          </p:nvPr>
        </p:nvSpPr>
        <p:spPr>
          <a:xfrm>
            <a:off x="4544175" y="1420397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93" name="Google Shape;1493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cb15abc6e2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99" name="Google Shape;1499;g2cb15abc6e2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g2cb15abc6e2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01" name="Google Shape;1501;g2cb15abc6e2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07" name="Google Shape;150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Google Shape;1508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09" name="Google Shape;1509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" sz="4400"/>
              <a:t>توقف لبرهة ولاحظ الأصوات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67" name="Google Shape;1367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68" name="Google Shape;1368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69" name="Google Shape;1369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0" name="Google Shape;1370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71" name="Google Shape;1371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1" name="Google Shape;1381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2" name="Google Shape;1382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3" name="Google Shape;1383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4" name="Google Shape;1384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85" name="Google Shape;1385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86" name="Google Shape;1386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87" name="Google Shape;1387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88" name="Google Shape;1388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89" name="Google Shape;13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0" name="Google Shape;139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1" name="Google Shape;139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2" name="Google Shape;139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1"/>
          <p:cNvSpPr txBox="1"/>
          <p:nvPr>
            <p:ph type="title"/>
          </p:nvPr>
        </p:nvSpPr>
        <p:spPr>
          <a:xfrm>
            <a:off x="3191971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توقف لبرهة ولاحظ الأصوات</a:t>
            </a:r>
            <a:endParaRPr/>
          </a:p>
        </p:txBody>
      </p:sp>
      <p:sp>
        <p:nvSpPr>
          <p:cNvPr id="1398" name="Google Shape;1398;p11"/>
          <p:cNvSpPr txBox="1"/>
          <p:nvPr>
            <p:ph idx="1" type="body"/>
          </p:nvPr>
        </p:nvSpPr>
        <p:spPr>
          <a:xfrm>
            <a:off x="555150" y="4839900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اتصال العقل والجسم مهم للقراءة.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399" name="Google Shape;139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99" y="1220216"/>
            <a:ext cx="2377500" cy="348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Google Shape;1400;p11"/>
          <p:cNvSpPr txBox="1"/>
          <p:nvPr>
            <p:ph idx="3" type="title"/>
          </p:nvPr>
        </p:nvSpPr>
        <p:spPr>
          <a:xfrm>
            <a:off x="10773150" y="24154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11"/>
          <p:cNvSpPr txBox="1"/>
          <p:nvPr>
            <p:ph idx="5" type="title"/>
          </p:nvPr>
        </p:nvSpPr>
        <p:spPr>
          <a:xfrm>
            <a:off x="10773150" y="35675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2" name="Google Shape;1402;p11"/>
          <p:cNvSpPr txBox="1"/>
          <p:nvPr>
            <p:ph idx="6" type="body"/>
          </p:nvPr>
        </p:nvSpPr>
        <p:spPr>
          <a:xfrm>
            <a:off x="6046200" y="13122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كلمة مخادعة.</a:t>
            </a:r>
            <a:endParaRPr/>
          </a:p>
        </p:txBody>
      </p:sp>
      <p:sp>
        <p:nvSpPr>
          <p:cNvPr id="1403" name="Google Shape;1403;p11"/>
          <p:cNvSpPr txBox="1"/>
          <p:nvPr>
            <p:ph idx="7" type="body"/>
          </p:nvPr>
        </p:nvSpPr>
        <p:spPr>
          <a:xfrm>
            <a:off x="6046200" y="24345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راقب فمك وهو ينطق كل صوت.</a:t>
            </a:r>
            <a:endParaRPr/>
          </a:p>
        </p:txBody>
      </p:sp>
      <p:sp>
        <p:nvSpPr>
          <p:cNvPr id="1404" name="Google Shape;1404;p11"/>
          <p:cNvSpPr txBox="1"/>
          <p:nvPr>
            <p:ph idx="8" type="body"/>
          </p:nvPr>
        </p:nvSpPr>
        <p:spPr>
          <a:xfrm>
            <a:off x="6046188" y="35866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اجمع الكلمة ببعضها. </a:t>
            </a:r>
            <a:endParaRPr/>
          </a:p>
        </p:txBody>
      </p:sp>
      <p:sp>
        <p:nvSpPr>
          <p:cNvPr id="1405" name="Google Shape;1405;p11"/>
          <p:cNvSpPr txBox="1"/>
          <p:nvPr>
            <p:ph idx="13" type="title"/>
          </p:nvPr>
        </p:nvSpPr>
        <p:spPr>
          <a:xfrm>
            <a:off x="10773150" y="129315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411" name="Google Shape;1411;p12"/>
          <p:cNvSpPr txBox="1"/>
          <p:nvPr>
            <p:ph idx="1" type="body"/>
          </p:nvPr>
        </p:nvSpPr>
        <p:spPr>
          <a:xfrm>
            <a:off x="511350" y="1451699"/>
            <a:ext cx="718485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b="0" i="0" lang="ar" u="none"/>
              <a:t>يتم استخدام صوت الحرف المتحرك الطويل عندما تقول اسم الحرف المتحرك نفسه (a و e و i و o و u). يحدث ذلك في معظم الأوقات عندما يكون الحرف الأخير من الكلمة هو "e" مثل الكلمات lake و scene و kite و rode و cute و huge</a:t>
            </a:r>
            <a:endParaRPr/>
          </a:p>
        </p:txBody>
      </p:sp>
      <p:sp>
        <p:nvSpPr>
          <p:cNvPr id="1412" name="Google Shape;1412;p12"/>
          <p:cNvSpPr txBox="1"/>
          <p:nvPr>
            <p:ph idx="3" type="body"/>
          </p:nvPr>
        </p:nvSpPr>
        <p:spPr>
          <a:xfrm>
            <a:off x="511350" y="3248825"/>
            <a:ext cx="72054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b="0" i="0" lang="ar" u="none"/>
              <a:t>تختلف أصوات الحروف المتحركة القصيرة لكل حرف متحرك (a و e و i و o و u) وتكون أسرع أو "مقطوعة". يحدث ذلك عندما تنتهي الكلمة بحرف ساكن مثل cat و well و trip و cot و cut و pass و cuff</a:t>
            </a:r>
            <a:endParaRPr/>
          </a:p>
        </p:txBody>
      </p:sp>
      <p:sp>
        <p:nvSpPr>
          <p:cNvPr id="1413" name="Google Shape;1413;p12"/>
          <p:cNvSpPr txBox="1"/>
          <p:nvPr>
            <p:ph idx="4" type="body"/>
          </p:nvPr>
        </p:nvSpPr>
        <p:spPr>
          <a:xfrm>
            <a:off x="511342" y="49539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31"/>
              <a:buNone/>
            </a:pPr>
            <a:r>
              <a:rPr b="0" i="0" lang="ar" sz="2300" u="none"/>
              <a:t>تتطور أنماط الحروف المتحركة القصيرة والطويلة وتهجئتها من قواعد بسيطة لتهجئة أصوات الحروف إلى قواعد أكثر تعقيدًا حيث تصبح الكلمات أطول (تحتوي على مقاطع صوتية أكثر) وأكثر تعقيدًا.</a:t>
            </a:r>
            <a:endParaRPr sz="2300"/>
          </a:p>
        </p:txBody>
      </p:sp>
      <p:sp>
        <p:nvSpPr>
          <p:cNvPr id="1414" name="Google Shape;1414;p12"/>
          <p:cNvSpPr txBox="1"/>
          <p:nvPr>
            <p:ph idx="5" type="body"/>
          </p:nvPr>
        </p:nvSpPr>
        <p:spPr>
          <a:xfrm>
            <a:off x="8254095" y="1712061"/>
            <a:ext cx="3423555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صوت الحرف المتحرك الطويل</a:t>
            </a:r>
            <a:endParaRPr b="1"/>
          </a:p>
        </p:txBody>
      </p:sp>
      <p:sp>
        <p:nvSpPr>
          <p:cNvPr id="1415" name="Google Shape;1415;p12"/>
          <p:cNvSpPr txBox="1"/>
          <p:nvPr>
            <p:ph idx="7" type="body"/>
          </p:nvPr>
        </p:nvSpPr>
        <p:spPr>
          <a:xfrm>
            <a:off x="8254096" y="40139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صوت الحرف المتحرك القصير</a:t>
            </a:r>
            <a:endParaRPr b="1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3"/>
          <p:cNvSpPr txBox="1"/>
          <p:nvPr>
            <p:ph type="title"/>
          </p:nvPr>
        </p:nvSpPr>
        <p:spPr>
          <a:xfrm>
            <a:off x="2679433" y="1714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u="none"/>
              <a:t>توقف لبرهة عند كلمة مخادعة </a:t>
            </a:r>
            <a:endParaRPr/>
          </a:p>
        </p:txBody>
      </p:sp>
      <p:sp>
        <p:nvSpPr>
          <p:cNvPr id="1421" name="Google Shape;1421;p13"/>
          <p:cNvSpPr txBox="1"/>
          <p:nvPr>
            <p:ph idx="1" type="body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22" name="Google Shape;1422;p13"/>
          <p:cNvSpPr txBox="1"/>
          <p:nvPr>
            <p:ph idx="2" type="body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اختر كلمة تكون:</a:t>
            </a:r>
            <a:endParaRPr>
              <a:solidFill>
                <a:srgbClr val="006FB6"/>
              </a:solidFill>
            </a:endParaRPr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يقرأها طفلك باستخدام أصوات خاطئة.</a:t>
            </a:r>
            <a:endParaRPr/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من المرجح أن ير</a:t>
            </a:r>
            <a:r>
              <a:rPr b="0" i="0" lang="ar" u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اها</a:t>
            </a:r>
            <a:r>
              <a:rPr b="0" i="0" lang="ar" u="none">
                <a:solidFill>
                  <a:srgbClr val="006FB6"/>
                </a:solidFill>
              </a:rPr>
              <a:t> طفلك مرة أخرى.</a:t>
            </a:r>
            <a:endParaRPr>
              <a:solidFill>
                <a:srgbClr val="006FB6"/>
              </a:solidFill>
            </a:endParaRPr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لها عدة أصوات تتطابق مع الحروف.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3" name="Google Shape;1423;p13"/>
          <p:cNvSpPr txBox="1"/>
          <p:nvPr>
            <p:ph idx="4" type="body"/>
          </p:nvPr>
        </p:nvSpPr>
        <p:spPr>
          <a:xfrm flipH="1" rot="2153668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الشخص البالغ: </a:t>
            </a:r>
            <a:r>
              <a:rPr b="0" i="0" lang="ar" u="none">
                <a:solidFill>
                  <a:srgbClr val="006FB6"/>
                </a:solidFill>
              </a:rPr>
              <a:t>همم... ها هي كلمة مخادعة.</a:t>
            </a:r>
            <a:endParaRPr/>
          </a:p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24" name="Google Shape;1424;p13"/>
          <p:cNvSpPr txBox="1"/>
          <p:nvPr>
            <p:ph idx="5" type="body"/>
          </p:nvPr>
        </p:nvSpPr>
        <p:spPr>
          <a:xfrm flipH="1" rot="-860265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1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الكلمة = </a:t>
            </a:r>
            <a:r>
              <a:rPr b="1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C…oom…b</a:t>
            </a:r>
            <a:r>
              <a:rPr lang="ar">
                <a:solidFill>
                  <a:srgbClr val="006FB6"/>
                </a:solidFill>
              </a:rPr>
              <a:t>...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4"/>
          <p:cNvSpPr txBox="1"/>
          <p:nvPr>
            <p:ph type="title"/>
          </p:nvPr>
        </p:nvSpPr>
        <p:spPr>
          <a:xfrm>
            <a:off x="275563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/>
              <a:t>راقب فمك وهو ينطق كل صوت</a:t>
            </a:r>
            <a:endParaRPr/>
          </a:p>
        </p:txBody>
      </p:sp>
      <p:sp>
        <p:nvSpPr>
          <p:cNvPr id="1430" name="Google Shape;1430;p14"/>
          <p:cNvSpPr txBox="1"/>
          <p:nvPr>
            <p:ph idx="2" type="body"/>
          </p:nvPr>
        </p:nvSpPr>
        <p:spPr>
          <a:xfrm>
            <a:off x="8823846" y="37496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تبدو هذه الأصوات وتنطق بشكل مختلف؟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صورة مقربة لشعار&#10;&#10;يُستحدث الوصف تلقائيًا" id="1431" name="Google Shape;1431;p14"/>
          <p:cNvPicPr preferRelativeResize="0"/>
          <p:nvPr/>
        </p:nvPicPr>
        <p:blipFill rotWithShape="1">
          <a:blip r:embed="rId3">
            <a:alphaModFix/>
          </a:blip>
          <a:srcRect b="0" l="7161" r="7169" t="0"/>
          <a:stretch/>
        </p:blipFill>
        <p:spPr>
          <a:xfrm flipH="1">
            <a:off x="9105846" y="447739"/>
            <a:ext cx="2514600" cy="29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4"/>
          <p:cNvSpPr txBox="1"/>
          <p:nvPr>
            <p:ph idx="2" type="body"/>
          </p:nvPr>
        </p:nvSpPr>
        <p:spPr>
          <a:xfrm>
            <a:off x="252298" y="1647377"/>
            <a:ext cx="4500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/>
              <a:t>A E I O 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G/J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T/K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P/B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F/V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4"/>
          <p:cNvSpPr txBox="1"/>
          <p:nvPr>
            <p:ph idx="4" type="body"/>
          </p:nvPr>
        </p:nvSpPr>
        <p:spPr>
          <a:xfrm>
            <a:off x="4686950" y="1704527"/>
            <a:ext cx="36789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حرف متحرك قصير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حرف متحرك طويل </a:t>
            </a:r>
            <a:endParaRPr/>
          </a:p>
          <a:p>
            <a:pPr indent="0" lvl="0" marL="508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أصوات شائع الخلط بينها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5"/>
          <p:cNvSpPr txBox="1"/>
          <p:nvPr>
            <p:ph type="title"/>
          </p:nvPr>
        </p:nvSpPr>
        <p:spPr>
          <a:xfrm>
            <a:off x="3432175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 sz="5400">
                <a:solidFill>
                  <a:srgbClr val="006FB6"/>
                </a:solidFill>
              </a:rPr>
              <a:t>تدرب على مراقبة فمك</a:t>
            </a:r>
            <a:endParaRPr/>
          </a:p>
        </p:txBody>
      </p:sp>
      <p:sp>
        <p:nvSpPr>
          <p:cNvPr id="1439" name="Google Shape;1439;p15"/>
          <p:cNvSpPr txBox="1"/>
          <p:nvPr>
            <p:ph idx="1" type="body"/>
          </p:nvPr>
        </p:nvSpPr>
        <p:spPr>
          <a:xfrm>
            <a:off x="4024454" y="154305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shop / ship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check / coat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volley / folly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peck /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jig / gig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lean / let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1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440" name="Google Shape;1440;p15"/>
          <p:cNvPicPr preferRelativeResize="0"/>
          <p:nvPr/>
        </p:nvPicPr>
        <p:blipFill rotWithShape="1">
          <a:blip r:embed="rId3">
            <a:alphaModFix/>
          </a:blip>
          <a:srcRect b="4303" l="0" r="0" t="4313"/>
          <a:stretch/>
        </p:blipFill>
        <p:spPr>
          <a:xfrm>
            <a:off x="415925" y="1543050"/>
            <a:ext cx="3016250" cy="207010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41" name="Google Shape;1441;p15"/>
          <p:cNvSpPr txBox="1"/>
          <p:nvPr>
            <p:ph idx="1" type="body"/>
          </p:nvPr>
        </p:nvSpPr>
        <p:spPr>
          <a:xfrm>
            <a:off x="675450" y="427067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ماذا ترين؟ صفي كيف يتحرك فمك.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