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7" r:id="rId3"/>
    <p:sldMasterId id="2147483663" r:id="rId4"/>
    <p:sldMasterId id="2147483681" r:id="rId5"/>
    <p:sldMasterId id="2147483700" r:id="rId6"/>
    <p:sldMasterId id="2147483715" r:id="rId7"/>
    <p:sldMasterId id="2147483726" r:id="rId8"/>
    <p:sldMasterId id="2147483733" r:id="rId9"/>
  </p:sldMasterIdLst>
  <p:notesMasterIdLst>
    <p:notesMasterId r:id="rId27"/>
  </p:notesMasterIdLst>
  <p:sldIdLst>
    <p:sldId id="256" r:id="rId10"/>
    <p:sldId id="257" r:id="rId11"/>
    <p:sldId id="258" r:id="rId12"/>
    <p:sldId id="272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BSeNwWDHrLvj8nnh7y5+MofOL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2" name="Google Shape;1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6" name="Google Shape;1436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4" name="Google Shape;1444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3" name="Google Shape;14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3" name="Google Shape;14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1dca9fcb0f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106363"/>
            <a:ext cx="2073275" cy="1166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2" name="Google Shape;1472;g1dca9fcb0f5_0_13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3" name="Google Shape;1483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2cb15abc6e2_0_16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6" name="Google Shape;1496;g2cb15abc6e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4" name="Google Shape;15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9" name="Google Shape;13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4" name="Google Shape;13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8" name="Google Shape;13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5" name="Google Shape;13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8" name="Google Shape;1408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8" name="Google Shape;1418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7" name="Google Shape;1427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ound like a storytell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0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9" name="Google Shape;149;p10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0" name="Google Shape;150;p10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51;p10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2" name="Google Shape;152;p101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3" name="Google Shape;153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enjoy and engag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02"/>
          <p:cNvPicPr preferRelativeResize="0"/>
          <p:nvPr/>
        </p:nvPicPr>
        <p:blipFill rotWithShape="1">
          <a:blip r:embed="rId2">
            <a:alphaModFix/>
          </a:blip>
          <a:srcRect l="549" t="8195" r="-548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0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8" name="Google Shape;158;p10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9" name="Google Shape;159;p10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160;p10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1" name="Google Shape;161;p102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2" name="Google Shape;162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6" name="Google Shape;166;p10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7" name="Google Shape;167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03"/>
          <p:cNvCxnSpPr>
            <a:endCxn id="165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9" name="Google Shape;169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103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03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85" name="Google Shape;185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86" name="Google Shape;186;p3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7" name="Google Shape;187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" name="Google Shape;188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92" name="Google Shape;192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4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3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01" name="Google Shape;201;p38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02" name="Google Shape;202;p3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3" name="Google Shape;203;p38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3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3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3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3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08" name="Google Shape;208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38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38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3" name="Google Shape;213;p38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5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16" name="Google Shape;216;p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7" name="Google Shape;217;p5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5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5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20" name="Google Shape;220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1" name="Google Shape;221;p5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5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23" name="Google Shape;223;p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50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5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50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50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5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55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55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3" name="Google Shape;23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5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55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4" name="Google Shape;244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56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6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9" name="Google Shape;24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5" name="Google Shape;25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7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57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57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57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57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57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57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57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57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8" name="Google Shape;26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5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5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3" name="Google Shape;28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Google Shape;28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4" name="Google Shape;24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1" name="Google Shape;31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29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9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5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59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59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1" name="Google Shape;30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7" name="Google Shape;307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0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60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60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60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60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60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60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60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60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3" name="Google Shape;32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5" name="Google Shape;325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6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6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6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6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6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6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6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1" name="Google Shape;351;p61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7" name="Google Shape;35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1" name="Google Shape;361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Google Shape;363;p62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62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62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62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62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62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62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62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62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2" name="Google Shape;372;p62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73" name="Google Shape;373;p6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6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62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Google Shape;37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0" name="Google Shape;380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1" name="Google Shape;38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2" name="Google Shape;38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3" name="Google Shape;38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Google Shape;387;p63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63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4" name="Google Shape;39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8" name="Google Shape;398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p64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64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6" name="Google Shape;40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7" name="Google Shape;407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1" name="Google Shape;411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p65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4" name="Google Shape;414;p65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3" name="Google Shape;42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4" name="Google Shape;42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5" name="Google Shape;42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6" name="Google Shape;426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8" name="Google Shape;428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1" name="Google Shape;431;p66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6" name="Google Shape;43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7" name="Google Shape;437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0" name="Google Shape;440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3" name="Google Shape;443;p67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67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8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68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2" name="Google Shape;42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49" name="Google Shape;49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0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0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1727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7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37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7" name="Google Shape;457;p37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Google Shape;458;p37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59" name="Google Shape;459;p3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60" name="Google Shape;460;p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1" name="Google Shape;461;p3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2" name="Google Shape;462;p3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p3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4" name="Google Shape;464;p3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5" name="Google Shape;465;p3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466" name="Google Shape;466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37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9" name="Google Shape;469;p37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Google Shape;470;p37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1" name="Google Shape;471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8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74" name="Google Shape;474;p4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5" name="Google Shape;475;p4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6" name="Google Shape;476;p4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7" name="Google Shape;477;p4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478" name="Google Shape;478;p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0" name="Google Shape;480;p4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1" name="Google Shape;481;p4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482" name="Google Shape;482;p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3" name="Google Shape;483;p4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Google Shape;484;p48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Google Shape;485;p48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6" name="Google Shape;486;p48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7" name="Google Shape;487;p48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Google Shape;488;p48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48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48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48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2" name="Google Shape;492;p48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48"/>
          <p:cNvSpPr txBox="1">
            <a:spLocks noGrp="1"/>
          </p:cNvSpPr>
          <p:nvPr>
            <p:ph type="body" idx="13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9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6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Google Shape;497;p69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Google Shape;498;p69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6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0" name="Google Shape;500;p69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1" name="Google Shape;50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2" name="Google Shape;502;p6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3" name="Google Shape;503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4" name="Google Shape;504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5" name="Google Shape;505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6" name="Google Shape;506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07" name="Google Shape;507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9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1" name="Google Shape;511;p69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2" name="Google Shape;512;p69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3" name="Google Shape;513;p69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6" name="Google Shape;516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7" name="Google Shape;517;p7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8" name="Google Shape;518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9" name="Google Shape;519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0" name="Google Shape;520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1" name="Google Shape;521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2" name="Google Shape;522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7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70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6" name="Google Shape;526;p70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7" name="Google Shape;527;p70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0" name="Google Shape;530;p7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7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2" name="Google Shape;532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4" name="Google Shape;534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5" name="Google Shape;535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6" name="Google Shape;536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7" name="Google Shape;537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8" name="Google Shape;53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7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3" name="Google Shape;543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4" name="Google Shape;544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5" name="Google Shape;545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6" name="Google Shape;54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7" name="Google Shape;547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8" name="Google Shape;548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9" name="Google Shape;549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2" name="Google Shape;552;p72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3" name="Google Shape;553;p72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3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Google Shape;556;p73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Google Shape;557;p73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Google Shape;558;p73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9" name="Google Shape;559;p73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0" name="Google Shape;560;p73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1" name="Google Shape;561;p73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73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4" name="Google Shape;564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5" name="Google Shape;565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6" name="Google Shape;566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7" name="Google Shape;567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8" name="Google Shape;568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9" name="Google Shape;569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0" name="Google Shape;570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7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4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7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74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Google Shape;577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Google Shape;578;p74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9" name="Google Shape;579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0" name="Google Shape;580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1" name="Google Shape;581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2" name="Google Shape;582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3" name="Google Shape;583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4" name="Google Shape;584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5" name="Google Shape;585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7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5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75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75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6" name="Google Shape;596;p75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7" name="Google Shape;597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8" name="Google Shape;598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9" name="Google Shape;599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0" name="Google Shape;600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1" name="Google Shape;601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2" name="Google Shape;602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3" name="Google Shape;60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6" name="Google Shape;66;p35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67" name="Google Shape;67;p3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68;p3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3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3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71;p3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72;p3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73" name="Google Shape;73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35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6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76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2" name="Google Shape;612;p76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Google Shape;613;p76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4" name="Google Shape;614;p76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Google Shape;615;p76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6" name="Google Shape;616;p76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7" name="Google Shape;617;p76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8" name="Google Shape;618;p7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9" name="Google Shape;619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0" name="Google Shape;620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1" name="Google Shape;621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2" name="Google Shape;622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3" name="Google Shape;623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624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5" name="Google Shape;62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7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Google Shape;630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2" name="Google Shape;632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3" name="Google Shape;633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Google Shape;635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6" name="Google Shape;636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7" name="Google Shape;637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9" name="Google Shape;639;p77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77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77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2" name="Google Shape;642;p77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3" name="Google Shape;643;p77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Google Shape;644;p77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77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Google Shape;646;p77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7" name="Google Shape;647;p77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0" name="Google Shape;650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1" name="Google Shape;651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2" name="Google Shape;652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3" name="Google Shape;65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6" name="Google Shape;656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7" name="Google Shape;657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9" name="Google Shape;659;p78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0" name="Google Shape;660;p78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78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78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3" name="Google Shape;663;p78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78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78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78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78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68" name="Google Shape;668;p78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69" name="Google Shape;669;p7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0" name="Google Shape;670;p7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1" name="Google Shape;671;p78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5" name="Google Shape;675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6" name="Google Shape;676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7" name="Google Shape;677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8" name="Google Shape;678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9" name="Google Shape;67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7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3" name="Google Shape;683;p79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79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7" name="Google Shape;687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8" name="Google Shape;688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9" name="Google Shape;689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0" name="Google Shape;690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2" name="Google Shape;692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3" name="Google Shape;693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4" name="Google Shape;694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8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6" name="Google Shape;696;p80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7" name="Google Shape;697;p80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0" name="Google Shape;700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1" name="Google Shape;701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2" name="Google Shape;702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3" name="Google Shape;703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6" name="Google Shape;706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7" name="Google Shape;707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8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9" name="Google Shape;709;p81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0" name="Google Shape;710;p81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1" name="Google Shape;711;p81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2" name="Google Shape;712;p81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3" name="Google Shape;713;p81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4" name="Google Shape;714;p81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5" name="Google Shape;715;p81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8" name="Google Shape;718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9" name="Google Shape;719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0" name="Google Shape;720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1" name="Google Shape;72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2" name="Google Shape;722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3" name="Google Shape;723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4" name="Google Shape;724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8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7" name="Google Shape;727;p82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1" name="Google Shape;731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2" name="Google Shape;732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3" name="Google Shape;733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4" name="Google Shape;734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5" name="Google Shape;735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6" name="Google Shape;736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8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8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9" name="Google Shape;739;p83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0" name="Google Shape;740;p83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4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p84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8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0"/>
          <p:cNvSpPr txBox="1">
            <a:spLocks noGrp="1"/>
          </p:cNvSpPr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2" name="Google Shape;752;p40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53" name="Google Shape;753;p4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54" name="Google Shape;754;p4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4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4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757" name="Google Shape;757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9" name="Google Shape;759;p40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0" name="Google Shape;760;p40"/>
          <p:cNvSpPr txBox="1">
            <a:spLocks noGrp="1"/>
          </p:cNvSpPr>
          <p:nvPr>
            <p:ph type="body" idx="1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1" name="Google Shape;761;p40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40"/>
          <p:cNvSpPr txBox="1">
            <a:spLocks noGrp="1"/>
          </p:cNvSpPr>
          <p:nvPr>
            <p:ph type="body" idx="3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3" name="Google Shape;763;p40"/>
          <p:cNvSpPr txBox="1">
            <a:spLocks noGrp="1"/>
          </p:cNvSpPr>
          <p:nvPr>
            <p:ph type="body" idx="4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4" name="Google Shape;764;p40"/>
          <p:cNvSpPr>
            <a:spLocks noGrp="1"/>
          </p:cNvSpPr>
          <p:nvPr>
            <p:ph type="pic" idx="5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8" name="Google Shape;78;p46" descr="A picture containing text, person, indoor,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6"/>
          <p:cNvSpPr/>
          <p:nvPr/>
        </p:nvSpPr>
        <p:spPr>
          <a:xfrm flipH="1">
            <a:off x="3992034" y="4753267"/>
            <a:ext cx="3808179" cy="1571145"/>
          </a:xfrm>
          <a:prstGeom prst="wedgeRoundRectCallout">
            <a:avLst>
              <a:gd name="adj1" fmla="val 67022"/>
              <a:gd name="adj2" fmla="val -5369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46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name="adj1" fmla="val 106899"/>
              <a:gd name="adj2" fmla="val -4017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" name="Google Shape;81;p46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82" name="Google Shape;82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" name="Google Shape;83;p4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" name="Google Shape;84;p4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" name="Google Shape;85;p4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" name="Google Shape;86;p4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" name="Google Shape;87;p4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8" name="Google Shape;88;p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46" descr="A picture containing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46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name="adj1" fmla="val 101797"/>
              <a:gd name="adj2" fmla="val -91940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46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name="adj1" fmla="val 218023"/>
              <a:gd name="adj2" fmla="val 347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46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body" idx="2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6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7" name="Google Shape;767;p41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768" name="Google Shape;768;p41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9" name="Google Shape;769;p41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0" name="Google Shape;770;p41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771" name="Google Shape;771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Google Shape;772;p41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Google Shape;774;p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5" name="Google Shape;775;p41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776" name="Google Shape;776;p41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7" name="Google Shape;777;p4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41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4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4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1" name="Google Shape;781;p4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2" name="Google Shape;782;p4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3" name="Google Shape;783;p41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4" name="Google Shape;784;p4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1_Content with Caption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7" name="Google Shape;787;p45"/>
          <p:cNvCxnSpPr/>
          <p:nvPr/>
        </p:nvCxnSpPr>
        <p:spPr>
          <a:xfrm>
            <a:off x="9466071" y="6654215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8" name="Google Shape;788;p45"/>
          <p:cNvCxnSpPr/>
          <p:nvPr/>
        </p:nvCxnSpPr>
        <p:spPr>
          <a:xfrm>
            <a:off x="6760699" y="6646728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9" name="Google Shape;789;p45"/>
          <p:cNvCxnSpPr/>
          <p:nvPr/>
        </p:nvCxnSpPr>
        <p:spPr>
          <a:xfrm>
            <a:off x="4130519" y="6654215"/>
            <a:ext cx="1963215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0" name="Google Shape;79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6650" y="625776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093734" y="6221902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859982" y="6375558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43380" y="6298102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5"/>
          <p:cNvSpPr txBox="1">
            <a:spLocks noGrp="1"/>
          </p:cNvSpPr>
          <p:nvPr>
            <p:ph type="body" idx="1"/>
          </p:nvPr>
        </p:nvSpPr>
        <p:spPr>
          <a:xfrm>
            <a:off x="500204" y="1498230"/>
            <a:ext cx="77913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5" name="Google Shape;795;p45"/>
          <p:cNvSpPr txBox="1">
            <a:spLocks noGrp="1"/>
          </p:cNvSpPr>
          <p:nvPr>
            <p:ph type="body" idx="2"/>
          </p:nvPr>
        </p:nvSpPr>
        <p:spPr>
          <a:xfrm>
            <a:off x="8989084" y="3480440"/>
            <a:ext cx="3164100" cy="30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6" name="Google Shape;796;p45"/>
          <p:cNvSpPr>
            <a:spLocks noGrp="1"/>
          </p:cNvSpPr>
          <p:nvPr>
            <p:ph type="pic" idx="3"/>
          </p:nvPr>
        </p:nvSpPr>
        <p:spPr>
          <a:xfrm>
            <a:off x="9322541" y="1251300"/>
            <a:ext cx="2497200" cy="213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1"/>
          <p:cNvSpPr txBox="1">
            <a:spLocks noGrp="1"/>
          </p:cNvSpPr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9" name="Google Shape;799;p51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800" name="Google Shape;800;p5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1" name="Google Shape;801;p5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" name="Google Shape;802;p5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03" name="Google Shape;803;p5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4" name="Google Shape;804;p51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Google Shape;806;p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7" name="Google Shape;807;p51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808" name="Google Shape;8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9" name="Google Shape;809;p51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0" name="Google Shape;810;p51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Google Shape;811;p51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2" name="Google Shape;812;p51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Google Shape;813;p51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Google Shape;814;p51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52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818" name="Google Shape;818;p52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19" name="Google Shape;819;p52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20" name="Google Shape;820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1" name="Google Shape;821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2" name="Google Shape;822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23" name="Google Shape;823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4" name="Google Shape;824;p52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5" name="Google Shape;825;p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6" name="Google Shape;826;p5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2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3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30" name="Google Shape;830;p53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1" name="Google Shape;831;p53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32" name="Google Shape;832;p53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33" name="Google Shape;833;p53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34" name="Google Shape;834;p5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5" name="Google Shape;835;p5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6" name="Google Shape;836;p5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37" name="Google Shape;837;p5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8" name="Google Shape;838;p53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9" name="Google Shape;839;p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5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1" name="Google Shape;841;p5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85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5" name="Google Shape;845;p85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6" name="Google Shape;846;p85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47" name="Google Shape;847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8" name="Google Shape;848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9" name="Google Shape;849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0" name="Google Shape;850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85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85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6" name="Google Shape;856;p85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7" name="Google Shape;857;p85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86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1" name="Google Shape;861;p86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2" name="Google Shape;862;p86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Google Shape;863;p86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64" name="Google Shape;864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5" name="Google Shape;865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6" name="Google Shape;866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7" name="Google Shape;867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8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3" name="Google Shape;873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4" name="Google Shape;874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5" name="Google Shape;875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6" name="Google Shape;876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7" name="Google Shape;877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8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82" name="Google Shape;882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3" name="Google Shape;883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4" name="Google Shape;884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5" name="Google Shape;885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91" name="Google Shape;891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2" name="Google Shape;892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3" name="Google Shape;893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5" name="Google Shape;895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6" name="Google Shape;896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47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1" name="Google Shape;101;p47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02" name="Google Shape;102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Google Shape;103;p4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4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4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4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4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08" name="Google Shape;108;p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4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47" descr="A picture containing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47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47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47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47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47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90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00" name="Google Shape;900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1" name="Google Shape;901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2" name="Google Shape;902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9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4" name="Google Shape;90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5" name="Google Shape;905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90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8" name="Google Shape;908;p90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09" name="Google Shape;909;p90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1" name="Google Shape;911;p91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2" name="Google Shape;912;p91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3" name="Google Shape;913;p9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4" name="Google Shape;914;p91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5" name="Google Shape;915;p91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6" name="Google Shape;916;p91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7" name="Google Shape;91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9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91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2" name="Google Shape;922;p91"/>
          <p:cNvSpPr>
            <a:spLocks noGrp="1"/>
          </p:cNvSpPr>
          <p:nvPr>
            <p:ph type="pic" idx="2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91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4" name="Google Shape;924;p91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5" name="Google Shape;925;p91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6" name="Google Shape;926;p91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7" name="Google Shape;927;p91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8" name="Google Shape;928;p91"/>
          <p:cNvSpPr txBox="1">
            <a:spLocks noGrp="1"/>
          </p:cNvSpPr>
          <p:nvPr>
            <p:ph type="body" idx="4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9" name="Google Shape;929;p91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0" name="Google Shape;930;p91"/>
          <p:cNvSpPr txBox="1">
            <a:spLocks noGrp="1"/>
          </p:cNvSpPr>
          <p:nvPr>
            <p:ph type="body" idx="6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1" name="Google Shape;931;p91"/>
          <p:cNvSpPr txBox="1">
            <a:spLocks noGrp="1"/>
          </p:cNvSpPr>
          <p:nvPr>
            <p:ph type="body" idx="7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9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34" name="Google Shape;934;p92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5" name="Google Shape;935;p92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6" name="Google Shape;936;p92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7" name="Google Shape;937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9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9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2" name="Google Shape;942;p92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43" name="Google Shape;943;p92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 1">
  <p:cSld name="1_2 Reading tip with pic and conversation bubbles 1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1" name="Google Shape;951;p43"/>
          <p:cNvSpPr txBox="1">
            <a:spLocks noGrp="1"/>
          </p:cNvSpPr>
          <p:nvPr>
            <p:ph type="body" idx="1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2" name="Google Shape;952;p43"/>
          <p:cNvSpPr txBox="1">
            <a:spLocks noGrp="1"/>
          </p:cNvSpPr>
          <p:nvPr>
            <p:ph type="body" idx="2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3" name="Google Shape;953;p43"/>
          <p:cNvSpPr txBox="1">
            <a:spLocks noGrp="1"/>
          </p:cNvSpPr>
          <p:nvPr>
            <p:ph type="body" idx="3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54" name="Google Shape;954;p43" descr="A picture containing person, indoor, table&#10;&#10;Description generated with very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255499" y="198200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55" name="Google Shape;955;p43"/>
          <p:cNvSpPr/>
          <p:nvPr/>
        </p:nvSpPr>
        <p:spPr>
          <a:xfrm rot="-949803" flipH="1">
            <a:off x="54723" y="1425980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6" name="Google Shape;956;p43"/>
          <p:cNvSpPr/>
          <p:nvPr/>
        </p:nvSpPr>
        <p:spPr>
          <a:xfrm rot="2036003">
            <a:off x="5659704" y="178531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7" name="Google Shape;957;p43"/>
          <p:cNvSpPr txBox="1">
            <a:spLocks noGrp="1"/>
          </p:cNvSpPr>
          <p:nvPr>
            <p:ph type="body" idx="4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8" name="Google Shape;958;p43"/>
          <p:cNvSpPr txBox="1">
            <a:spLocks noGrp="1"/>
          </p:cNvSpPr>
          <p:nvPr>
            <p:ph type="body" idx="5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59" name="Google Shape;959;p43"/>
          <p:cNvCxnSpPr/>
          <p:nvPr/>
        </p:nvCxnSpPr>
        <p:spPr>
          <a:xfrm>
            <a:off x="790944" y="6584498"/>
            <a:ext cx="2007226" cy="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0" name="Google Shape;960;p43"/>
          <p:cNvCxnSpPr/>
          <p:nvPr/>
        </p:nvCxnSpPr>
        <p:spPr>
          <a:xfrm>
            <a:off x="3426949" y="6584498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1" name="Google Shape;961;p43"/>
          <p:cNvCxnSpPr/>
          <p:nvPr/>
        </p:nvCxnSpPr>
        <p:spPr>
          <a:xfrm>
            <a:off x="6122399" y="6584498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2" name="Google Shape;96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75" y="6216364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43" descr="A picture containing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798170" y="6196862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506796" y="632396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123583" y="6168493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4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44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9" name="Google Shape;969;p44"/>
          <p:cNvSpPr txBox="1">
            <a:spLocks noGrp="1"/>
          </p:cNvSpPr>
          <p:nvPr>
            <p:ph type="body" idx="2"/>
          </p:nvPr>
        </p:nvSpPr>
        <p:spPr>
          <a:xfrm>
            <a:off x="260350" y="1577975"/>
            <a:ext cx="30786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0" name="Google Shape;970;p44"/>
          <p:cNvSpPr txBox="1">
            <a:spLocks noGrp="1"/>
          </p:cNvSpPr>
          <p:nvPr>
            <p:ph type="body" idx="3"/>
          </p:nvPr>
        </p:nvSpPr>
        <p:spPr>
          <a:xfrm>
            <a:off x="257516" y="3992563"/>
            <a:ext cx="30786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p44"/>
          <p:cNvSpPr txBox="1">
            <a:spLocks noGrp="1"/>
          </p:cNvSpPr>
          <p:nvPr>
            <p:ph type="body" idx="4"/>
          </p:nvPr>
        </p:nvSpPr>
        <p:spPr>
          <a:xfrm>
            <a:off x="3790950" y="3396925"/>
            <a:ext cx="4094400" cy="26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72" name="Google Shape;972;p44"/>
          <p:cNvCxnSpPr/>
          <p:nvPr/>
        </p:nvCxnSpPr>
        <p:spPr>
          <a:xfrm>
            <a:off x="625319" y="6526460"/>
            <a:ext cx="2023571" cy="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3" name="Google Shape;973;p44"/>
          <p:cNvCxnSpPr/>
          <p:nvPr/>
        </p:nvCxnSpPr>
        <p:spPr>
          <a:xfrm>
            <a:off x="3337524" y="652646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4" name="Google Shape;974;p44"/>
          <p:cNvCxnSpPr/>
          <p:nvPr/>
        </p:nvCxnSpPr>
        <p:spPr>
          <a:xfrm>
            <a:off x="6032974" y="652646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5" name="Google Shape;97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550" y="6140678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4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648890" y="611704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476091" y="62346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057440" y="6120684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44"/>
          <p:cNvSpPr txBox="1">
            <a:spLocks noGrp="1"/>
          </p:cNvSpPr>
          <p:nvPr>
            <p:ph type="body" idx="5"/>
          </p:nvPr>
        </p:nvSpPr>
        <p:spPr>
          <a:xfrm>
            <a:off x="3790950" y="1729250"/>
            <a:ext cx="81408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0" name="Google Shape;980;p44"/>
          <p:cNvSpPr txBox="1">
            <a:spLocks noGrp="1"/>
          </p:cNvSpPr>
          <p:nvPr>
            <p:ph type="body" idx="6"/>
          </p:nvPr>
        </p:nvSpPr>
        <p:spPr>
          <a:xfrm>
            <a:off x="7885216" y="3399500"/>
            <a:ext cx="40944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9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3" name="Google Shape;983;p49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984" name="Google Shape;984;p49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5" name="Google Shape;985;p49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986" name="Google Shape;986;p4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49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8" name="Google Shape;988;p49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w="25400" cap="flat" cmpd="sng">
              <a:solidFill>
                <a:srgbClr val="0771B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989" name="Google Shape;989;p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0" name="Google Shape;990;p4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1" name="Google Shape;991;p49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2" name="Google Shape;992;p49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93" name="Google Shape;993;p49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9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6" name="Google Shape;996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8" name="Google Shape;998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9" name="Google Shape;999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0" name="Google Shape;1000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9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93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4" name="Google Shape;1004;p93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5" name="Google Shape;1005;p93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6" name="Google Shape;1006;p93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7" name="Google Shape;1007;p93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10" name="Google Shape;1010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1" name="Google Shape;1011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2" name="Google Shape;1012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3" name="Google Shape;1013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9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94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p94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p94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9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22" name="Google Shape;1022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3" name="Google Shape;1023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4" name="Google Shape;1024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5" name="Google Shape;1025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9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95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30" name="Google Shape;1030;p95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1" name="Google Shape;1031;p95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2" name="Google Shape;1032;p95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96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54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0" name="Google Shape;120;p5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21" name="Google Shape;121;p5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122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9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7" name="Google Shape;1037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8" name="Google Shape;1038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9" name="Google Shape;1039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0" name="Google Shape;1040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9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97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5" name="Google Shape;1045;p97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6" name="Google Shape;1046;p97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7" name="Google Shape;1047;p97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" name="Google Shape;1048;p97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9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1" name="Google Shape;1051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4" name="Google Shape;1054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9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98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9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0" name="Google Shape;1060;p98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1" name="Google Shape;1061;p98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2" name="Google Shape;1062;p98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3" name="Google Shape;1063;p98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4" name="Google Shape;1064;p98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5" name="Google Shape;1065;p98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9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99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9" name="Google Shape;1069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0" name="Google Shape;1070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1" name="Google Shape;1071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2" name="Google Shape;1072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9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99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7" name="Google Shape;1077;p99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8" name="Google Shape;1078;p99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9" name="Google Shape;1079;p99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0" name="Google Shape;1080;p99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1" name="Google Shape;1081;p99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2" name="Google Shape;1082;p99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3" name="Google Shape;1083;p99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1dca9fcb0f5_0_1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90" name="Google Shape;1090;g1dca9fcb0f5_0_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1" name="Google Shape;1091;g1dca9fcb0f5_0_152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2" name="Google Shape;1092;g1dca9fcb0f5_0_152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3" name="Google Shape;1093;g1dca9fcb0f5_0_152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4" name="Google Shape;1094;g1dca9fcb0f5_0_152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5" name="Google Shape;1095;g1dca9fcb0f5_0_152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6" name="Google Shape;1096;g1dca9fcb0f5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g1dca9fcb0f5_0_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g1dca9fcb0f5_0_1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g1dca9fcb0f5_0_152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0" name="Google Shape;1100;g1dca9fcb0f5_0_152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1" name="Google Shape;1101;g1dca9fcb0f5_0_152"/>
          <p:cNvSpPr txBox="1">
            <a:spLocks noGrp="1"/>
          </p:cNvSpPr>
          <p:nvPr>
            <p:ph type="body" idx="3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2" name="Google Shape;1102;g1dca9fcb0f5_0_152"/>
          <p:cNvSpPr txBox="1">
            <a:spLocks noGrp="1"/>
          </p:cNvSpPr>
          <p:nvPr>
            <p:ph type="body" idx="4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3" name="Google Shape;1103;g1dca9fcb0f5_0_15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4" name="Google Shape;1104;g1dca9fcb0f5_0_15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5" name="Google Shape;1105;g1dca9fcb0f5_0_152"/>
          <p:cNvSpPr txBox="1">
            <a:spLocks noGrp="1"/>
          </p:cNvSpPr>
          <p:nvPr>
            <p:ph type="body" idx="7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6" name="Google Shape;1106;g1dca9fcb0f5_0_15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dca9fcb0f5_0_171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9" name="Google Shape;1109;g1dca9fcb0f5_0_171"/>
          <p:cNvSpPr txBox="1">
            <a:spLocks noGrp="1"/>
          </p:cNvSpPr>
          <p:nvPr>
            <p:ph type="body" idx="2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0" name="Google Shape;1110;g1dca9fcb0f5_0_1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1" name="Google Shape;1111;g1dca9fcb0f5_0_171"/>
          <p:cNvSpPr txBox="1">
            <a:spLocks noGrp="1"/>
          </p:cNvSpPr>
          <p:nvPr>
            <p:ph type="body" idx="3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12" name="Google Shape;1112;g1dca9fcb0f5_0_171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13" name="Google Shape;1113;g1dca9fcb0f5_0_17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4" name="Google Shape;1114;g1dca9fcb0f5_0_17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5" name="Google Shape;1115;g1dca9fcb0f5_0_17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6" name="Google Shape;1116;g1dca9fcb0f5_0_17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7" name="Google Shape;1117;g1dca9fcb0f5_0_17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8" name="Google Shape;1118;g1dca9fcb0f5_0_17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19" name="Google Shape;1119;g1dca9fcb0f5_0_1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0" name="Google Shape;1120;g1dca9fcb0f5_0_17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1" name="Google Shape;1121;g1dca9fcb0f5_0_171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2" name="Google Shape;1122;g1dca9fcb0f5_0_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g1dca9fcb0f5_0_1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g1dca9fcb0f5_0_1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g1dca9fcb0f5_0_171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dca9fcb0f5_0_190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8" name="Google Shape;1128;g1dca9fcb0f5_0_190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9" name="Google Shape;1129;g1dca9fcb0f5_0_190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0" name="Google Shape;1130;g1dca9fcb0f5_0_190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1" name="Google Shape;1131;g1dca9fcb0f5_0_190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2" name="Google Shape;1132;g1dca9fcb0f5_0_190"/>
          <p:cNvSpPr txBox="1">
            <a:spLocks noGrp="1"/>
          </p:cNvSpPr>
          <p:nvPr>
            <p:ph type="body" idx="6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3" name="Google Shape;1133;g1dca9fcb0f5_0_190"/>
          <p:cNvSpPr txBox="1">
            <a:spLocks noGrp="1"/>
          </p:cNvSpPr>
          <p:nvPr>
            <p:ph type="body" idx="7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4" name="Google Shape;1134;g1dca9fcb0f5_0_190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5" name="Google Shape;1135;g1dca9fcb0f5_0_190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36" name="Google Shape;1136;g1dca9fcb0f5_0_190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37" name="Google Shape;1137;g1dca9fcb0f5_0_19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8" name="Google Shape;1138;g1dca9fcb0f5_0_19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9" name="Google Shape;1139;g1dca9fcb0f5_0_19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0" name="Google Shape;1140;g1dca9fcb0f5_0_19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1" name="Google Shape;1141;g1dca9fcb0f5_0_19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2" name="Google Shape;1142;g1dca9fcb0f5_0_19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43" name="Google Shape;1143;g1dca9fcb0f5_0_19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4" name="Google Shape;1144;g1dca9fcb0f5_0_19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5" name="Google Shape;1145;g1dca9fcb0f5_0_190" descr="A picture containing vector graphic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dca9fcb0f5_0_2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48" name="Google Shape;1148;g1dca9fcb0f5_0_210" descr="A picture containing text, person, indoor,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g1dca9fcb0f5_0_210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name="adj1" fmla="val 67022"/>
              <a:gd name="adj2" fmla="val -5369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0" name="Google Shape;1150;g1dca9fcb0f5_0_210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name="adj1" fmla="val 106899"/>
              <a:gd name="adj2" fmla="val -4017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51" name="Google Shape;1151;g1dca9fcb0f5_0_210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52" name="Google Shape;1152;g1dca9fcb0f5_0_2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3" name="Google Shape;1153;g1dca9fcb0f5_0_21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4" name="Google Shape;1154;g1dca9fcb0f5_0_21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5" name="Google Shape;1155;g1dca9fcb0f5_0_21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6" name="Google Shape;1156;g1dca9fcb0f5_0_21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7" name="Google Shape;1157;g1dca9fcb0f5_0_21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58" name="Google Shape;1158;g1dca9fcb0f5_0_2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9" name="Google Shape;1159;g1dca9fcb0f5_0_2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0" name="Google Shape;1160;g1dca9fcb0f5_0_210" descr="A picture containing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1" name="Google Shape;1161;g1dca9fcb0f5_0_210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name="adj1" fmla="val 101797"/>
              <a:gd name="adj2" fmla="val -91940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2" name="Google Shape;1162;g1dca9fcb0f5_0_210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name="adj1" fmla="val 218023"/>
              <a:gd name="adj2" fmla="val 347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3" name="Google Shape;1163;g1dca9fcb0f5_0_210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4" name="Google Shape;1164;g1dca9fcb0f5_0_210"/>
          <p:cNvSpPr txBox="1">
            <a:spLocks noGrp="1"/>
          </p:cNvSpPr>
          <p:nvPr>
            <p:ph type="body" idx="2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5" name="Google Shape;1165;g1dca9fcb0f5_0_210"/>
          <p:cNvSpPr txBox="1">
            <a:spLocks noGrp="1"/>
          </p:cNvSpPr>
          <p:nvPr>
            <p:ph type="body" idx="3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6" name="Google Shape;1166;g1dca9fcb0f5_0_210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Google Shape;1168;g1dca9fcb0f5_0_2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g1dca9fcb0f5_0_2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0" name="Google Shape;1170;g1dca9fcb0f5_0_231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71" name="Google Shape;1171;g1dca9fcb0f5_0_231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72" name="Google Shape;1172;g1dca9fcb0f5_0_2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3" name="Google Shape;1173;g1dca9fcb0f5_0_23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4" name="Google Shape;1174;g1dca9fcb0f5_0_23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5" name="Google Shape;1175;g1dca9fcb0f5_0_23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6" name="Google Shape;1176;g1dca9fcb0f5_0_23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7" name="Google Shape;1177;g1dca9fcb0f5_0_23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78" name="Google Shape;1178;g1dca9fcb0f5_0_2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9" name="Google Shape;1179;g1dca9fcb0f5_0_2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0" name="Google Shape;1180;g1dca9fcb0f5_0_231" descr="A picture containing vector graphics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1" name="Google Shape;1181;g1dca9fcb0f5_0_231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2" name="Google Shape;1182;g1dca9fcb0f5_0_231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3" name="Google Shape;1183;g1dca9fcb0f5_0_231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4" name="Google Shape;1184;g1dca9fcb0f5_0_231"/>
          <p:cNvSpPr txBox="1">
            <a:spLocks noGrp="1"/>
          </p:cNvSpPr>
          <p:nvPr>
            <p:ph type="body" idx="2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5" name="Google Shape;1185;g1dca9fcb0f5_0_231"/>
          <p:cNvSpPr txBox="1">
            <a:spLocks noGrp="1"/>
          </p:cNvSpPr>
          <p:nvPr>
            <p:ph type="body" idx="3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dca9fcb0f5_0_25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25" tIns="60925" rIns="121900" bIns="609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8" name="Google Shape;1188;g1dca9fcb0f5_0_250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9" name="Google Shape;1189;g1dca9fcb0f5_0_250"/>
          <p:cNvSpPr txBox="1">
            <a:spLocks noGrp="1"/>
          </p:cNvSpPr>
          <p:nvPr>
            <p:ph type="body" idx="2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600" tIns="60925" rIns="121900" bIns="60925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501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3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90" name="Google Shape;1190;g1dca9fcb0f5_0_250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191" name="Google Shape;1191;g1dca9fcb0f5_0_25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2" name="Google Shape;1192;g1dca9fcb0f5_0_25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2cb15abc6e2_0_17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g2cb15abc6e2_0_176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1" name="Google Shape;1201;g2cb15abc6e2_0_176"/>
          <p:cNvSpPr txBox="1">
            <a:spLocks noGrp="1"/>
          </p:cNvSpPr>
          <p:nvPr>
            <p:ph type="body" idx="2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2" name="Google Shape;1202;g2cb15abc6e2_0_176"/>
          <p:cNvSpPr txBox="1">
            <a:spLocks noGrp="1"/>
          </p:cNvSpPr>
          <p:nvPr>
            <p:ph type="body" idx="3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03" name="Google Shape;1203;g2cb15abc6e2_0_17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04" name="Google Shape;1204;g2cb15abc6e2_0_17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5" name="Google Shape;1205;g2cb15abc6e2_0_17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6" name="Google Shape;1206;g2cb15abc6e2_0_17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07" name="Google Shape;1207;g2cb15abc6e2_0_1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8" name="Google Shape;1208;g2cb15abc6e2_0_176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9" name="Google Shape;1209;g2cb15abc6e2_0_1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0" name="Google Shape;1210;g2cb15abc6e2_0_1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1" name="Google Shape;1211;g2cb15abc6e2_0_176"/>
          <p:cNvSpPr txBox="1">
            <a:spLocks noGrp="1"/>
          </p:cNvSpPr>
          <p:nvPr>
            <p:ph type="body" idx="4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 Figure out the wo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2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1" name="Google Shape;131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2" name="Google Shape;132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4" name="Google Shape;134;p32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5" name="Google Shape;1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70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2cb15abc6e2_0_190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4" name="Google Shape;1214;g2cb15abc6e2_0_19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15" name="Google Shape;1215;g2cb15abc6e2_0_1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g2cb15abc6e2_0_1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17" name="Google Shape;1217;g2cb15abc6e2_0_19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8" name="Google Shape;1218;g2cb15abc6e2_0_190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9" name="Google Shape;1219;g2cb15abc6e2_0_1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771B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20" name="Google Shape;1220;g2cb15abc6e2_0_19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1" name="Google Shape;1221;g2cb15abc6e2_0_19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2" name="Google Shape;1222;g2cb15abc6e2_0_190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3" name="Google Shape;1223;g2cb15abc6e2_0_190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4" name="Google Shape;1224;g2cb15abc6e2_0_190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 1">
  <p:cSld name="2 Reading tip with pic and conversation bubbles 1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Google Shape;1226;g2cb15abc6e2_0_203" descr="A group of people sitting at a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3031" t="9822" r="20918" b="27809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w="222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7" name="Google Shape;1227;g2cb15abc6e2_0_20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8" name="Google Shape;1228;g2cb15abc6e2_0_203"/>
          <p:cNvSpPr txBox="1">
            <a:spLocks noGrp="1"/>
          </p:cNvSpPr>
          <p:nvPr>
            <p:ph type="body" idx="1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9" name="Google Shape;1229;g2cb15abc6e2_0_203"/>
          <p:cNvSpPr txBox="1">
            <a:spLocks noGrp="1"/>
          </p:cNvSpPr>
          <p:nvPr>
            <p:ph type="body" idx="2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0" name="Google Shape;1230;g2cb15abc6e2_0_203"/>
          <p:cNvSpPr txBox="1">
            <a:spLocks noGrp="1"/>
          </p:cNvSpPr>
          <p:nvPr>
            <p:ph type="body" idx="3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31" name="Google Shape;1231;g2cb15abc6e2_0_203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32" name="Google Shape;1232;g2cb15abc6e2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g2cb15abc6e2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g2cb15abc6e2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35" name="Google Shape;1235;g2cb15abc6e2_0_2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6" name="Google Shape;1236;g2cb15abc6e2_0_203" descr="A picture containing vector graphics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7" name="Google Shape;1237;g2cb15abc6e2_0_20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8" name="Google Shape;1238;g2cb15abc6e2_0_20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9" name="Google Shape;1239;g2cb15abc6e2_0_203"/>
          <p:cNvSpPr txBox="1">
            <a:spLocks noGrp="1"/>
          </p:cNvSpPr>
          <p:nvPr>
            <p:ph type="body" idx="4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0" name="Google Shape;1240;g2cb15abc6e2_0_203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1" name="Google Shape;1241;g2cb15abc6e2_0_203"/>
          <p:cNvSpPr txBox="1">
            <a:spLocks noGrp="1"/>
          </p:cNvSpPr>
          <p:nvPr>
            <p:ph type="body" idx="5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2" name="Google Shape;1242;g2cb15abc6e2_0_203"/>
          <p:cNvSpPr/>
          <p:nvPr/>
        </p:nvSpPr>
        <p:spPr>
          <a:xfrm rot="-2036101" flipH="1">
            <a:off x="-57472" y="1812681"/>
            <a:ext cx="3328065" cy="238176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3" name="Google Shape;1243;g2cb15abc6e2_0_203"/>
          <p:cNvSpPr txBox="1">
            <a:spLocks noGrp="1"/>
          </p:cNvSpPr>
          <p:nvPr>
            <p:ph type="body" idx="6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reading tip more options">
  <p:cSld name="1_2 reading tip more options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cb15abc6e2_0_22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g2cb15abc6e2_0_222"/>
          <p:cNvSpPr txBox="1">
            <a:spLocks noGrp="1"/>
          </p:cNvSpPr>
          <p:nvPr>
            <p:ph type="body" idx="1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7" name="Google Shape;1247;g2cb15abc6e2_0_222"/>
          <p:cNvSpPr txBox="1">
            <a:spLocks noGrp="1"/>
          </p:cNvSpPr>
          <p:nvPr>
            <p:ph type="body" idx="2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8" name="Google Shape;1248;g2cb15abc6e2_0_222"/>
          <p:cNvSpPr txBox="1">
            <a:spLocks noGrp="1"/>
          </p:cNvSpPr>
          <p:nvPr>
            <p:ph type="body" idx="3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49" name="Google Shape;1249;g2cb15abc6e2_0_22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50" name="Google Shape;1250;g2cb15abc6e2_0_22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1" name="Google Shape;1251;g2cb15abc6e2_0_22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2" name="Google Shape;1252;g2cb15abc6e2_0_22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w="254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53" name="Google Shape;1253;g2cb15abc6e2_0_2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4" name="Google Shape;1254;g2cb15abc6e2_0_222" descr="A picture containing vector graphic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5" name="Google Shape;1255;g2cb15abc6e2_0_2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6" name="Google Shape;1256;g2cb15abc6e2_0_2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7" name="Google Shape;1257;g2cb15abc6e2_0_222"/>
          <p:cNvSpPr txBox="1">
            <a:spLocks noGrp="1"/>
          </p:cNvSpPr>
          <p:nvPr>
            <p:ph type="body" idx="4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8" name="Google Shape;1258;g2cb15abc6e2_0_222"/>
          <p:cNvSpPr txBox="1">
            <a:spLocks noGrp="1"/>
          </p:cNvSpPr>
          <p:nvPr>
            <p:ph type="body" idx="5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9" name="Google Shape;1259;g2cb15abc6e2_0_222"/>
          <p:cNvSpPr>
            <a:spLocks noGrp="1"/>
          </p:cNvSpPr>
          <p:nvPr>
            <p:ph type="pic" idx="6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2cb15abc6e2_0_2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2" name="Google Shape;1262;g2cb15abc6e2_0_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3" name="Google Shape;1263;g2cb15abc6e2_0_2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4" name="Google Shape;1264;g2cb15abc6e2_0_2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5" name="Google Shape;1265;g2cb15abc6e2_0_2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6" name="Google Shape;1266;g2cb15abc6e2_0_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g2cb15abc6e2_0_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g2cb15abc6e2_0_23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g2cb15abc6e2_0_238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0" name="Google Shape;1270;g2cb15abc6e2_0_238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1" name="Google Shape;1271;g2cb15abc6e2_0_238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2" name="Google Shape;1272;g2cb15abc6e2_0_238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3" name="Google Shape;1273;g2cb15abc6e2_0_238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2cb15abc6e2_0_25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6" name="Google Shape;1276;g2cb15abc6e2_0_25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7" name="Google Shape;1277;g2cb15abc6e2_0_25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8" name="Google Shape;1278;g2cb15abc6e2_0_25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9" name="Google Shape;1279;g2cb15abc6e2_0_2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g2cb15abc6e2_0_25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g2cb15abc6e2_0_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2cb15abc6e2_0_2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g2cb15abc6e2_0_25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4" name="Google Shape;1284;g2cb15abc6e2_0_252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5" name="Google Shape;1285;g2cb15abc6e2_0_252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2cb15abc6e2_0_26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88" name="Google Shape;1288;g2cb15abc6e2_0_2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9" name="Google Shape;1289;g2cb15abc6e2_0_2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0" name="Google Shape;1290;g2cb15abc6e2_0_2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1" name="Google Shape;1291;g2cb15abc6e2_0_2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g2cb15abc6e2_0_26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g2cb15abc6e2_0_2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2cb15abc6e2_0_2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g2cb15abc6e2_0_264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6" name="Google Shape;1296;g2cb15abc6e2_0_264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7" name="Google Shape;1297;g2cb15abc6e2_0_264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8" name="Google Shape;1298;g2cb15abc6e2_0_264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cb15abc6e2_0_27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cb15abc6e2_0_27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03" name="Google Shape;1303;g2cb15abc6e2_0_2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g2cb15abc6e2_0_2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g2cb15abc6e2_0_2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06" name="Google Shape;1306;g2cb15abc6e2_0_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g2cb15abc6e2_0_27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g2cb15abc6e2_0_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g2cb15abc6e2_0_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2cb15abc6e2_0_279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g2cb15abc6e2_0_279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2" name="Google Shape;1312;g2cb15abc6e2_0_279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3" name="Google Shape;1313;g2cb15abc6e2_0_279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4" name="Google Shape;1314;g2cb15abc6e2_0_279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2cb15abc6e2_0_29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17" name="Google Shape;1317;g2cb15abc6e2_0_2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8" name="Google Shape;1318;g2cb15abc6e2_0_2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9" name="Google Shape;1319;g2cb15abc6e2_0_2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0" name="Google Shape;1320;g2cb15abc6e2_0_2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g2cb15abc6e2_0_29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2cb15abc6e2_0_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2cb15abc6e2_0_2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g2cb15abc6e2_0_293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5" name="Google Shape;1325;g2cb15abc6e2_0_29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6" name="Google Shape;1326;g2cb15abc6e2_0_293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7" name="Google Shape;1327;g2cb15abc6e2_0_293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8" name="Google Shape;1328;g2cb15abc6e2_0_293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9" name="Google Shape;1329;g2cb15abc6e2_0_293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0" name="Google Shape;1330;g2cb15abc6e2_0_293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1" name="Google Shape;1331;g2cb15abc6e2_0_293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cb15abc6e2_0_31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g2cb15abc6e2_0_310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5" name="Google Shape;1335;g2cb15abc6e2_0_31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6" name="Google Shape;1336;g2cb15abc6e2_0_31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7" name="Google Shape;1337;g2cb15abc6e2_0_31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38" name="Google Shape;1338;g2cb15abc6e2_0_3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2cb15abc6e2_0_31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2cb15abc6e2_0_3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2cb15abc6e2_0_3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g2cb15abc6e2_0_310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3" name="Google Shape;1343;g2cb15abc6e2_0_310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4" name="Google Shape;1344;g2cb15abc6e2_0_310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5" name="Google Shape;1345;g2cb15abc6e2_0_310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6" name="Google Shape;1346;g2cb15abc6e2_0_310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7" name="Google Shape;1347;g2cb15abc6e2_0_310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8" name="Google Shape;1348;g2cb15abc6e2_0_310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9" name="Google Shape;1349;g2cb15abc6e2_0_310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Understand the stor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0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0" name="Google Shape;140;p10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1" name="Google Shape;141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3" name="Google Shape;143;p100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4" name="Google Shape;144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0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25" name="Google Shape;125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6" name="Google Shape;126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12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5" name="Google Shape;175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74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51" name="Google Shape;451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2" name="Google Shape;452;p3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3" name="Google Shape;453;p3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7" name="Google Shape;747;p3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8" name="Google Shape;748;p3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39"/>
          <p:cNvSpPr txBox="1">
            <a:spLocks noGrp="1"/>
          </p:cNvSpPr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46" name="Google Shape;946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7" name="Google Shape;947;p42"/>
          <p:cNvSpPr txBox="1">
            <a:spLocks noGrp="1"/>
          </p:cNvSpPr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8" name="Google Shape;948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1dca9fcb0f5_0_148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6" name="Google Shape;1086;g1dca9fcb0f5_0_1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7" name="Google Shape;1087;g1dca9fcb0f5_0_1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2cb15abc6e2_0_171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5" name="Google Shape;1195;g2cb15abc6e2_0_17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6" name="Google Shape;1196;g2cb15abc6e2_0_171"/>
          <p:cNvSpPr txBox="1">
            <a:spLocks noGrp="1"/>
          </p:cNvSpPr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7" name="Google Shape;1197;g2cb15abc6e2_0_17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Pause and see the sounds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5"/>
          <p:cNvSpPr txBox="1">
            <a:spLocks noGrp="1"/>
          </p:cNvSpPr>
          <p:nvPr>
            <p:ph type="title"/>
          </p:nvPr>
        </p:nvSpPr>
        <p:spPr>
          <a:xfrm>
            <a:off x="3432175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" sz="5400">
                <a:solidFill>
                  <a:srgbClr val="006FB6"/>
                </a:solidFill>
              </a:rPr>
              <a:t>تدرب على مراقبة فمك</a:t>
            </a:r>
            <a:endParaRPr/>
          </a:p>
        </p:txBody>
      </p:sp>
      <p:sp>
        <p:nvSpPr>
          <p:cNvPr id="1439" name="Google Shape;1439;p15"/>
          <p:cNvSpPr txBox="1">
            <a:spLocks noGrp="1"/>
          </p:cNvSpPr>
          <p:nvPr>
            <p:ph type="body" idx="1"/>
          </p:nvPr>
        </p:nvSpPr>
        <p:spPr>
          <a:xfrm>
            <a:off x="4024454" y="1543050"/>
            <a:ext cx="77913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0" indent="-5715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shop / ship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5715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check / coat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5715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volley / folly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5715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peck / book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5715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jig / gig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5715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lean / let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3200"/>
          </a:p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3200" b="1"/>
          </a:p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3200" b="1"/>
          </a:p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3200" b="1"/>
          </a:p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3200"/>
          </a:p>
        </p:txBody>
      </p:sp>
      <p:pic>
        <p:nvPicPr>
          <p:cNvPr id="1440" name="Google Shape;1440;p15" descr="الصورة تحتوي على شخص، طفل، جهاز حاسوب محمول، مكان داخلي&#10;&#10;يُستحدث الوصف في سرية عالية"/>
          <p:cNvPicPr preferRelativeResize="0"/>
          <p:nvPr/>
        </p:nvPicPr>
        <p:blipFill rotWithShape="1">
          <a:blip r:embed="rId3">
            <a:alphaModFix/>
          </a:blip>
          <a:srcRect t="4313" b="4303"/>
          <a:stretch/>
        </p:blipFill>
        <p:spPr>
          <a:xfrm>
            <a:off x="415925" y="1543050"/>
            <a:ext cx="3016250" cy="207010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41" name="Google Shape;1441;p15"/>
          <p:cNvSpPr txBox="1">
            <a:spLocks noGrp="1"/>
          </p:cNvSpPr>
          <p:nvPr>
            <p:ph type="body" idx="1"/>
          </p:nvPr>
        </p:nvSpPr>
        <p:spPr>
          <a:xfrm>
            <a:off x="675450" y="427067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2800" b="0" i="0" u="none" strike="noStrike" cap="non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ماذا ترين؟ صفي كيف يتحرك فمك.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6"/>
          <p:cNvSpPr txBox="1">
            <a:spLocks noGrp="1"/>
          </p:cNvSpPr>
          <p:nvPr>
            <p:ph type="title"/>
          </p:nvPr>
        </p:nvSpPr>
        <p:spPr>
          <a:xfrm>
            <a:off x="2679433" y="-9525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"/>
              <a:t>ضع الأصوات معًا</a:t>
            </a:r>
            <a:endParaRPr/>
          </a:p>
        </p:txBody>
      </p:sp>
      <p:sp>
        <p:nvSpPr>
          <p:cNvPr id="1447" name="Google Shape;1447;p16"/>
          <p:cNvSpPr txBox="1">
            <a:spLocks noGrp="1"/>
          </p:cNvSpPr>
          <p:nvPr>
            <p:ph type="body" idx="1"/>
          </p:nvPr>
        </p:nvSpPr>
        <p:spPr>
          <a:xfrm>
            <a:off x="8806295" y="20843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r" b="1" i="0" u="none"/>
              <a:t>النصائح والحيل</a:t>
            </a:r>
            <a:endParaRPr/>
          </a:p>
        </p:txBody>
      </p:sp>
      <p:sp>
        <p:nvSpPr>
          <p:cNvPr id="1448" name="Google Shape;1448;p16"/>
          <p:cNvSpPr txBox="1">
            <a:spLocks noGrp="1"/>
          </p:cNvSpPr>
          <p:nvPr>
            <p:ph type="body" idx="2"/>
          </p:nvPr>
        </p:nvSpPr>
        <p:spPr>
          <a:xfrm>
            <a:off x="8730094" y="1162149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006FB6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راقب فمك وهو يتحرك أسرع بينما تضع كل الأصوات معًا.</a:t>
            </a:r>
            <a:endParaRPr/>
          </a:p>
          <a:p>
            <a:pPr marL="571500" lvl="0" indent="-3683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>
              <a:solidFill>
                <a:srgbClr val="006FB6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اقرأ الكلمة عدة مرات. اقرأ في كل مرة بسلاسة أكثر قليلاً.</a:t>
            </a:r>
            <a:endParaRPr/>
          </a:p>
        </p:txBody>
      </p:sp>
      <p:sp>
        <p:nvSpPr>
          <p:cNvPr id="1449" name="Google Shape;1449;p16"/>
          <p:cNvSpPr txBox="1">
            <a:spLocks noGrp="1"/>
          </p:cNvSpPr>
          <p:nvPr>
            <p:ph type="body" idx="4"/>
          </p:nvPr>
        </p:nvSpPr>
        <p:spPr>
          <a:xfrm rot="2153668" flipH="1">
            <a:off x="6125963" y="2024783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225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b="1"/>
              <a:t>الشخص البالغ: </a:t>
            </a:r>
            <a:r>
              <a:rPr lang="ar"/>
              <a:t>الآن ضع الأصوات معًا.</a:t>
            </a:r>
            <a:endParaRPr/>
          </a:p>
          <a:p>
            <a:pPr marL="239711" marR="0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50" name="Google Shape;1450;p16"/>
          <p:cNvSpPr txBox="1">
            <a:spLocks noGrp="1"/>
          </p:cNvSpPr>
          <p:nvPr>
            <p:ph type="body" idx="5"/>
          </p:nvPr>
        </p:nvSpPr>
        <p:spPr>
          <a:xfrm rot="-860265" flipH="1">
            <a:off x="523984" y="1869787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b="1">
                <a:solidFill>
                  <a:srgbClr val="006FB6"/>
                </a:solidFill>
              </a:rPr>
              <a:t>الكلمة = </a:t>
            </a:r>
            <a:r>
              <a:rPr lang="ar" b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b="1">
                <a:solidFill>
                  <a:srgbClr val="006FB6"/>
                </a:solidFill>
              </a:rPr>
              <a:t>الطفل: </a:t>
            </a: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Com…pl…ex</a:t>
            </a:r>
            <a:r>
              <a:rPr lang="ar">
                <a:solidFill>
                  <a:srgbClr val="006FB6"/>
                </a:solidFill>
              </a:rPr>
              <a:t> </a:t>
            </a:r>
            <a:endParaRPr/>
          </a:p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7"/>
          <p:cNvSpPr txBox="1">
            <a:spLocks noGrp="1"/>
          </p:cNvSpPr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sz="4000" b="1" i="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56" name="Google Shape;1456;p17"/>
          <p:cNvSpPr txBox="1">
            <a:spLocks noGrp="1"/>
          </p:cNvSpPr>
          <p:nvPr>
            <p:ph type="body" idx="1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شاهد كيف يتحرك فمك عندما تقول " “cat و""sat.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57" name="Google Shape;1457;p17"/>
          <p:cNvSpPr txBox="1">
            <a:spLocks noGrp="1"/>
          </p:cNvSpPr>
          <p:nvPr>
            <p:ph type="body" idx="2"/>
          </p:nvPr>
        </p:nvSpPr>
        <p:spPr>
          <a:xfrm>
            <a:off x="4332446" y="47691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3" lvl="0" indent="-4763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يتحرك فمك عندما تصدر صوت كل حرف؟</a:t>
            </a:r>
            <a:endParaRPr/>
          </a:p>
        </p:txBody>
      </p:sp>
      <p:sp>
        <p:nvSpPr>
          <p:cNvPr id="1458" name="Google Shape;1458;p17"/>
          <p:cNvSpPr txBox="1">
            <a:spLocks noGrp="1"/>
          </p:cNvSpPr>
          <p:nvPr>
            <p:ph type="body" idx="3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يتحرك فمك عندما تصدر صوت هذا الحرف؟</a:t>
            </a:r>
            <a:endParaRPr/>
          </a:p>
        </p:txBody>
      </p:sp>
      <p:sp>
        <p:nvSpPr>
          <p:cNvPr id="1459" name="Google Shape;1459;p17"/>
          <p:cNvSpPr txBox="1">
            <a:spLocks noGrp="1"/>
          </p:cNvSpPr>
          <p:nvPr>
            <p:ph type="body" idx="4"/>
          </p:nvPr>
        </p:nvSpPr>
        <p:spPr>
          <a:xfrm>
            <a:off x="8259052" y="463349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ماذا تلاحظ عندما تقول كلمة  " big" و""rag؟</a:t>
            </a:r>
            <a:endParaRPr/>
          </a:p>
        </p:txBody>
      </p:sp>
      <p:pic>
        <p:nvPicPr>
          <p:cNvPr id="1460" name="Google Shape;1460;p17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8"/>
          <p:cNvSpPr txBox="1">
            <a:spLocks noGrp="1"/>
          </p:cNvSpPr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sz="3600" b="1" i="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466" name="Google Shape;1466;p18"/>
          <p:cNvSpPr txBox="1">
            <a:spLocks noGrp="1"/>
          </p:cNvSpPr>
          <p:nvPr>
            <p:ph type="body" idx="1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يبدو نطق هاتين الكلمتين متشابهًا أو مختلفًا؟</a:t>
            </a:r>
            <a:endParaRPr/>
          </a:p>
        </p:txBody>
      </p:sp>
      <p:sp>
        <p:nvSpPr>
          <p:cNvPr id="1467" name="Google Shape;1467;p18"/>
          <p:cNvSpPr txBox="1">
            <a:spLocks noGrp="1"/>
          </p:cNvSpPr>
          <p:nvPr>
            <p:ph type="body" idx="2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يتحرك فمك عندما تنطقين كل مقطع في هذه الكلمة؟</a:t>
            </a:r>
            <a:endParaRPr/>
          </a:p>
        </p:txBody>
      </p:sp>
      <p:sp>
        <p:nvSpPr>
          <p:cNvPr id="1468" name="Google Shape;1468;p18"/>
          <p:cNvSpPr txBox="1">
            <a:spLocks noGrp="1"/>
          </p:cNvSpPr>
          <p:nvPr>
            <p:ph type="body" idx="3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شاهدي فمك يتحرك عندما تنطقين كل مقطع في هذه الكلمة. هل يمكنك وضع الأصوات معًا؟</a:t>
            </a:r>
            <a:endParaRPr/>
          </a:p>
        </p:txBody>
      </p:sp>
      <p:pic>
        <p:nvPicPr>
          <p:cNvPr id="1469" name="Google Shape;14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1dca9fcb0f5_0_1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lang="ar" b="1" i="0" u="none"/>
              <a:t>الأسر التي تتحدث لغات متعددة</a:t>
            </a:r>
            <a:endParaRPr/>
          </a:p>
        </p:txBody>
      </p:sp>
      <p:pic>
        <p:nvPicPr>
          <p:cNvPr id="1475" name="Google Shape;1475;g1dca9fcb0f5_0_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365248" y="1540376"/>
            <a:ext cx="1437300" cy="95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g1dca9fcb0f5_0_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8375" y="4657540"/>
            <a:ext cx="1314173" cy="132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g1dca9fcb0f5_0_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8532" y="3351319"/>
            <a:ext cx="23749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g1dca9fcb0f5_0_138"/>
          <p:cNvSpPr txBox="1"/>
          <p:nvPr/>
        </p:nvSpPr>
        <p:spPr>
          <a:xfrm>
            <a:off x="883185" y="161175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lang="ar"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استخدم دليلاً لمراجعة علامات الترقيم المستخدمة في اللغة الإنجليزية</a:t>
            </a:r>
            <a:endParaRPr sz="1900"/>
          </a:p>
        </p:txBody>
      </p:sp>
      <p:sp>
        <p:nvSpPr>
          <p:cNvPr id="1479" name="Google Shape;1479;g1dca9fcb0f5_0_138"/>
          <p:cNvSpPr txBox="1"/>
          <p:nvPr/>
        </p:nvSpPr>
        <p:spPr>
          <a:xfrm>
            <a:off x="644295" y="3360259"/>
            <a:ext cx="7671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lang="ar"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تقسيم الكلمات إلى أجزاء للمساعدة في نطق كلمات غير معروفة.</a:t>
            </a:r>
            <a:r>
              <a:rPr lang="ar"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g1dca9fcb0f5_0_138"/>
          <p:cNvSpPr txBox="1"/>
          <p:nvPr/>
        </p:nvSpPr>
        <p:spPr>
          <a:xfrm>
            <a:off x="644295" y="4744408"/>
            <a:ext cx="7671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lang="ar"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المقارنة والربط بين لغتك الأم واللغة الإنجليزية.</a:t>
            </a:r>
            <a:r>
              <a:rPr lang="ar"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9"/>
          <p:cNvSpPr txBox="1">
            <a:spLocks noGrp="1"/>
          </p:cNvSpPr>
          <p:nvPr>
            <p:ph type="ctrTitle"/>
          </p:nvPr>
        </p:nvSpPr>
        <p:spPr>
          <a:xfrm>
            <a:off x="-34290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b="1" i="0" u="none"/>
              <a:t>وقت التدرب</a:t>
            </a:r>
            <a:endParaRPr/>
          </a:p>
        </p:txBody>
      </p:sp>
      <p:sp>
        <p:nvSpPr>
          <p:cNvPr id="1486" name="Google Shape;1486;p19"/>
          <p:cNvSpPr txBox="1">
            <a:spLocks noGrp="1"/>
          </p:cNvSpPr>
          <p:nvPr>
            <p:ph type="body" idx="1"/>
          </p:nvPr>
        </p:nvSpPr>
        <p:spPr>
          <a:xfrm>
            <a:off x="6764025" y="1583975"/>
            <a:ext cx="4067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اختر كلمة مخادعة.</a:t>
            </a:r>
            <a:endParaRPr/>
          </a:p>
        </p:txBody>
      </p:sp>
      <p:sp>
        <p:nvSpPr>
          <p:cNvPr id="1487" name="Google Shape;1487;p19"/>
          <p:cNvSpPr txBox="1">
            <a:spLocks noGrp="1"/>
          </p:cNvSpPr>
          <p:nvPr>
            <p:ph type="body" idx="2"/>
          </p:nvPr>
        </p:nvSpPr>
        <p:spPr>
          <a:xfrm>
            <a:off x="6942950" y="2801800"/>
            <a:ext cx="39621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راقب فمك وهو ينطق كل صوت.</a:t>
            </a:r>
            <a:endParaRPr/>
          </a:p>
        </p:txBody>
      </p:sp>
      <p:sp>
        <p:nvSpPr>
          <p:cNvPr id="1488" name="Google Shape;1488;p19"/>
          <p:cNvSpPr txBox="1">
            <a:spLocks noGrp="1"/>
          </p:cNvSpPr>
          <p:nvPr>
            <p:ph type="body" idx="3"/>
          </p:nvPr>
        </p:nvSpPr>
        <p:spPr>
          <a:xfrm>
            <a:off x="6646475" y="4015260"/>
            <a:ext cx="4249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اجمع الكلمة ببعضها.</a:t>
            </a:r>
            <a:endParaRPr/>
          </a:p>
        </p:txBody>
      </p:sp>
      <p:sp>
        <p:nvSpPr>
          <p:cNvPr id="1489" name="Google Shape;1489;p19"/>
          <p:cNvSpPr txBox="1">
            <a:spLocks noGrp="1"/>
          </p:cNvSpPr>
          <p:nvPr>
            <p:ph type="body" idx="4"/>
          </p:nvPr>
        </p:nvSpPr>
        <p:spPr>
          <a:xfrm>
            <a:off x="11049021" y="142039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ar" sz="6475" i="0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19"/>
          <p:cNvSpPr txBox="1">
            <a:spLocks noGrp="1"/>
          </p:cNvSpPr>
          <p:nvPr>
            <p:ph type="body" idx="5"/>
          </p:nvPr>
        </p:nvSpPr>
        <p:spPr>
          <a:xfrm>
            <a:off x="11049021" y="379676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ar" sz="6475" i="0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19"/>
          <p:cNvSpPr txBox="1">
            <a:spLocks noGrp="1"/>
          </p:cNvSpPr>
          <p:nvPr>
            <p:ph type="body" idx="7"/>
          </p:nvPr>
        </p:nvSpPr>
        <p:spPr>
          <a:xfrm>
            <a:off x="11049021" y="263531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ar" sz="6475" i="0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19"/>
          <p:cNvSpPr txBox="1">
            <a:spLocks noGrp="1"/>
          </p:cNvSpPr>
          <p:nvPr>
            <p:ph type="body" idx="13"/>
          </p:nvPr>
        </p:nvSpPr>
        <p:spPr>
          <a:xfrm>
            <a:off x="4544175" y="1420397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ar" sz="3000" b="0" i="0" u="none"/>
              <a:t>استدعني عندما يكون لديك سؤال!</a:t>
            </a:r>
            <a:endParaRPr/>
          </a:p>
        </p:txBody>
      </p:sp>
      <p:pic>
        <p:nvPicPr>
          <p:cNvPr id="1493" name="Google Shape;1493;p19"/>
          <p:cNvPicPr preferRelativeResize="0"/>
          <p:nvPr/>
        </p:nvPicPr>
        <p:blipFill rotWithShape="1">
          <a:blip r:embed="rId3">
            <a:alphaModFix/>
          </a:blip>
          <a:srcRect l="7548" r="7537"/>
          <a:stretch/>
        </p:blipFill>
        <p:spPr>
          <a:xfrm>
            <a:off x="366552" y="1420397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2cb15abc6e2_0_164"/>
          <p:cNvSpPr txBox="1">
            <a:spLocks noGrp="1"/>
          </p:cNvSpPr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lang="ar" b="1" i="0" u="none"/>
              <a:t> </a:t>
            </a:r>
            <a:endParaRPr/>
          </a:p>
        </p:txBody>
      </p:sp>
      <p:sp>
        <p:nvSpPr>
          <p:cNvPr id="1499" name="Google Shape;1499;g2cb15abc6e2_0_164"/>
          <p:cNvSpPr txBox="1">
            <a:spLocks noGrp="1"/>
          </p:cNvSpPr>
          <p:nvPr>
            <p:ph type="body" idx="1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r" rtl="1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r" rtl="1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r" rtl="1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r" rtl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g2cb15abc6e2_0_164"/>
          <p:cNvSpPr txBox="1">
            <a:spLocks noGrp="1"/>
          </p:cNvSpPr>
          <p:nvPr>
            <p:ph type="body" idx="3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ar" b="0" i="0" u="none"/>
              <a:t>سيساعد سؤالك شخصًا آخر في الغرفة.</a:t>
            </a:r>
            <a:endParaRPr/>
          </a:p>
        </p:txBody>
      </p:sp>
      <p:pic>
        <p:nvPicPr>
          <p:cNvPr id="1501" name="Google Shape;1501;g2cb15abc6e2_0_16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933" r="6933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4"/>
          <p:cNvSpPr txBox="1">
            <a:spLocks noGrp="1"/>
          </p:cNvSpPr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 b="1" i="0" u="none"/>
              <a:t>يرجى تقديم الآراء والملاحظات</a:t>
            </a:r>
            <a:endParaRPr/>
          </a:p>
        </p:txBody>
      </p:sp>
      <p:pic>
        <p:nvPicPr>
          <p:cNvPr id="1507" name="Google Shape;1507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24"/>
          <p:cNvSpPr txBox="1">
            <a:spLocks noGrp="1"/>
          </p:cNvSpPr>
          <p:nvPr>
            <p:ph type="body" idx="1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ar" b="0" i="0" u="none"/>
              <a:t>مساهماتك تحسّن وقتنا معًا.</a:t>
            </a:r>
            <a:endParaRPr/>
          </a:p>
          <a:p>
            <a:pPr marL="5715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endParaRPr/>
          </a:p>
        </p:txBody>
      </p:sp>
      <p:pic>
        <p:nvPicPr>
          <p:cNvPr id="1509" name="Google Shape;1509;p24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"/>
          <p:cNvSpPr txBox="1">
            <a:spLocks noGrp="1"/>
          </p:cNvSpPr>
          <p:nvPr>
            <p:ph type="title"/>
          </p:nvPr>
        </p:nvSpPr>
        <p:spPr>
          <a:xfrm>
            <a:off x="2331712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" sz="4400"/>
              <a:t>توقف لبرهة ولاحظ الأصوات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5"/>
          <p:cNvSpPr txBox="1">
            <a:spLocks noGrp="1"/>
          </p:cNvSpPr>
          <p:nvPr>
            <p:ph type="body" idx="1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r" b="0" i="0" u="none"/>
              <a:t>الترحيب</a:t>
            </a:r>
            <a:endParaRPr/>
          </a:p>
        </p:txBody>
      </p:sp>
      <p:sp>
        <p:nvSpPr>
          <p:cNvPr id="1367" name="Google Shape;1367;p5"/>
          <p:cNvSpPr txBox="1">
            <a:spLocks noGrp="1"/>
          </p:cNvSpPr>
          <p:nvPr>
            <p:ph type="body" idx="3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r" b="0" i="0" u="none"/>
              <a:t>نصيحة للقراءة</a:t>
            </a:r>
            <a:endParaRPr/>
          </a:p>
        </p:txBody>
      </p:sp>
      <p:sp>
        <p:nvSpPr>
          <p:cNvPr id="1368" name="Google Shape;1368;p5"/>
          <p:cNvSpPr txBox="1">
            <a:spLocks noGrp="1"/>
          </p:cNvSpPr>
          <p:nvPr>
            <p:ph type="body" idx="4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r" b="0" i="0" u="none"/>
              <a:t>وقت الممارسة</a:t>
            </a:r>
            <a:endParaRPr/>
          </a:p>
        </p:txBody>
      </p:sp>
      <p:sp>
        <p:nvSpPr>
          <p:cNvPr id="1369" name="Google Shape;1369;p5"/>
          <p:cNvSpPr txBox="1">
            <a:spLocks noGrp="1"/>
          </p:cNvSpPr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b="1" i="0" u="none"/>
              <a:t>جدول الأعمال</a:t>
            </a:r>
            <a:endParaRPr/>
          </a:p>
        </p:txBody>
      </p:sp>
      <p:sp>
        <p:nvSpPr>
          <p:cNvPr id="1370" name="Google Shape;1370;p5"/>
          <p:cNvSpPr txBox="1">
            <a:spLocks noGrp="1"/>
          </p:cNvSpPr>
          <p:nvPr>
            <p:ph type="body" idx="5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r" b="0" i="0" u="none"/>
              <a:t>التفكُّر والمستجدات</a:t>
            </a:r>
            <a:endParaRPr/>
          </a:p>
        </p:txBody>
      </p:sp>
      <p:pic>
        <p:nvPicPr>
          <p:cNvPr id="1371" name="Google Shape;1371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/>
          </a:bodyPr>
          <a:lstStyle/>
          <a:p>
            <a:pPr rtl="1"/>
            <a:r>
              <a:rPr lang="en"/>
              <a:t>استبيان ثقة الأسرة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518033" y="1666700"/>
            <a:ext cx="5127200" cy="390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امسح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هذا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الرمز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لمشاركة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رأيك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في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القراءة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طفلك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سيتم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إدخال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المشاركين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في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سحب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للحصول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على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بطاقة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هدايا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بقيمة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15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دولارًا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سيتم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اختيار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فائز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واحد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لكل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مدرسة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بعد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الورشة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الأولى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والأخيرة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1" y="146150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6"/>
          <p:cNvSpPr txBox="1">
            <a:spLocks noGrp="1"/>
          </p:cNvSpPr>
          <p:nvPr>
            <p:ph type="body" idx="1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381" name="Google Shape;1381;p6"/>
          <p:cNvSpPr txBox="1">
            <a:spLocks noGrp="1"/>
          </p:cNvSpPr>
          <p:nvPr>
            <p:ph type="body" idx="2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382" name="Google Shape;1382;p6"/>
          <p:cNvSpPr txBox="1">
            <a:spLocks noGrp="1"/>
          </p:cNvSpPr>
          <p:nvPr>
            <p:ph type="body" idx="3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383" name="Google Shape;1383;p6"/>
          <p:cNvSpPr txBox="1">
            <a:spLocks noGrp="1"/>
          </p:cNvSpPr>
          <p:nvPr>
            <p:ph type="body" idx="4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384" name="Google Shape;1384;p6"/>
          <p:cNvSpPr txBox="1">
            <a:spLocks noGrp="1"/>
          </p:cNvSpPr>
          <p:nvPr>
            <p:ph type="body" idx="5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b="1" i="0" u="none"/>
              <a:t>كن مستعدًا.</a:t>
            </a:r>
            <a:endParaRPr/>
          </a:p>
        </p:txBody>
      </p:sp>
      <p:sp>
        <p:nvSpPr>
          <p:cNvPr id="1385" name="Google Shape;1385;p6"/>
          <p:cNvSpPr txBox="1">
            <a:spLocks noGrp="1"/>
          </p:cNvSpPr>
          <p:nvPr>
            <p:ph type="body" idx="6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b="1" i="0" u="none"/>
              <a:t>كن حاضرًا.</a:t>
            </a:r>
            <a:endParaRPr/>
          </a:p>
        </p:txBody>
      </p:sp>
      <p:sp>
        <p:nvSpPr>
          <p:cNvPr id="1386" name="Google Shape;1386;p6"/>
          <p:cNvSpPr txBox="1">
            <a:spLocks noGrp="1"/>
          </p:cNvSpPr>
          <p:nvPr>
            <p:ph type="body" idx="7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b="1" i="0" u="none"/>
              <a:t>كن مهذبًا.</a:t>
            </a:r>
            <a:endParaRPr/>
          </a:p>
        </p:txBody>
      </p:sp>
      <p:sp>
        <p:nvSpPr>
          <p:cNvPr id="1387" name="Google Shape;1387;p6"/>
          <p:cNvSpPr txBox="1">
            <a:spLocks noGrp="1"/>
          </p:cNvSpPr>
          <p:nvPr>
            <p:ph type="body" idx="8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b="1" i="0" u="none"/>
              <a:t>اطرح أسئلة.</a:t>
            </a:r>
            <a:endParaRPr/>
          </a:p>
        </p:txBody>
      </p:sp>
      <p:sp>
        <p:nvSpPr>
          <p:cNvPr id="1388" name="Google Shape;1388;p6"/>
          <p:cNvSpPr txBox="1">
            <a:spLocks noGrp="1"/>
          </p:cNvSpPr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b="1" i="0" u="none"/>
              <a:t>توجيهات ورشة العمل</a:t>
            </a:r>
            <a:endParaRPr/>
          </a:p>
        </p:txBody>
      </p:sp>
      <p:pic>
        <p:nvPicPr>
          <p:cNvPr id="1389" name="Google Shape;1389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1"/>
          <p:cNvSpPr txBox="1">
            <a:spLocks noGrp="1"/>
          </p:cNvSpPr>
          <p:nvPr>
            <p:ph type="title"/>
          </p:nvPr>
        </p:nvSpPr>
        <p:spPr>
          <a:xfrm>
            <a:off x="3191971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 b="1" i="0" u="none">
                <a:solidFill>
                  <a:srgbClr val="006FB6"/>
                </a:solidFill>
              </a:rPr>
              <a:t>توقف لبرهة ولاحظ الأصوات</a:t>
            </a:r>
            <a:endParaRPr/>
          </a:p>
        </p:txBody>
      </p:sp>
      <p:sp>
        <p:nvSpPr>
          <p:cNvPr id="1398" name="Google Shape;1398;p11"/>
          <p:cNvSpPr txBox="1">
            <a:spLocks noGrp="1"/>
          </p:cNvSpPr>
          <p:nvPr>
            <p:ph type="body" idx="1"/>
          </p:nvPr>
        </p:nvSpPr>
        <p:spPr>
          <a:xfrm>
            <a:off x="555150" y="4839900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ar" b="0" i="0" u="none"/>
              <a:t>اتصال العقل والجسم مهم للقراءة.</a:t>
            </a:r>
            <a:endParaRPr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399" name="Google Shape;1399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4999" y="1220216"/>
            <a:ext cx="2377500" cy="348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11"/>
          <p:cNvSpPr txBox="1">
            <a:spLocks noGrp="1"/>
          </p:cNvSpPr>
          <p:nvPr>
            <p:ph type="title" idx="3"/>
          </p:nvPr>
        </p:nvSpPr>
        <p:spPr>
          <a:xfrm>
            <a:off x="10773150" y="241547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" i="0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11"/>
          <p:cNvSpPr txBox="1">
            <a:spLocks noGrp="1"/>
          </p:cNvSpPr>
          <p:nvPr>
            <p:ph type="title" idx="5"/>
          </p:nvPr>
        </p:nvSpPr>
        <p:spPr>
          <a:xfrm>
            <a:off x="10773150" y="356756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" i="0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11"/>
          <p:cNvSpPr txBox="1">
            <a:spLocks noGrp="1"/>
          </p:cNvSpPr>
          <p:nvPr>
            <p:ph type="body" idx="6"/>
          </p:nvPr>
        </p:nvSpPr>
        <p:spPr>
          <a:xfrm>
            <a:off x="6046200" y="13122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 b="0" i="0" u="none"/>
              <a:t>اختر كلمة مخادعة.</a:t>
            </a:r>
            <a:endParaRPr/>
          </a:p>
        </p:txBody>
      </p:sp>
      <p:sp>
        <p:nvSpPr>
          <p:cNvPr id="1403" name="Google Shape;1403;p11"/>
          <p:cNvSpPr txBox="1">
            <a:spLocks noGrp="1"/>
          </p:cNvSpPr>
          <p:nvPr>
            <p:ph type="body" idx="7"/>
          </p:nvPr>
        </p:nvSpPr>
        <p:spPr>
          <a:xfrm>
            <a:off x="6046200" y="24345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 b="0" i="0" u="none"/>
              <a:t>راقب فمك وهو ينطق كل صوت.</a:t>
            </a:r>
            <a:endParaRPr/>
          </a:p>
        </p:txBody>
      </p:sp>
      <p:sp>
        <p:nvSpPr>
          <p:cNvPr id="1404" name="Google Shape;1404;p11"/>
          <p:cNvSpPr txBox="1">
            <a:spLocks noGrp="1"/>
          </p:cNvSpPr>
          <p:nvPr>
            <p:ph type="body" idx="8"/>
          </p:nvPr>
        </p:nvSpPr>
        <p:spPr>
          <a:xfrm>
            <a:off x="6046188" y="35866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 b="0" i="0" u="none"/>
              <a:t>اجمع الكلمة ببعضها. </a:t>
            </a:r>
            <a:endParaRPr/>
          </a:p>
        </p:txBody>
      </p:sp>
      <p:sp>
        <p:nvSpPr>
          <p:cNvPr id="1405" name="Google Shape;1405;p11"/>
          <p:cNvSpPr txBox="1">
            <a:spLocks noGrp="1"/>
          </p:cNvSpPr>
          <p:nvPr>
            <p:ph type="title" idx="13"/>
          </p:nvPr>
        </p:nvSpPr>
        <p:spPr>
          <a:xfrm>
            <a:off x="10773150" y="129315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" i="0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" b="1" i="0" u="none"/>
              <a:t>تفقد مصطلحات معرفة القراءة والكتابة</a:t>
            </a:r>
            <a:endParaRPr/>
          </a:p>
        </p:txBody>
      </p:sp>
      <p:sp>
        <p:nvSpPr>
          <p:cNvPr id="1411" name="Google Shape;1411;p12"/>
          <p:cNvSpPr txBox="1">
            <a:spLocks noGrp="1"/>
          </p:cNvSpPr>
          <p:nvPr>
            <p:ph type="body" idx="1"/>
          </p:nvPr>
        </p:nvSpPr>
        <p:spPr>
          <a:xfrm>
            <a:off x="511350" y="1451699"/>
            <a:ext cx="7184850" cy="1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34375"/>
              <a:buNone/>
            </a:pPr>
            <a:r>
              <a:rPr lang="ar" b="0" i="0" u="none"/>
              <a:t>يتم استخدام صوت الحرف المتحرك الطويل عندما تقول اسم الحرف المتحرك نفسه (a و e و i و o و u). يحدث ذلك في معظم الأوقات عندما يكون الحرف الأخير من الكلمة هو "e" مثل الكلمات lake و scene و kite و rode و cute و huge</a:t>
            </a:r>
            <a:endParaRPr/>
          </a:p>
        </p:txBody>
      </p:sp>
      <p:sp>
        <p:nvSpPr>
          <p:cNvPr id="1412" name="Google Shape;1412;p12"/>
          <p:cNvSpPr txBox="1">
            <a:spLocks noGrp="1"/>
          </p:cNvSpPr>
          <p:nvPr>
            <p:ph type="body" idx="3"/>
          </p:nvPr>
        </p:nvSpPr>
        <p:spPr>
          <a:xfrm>
            <a:off x="511350" y="3248825"/>
            <a:ext cx="7205400" cy="1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34375"/>
              <a:buNone/>
            </a:pPr>
            <a:r>
              <a:rPr lang="ar" b="0" i="0" u="none"/>
              <a:t>تختلف أصوات الحروف المتحركة القصيرة لكل حرف متحرك (a و e و i و o و u) وتكون أسرع أو "مقطوعة". يحدث ذلك عندما تنتهي الكلمة بحرف ساكن مثل cat و well و trip و cot و cut و pass و cuff</a:t>
            </a:r>
            <a:endParaRPr/>
          </a:p>
        </p:txBody>
      </p:sp>
      <p:sp>
        <p:nvSpPr>
          <p:cNvPr id="1413" name="Google Shape;1413;p12"/>
          <p:cNvSpPr txBox="1">
            <a:spLocks noGrp="1"/>
          </p:cNvSpPr>
          <p:nvPr>
            <p:ph type="body" idx="4"/>
          </p:nvPr>
        </p:nvSpPr>
        <p:spPr>
          <a:xfrm>
            <a:off x="511342" y="49539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031"/>
              <a:buNone/>
            </a:pPr>
            <a:r>
              <a:rPr lang="ar" sz="2300" b="0" i="0" u="none"/>
              <a:t>تتطور أنماط الحروف المتحركة القصيرة والطويلة وتهجئتها من قواعد بسيطة لتهجئة أصوات الحروف إلى قواعد أكثر تعقيدًا حيث تصبح الكلمات أطول (تحتوي على مقاطع صوتية أكثر) وأكثر تعقيدًا.</a:t>
            </a:r>
            <a:endParaRPr sz="2300"/>
          </a:p>
        </p:txBody>
      </p:sp>
      <p:sp>
        <p:nvSpPr>
          <p:cNvPr id="1414" name="Google Shape;1414;p12"/>
          <p:cNvSpPr txBox="1">
            <a:spLocks noGrp="1"/>
          </p:cNvSpPr>
          <p:nvPr>
            <p:ph type="body" idx="5"/>
          </p:nvPr>
        </p:nvSpPr>
        <p:spPr>
          <a:xfrm>
            <a:off x="8254095" y="1712061"/>
            <a:ext cx="3423555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b="1" i="0" u="none"/>
              <a:t>صوت الحرف المتحرك الطويل</a:t>
            </a:r>
            <a:endParaRPr b="1"/>
          </a:p>
        </p:txBody>
      </p:sp>
      <p:sp>
        <p:nvSpPr>
          <p:cNvPr id="1415" name="Google Shape;1415;p12"/>
          <p:cNvSpPr txBox="1">
            <a:spLocks noGrp="1"/>
          </p:cNvSpPr>
          <p:nvPr>
            <p:ph type="body" idx="7"/>
          </p:nvPr>
        </p:nvSpPr>
        <p:spPr>
          <a:xfrm>
            <a:off x="8254096" y="401391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b="1" i="0" u="none"/>
              <a:t>صوت الحرف المتحرك القصير</a:t>
            </a:r>
            <a:endParaRPr b="1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3"/>
          <p:cNvSpPr txBox="1">
            <a:spLocks noGrp="1"/>
          </p:cNvSpPr>
          <p:nvPr>
            <p:ph type="title"/>
          </p:nvPr>
        </p:nvSpPr>
        <p:spPr>
          <a:xfrm>
            <a:off x="2679433" y="17145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ar" b="1" i="0" u="none"/>
              <a:t>توقف لبرهة عند كلمة مخادعة </a:t>
            </a:r>
            <a:endParaRPr/>
          </a:p>
        </p:txBody>
      </p:sp>
      <p:sp>
        <p:nvSpPr>
          <p:cNvPr id="1421" name="Google Shape;1421;p13"/>
          <p:cNvSpPr txBox="1">
            <a:spLocks noGrp="1"/>
          </p:cNvSpPr>
          <p:nvPr>
            <p:ph type="body" idx="1"/>
          </p:nvPr>
        </p:nvSpPr>
        <p:spPr>
          <a:xfrm>
            <a:off x="8806295" y="20843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r" b="1" i="0" u="none"/>
              <a:t>النصائح والحيل</a:t>
            </a:r>
            <a:endParaRPr/>
          </a:p>
        </p:txBody>
      </p:sp>
      <p:sp>
        <p:nvSpPr>
          <p:cNvPr id="1422" name="Google Shape;1422;p13"/>
          <p:cNvSpPr txBox="1">
            <a:spLocks noGrp="1"/>
          </p:cNvSpPr>
          <p:nvPr>
            <p:ph type="body" idx="2"/>
          </p:nvPr>
        </p:nvSpPr>
        <p:spPr>
          <a:xfrm>
            <a:off x="8730094" y="1162149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b="0" i="0" u="none">
                <a:solidFill>
                  <a:srgbClr val="006FB6"/>
                </a:solidFill>
              </a:rPr>
              <a:t>اختر كلمة تكون:</a:t>
            </a:r>
            <a:endParaRPr>
              <a:solidFill>
                <a:srgbClr val="006FB6"/>
              </a:solidFill>
            </a:endParaRPr>
          </a:p>
          <a:p>
            <a:pPr marL="571500" lvl="0" indent="-571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ar" b="0" i="0" u="none">
                <a:solidFill>
                  <a:srgbClr val="006FB6"/>
                </a:solidFill>
              </a:rPr>
              <a:t>يقرأها طفلك باستخدام أصوات خاطئة.</a:t>
            </a:r>
            <a:endParaRPr/>
          </a:p>
          <a:p>
            <a:pPr marL="571500" lvl="0" indent="-571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ar" b="0" i="0" u="none">
                <a:solidFill>
                  <a:srgbClr val="006FB6"/>
                </a:solidFill>
              </a:rPr>
              <a:t>من المرجح أن ير</a:t>
            </a:r>
            <a:r>
              <a:rPr lang="ar" b="0" i="0" u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اها</a:t>
            </a:r>
            <a:r>
              <a:rPr lang="ar" b="0" i="0" u="none">
                <a:solidFill>
                  <a:srgbClr val="006FB6"/>
                </a:solidFill>
              </a:rPr>
              <a:t> طفلك مرة أخرى.</a:t>
            </a:r>
            <a:endParaRPr>
              <a:solidFill>
                <a:srgbClr val="006FB6"/>
              </a:solidFill>
            </a:endParaRPr>
          </a:p>
          <a:p>
            <a:pPr marL="571500" lvl="0" indent="-571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ar" b="0" i="0" u="none">
                <a:solidFill>
                  <a:srgbClr val="006FB6"/>
                </a:solidFill>
              </a:rPr>
              <a:t>لها عدة أصوات تتطابق مع الحروف. </a:t>
            </a:r>
            <a:endParaRPr/>
          </a:p>
          <a:p>
            <a: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23" name="Google Shape;1423;p13"/>
          <p:cNvSpPr txBox="1">
            <a:spLocks noGrp="1"/>
          </p:cNvSpPr>
          <p:nvPr>
            <p:ph type="body" idx="4"/>
          </p:nvPr>
        </p:nvSpPr>
        <p:spPr>
          <a:xfrm rot="2153668" flipH="1">
            <a:off x="6125963" y="2024783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9711" marR="0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r" b="1" i="0" u="none"/>
              <a:t>الشخص البالغ: </a:t>
            </a:r>
            <a:r>
              <a:rPr lang="ar" b="0" i="0" u="none">
                <a:solidFill>
                  <a:srgbClr val="006FB6"/>
                </a:solidFill>
              </a:rPr>
              <a:t>همم... ها هي كلمة مخادعة.</a:t>
            </a:r>
            <a:endParaRPr/>
          </a:p>
          <a:p>
            <a:pPr marL="239711" marR="0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24" name="Google Shape;1424;p13"/>
          <p:cNvSpPr txBox="1">
            <a:spLocks noGrp="1"/>
          </p:cNvSpPr>
          <p:nvPr>
            <p:ph type="body" idx="5"/>
          </p:nvPr>
        </p:nvSpPr>
        <p:spPr>
          <a:xfrm rot="-860265" flipH="1">
            <a:off x="523984" y="1869787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9711" marR="0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ar" b="1" i="0" u="none">
                <a:solidFill>
                  <a:srgbClr val="006FB6"/>
                </a:solidFill>
              </a:rPr>
              <a:t>الكلمة = </a:t>
            </a:r>
            <a:r>
              <a:rPr lang="ar" b="1" i="0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39711" lvl="0" indent="-11111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b="1" i="0" u="none">
                <a:solidFill>
                  <a:srgbClr val="006FB6"/>
                </a:solidFill>
              </a:rPr>
              <a:t>الطفل: </a:t>
            </a: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C…oom…b</a:t>
            </a:r>
            <a:r>
              <a:rPr lang="ar">
                <a:solidFill>
                  <a:srgbClr val="006FB6"/>
                </a:solidFill>
              </a:rPr>
              <a:t>...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4"/>
          <p:cNvSpPr txBox="1">
            <a:spLocks noGrp="1"/>
          </p:cNvSpPr>
          <p:nvPr>
            <p:ph type="title"/>
          </p:nvPr>
        </p:nvSpPr>
        <p:spPr>
          <a:xfrm>
            <a:off x="275563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sz="4000"/>
              <a:t>راقب فمك وهو ينطق كل صوت</a:t>
            </a:r>
            <a:endParaRPr/>
          </a:p>
        </p:txBody>
      </p:sp>
      <p:sp>
        <p:nvSpPr>
          <p:cNvPr id="1430" name="Google Shape;1430;p14"/>
          <p:cNvSpPr txBox="1">
            <a:spLocks noGrp="1"/>
          </p:cNvSpPr>
          <p:nvPr>
            <p:ph type="body" idx="2"/>
          </p:nvPr>
        </p:nvSpPr>
        <p:spPr>
          <a:xfrm>
            <a:off x="8823846" y="3749675"/>
            <a:ext cx="30786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تبدو هذه الأصوات وتنطق بشكل مختلف؟</a:t>
            </a:r>
            <a:endParaRPr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endParaRPr/>
          </a:p>
        </p:txBody>
      </p:sp>
      <p:pic>
        <p:nvPicPr>
          <p:cNvPr id="1431" name="Google Shape;1431;p14" descr="صورة مقربة لشعار&#10;&#10;يُستحدث الوصف تلقائيًا"/>
          <p:cNvPicPr preferRelativeResize="0"/>
          <p:nvPr/>
        </p:nvPicPr>
        <p:blipFill rotWithShape="1">
          <a:blip r:embed="rId3">
            <a:alphaModFix/>
          </a:blip>
          <a:srcRect l="7161" r="7169"/>
          <a:stretch/>
        </p:blipFill>
        <p:spPr>
          <a:xfrm flipH="1">
            <a:off x="9105846" y="447739"/>
            <a:ext cx="2514600" cy="293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4"/>
          <p:cNvSpPr txBox="1">
            <a:spLocks noGrp="1"/>
          </p:cNvSpPr>
          <p:nvPr>
            <p:ph type="body" idx="2"/>
          </p:nvPr>
        </p:nvSpPr>
        <p:spPr>
          <a:xfrm>
            <a:off x="252298" y="1647377"/>
            <a:ext cx="45003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4400" b="1" i="0" u="none"/>
              <a:t>A E I O 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080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200" b="1">
              <a:latin typeface="Calibri"/>
              <a:ea typeface="Calibri"/>
              <a:cs typeface="Calibri"/>
              <a:sym typeface="Calibri"/>
            </a:endParaRPr>
          </a:p>
          <a:p>
            <a:pPr marL="5080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4400" b="1" i="0" u="none">
                <a:latin typeface="Calibri"/>
                <a:ea typeface="Calibri"/>
                <a:cs typeface="Calibri"/>
                <a:sym typeface="Calibri"/>
              </a:rPr>
              <a:t>G/J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080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4400" b="1" i="0" u="none">
                <a:latin typeface="Calibri"/>
                <a:ea typeface="Calibri"/>
                <a:cs typeface="Calibri"/>
                <a:sym typeface="Calibri"/>
              </a:rPr>
              <a:t>T/K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080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4400" b="1" i="0" u="none">
                <a:latin typeface="Calibri"/>
                <a:ea typeface="Calibri"/>
                <a:cs typeface="Calibri"/>
                <a:sym typeface="Calibri"/>
              </a:rPr>
              <a:t>P/B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080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4400" b="1" i="0" u="none">
                <a:latin typeface="Calibri"/>
                <a:ea typeface="Calibri"/>
                <a:cs typeface="Calibri"/>
                <a:sym typeface="Calibri"/>
              </a:rPr>
              <a:t>F/V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14"/>
          <p:cNvSpPr txBox="1">
            <a:spLocks noGrp="1"/>
          </p:cNvSpPr>
          <p:nvPr>
            <p:ph type="body" idx="4"/>
          </p:nvPr>
        </p:nvSpPr>
        <p:spPr>
          <a:xfrm>
            <a:off x="4686950" y="1704527"/>
            <a:ext cx="36789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ar" sz="3600" b="0" i="0" u="none"/>
              <a:t>حرف متحرك قصير</a:t>
            </a:r>
            <a:endParaRPr/>
          </a:p>
          <a:p>
            <a: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ar" sz="3600" b="0" i="0" u="none"/>
              <a:t>حرف متحرك طويل </a:t>
            </a:r>
            <a:endParaRPr/>
          </a:p>
          <a:p>
            <a:pPr marL="508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600"/>
          </a:p>
          <a:p>
            <a: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ar" sz="3600" b="0" i="0" u="none"/>
              <a:t>أصوات شائع الخلط بينها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Macintosh PowerPoint</Application>
  <PresentationFormat>Widescreen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Noto Sans Symbols</vt:lpstr>
      <vt:lpstr>Times New Roman</vt:lpstr>
      <vt:lpstr>1_Custom Design</vt:lpstr>
      <vt:lpstr>3_Custom Design</vt:lpstr>
      <vt:lpstr>Title Slides</vt:lpstr>
      <vt:lpstr>2_Main Slides</vt:lpstr>
      <vt:lpstr>3_Main Slides</vt:lpstr>
      <vt:lpstr>2_Left Sidebar Slides</vt:lpstr>
      <vt:lpstr>1_Right Side Bar Slides</vt:lpstr>
      <vt:lpstr>3_Custom Design</vt:lpstr>
      <vt:lpstr>1_Right Side Bar Slides</vt:lpstr>
      <vt:lpstr>Workshop guide</vt:lpstr>
      <vt:lpstr>توقف لبرهة ولاحظ الأصوات</vt:lpstr>
      <vt:lpstr>جدول الأعمال</vt:lpstr>
      <vt:lpstr>استبيان ثقة الأسرة</vt:lpstr>
      <vt:lpstr>توجيهات ورشة العمل</vt:lpstr>
      <vt:lpstr>توقف لبرهة ولاحظ الأصوات</vt:lpstr>
      <vt:lpstr>تفقد مصطلحات معرفة القراءة والكتابة</vt:lpstr>
      <vt:lpstr>توقف لبرهة عند كلمة مخادعة </vt:lpstr>
      <vt:lpstr>راقب فمك وهو ينطق كل صوت</vt:lpstr>
      <vt:lpstr>تدرب على مراقبة فمك</vt:lpstr>
      <vt:lpstr>ضع الأصوات معًا</vt:lpstr>
      <vt:lpstr>القراءة = محادثة (من مرحلة الروضة إلى الصف الأول)</vt:lpstr>
      <vt:lpstr>القراءة = محادثة (من الصف الثاني إلى الصف الثالث)</vt:lpstr>
      <vt:lpstr>الأسر التي تتحدث لغات متعددة</vt:lpstr>
      <vt:lpstr>وقت التدرب</vt:lpstr>
      <vt:lpstr>تأمل </vt:lpstr>
      <vt:lpstr>يرجى تقديم الآراء والملاحظات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  <cp:lastModifiedBy>e.howard@springboardcollaborative.org</cp:lastModifiedBy>
  <cp:revision>1</cp:revision>
  <dcterms:modified xsi:type="dcterms:W3CDTF">2025-02-07T18:54:41Z</dcterms:modified>
</cp:coreProperties>
</file>