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9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8" r:id="rId6"/>
    <p:sldMasterId id="2147483664" r:id="rId7"/>
    <p:sldMasterId id="2147483683" r:id="rId8"/>
    <p:sldMasterId id="2147483693" r:id="rId9"/>
    <p:sldMasterId id="2147483698" r:id="rId10"/>
    <p:sldMasterId id="2147483708" r:id="rId11"/>
    <p:sldMasterId id="2147483723" r:id="rId12"/>
    <p:sldMasterId id="2147483738" r:id="rId13"/>
    <p:sldMasterId id="2147483746"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2" roundtripDataSignature="AMtx7mjtuQg77QVZUh/a+QTE9uuNa/wA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6.xml"/><Relationship Id="rId30" Type="http://schemas.openxmlformats.org/officeDocument/2006/relationships/slide" Target="slides/slide1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32" Type="http://customschemas.google.com/relationships/presentationmetadata" Target="metadata"/><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43" name="Google Shape;1443;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16: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8" name="Google Shape;1538;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p17: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47" name="Google Shape;1547;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57" name="Google Shape;1557;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g1dc987a7a6b_0_143:notes"/>
          <p:cNvSpPr/>
          <p:nvPr>
            <p:ph idx="2" type="sldImg"/>
          </p:nvPr>
        </p:nvSpPr>
        <p:spPr>
          <a:xfrm>
            <a:off x="128588" y="104775"/>
            <a:ext cx="2079600" cy="117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6" name="Google Shape;1566;g1dc987a7a6b_0_14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p19: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7" name="Google Shape;1577;p19: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g2cb15b8df1e_0_10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91" name="Google Shape;1591;g2cb15b8df1e_0_10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2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99" name="Google Shape;1599;p2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p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0" name="Google Shape;1450;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p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5" name="Google Shape;1455;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70" name="Google Shape;1470;p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87" name="Google Shape;1487;p11: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1" name="Google Shape;1501;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3: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1" name="Google Shape;1511;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14: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0" name="Google Shape;1520;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p15: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0" name="Google Shape;1530;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png"/><Relationship Id="rId3"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g"/><Relationship Id="rId3"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g"/><Relationship Id="rId3"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3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3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3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2.jp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31.jp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g"/><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44.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44.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31.jp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36.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36.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6.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2.jp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6.png"/><Relationship Id="rId3" Type="http://schemas.openxmlformats.org/officeDocument/2006/relationships/image" Target="../media/image31.jp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9.jpg"/><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g"/><Relationship Id="rId3" Type="http://schemas.openxmlformats.org/officeDocument/2006/relationships/image" Target="../media/image1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44.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7"/>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7"/>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7"/>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51" name="Shape 151"/>
        <p:cNvGrpSpPr/>
        <p:nvPr/>
      </p:nvGrpSpPr>
      <p:grpSpPr>
        <a:xfrm>
          <a:off x="0" y="0"/>
          <a:ext cx="0" cy="0"/>
          <a:chOff x="0" y="0"/>
          <a:chExt cx="0" cy="0"/>
        </a:xfrm>
      </p:grpSpPr>
      <p:pic>
        <p:nvPicPr>
          <p:cNvPr id="152" name="Google Shape;152;p61"/>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153" name="Google Shape;153;p61"/>
          <p:cNvGrpSpPr/>
          <p:nvPr/>
        </p:nvGrpSpPr>
        <p:grpSpPr>
          <a:xfrm>
            <a:off x="1" y="5607273"/>
            <a:ext cx="12213728" cy="1252537"/>
            <a:chOff x="-33239" y="5603791"/>
            <a:chExt cx="9160525" cy="1252537"/>
          </a:xfrm>
        </p:grpSpPr>
        <p:sp>
          <p:nvSpPr>
            <p:cNvPr id="154" name="Google Shape;154;p61"/>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55" name="Google Shape;155;p61"/>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56" name="Google Shape;156;p6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57" name="Google Shape;157;p61"/>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8" name="Google Shape;158;p61"/>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59" name="Google Shape;159;p61"/>
          <p:cNvSpPr/>
          <p:nvPr/>
        </p:nvSpPr>
        <p:spPr>
          <a:xfrm>
            <a:off x="-1545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160" name="Shape 160"/>
        <p:cNvGrpSpPr/>
        <p:nvPr/>
      </p:nvGrpSpPr>
      <p:grpSpPr>
        <a:xfrm>
          <a:off x="0" y="0"/>
          <a:ext cx="0" cy="0"/>
          <a:chOff x="0" y="0"/>
          <a:chExt cx="0" cy="0"/>
        </a:xfrm>
      </p:grpSpPr>
      <p:pic>
        <p:nvPicPr>
          <p:cNvPr id="161" name="Google Shape;161;p62"/>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162" name="Google Shape;162;p62"/>
          <p:cNvGrpSpPr/>
          <p:nvPr/>
        </p:nvGrpSpPr>
        <p:grpSpPr>
          <a:xfrm>
            <a:off x="1" y="5607273"/>
            <a:ext cx="12213728" cy="1252537"/>
            <a:chOff x="-33239" y="5603791"/>
            <a:chExt cx="9160525" cy="1252537"/>
          </a:xfrm>
        </p:grpSpPr>
        <p:sp>
          <p:nvSpPr>
            <p:cNvPr id="163" name="Google Shape;163;p62"/>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64" name="Google Shape;164;p6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65" name="Google Shape;165;p6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66" name="Google Shape;166;p62"/>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7" name="Google Shape;167;p62"/>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68" name="Google Shape;168;p62"/>
          <p:cNvSpPr/>
          <p:nvPr/>
        </p:nvSpPr>
        <p:spPr>
          <a:xfrm>
            <a:off x="-460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169" name="Shape 169"/>
        <p:cNvGrpSpPr/>
        <p:nvPr/>
      </p:nvGrpSpPr>
      <p:grpSpPr>
        <a:xfrm>
          <a:off x="0" y="0"/>
          <a:ext cx="0" cy="0"/>
          <a:chOff x="0" y="0"/>
          <a:chExt cx="0" cy="0"/>
        </a:xfrm>
      </p:grpSpPr>
      <p:pic>
        <p:nvPicPr>
          <p:cNvPr id="170" name="Google Shape;170;p63"/>
          <p:cNvPicPr preferRelativeResize="0"/>
          <p:nvPr/>
        </p:nvPicPr>
        <p:blipFill rotWithShape="1">
          <a:blip r:embed="rId2">
            <a:alphaModFix/>
          </a:blip>
          <a:srcRect b="7385" l="549" r="-548" t="8195"/>
          <a:stretch/>
        </p:blipFill>
        <p:spPr>
          <a:xfrm>
            <a:off x="0" y="0"/>
            <a:ext cx="12192001" cy="6858000"/>
          </a:xfrm>
          <a:prstGeom prst="rect">
            <a:avLst/>
          </a:prstGeom>
          <a:noFill/>
          <a:ln>
            <a:noFill/>
          </a:ln>
        </p:spPr>
      </p:pic>
      <p:grpSp>
        <p:nvGrpSpPr>
          <p:cNvPr id="171" name="Google Shape;171;p63"/>
          <p:cNvGrpSpPr/>
          <p:nvPr/>
        </p:nvGrpSpPr>
        <p:grpSpPr>
          <a:xfrm>
            <a:off x="1" y="5607273"/>
            <a:ext cx="12213728" cy="1252537"/>
            <a:chOff x="-33239" y="5603791"/>
            <a:chExt cx="9160525" cy="1252537"/>
          </a:xfrm>
        </p:grpSpPr>
        <p:sp>
          <p:nvSpPr>
            <p:cNvPr id="172" name="Google Shape;172;p63"/>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3" name="Google Shape;173;p63"/>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74" name="Google Shape;174;p6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75" name="Google Shape;175;p63"/>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6" name="Google Shape;176;p63"/>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77" name="Google Shape;177;p63"/>
          <p:cNvSpPr/>
          <p:nvPr/>
        </p:nvSpPr>
        <p:spPr>
          <a:xfrm>
            <a:off x="-4587"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78" name="Shape 178"/>
        <p:cNvGrpSpPr/>
        <p:nvPr/>
      </p:nvGrpSpPr>
      <p:grpSpPr>
        <a:xfrm>
          <a:off x="0" y="0"/>
          <a:ext cx="0" cy="0"/>
          <a:chOff x="0" y="0"/>
          <a:chExt cx="0" cy="0"/>
        </a:xfrm>
      </p:grpSpPr>
      <p:sp>
        <p:nvSpPr>
          <p:cNvPr id="179" name="Google Shape;179;p64"/>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0" name="Google Shape;180;p64"/>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81" name="Google Shape;181;p64"/>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182" name="Google Shape;182;p64"/>
          <p:cNvCxnSpPr>
            <a:endCxn id="179"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83" name="Google Shape;183;p64"/>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184" name="Google Shape;184;p64"/>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5" name="Google Shape;185;p6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6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192" name="Shape 192"/>
        <p:cNvGrpSpPr/>
        <p:nvPr/>
      </p:nvGrpSpPr>
      <p:grpSpPr>
        <a:xfrm>
          <a:off x="0" y="0"/>
          <a:ext cx="0" cy="0"/>
          <a:chOff x="0" y="0"/>
          <a:chExt cx="0" cy="0"/>
        </a:xfrm>
      </p:grpSpPr>
      <p:sp>
        <p:nvSpPr>
          <p:cNvPr id="193" name="Google Shape;193;p34"/>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194" name="Google Shape;194;p3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3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34"/>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8" name="Google Shape;198;p34"/>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9" name="Google Shape;199;p3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00" name="Google Shape;200;p3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1" name="Google Shape;201;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2" name="Google Shape;202;p3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3" name="Google Shape;203;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4" name="Google Shape;204;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05" name="Google Shape;205;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6" name="Google Shape;206;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7" name="Google Shape;207;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08" name="Google Shape;208;p3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34"/>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34"/>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p3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212" name="Shape 212"/>
        <p:cNvGrpSpPr/>
        <p:nvPr/>
      </p:nvGrpSpPr>
      <p:grpSpPr>
        <a:xfrm>
          <a:off x="0" y="0"/>
          <a:ext cx="0" cy="0"/>
          <a:chOff x="0" y="0"/>
          <a:chExt cx="0" cy="0"/>
        </a:xfrm>
      </p:grpSpPr>
      <p:sp>
        <p:nvSpPr>
          <p:cNvPr id="213" name="Google Shape;213;p3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14" name="Google Shape;214;p3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15" name="Google Shape;215;p38"/>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6" name="Google Shape;216;p3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7" name="Google Shape;217;p3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8" name="Google Shape;218;p3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9" name="Google Shape;219;p3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20" name="Google Shape;220;p3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1" name="Google Shape;221;p3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2" name="Google Shape;222;p3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23" name="Google Shape;223;p38"/>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38"/>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225" name="Google Shape;225;p38"/>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26" name="Shape 226"/>
        <p:cNvGrpSpPr/>
        <p:nvPr/>
      </p:nvGrpSpPr>
      <p:grpSpPr>
        <a:xfrm>
          <a:off x="0" y="0"/>
          <a:ext cx="0" cy="0"/>
          <a:chOff x="0" y="0"/>
          <a:chExt cx="0" cy="0"/>
        </a:xfrm>
      </p:grpSpPr>
      <p:pic>
        <p:nvPicPr>
          <p:cNvPr id="227" name="Google Shape;227;p5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28" name="Google Shape;228;p5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9" name="Google Shape;229;p5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30" name="Google Shape;230;p5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31" name="Google Shape;231;p5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232" name="Google Shape;232;p5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33" name="Google Shape;233;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34" name="Google Shape;234;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35" name="Google Shape;235;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36" name="Google Shape;236;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7" name="Google Shape;237;p5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55"/>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239" name="Shape 239"/>
        <p:cNvGrpSpPr/>
        <p:nvPr/>
      </p:nvGrpSpPr>
      <p:grpSpPr>
        <a:xfrm>
          <a:off x="0" y="0"/>
          <a:ext cx="0" cy="0"/>
          <a:chOff x="0" y="0"/>
          <a:chExt cx="0" cy="0"/>
        </a:xfrm>
      </p:grpSpPr>
      <p:sp>
        <p:nvSpPr>
          <p:cNvPr id="240" name="Google Shape;240;p9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9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2" name="Google Shape;242;p9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3" name="Google Shape;243;p9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4" name="Google Shape;244;p9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5" name="Google Shape;245;p9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6" name="Google Shape;246;p9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7" name="Google Shape;247;p9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8" name="Google Shape;248;p9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9" name="Google Shape;249;p9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0" name="Google Shape;250;p9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1" name="Google Shape;251;p9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2" name="Google Shape;252;p9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53" name="Google Shape;253;p9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9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5" name="Google Shape;255;p96"/>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256" name="Shape 256"/>
        <p:cNvGrpSpPr/>
        <p:nvPr/>
      </p:nvGrpSpPr>
      <p:grpSpPr>
        <a:xfrm>
          <a:off x="0" y="0"/>
          <a:ext cx="0" cy="0"/>
          <a:chOff x="0" y="0"/>
          <a:chExt cx="0" cy="0"/>
        </a:xfrm>
      </p:grpSpPr>
      <p:sp>
        <p:nvSpPr>
          <p:cNvPr id="257" name="Google Shape;257;p9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8" name="Google Shape;258;p9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9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0" name="Google Shape;260;p9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61" name="Google Shape;261;p9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2" name="Google Shape;262;p9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3" name="Google Shape;263;p9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4" name="Google Shape;264;p9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5" name="Google Shape;265;p9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66" name="Google Shape;266;p9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7" name="Google Shape;267;p9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68" name="Google Shape;268;p9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269" name="Shape 269"/>
        <p:cNvGrpSpPr/>
        <p:nvPr/>
      </p:nvGrpSpPr>
      <p:grpSpPr>
        <a:xfrm>
          <a:off x="0" y="0"/>
          <a:ext cx="0" cy="0"/>
          <a:chOff x="0" y="0"/>
          <a:chExt cx="0" cy="0"/>
        </a:xfrm>
      </p:grpSpPr>
      <p:pic>
        <p:nvPicPr>
          <p:cNvPr id="270" name="Google Shape;270;p9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71" name="Google Shape;271;p9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2" name="Google Shape;272;p9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3" name="Google Shape;273;p9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74" name="Google Shape;274;p9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5" name="Google Shape;275;p9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6" name="Google Shape;276;p9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7" name="Google Shape;277;p9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78" name="Google Shape;278;p9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9" name="Google Shape;279;p9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0" name="Google Shape;280;p98"/>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98"/>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98"/>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9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9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98"/>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9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98"/>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98"/>
          <p:cNvSpPr/>
          <p:nvPr>
            <p:ph idx="9" type="pic"/>
          </p:nvPr>
        </p:nvSpPr>
        <p:spPr>
          <a:xfrm>
            <a:off x="7967502" y="1420398"/>
            <a:ext cx="3962194" cy="3122713"/>
          </a:xfrm>
          <a:prstGeom prst="rect">
            <a:avLst/>
          </a:prstGeom>
          <a:noFill/>
          <a:ln>
            <a:noFill/>
          </a:ln>
        </p:spPr>
      </p:sp>
      <p:sp>
        <p:nvSpPr>
          <p:cNvPr id="289" name="Google Shape;289;p98"/>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90" name="Google Shape;290;p98"/>
          <p:cNvPicPr preferRelativeResize="0"/>
          <p:nvPr/>
        </p:nvPicPr>
        <p:blipFill rotWithShape="1">
          <a:blip r:embed="rId6">
            <a:alphaModFix/>
          </a:blip>
          <a:srcRect b="0" l="0" r="0" t="0"/>
          <a:stretch/>
        </p:blipFill>
        <p:spPr>
          <a:xfrm>
            <a:off x="5314535" y="4975017"/>
            <a:ext cx="982993" cy="1105646"/>
          </a:xfrm>
          <a:prstGeom prst="rect">
            <a:avLst/>
          </a:prstGeom>
          <a:noFill/>
          <a:ln>
            <a:noFill/>
          </a:ln>
        </p:spPr>
      </p:pic>
      <p:sp>
        <p:nvSpPr>
          <p:cNvPr id="291" name="Google Shape;291;p98"/>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2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20" name="Google Shape;20;p2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2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2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4" name="Google Shape;24;p2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5" name="Google Shape;25;p2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 name="Google Shape;26;p2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 name="Google Shape;27;p2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8" name="Google Shape;28;p2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9" name="Google Shape;29;p2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 name="Google Shape;30;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 name="Google Shape;31;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2" name="Google Shape;32;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3" name="Google Shape;33;p2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4" name="Google Shape;34;p2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35" name="Google Shape;35;p2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2" name="Shape 292"/>
        <p:cNvGrpSpPr/>
        <p:nvPr/>
      </p:nvGrpSpPr>
      <p:grpSpPr>
        <a:xfrm>
          <a:off x="0" y="0"/>
          <a:ext cx="0" cy="0"/>
          <a:chOff x="0" y="0"/>
          <a:chExt cx="0" cy="0"/>
        </a:xfrm>
      </p:grpSpPr>
      <p:sp>
        <p:nvSpPr>
          <p:cNvPr id="293" name="Google Shape;293;p9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4" name="Google Shape;294;p9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5" name="Google Shape;295;p9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6" name="Google Shape;296;p9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7" name="Google Shape;297;p9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9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9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9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9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2" name="Google Shape;302;p9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03" name="Google Shape;303;p9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4" name="Google Shape;304;p9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5" name="Google Shape;305;p9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6" name="Google Shape;306;p9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7" name="Google Shape;307;p9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8" name="Google Shape;308;p9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9" name="Google Shape;309;p9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10" name="Google Shape;310;p9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311" name="Shape 311"/>
        <p:cNvGrpSpPr/>
        <p:nvPr/>
      </p:nvGrpSpPr>
      <p:grpSpPr>
        <a:xfrm>
          <a:off x="0" y="0"/>
          <a:ext cx="0" cy="0"/>
          <a:chOff x="0" y="0"/>
          <a:chExt cx="0" cy="0"/>
        </a:xfrm>
      </p:grpSpPr>
      <p:sp>
        <p:nvSpPr>
          <p:cNvPr id="312" name="Google Shape;312;p10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13" name="Google Shape;313;p10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4" name="Google Shape;314;p10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5" name="Google Shape;315;p10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6" name="Google Shape;316;p10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17" name="Google Shape;317;p10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18" name="Google Shape;318;p10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19" name="Google Shape;319;p10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20" name="Google Shape;320;p10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1" name="Google Shape;321;p10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2" name="Google Shape;322;p10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23" name="Google Shape;323;p10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4" name="Google Shape;324;p10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25" name="Google Shape;325;p10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26" name="Google Shape;326;p10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27" name="Google Shape;327;p10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328" name="Google Shape;328;p10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329" name="Shape 329"/>
        <p:cNvGrpSpPr/>
        <p:nvPr/>
      </p:nvGrpSpPr>
      <p:grpSpPr>
        <a:xfrm>
          <a:off x="0" y="0"/>
          <a:ext cx="0" cy="0"/>
          <a:chOff x="0" y="0"/>
          <a:chExt cx="0" cy="0"/>
        </a:xfrm>
      </p:grpSpPr>
      <p:sp>
        <p:nvSpPr>
          <p:cNvPr id="330" name="Google Shape;330;p10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31" name="Google Shape;331;p10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2" name="Google Shape;332;p10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10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4" name="Google Shape;334;p10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35" name="Google Shape;335;p10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36" name="Google Shape;336;p10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7" name="Google Shape;337;p10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8" name="Google Shape;338;p10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39" name="Google Shape;339;p10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40" name="Google Shape;340;p10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41" name="Google Shape;341;p10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42" name="Google Shape;342;p10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3" name="Google Shape;343;p10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44" name="Google Shape;344;p10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345" name="Google Shape;345;p10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346" name="Google Shape;346;p10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47" name="Shape 347"/>
        <p:cNvGrpSpPr/>
        <p:nvPr/>
      </p:nvGrpSpPr>
      <p:grpSpPr>
        <a:xfrm>
          <a:off x="0" y="0"/>
          <a:ext cx="0" cy="0"/>
          <a:chOff x="0" y="0"/>
          <a:chExt cx="0" cy="0"/>
        </a:xfrm>
      </p:grpSpPr>
      <p:sp>
        <p:nvSpPr>
          <p:cNvPr id="348" name="Google Shape;348;p10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9" name="Google Shape;349;p10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0" name="Google Shape;350;p10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1" name="Google Shape;351;p10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10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3" name="Google Shape;353;p10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4" name="Google Shape;354;p10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10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6" name="Google Shape;356;p10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7" name="Google Shape;357;p10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58" name="Google Shape;358;p10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59" name="Google Shape;359;p10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60" name="Google Shape;360;p10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1" name="Google Shape;361;p10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2" name="Google Shape;362;p10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63" name="Google Shape;363;p10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64" name="Google Shape;364;p10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5" name="Google Shape;365;p10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366" name="Shape 366"/>
        <p:cNvGrpSpPr/>
        <p:nvPr/>
      </p:nvGrpSpPr>
      <p:grpSpPr>
        <a:xfrm>
          <a:off x="0" y="0"/>
          <a:ext cx="0" cy="0"/>
          <a:chOff x="0" y="0"/>
          <a:chExt cx="0" cy="0"/>
        </a:xfrm>
      </p:grpSpPr>
      <p:pic>
        <p:nvPicPr>
          <p:cNvPr id="367" name="Google Shape;367;p10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68" name="Google Shape;368;p10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9" name="Google Shape;369;p10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70" name="Google Shape;370;p10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71" name="Google Shape;371;p10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72" name="Google Shape;372;p10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73" name="Google Shape;373;p10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74" name="Google Shape;374;p10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75" name="Google Shape;375;p10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76" name="Google Shape;376;p10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7" name="Google Shape;377;p10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10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10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10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10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2" name="Google Shape;382;p10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3" name="Google Shape;383;p10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 name="Google Shape;384;p10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85" name="Google Shape;385;p10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386" name="Shape 386"/>
        <p:cNvGrpSpPr/>
        <p:nvPr/>
      </p:nvGrpSpPr>
      <p:grpSpPr>
        <a:xfrm>
          <a:off x="0" y="0"/>
          <a:ext cx="0" cy="0"/>
          <a:chOff x="0" y="0"/>
          <a:chExt cx="0" cy="0"/>
        </a:xfrm>
      </p:grpSpPr>
      <p:pic>
        <p:nvPicPr>
          <p:cNvPr id="387" name="Google Shape;387;p10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88" name="Google Shape;388;p10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9" name="Google Shape;389;p10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90" name="Google Shape;390;p10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91" name="Google Shape;391;p10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2" name="Google Shape;392;p10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93" name="Google Shape;393;p10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10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95" name="Google Shape;395;p10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96" name="Google Shape;396;p10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7" name="Google Shape;397;p10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 name="Google Shape;398;p10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 name="Google Shape;399;p10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10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1" name="Google Shape;401;p10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2" name="Google Shape;402;p10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10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10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5" name="Google Shape;405;p10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406" name="Google Shape;406;p10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407" name="Google Shape;407;p10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8" name="Google Shape;408;p10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p10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10" name="Shape 410"/>
        <p:cNvGrpSpPr/>
        <p:nvPr/>
      </p:nvGrpSpPr>
      <p:grpSpPr>
        <a:xfrm>
          <a:off x="0" y="0"/>
          <a:ext cx="0" cy="0"/>
          <a:chOff x="0" y="0"/>
          <a:chExt cx="0" cy="0"/>
        </a:xfrm>
      </p:grpSpPr>
      <p:pic>
        <p:nvPicPr>
          <p:cNvPr id="411" name="Google Shape;411;p10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12" name="Google Shape;412;p10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3" name="Google Shape;413;p10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4" name="Google Shape;414;p10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5" name="Google Shape;415;p10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6" name="Google Shape;416;p10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17" name="Google Shape;417;p10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18" name="Google Shape;418;p10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19" name="Google Shape;419;p10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20" name="Google Shape;420;p10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1" name="Google Shape;421;p10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10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423" name="Shape 423"/>
        <p:cNvGrpSpPr/>
        <p:nvPr/>
      </p:nvGrpSpPr>
      <p:grpSpPr>
        <a:xfrm>
          <a:off x="0" y="0"/>
          <a:ext cx="0" cy="0"/>
          <a:chOff x="0" y="0"/>
          <a:chExt cx="0" cy="0"/>
        </a:xfrm>
      </p:grpSpPr>
      <p:pic>
        <p:nvPicPr>
          <p:cNvPr id="424" name="Google Shape;424;p10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25" name="Google Shape;425;p10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26" name="Google Shape;426;p10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27" name="Google Shape;427;p10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28" name="Google Shape;428;p10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9" name="Google Shape;429;p10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30" name="Google Shape;430;p10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1" name="Google Shape;431;p10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32" name="Google Shape;432;p10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433" name="Google Shape;433;p10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4" name="Google Shape;434;p10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5" name="Google Shape;435;p10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436" name="Shape 436"/>
        <p:cNvGrpSpPr/>
        <p:nvPr/>
      </p:nvGrpSpPr>
      <p:grpSpPr>
        <a:xfrm>
          <a:off x="0" y="0"/>
          <a:ext cx="0" cy="0"/>
          <a:chOff x="0" y="0"/>
          <a:chExt cx="0" cy="0"/>
        </a:xfrm>
      </p:grpSpPr>
      <p:pic>
        <p:nvPicPr>
          <p:cNvPr id="437" name="Google Shape;437;p10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38" name="Google Shape;438;p10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9" name="Google Shape;439;p10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0" name="Google Shape;440;p10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41" name="Google Shape;441;p10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42" name="Google Shape;442;p10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43" name="Google Shape;443;p10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44" name="Google Shape;444;p10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45" name="Google Shape;445;p10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446" name="Google Shape;446;p10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7" name="Google Shape;447;p10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8" name="Google Shape;448;p10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9" name="Google Shape;449;p10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10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10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3" name="Google Shape;453;p10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54" name="Shape 454"/>
        <p:cNvGrpSpPr/>
        <p:nvPr/>
      </p:nvGrpSpPr>
      <p:grpSpPr>
        <a:xfrm>
          <a:off x="0" y="0"/>
          <a:ext cx="0" cy="0"/>
          <a:chOff x="0" y="0"/>
          <a:chExt cx="0" cy="0"/>
        </a:xfrm>
      </p:grpSpPr>
      <p:pic>
        <p:nvPicPr>
          <p:cNvPr id="455" name="Google Shape;455;p10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56" name="Google Shape;456;p10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7" name="Google Shape;457;p10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8" name="Google Shape;458;p10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59" name="Google Shape;459;p10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460" name="Google Shape;460;p10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1" name="Google Shape;461;p10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62" name="Google Shape;462;p10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3" name="Google Shape;463;p10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64" name="Google Shape;464;p10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5" name="Google Shape;465;p10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6" name="Shape 36"/>
        <p:cNvGrpSpPr/>
        <p:nvPr/>
      </p:nvGrpSpPr>
      <p:grpSpPr>
        <a:xfrm>
          <a:off x="0" y="0"/>
          <a:ext cx="0" cy="0"/>
          <a:chOff x="0" y="0"/>
          <a:chExt cx="0" cy="0"/>
        </a:xfrm>
      </p:grpSpPr>
      <p:sp>
        <p:nvSpPr>
          <p:cNvPr id="37" name="Google Shape;37;p3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30"/>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3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30"/>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 name="Google Shape;41;p3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2" name="Google Shape;42;p3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 name="Google Shape;43;p3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 name="Google Shape;44;p3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 name="Google Shape;45;p3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 name="Google Shape;46;p3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 name="Google Shape;47;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8" name="Google Shape;48;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9" name="Google Shape;49;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50" name="Google Shape;50;p3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51" name="Google Shape;51;p3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52" name="Google Shape;52;p3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53" name="Google Shape;53;p30"/>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pic>
        <p:nvPicPr>
          <p:cNvPr id="467" name="Google Shape;467;p10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68" name="Google Shape;468;p10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9" name="Google Shape;469;p10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0" name="Google Shape;470;p10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71" name="Google Shape;471;p10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472" name="Google Shape;472;p10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3" name="Google Shape;473;p10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4" name="Google Shape;474;p10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5" name="Google Shape;475;p10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76" name="Google Shape;476;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7" name="Google Shape;477;p10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8" name="Google Shape;478;p10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479" name="Shape 479"/>
        <p:cNvGrpSpPr/>
        <p:nvPr/>
      </p:nvGrpSpPr>
      <p:grpSpPr>
        <a:xfrm>
          <a:off x="0" y="0"/>
          <a:ext cx="0" cy="0"/>
          <a:chOff x="0" y="0"/>
          <a:chExt cx="0" cy="0"/>
        </a:xfrm>
      </p:grpSpPr>
      <p:sp>
        <p:nvSpPr>
          <p:cNvPr id="480" name="Google Shape;480;p11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481" name="Google Shape;481;p11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2" name="Google Shape;482;p11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88" name="Shape 488"/>
        <p:cNvGrpSpPr/>
        <p:nvPr/>
      </p:nvGrpSpPr>
      <p:grpSpPr>
        <a:xfrm>
          <a:off x="0" y="0"/>
          <a:ext cx="0" cy="0"/>
          <a:chOff x="0" y="0"/>
          <a:chExt cx="0" cy="0"/>
        </a:xfrm>
      </p:grpSpPr>
      <p:sp>
        <p:nvSpPr>
          <p:cNvPr id="489" name="Google Shape;48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0" name="Google Shape;490;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1" name="Google Shape;491;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92" name="Google Shape;492;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93" name="Google Shape;493;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94" name="Google Shape;494;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95" name="Google Shape;495;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96" name="Google Shape;496;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97" name="Google Shape;497;p42"/>
          <p:cNvSpPr/>
          <p:nvPr>
            <p:ph idx="2" type="pic"/>
          </p:nvPr>
        </p:nvSpPr>
        <p:spPr>
          <a:xfrm>
            <a:off x="9282749" y="1283634"/>
            <a:ext cx="2377440" cy="3172968"/>
          </a:xfrm>
          <a:prstGeom prst="rect">
            <a:avLst/>
          </a:prstGeom>
          <a:noFill/>
          <a:ln>
            <a:noFill/>
          </a:ln>
        </p:spPr>
      </p:sp>
      <p:sp>
        <p:nvSpPr>
          <p:cNvPr id="498" name="Google Shape;498;p42"/>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4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42"/>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4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4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3" name="Google Shape;503;p4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4" name="Google Shape;504;p4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5" name="Google Shape;505;p42"/>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6" name="Google Shape;506;p4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07" name="Shape 507"/>
        <p:cNvGrpSpPr/>
        <p:nvPr/>
      </p:nvGrpSpPr>
      <p:grpSpPr>
        <a:xfrm>
          <a:off x="0" y="0"/>
          <a:ext cx="0" cy="0"/>
          <a:chOff x="0" y="0"/>
          <a:chExt cx="0" cy="0"/>
        </a:xfrm>
      </p:grpSpPr>
      <p:sp>
        <p:nvSpPr>
          <p:cNvPr id="508" name="Google Shape;508;p4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09" name="Google Shape;509;p4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0" name="Google Shape;510;p4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1" name="Google Shape;511;p4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12" name="Google Shape;512;p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13" name="Google Shape;513;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14" name="Google Shape;514;p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15" name="Google Shape;515;p48"/>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516" name="Google Shape;516;p4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12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7" name="Google Shape;517;p48"/>
          <p:cNvSpPr txBox="1"/>
          <p:nvPr>
            <p:ph idx="2" type="body"/>
          </p:nvPr>
        </p:nvSpPr>
        <p:spPr>
          <a:xfrm>
            <a:off x="9163051" y="490888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8" name="Google Shape;518;p48"/>
          <p:cNvSpPr txBox="1"/>
          <p:nvPr>
            <p:ph idx="3" type="body"/>
          </p:nvPr>
        </p:nvSpPr>
        <p:spPr>
          <a:xfrm>
            <a:off x="9222900" y="1587499"/>
            <a:ext cx="2377500" cy="31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19" name="Shape 519"/>
        <p:cNvGrpSpPr/>
        <p:nvPr/>
      </p:nvGrpSpPr>
      <p:grpSpPr>
        <a:xfrm>
          <a:off x="0" y="0"/>
          <a:ext cx="0" cy="0"/>
          <a:chOff x="0" y="0"/>
          <a:chExt cx="0" cy="0"/>
        </a:xfrm>
      </p:grpSpPr>
      <p:sp>
        <p:nvSpPr>
          <p:cNvPr id="520" name="Google Shape;520;p7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21" name="Google Shape;521;p7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22" name="Google Shape;522;p7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23" name="Google Shape;523;p7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4" name="Google Shape;524;p7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5" name="Google Shape;525;p7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6" name="Google Shape;526;p7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7" name="Google Shape;527;p7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28" name="Google Shape;528;p78"/>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9" name="Google Shape;529;p78"/>
          <p:cNvSpPr/>
          <p:nvPr>
            <p:ph idx="2" type="pic"/>
          </p:nvPr>
        </p:nvSpPr>
        <p:spPr>
          <a:xfrm>
            <a:off x="8832388" y="1251284"/>
            <a:ext cx="3251581" cy="2498913"/>
          </a:xfrm>
          <a:prstGeom prst="rect">
            <a:avLst/>
          </a:prstGeom>
          <a:noFill/>
          <a:ln>
            <a:noFill/>
          </a:ln>
        </p:spPr>
      </p:sp>
      <p:sp>
        <p:nvSpPr>
          <p:cNvPr id="530" name="Google Shape;530;p78"/>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31" name="Shape 531"/>
        <p:cNvGrpSpPr/>
        <p:nvPr/>
      </p:nvGrpSpPr>
      <p:grpSpPr>
        <a:xfrm>
          <a:off x="0" y="0"/>
          <a:ext cx="0" cy="0"/>
          <a:chOff x="0" y="0"/>
          <a:chExt cx="0" cy="0"/>
        </a:xfrm>
      </p:grpSpPr>
      <p:sp>
        <p:nvSpPr>
          <p:cNvPr id="532" name="Google Shape;532;p7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3" name="Google Shape;533;p7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4" name="Google Shape;534;p7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5" name="Google Shape;535;p7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6" name="Google Shape;536;p7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7" name="Google Shape;537;p7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8" name="Google Shape;538;p7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9" name="Google Shape;539;p7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40" name="Google Shape;540;p79"/>
          <p:cNvSpPr/>
          <p:nvPr>
            <p:ph idx="2" type="pic"/>
          </p:nvPr>
        </p:nvSpPr>
        <p:spPr>
          <a:xfrm>
            <a:off x="9209369" y="1251283"/>
            <a:ext cx="2404501" cy="2950013"/>
          </a:xfrm>
          <a:prstGeom prst="rect">
            <a:avLst/>
          </a:prstGeom>
          <a:noFill/>
          <a:ln>
            <a:noFill/>
          </a:ln>
        </p:spPr>
      </p:sp>
      <p:sp>
        <p:nvSpPr>
          <p:cNvPr id="541" name="Google Shape;541;p79"/>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2" name="Google Shape;542;p79"/>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3" name="Google Shape;543;p79"/>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4" name="Shape 544"/>
        <p:cNvGrpSpPr/>
        <p:nvPr/>
      </p:nvGrpSpPr>
      <p:grpSpPr>
        <a:xfrm>
          <a:off x="0" y="0"/>
          <a:ext cx="0" cy="0"/>
          <a:chOff x="0" y="0"/>
          <a:chExt cx="0" cy="0"/>
        </a:xfrm>
      </p:grpSpPr>
      <p:sp>
        <p:nvSpPr>
          <p:cNvPr id="545" name="Google Shape;545;p8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80"/>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7" name="Google Shape;547;p80"/>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8" name="Google Shape;548;p80"/>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9" name="Google Shape;549;p80"/>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0" name="Shape 550"/>
        <p:cNvGrpSpPr/>
        <p:nvPr/>
      </p:nvGrpSpPr>
      <p:grpSpPr>
        <a:xfrm>
          <a:off x="0" y="0"/>
          <a:ext cx="0" cy="0"/>
          <a:chOff x="0" y="0"/>
          <a:chExt cx="0" cy="0"/>
        </a:xfrm>
      </p:grpSpPr>
      <p:sp>
        <p:nvSpPr>
          <p:cNvPr id="551" name="Google Shape;551;p8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52" name="Shape 552"/>
        <p:cNvGrpSpPr/>
        <p:nvPr/>
      </p:nvGrpSpPr>
      <p:grpSpPr>
        <a:xfrm>
          <a:off x="0" y="0"/>
          <a:ext cx="0" cy="0"/>
          <a:chOff x="0" y="0"/>
          <a:chExt cx="0" cy="0"/>
        </a:xfrm>
      </p:grpSpPr>
      <p:sp>
        <p:nvSpPr>
          <p:cNvPr id="553" name="Google Shape;553;p8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4" name="Google Shape;554;p8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55" name="Google Shape;555;p8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56" name="Google Shape;556;p8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57" name="Google Shape;557;p8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58" name="Google Shape;558;p8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59" name="Google Shape;559;p8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60" name="Google Shape;560;p8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61" name="Google Shape;561;p82"/>
          <p:cNvSpPr/>
          <p:nvPr>
            <p:ph idx="2" type="pic"/>
          </p:nvPr>
        </p:nvSpPr>
        <p:spPr>
          <a:xfrm>
            <a:off x="8916576" y="1661249"/>
            <a:ext cx="2990088" cy="2715768"/>
          </a:xfrm>
          <a:prstGeom prst="rect">
            <a:avLst/>
          </a:prstGeom>
          <a:noFill/>
          <a:ln>
            <a:noFill/>
          </a:ln>
        </p:spPr>
      </p:sp>
      <p:sp>
        <p:nvSpPr>
          <p:cNvPr id="562" name="Google Shape;562;p82"/>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3" name="Google Shape;563;p82"/>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82"/>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82"/>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566" name="Shape 566"/>
        <p:cNvGrpSpPr/>
        <p:nvPr/>
      </p:nvGrpSpPr>
      <p:grpSpPr>
        <a:xfrm>
          <a:off x="0" y="0"/>
          <a:ext cx="0" cy="0"/>
          <a:chOff x="0" y="0"/>
          <a:chExt cx="0" cy="0"/>
        </a:xfrm>
      </p:grpSpPr>
      <p:sp>
        <p:nvSpPr>
          <p:cNvPr id="567" name="Google Shape;567;p8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8" name="Google Shape;568;p8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9" name="Google Shape;569;p8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0" name="Google Shape;570;p8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1" name="Google Shape;571;p8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2" name="Google Shape;572;p8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3" name="Google Shape;573;p8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4" name="Google Shape;574;p8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5" name="Google Shape;575;p83"/>
          <p:cNvSpPr/>
          <p:nvPr>
            <p:ph idx="2" type="pic"/>
          </p:nvPr>
        </p:nvSpPr>
        <p:spPr>
          <a:xfrm>
            <a:off x="9093038" y="1058781"/>
            <a:ext cx="2715768" cy="2715768"/>
          </a:xfrm>
          <a:prstGeom prst="rect">
            <a:avLst/>
          </a:prstGeom>
          <a:noFill/>
          <a:ln>
            <a:noFill/>
          </a:ln>
        </p:spPr>
      </p:sp>
      <p:sp>
        <p:nvSpPr>
          <p:cNvPr id="576" name="Google Shape;576;p83"/>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7" name="Google Shape;577;p83"/>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83"/>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83"/>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0" name="Google Shape;580;p83"/>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1" name="Google Shape;581;p83"/>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p83"/>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 name="Shape 54"/>
        <p:cNvGrpSpPr/>
        <p:nvPr/>
      </p:nvGrpSpPr>
      <p:grpSpPr>
        <a:xfrm>
          <a:off x="0" y="0"/>
          <a:ext cx="0" cy="0"/>
          <a:chOff x="0" y="0"/>
          <a:chExt cx="0" cy="0"/>
        </a:xfrm>
      </p:grpSpPr>
      <p:sp>
        <p:nvSpPr>
          <p:cNvPr id="55" name="Google Shape;55;p35"/>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35"/>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35"/>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35"/>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35"/>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35"/>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35"/>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35"/>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3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 name="Google Shape;64;p3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65" name="Google Shape;65;p3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 name="Google Shape;66;p3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 name="Google Shape;67;p3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8" name="Google Shape;68;p3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 name="Google Shape;69;p3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 name="Google Shape;70;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1" name="Google Shape;71;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 name="Google Shape;72;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583" name="Shape 583"/>
        <p:cNvGrpSpPr/>
        <p:nvPr/>
      </p:nvGrpSpPr>
      <p:grpSpPr>
        <a:xfrm>
          <a:off x="0" y="0"/>
          <a:ext cx="0" cy="0"/>
          <a:chOff x="0" y="0"/>
          <a:chExt cx="0" cy="0"/>
        </a:xfrm>
      </p:grpSpPr>
      <p:sp>
        <p:nvSpPr>
          <p:cNvPr id="584" name="Google Shape;584;p8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5" name="Google Shape;585;p84"/>
          <p:cNvSpPr/>
          <p:nvPr>
            <p:ph idx="2" type="pic"/>
          </p:nvPr>
        </p:nvSpPr>
        <p:spPr>
          <a:xfrm>
            <a:off x="9510134" y="1431036"/>
            <a:ext cx="1965960" cy="3995928"/>
          </a:xfrm>
          <a:prstGeom prst="rect">
            <a:avLst/>
          </a:prstGeom>
          <a:noFill/>
          <a:ln>
            <a:noFill/>
          </a:ln>
        </p:spPr>
      </p:sp>
      <p:cxnSp>
        <p:nvCxnSpPr>
          <p:cNvPr id="586" name="Google Shape;586;p8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7" name="Google Shape;587;p8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8" name="Google Shape;588;p8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89" name="Google Shape;589;p8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0" name="Google Shape;590;p8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1" name="Google Shape;591;p8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2" name="Google Shape;592;p8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3" name="Google Shape;593;p84"/>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84"/>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84"/>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84"/>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84"/>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84"/>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84"/>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84"/>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605" name="Shape 605"/>
        <p:cNvGrpSpPr/>
        <p:nvPr/>
      </p:nvGrpSpPr>
      <p:grpSpPr>
        <a:xfrm>
          <a:off x="0" y="0"/>
          <a:ext cx="0" cy="0"/>
          <a:chOff x="0" y="0"/>
          <a:chExt cx="0" cy="0"/>
        </a:xfrm>
      </p:grpSpPr>
      <p:sp>
        <p:nvSpPr>
          <p:cNvPr id="606" name="Google Shape;606;p4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07" name="Google Shape;607;p4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08" name="Google Shape;608;p4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9" name="Google Shape;609;p4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10" name="Google Shape;610;p4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11" name="Google Shape;611;p4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2" name="Google Shape;612;p4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13" name="Google Shape;613;p4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14" name="Google Shape;614;p4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15" name="Google Shape;615;p4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16" name="Google Shape;616;p4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7" name="Google Shape;617;p4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8" name="Google Shape;618;p4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9" name="Google Shape;619;p4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0" name="Google Shape;620;p4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1" name="Google Shape;621;p4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2" name="Google Shape;622;p4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3" name="Google Shape;623;p4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24" name="Shape 624"/>
        <p:cNvGrpSpPr/>
        <p:nvPr/>
      </p:nvGrpSpPr>
      <p:grpSpPr>
        <a:xfrm>
          <a:off x="0" y="0"/>
          <a:ext cx="0" cy="0"/>
          <a:chOff x="0" y="0"/>
          <a:chExt cx="0" cy="0"/>
        </a:xfrm>
      </p:grpSpPr>
      <p:sp>
        <p:nvSpPr>
          <p:cNvPr id="625" name="Google Shape;625;p4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6" name="Google Shape;626;p4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627" name="Google Shape;627;p49"/>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628" name="Google Shape;628;p4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9" name="Google Shape;629;p4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0" name="Google Shape;630;p4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1" name="Google Shape;631;p4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2" name="Google Shape;632;p4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633" name="Google Shape;633;p49"/>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34" name="Google Shape;634;p49"/>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35" name="Google Shape;635;p49"/>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36" name="Google Shape;636;p49"/>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37" name="Google Shape;637;p49"/>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38" name="Google Shape;638;p49"/>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9" name="Google Shape;639;p49"/>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0" name="Google Shape;640;p49"/>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49"/>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44" name="Shape 644"/>
        <p:cNvGrpSpPr/>
        <p:nvPr/>
      </p:nvGrpSpPr>
      <p:grpSpPr>
        <a:xfrm>
          <a:off x="0" y="0"/>
          <a:ext cx="0" cy="0"/>
          <a:chOff x="0" y="0"/>
          <a:chExt cx="0" cy="0"/>
        </a:xfrm>
      </p:grpSpPr>
      <p:pic>
        <p:nvPicPr>
          <p:cNvPr id="645" name="Google Shape;645;p50"/>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646" name="Google Shape;646;p5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7" name="Google Shape;647;p50"/>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648" name="Google Shape;648;p5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9" name="Google Shape;649;p5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50" name="Google Shape;650;p5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51" name="Google Shape;651;p5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2" name="Google Shape;652;p5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53" name="Google Shape;653;p50"/>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54" name="Google Shape;654;p50"/>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55" name="Google Shape;655;p50"/>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56" name="Google Shape;656;p5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57" name="Google Shape;657;p50"/>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8" name="Google Shape;658;p50"/>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9" name="Google Shape;659;p50"/>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62" name="Shape 662"/>
        <p:cNvGrpSpPr/>
        <p:nvPr/>
      </p:nvGrpSpPr>
      <p:grpSpPr>
        <a:xfrm>
          <a:off x="0" y="0"/>
          <a:ext cx="0" cy="0"/>
          <a:chOff x="0" y="0"/>
          <a:chExt cx="0" cy="0"/>
        </a:xfrm>
      </p:grpSpPr>
      <p:sp>
        <p:nvSpPr>
          <p:cNvPr id="663" name="Google Shape;663;p60"/>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4" name="Google Shape;664;p60"/>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5" name="Google Shape;665;p60"/>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66" name="Google Shape;666;p60"/>
          <p:cNvGrpSpPr/>
          <p:nvPr/>
        </p:nvGrpSpPr>
        <p:grpSpPr>
          <a:xfrm>
            <a:off x="0" y="5607273"/>
            <a:ext cx="12196432" cy="83414"/>
            <a:chOff x="-33239" y="5603791"/>
            <a:chExt cx="9147324" cy="83414"/>
          </a:xfrm>
        </p:grpSpPr>
        <p:cxnSp>
          <p:nvCxnSpPr>
            <p:cNvPr id="667" name="Google Shape;667;p60"/>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668" name="Google Shape;668;p6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1_2 Reading tip with pic and conversation bubbles">
    <p:spTree>
      <p:nvGrpSpPr>
        <p:cNvPr id="674" name="Shape 674"/>
        <p:cNvGrpSpPr/>
        <p:nvPr/>
      </p:nvGrpSpPr>
      <p:grpSpPr>
        <a:xfrm>
          <a:off x="0" y="0"/>
          <a:ext cx="0" cy="0"/>
          <a:chOff x="0" y="0"/>
          <a:chExt cx="0" cy="0"/>
        </a:xfrm>
      </p:grpSpPr>
      <p:sp>
        <p:nvSpPr>
          <p:cNvPr id="675" name="Google Shape;675;p4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p:txBody>
      </p:sp>
      <p:sp>
        <p:nvSpPr>
          <p:cNvPr id="676" name="Google Shape;676;p46"/>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7" name="Google Shape;677;p46"/>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8" name="Google Shape;678;p46"/>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79" name="Google Shape;679;p4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0" name="Google Shape;680;p4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81" name="Google Shape;681;p4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82" name="Google Shape;682;p4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3" name="Google Shape;683;p4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4" name="Google Shape;684;p4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5" name="Google Shape;685;p4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686" name="Google Shape;686;p46"/>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687" name="Google Shape;687;p46"/>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8" name="Google Shape;688;p46"/>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9" name="Google Shape;689;p46"/>
          <p:cNvSpPr txBox="1"/>
          <p:nvPr>
            <p:ph idx="4"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0" name="Google Shape;690;p46"/>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691" name="Shape 691"/>
        <p:cNvGrpSpPr/>
        <p:nvPr/>
      </p:nvGrpSpPr>
      <p:grpSpPr>
        <a:xfrm>
          <a:off x="0" y="0"/>
          <a:ext cx="0" cy="0"/>
          <a:chOff x="0" y="0"/>
          <a:chExt cx="0" cy="0"/>
        </a:xfrm>
      </p:grpSpPr>
      <p:sp>
        <p:nvSpPr>
          <p:cNvPr id="692" name="Google Shape;692;p4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3" name="Google Shape;693;p47"/>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4" name="Google Shape;694;p47"/>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95" name="Google Shape;695;p4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6" name="Google Shape;696;p4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7" name="Google Shape;697;p4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8" name="Google Shape;698;p4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9" name="Google Shape;699;p4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00" name="Google Shape;700;p4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01" name="Google Shape;701;p4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02" name="Google Shape;702;p47"/>
          <p:cNvSpPr/>
          <p:nvPr>
            <p:ph idx="3" type="pic"/>
          </p:nvPr>
        </p:nvSpPr>
        <p:spPr>
          <a:xfrm>
            <a:off x="457146" y="1057339"/>
            <a:ext cx="2514600" cy="2935200"/>
          </a:xfrm>
          <a:prstGeom prst="rect">
            <a:avLst/>
          </a:prstGeom>
          <a:noFill/>
          <a:ln>
            <a:noFill/>
          </a:ln>
        </p:spPr>
      </p:sp>
      <p:sp>
        <p:nvSpPr>
          <p:cNvPr id="703" name="Google Shape;703;p47"/>
          <p:cNvSpPr txBox="1"/>
          <p:nvPr>
            <p:ph idx="4" type="body"/>
          </p:nvPr>
        </p:nvSpPr>
        <p:spPr>
          <a:xfrm>
            <a:off x="3715400" y="1818827"/>
            <a:ext cx="36789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04" name="Google Shape;704;p47"/>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05" name="Shape 705"/>
        <p:cNvGrpSpPr/>
        <p:nvPr/>
      </p:nvGrpSpPr>
      <p:grpSpPr>
        <a:xfrm>
          <a:off x="0" y="0"/>
          <a:ext cx="0" cy="0"/>
          <a:chOff x="0" y="0"/>
          <a:chExt cx="0" cy="0"/>
        </a:xfrm>
      </p:grpSpPr>
      <p:sp>
        <p:nvSpPr>
          <p:cNvPr id="706" name="Google Shape;706;p8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7" name="Google Shape;707;p85"/>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8" name="Google Shape;708;p85"/>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9" name="Google Shape;709;p8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10" name="Google Shape;710;p8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11" name="Google Shape;711;p8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12" name="Google Shape;712;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3" name="Google Shape;713;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4" name="Google Shape;714;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5" name="Google Shape;715;p8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716" name="Google Shape;716;p85"/>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717" name="Google Shape;717;p85"/>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8" name="Google Shape;718;p85"/>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9" name="Google Shape;719;p85"/>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85"/>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85"/>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22" name="Shape 722"/>
        <p:cNvGrpSpPr/>
        <p:nvPr/>
      </p:nvGrpSpPr>
      <p:grpSpPr>
        <a:xfrm>
          <a:off x="0" y="0"/>
          <a:ext cx="0" cy="0"/>
          <a:chOff x="0" y="0"/>
          <a:chExt cx="0" cy="0"/>
        </a:xfrm>
      </p:grpSpPr>
      <p:sp>
        <p:nvSpPr>
          <p:cNvPr id="723" name="Google Shape;723;p8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4" name="Google Shape;724;p86"/>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5" name="Google Shape;725;p86"/>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6" name="Google Shape;726;p86"/>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27" name="Google Shape;727;p8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8" name="Google Shape;728;p8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29" name="Google Shape;729;p8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0" name="Google Shape;730;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31" name="Google Shape;731;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32" name="Google Shape;732;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33" name="Google Shape;733;p8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34" name="Google Shape;734;p86"/>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5" name="Google Shape;735;p86"/>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6" name="Google Shape;736;p86"/>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7" name="Google Shape;737;p86"/>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38" name="Shape 738"/>
        <p:cNvGrpSpPr/>
        <p:nvPr/>
      </p:nvGrpSpPr>
      <p:grpSpPr>
        <a:xfrm>
          <a:off x="0" y="0"/>
          <a:ext cx="0" cy="0"/>
          <a:chOff x="0" y="0"/>
          <a:chExt cx="0" cy="0"/>
        </a:xfrm>
      </p:grpSpPr>
      <p:sp>
        <p:nvSpPr>
          <p:cNvPr id="739" name="Google Shape;739;p8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0" name="Google Shape;740;p87"/>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87"/>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p87"/>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87"/>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4" name="Google Shape;744;p8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5" name="Google Shape;745;p8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46" name="Google Shape;746;p8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7" name="Google Shape;747;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48" name="Google Shape;748;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49" name="Google Shape;749;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0" name="Google Shape;750;p8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
        <p:nvSpPr>
          <p:cNvPr id="74" name="Google Shape;74;p9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5" name="Google Shape;75;p9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76" name="Google Shape;76;p92"/>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77" name="Google Shape;77;p9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 name="Google Shape;78;p9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9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 name="Google Shape;80;p9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9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82" name="Google Shape;82;p92"/>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3" name="Google Shape;83;p9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4" name="Google Shape;84;p9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5" name="Google Shape;85;p92"/>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6" name="Google Shape;86;p9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7" name="Google Shape;87;p92"/>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92"/>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92"/>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92"/>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9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92"/>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51" name="Shape 751"/>
        <p:cNvGrpSpPr/>
        <p:nvPr/>
      </p:nvGrpSpPr>
      <p:grpSpPr>
        <a:xfrm>
          <a:off x="0" y="0"/>
          <a:ext cx="0" cy="0"/>
          <a:chOff x="0" y="0"/>
          <a:chExt cx="0" cy="0"/>
        </a:xfrm>
      </p:grpSpPr>
      <p:sp>
        <p:nvSpPr>
          <p:cNvPr id="752" name="Google Shape;752;p8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53" name="Google Shape;753;p88"/>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54" name="Google Shape;754;p8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5" name="Google Shape;755;p8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6" name="Google Shape;756;p8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7" name="Google Shape;757;p8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58" name="Google Shape;758;p8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59" name="Google Shape;759;p8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0" name="Shape 760"/>
        <p:cNvGrpSpPr/>
        <p:nvPr/>
      </p:nvGrpSpPr>
      <p:grpSpPr>
        <a:xfrm>
          <a:off x="0" y="0"/>
          <a:ext cx="0" cy="0"/>
          <a:chOff x="0" y="0"/>
          <a:chExt cx="0" cy="0"/>
        </a:xfrm>
      </p:grpSpPr>
      <p:sp>
        <p:nvSpPr>
          <p:cNvPr id="761" name="Google Shape;761;p8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2" name="Google Shape;762;p8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3" name="Google Shape;763;p8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64" name="Google Shape;764;p8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5" name="Google Shape;765;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66" name="Google Shape;766;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67" name="Google Shape;767;p8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68" name="Google Shape;768;p8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69" name="Shape 769"/>
        <p:cNvGrpSpPr/>
        <p:nvPr/>
      </p:nvGrpSpPr>
      <p:grpSpPr>
        <a:xfrm>
          <a:off x="0" y="0"/>
          <a:ext cx="0" cy="0"/>
          <a:chOff x="0" y="0"/>
          <a:chExt cx="0" cy="0"/>
        </a:xfrm>
      </p:grpSpPr>
      <p:sp>
        <p:nvSpPr>
          <p:cNvPr id="770" name="Google Shape;770;p9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1" name="Google Shape;771;p9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72" name="Google Shape;772;p9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73" name="Google Shape;773;p9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74" name="Google Shape;774;p9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75" name="Google Shape;775;p9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76" name="Google Shape;776;p9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77" name="Google Shape;777;p9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78" name="Shape 778"/>
        <p:cNvGrpSpPr/>
        <p:nvPr/>
      </p:nvGrpSpPr>
      <p:grpSpPr>
        <a:xfrm>
          <a:off x="0" y="0"/>
          <a:ext cx="0" cy="0"/>
          <a:chOff x="0" y="0"/>
          <a:chExt cx="0" cy="0"/>
        </a:xfrm>
      </p:grpSpPr>
      <p:sp>
        <p:nvSpPr>
          <p:cNvPr id="779" name="Google Shape;779;p9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80" name="Google Shape;780;p91"/>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1" name="Google Shape;781;p91"/>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82" name="Google Shape;782;p9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83" name="Google Shape;783;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84" name="Google Shape;784;p91"/>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85" name="Google Shape;785;p91"/>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86" name="Google Shape;786;p9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87" name="Google Shape;787;p9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p91"/>
          <p:cNvSpPr/>
          <p:nvPr>
            <p:ph idx="2" type="pic"/>
          </p:nvPr>
        </p:nvSpPr>
        <p:spPr>
          <a:xfrm>
            <a:off x="457146" y="524736"/>
            <a:ext cx="2514600" cy="2935224"/>
          </a:xfrm>
          <a:prstGeom prst="rect">
            <a:avLst/>
          </a:prstGeom>
          <a:noFill/>
          <a:ln>
            <a:noFill/>
          </a:ln>
        </p:spPr>
      </p:sp>
      <p:sp>
        <p:nvSpPr>
          <p:cNvPr id="789" name="Google Shape;789;p9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795" name="Shape 795"/>
        <p:cNvGrpSpPr/>
        <p:nvPr/>
      </p:nvGrpSpPr>
      <p:grpSpPr>
        <a:xfrm>
          <a:off x="0" y="0"/>
          <a:ext cx="0" cy="0"/>
          <a:chOff x="0" y="0"/>
          <a:chExt cx="0" cy="0"/>
        </a:xfrm>
      </p:grpSpPr>
      <p:pic>
        <p:nvPicPr>
          <p:cNvPr id="796" name="Google Shape;796;p5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97" name="Google Shape;797;p5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8" name="Google Shape;798;p5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9" name="Google Shape;799;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0" name="Google Shape;800;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1" name="Google Shape;801;p5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02" name="Google Shape;802;p5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3" name="Google Shape;803;p5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04" name="Google Shape;804;p5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05" name="Google Shape;805;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6" name="Google Shape;806;p5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7" name="Google Shape;807;p5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8" name="Google Shape;808;p5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9" name="Google Shape;809;p5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0" name="Google Shape;810;p5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1" name="Google Shape;811;p5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5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5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4" name="Google Shape;814;p52"/>
          <p:cNvSpPr/>
          <p:nvPr>
            <p:ph idx="9" type="pic"/>
          </p:nvPr>
        </p:nvSpPr>
        <p:spPr>
          <a:xfrm>
            <a:off x="7967502" y="1420398"/>
            <a:ext cx="3962194" cy="3122713"/>
          </a:xfrm>
          <a:prstGeom prst="rect">
            <a:avLst/>
          </a:prstGeom>
          <a:noFill/>
          <a:ln>
            <a:noFill/>
          </a:ln>
        </p:spPr>
      </p:sp>
      <p:sp>
        <p:nvSpPr>
          <p:cNvPr id="815" name="Google Shape;815;p52"/>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16" name="Shape 816"/>
        <p:cNvGrpSpPr/>
        <p:nvPr/>
      </p:nvGrpSpPr>
      <p:grpSpPr>
        <a:xfrm>
          <a:off x="0" y="0"/>
          <a:ext cx="0" cy="0"/>
          <a:chOff x="0" y="0"/>
          <a:chExt cx="0" cy="0"/>
        </a:xfrm>
      </p:grpSpPr>
      <p:sp>
        <p:nvSpPr>
          <p:cNvPr id="817" name="Google Shape;817;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8" name="Google Shape;818;p6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0" name="Google Shape;820;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21" name="Google Shape;821;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2" name="Google Shape;822;p6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3" name="Google Shape;823;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4" name="Google Shape;824;p6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5" name="Google Shape;825;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6" name="Google Shape;826;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7" name="Google Shape;827;p6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28" name="Google Shape;828;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29" name="Shape 829"/>
        <p:cNvGrpSpPr/>
        <p:nvPr/>
      </p:nvGrpSpPr>
      <p:grpSpPr>
        <a:xfrm>
          <a:off x="0" y="0"/>
          <a:ext cx="0" cy="0"/>
          <a:chOff x="0" y="0"/>
          <a:chExt cx="0" cy="0"/>
        </a:xfrm>
      </p:grpSpPr>
      <p:sp>
        <p:nvSpPr>
          <p:cNvPr id="830" name="Google Shape;830;p66"/>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6"/>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6"/>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3" name="Google Shape;833;p66"/>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6"/>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66"/>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6" name="Google Shape;836;p66"/>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7" name="Google Shape;837;p66"/>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8" name="Google Shape;838;p6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9" name="Google Shape;839;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0" name="Google Shape;840;p6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1" name="Google Shape;841;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2" name="Google Shape;842;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3" name="Google Shape;843;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4" name="Google Shape;844;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5" name="Google Shape;845;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6" name="Google Shape;846;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7" name="Google Shape;847;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48" name="Shape 848"/>
        <p:cNvGrpSpPr/>
        <p:nvPr/>
      </p:nvGrpSpPr>
      <p:grpSpPr>
        <a:xfrm>
          <a:off x="0" y="0"/>
          <a:ext cx="0" cy="0"/>
          <a:chOff x="0" y="0"/>
          <a:chExt cx="0" cy="0"/>
        </a:xfrm>
      </p:grpSpPr>
      <p:sp>
        <p:nvSpPr>
          <p:cNvPr id="849" name="Google Shape;849;p67"/>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50" name="Google Shape;850;p6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p67"/>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3" name="Google Shape;853;p67"/>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4" name="Google Shape;854;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55" name="Google Shape;855;p6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6" name="Google Shape;856;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7" name="Google Shape;857;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8" name="Google Shape;858;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9" name="Google Shape;859;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0" name="Google Shape;860;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1" name="Google Shape;861;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62" name="Google Shape;862;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63" name="Google Shape;863;p67"/>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64" name="Google Shape;864;p67"/>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65" name="Google Shape;865;p67"/>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66" name="Shape 866"/>
        <p:cNvGrpSpPr/>
        <p:nvPr/>
      </p:nvGrpSpPr>
      <p:grpSpPr>
        <a:xfrm>
          <a:off x="0" y="0"/>
          <a:ext cx="0" cy="0"/>
          <a:chOff x="0" y="0"/>
          <a:chExt cx="0" cy="0"/>
        </a:xfrm>
      </p:grpSpPr>
      <p:sp>
        <p:nvSpPr>
          <p:cNvPr id="867" name="Google Shape;867;p6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68" name="Google Shape;868;p6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6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1" name="Google Shape;871;p6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2" name="Google Shape;872;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73" name="Google Shape;873;p6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4" name="Google Shape;874;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5" name="Google Shape;875;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6" name="Google Shape;876;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7" name="Google Shape;877;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8" name="Google Shape;878;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9" name="Google Shape;879;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0" name="Google Shape;880;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81" name="Google Shape;881;p68"/>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82" name="Google Shape;882;p68"/>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83" name="Google Shape;883;p68"/>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84" name="Shape 884"/>
        <p:cNvGrpSpPr/>
        <p:nvPr/>
      </p:nvGrpSpPr>
      <p:grpSpPr>
        <a:xfrm>
          <a:off x="0" y="0"/>
          <a:ext cx="0" cy="0"/>
          <a:chOff x="0" y="0"/>
          <a:chExt cx="0" cy="0"/>
        </a:xfrm>
      </p:grpSpPr>
      <p:sp>
        <p:nvSpPr>
          <p:cNvPr id="885" name="Google Shape;885;p69"/>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6" name="Google Shape;886;p69"/>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7" name="Google Shape;887;p69"/>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8" name="Google Shape;888;p69"/>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9" name="Google Shape;889;p69"/>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0" name="Google Shape;890;p69"/>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1" name="Google Shape;891;p69"/>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2" name="Google Shape;892;p69"/>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3" name="Google Shape;893;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94" name="Google Shape;894;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95" name="Google Shape;895;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6" name="Google Shape;896;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7" name="Google Shape;897;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8" name="Google Shape;898;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9" name="Google Shape;899;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0" name="Google Shape;900;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1" name="Google Shape;901;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02" name="Google Shape;902;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3" name="Shape 93"/>
        <p:cNvGrpSpPr/>
        <p:nvPr/>
      </p:nvGrpSpPr>
      <p:grpSpPr>
        <a:xfrm>
          <a:off x="0" y="0"/>
          <a:ext cx="0" cy="0"/>
          <a:chOff x="0" y="0"/>
          <a:chExt cx="0" cy="0"/>
        </a:xfrm>
      </p:grpSpPr>
      <p:pic>
        <p:nvPicPr>
          <p:cNvPr id="94" name="Google Shape;94;p9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95" name="Google Shape;95;p9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 name="Google Shape;96;p93"/>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97" name="Google Shape;97;p9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 name="Google Shape;98;p9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 name="Google Shape;99;p9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 name="Google Shape;100;p9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 name="Google Shape;101;p9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 name="Google Shape;102;p9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03" name="Google Shape;103;p9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04" name="Google Shape;104;p93"/>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05" name="Google Shape;105;p9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06" name="Google Shape;106;p93"/>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93"/>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p93"/>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93"/>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9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03" name="Shape 903"/>
        <p:cNvGrpSpPr/>
        <p:nvPr/>
      </p:nvGrpSpPr>
      <p:grpSpPr>
        <a:xfrm>
          <a:off x="0" y="0"/>
          <a:ext cx="0" cy="0"/>
          <a:chOff x="0" y="0"/>
          <a:chExt cx="0" cy="0"/>
        </a:xfrm>
      </p:grpSpPr>
      <p:pic>
        <p:nvPicPr>
          <p:cNvPr id="904" name="Google Shape;904;p7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5" name="Google Shape;905;p7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6" name="Google Shape;906;p7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7" name="Google Shape;907;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8" name="Google Shape;908;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9" name="Google Shape;909;p7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10" name="Google Shape;910;p7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1" name="Google Shape;911;p7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2" name="Google Shape;912;p7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3" name="Google Shape;913;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4" name="Google Shape;914;p70"/>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70"/>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70"/>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7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7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70"/>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7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70"/>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22" name="Google Shape;922;p70"/>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23" name="Shape 923"/>
        <p:cNvGrpSpPr/>
        <p:nvPr/>
      </p:nvGrpSpPr>
      <p:grpSpPr>
        <a:xfrm>
          <a:off x="0" y="0"/>
          <a:ext cx="0" cy="0"/>
          <a:chOff x="0" y="0"/>
          <a:chExt cx="0" cy="0"/>
        </a:xfrm>
      </p:grpSpPr>
      <p:pic>
        <p:nvPicPr>
          <p:cNvPr id="924" name="Google Shape;924;p7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25" name="Google Shape;925;p7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6" name="Google Shape;926;p7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7" name="Google Shape;927;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8" name="Google Shape;928;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9" name="Google Shape;929;p7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30" name="Google Shape;930;p7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1" name="Google Shape;931;p7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2" name="Google Shape;932;p7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33" name="Google Shape;933;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4" name="Google Shape;934;p7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5" name="Google Shape;935;p7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7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7" name="Google Shape;937;p7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8" name="Google Shape;938;p7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p7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7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43" name="Google Shape;943;p71"/>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944" name="Google Shape;944;p71"/>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5" name="Google Shape;945;p71"/>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6" name="Google Shape;946;p71"/>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47" name="Shape 947"/>
        <p:cNvGrpSpPr/>
        <p:nvPr/>
      </p:nvGrpSpPr>
      <p:grpSpPr>
        <a:xfrm>
          <a:off x="0" y="0"/>
          <a:ext cx="0" cy="0"/>
          <a:chOff x="0" y="0"/>
          <a:chExt cx="0" cy="0"/>
        </a:xfrm>
      </p:grpSpPr>
      <p:pic>
        <p:nvPicPr>
          <p:cNvPr id="948" name="Google Shape;948;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49" name="Google Shape;949;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0" name="Google Shape;950;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1" name="Google Shape;951;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2" name="Google Shape;952;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3" name="Google Shape;953;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4" name="Google Shape;954;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5" name="Google Shape;955;p7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56" name="Google Shape;956;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7" name="Google Shape;957;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8" name="Google Shape;958;p72"/>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72"/>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60" name="Shape 960"/>
        <p:cNvGrpSpPr/>
        <p:nvPr/>
      </p:nvGrpSpPr>
      <p:grpSpPr>
        <a:xfrm>
          <a:off x="0" y="0"/>
          <a:ext cx="0" cy="0"/>
          <a:chOff x="0" y="0"/>
          <a:chExt cx="0" cy="0"/>
        </a:xfrm>
      </p:grpSpPr>
      <p:pic>
        <p:nvPicPr>
          <p:cNvPr id="961" name="Google Shape;961;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62" name="Google Shape;962;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3" name="Google Shape;963;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4" name="Google Shape;964;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5" name="Google Shape;965;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6" name="Google Shape;966;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67" name="Google Shape;967;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8" name="Google Shape;968;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69" name="Google Shape;969;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70" name="Google Shape;970;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1" name="Google Shape;971;p73"/>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3"/>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73" name="Shape 973"/>
        <p:cNvGrpSpPr/>
        <p:nvPr/>
      </p:nvGrpSpPr>
      <p:grpSpPr>
        <a:xfrm>
          <a:off x="0" y="0"/>
          <a:ext cx="0" cy="0"/>
          <a:chOff x="0" y="0"/>
          <a:chExt cx="0" cy="0"/>
        </a:xfrm>
      </p:grpSpPr>
      <p:pic>
        <p:nvPicPr>
          <p:cNvPr id="974" name="Google Shape;974;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5" name="Google Shape;975;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6" name="Google Shape;976;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7" name="Google Shape;977;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8" name="Google Shape;978;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9" name="Google Shape;979;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0" name="Google Shape;980;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1" name="Google Shape;981;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2" name="Google Shape;982;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3" name="Google Shape;983;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4" name="Google Shape;984;p74"/>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74"/>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4"/>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4"/>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4"/>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4"/>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4"/>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91" name="Shape 991"/>
        <p:cNvGrpSpPr/>
        <p:nvPr/>
      </p:nvGrpSpPr>
      <p:grpSpPr>
        <a:xfrm>
          <a:off x="0" y="0"/>
          <a:ext cx="0" cy="0"/>
          <a:chOff x="0" y="0"/>
          <a:chExt cx="0" cy="0"/>
        </a:xfrm>
      </p:grpSpPr>
      <p:pic>
        <p:nvPicPr>
          <p:cNvPr id="992" name="Google Shape;992;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3" name="Google Shape;993;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4" name="Google Shape;994;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5" name="Google Shape;995;p7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96" name="Google Shape;996;p7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97" name="Google Shape;997;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8" name="Google Shape;998;p7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9" name="Google Shape;999;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00" name="Google Shape;1000;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01" name="Google Shape;1001;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2" name="Google Shape;1002;p75"/>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03" name="Shape 1003"/>
        <p:cNvGrpSpPr/>
        <p:nvPr/>
      </p:nvGrpSpPr>
      <p:grpSpPr>
        <a:xfrm>
          <a:off x="0" y="0"/>
          <a:ext cx="0" cy="0"/>
          <a:chOff x="0" y="0"/>
          <a:chExt cx="0" cy="0"/>
        </a:xfrm>
      </p:grpSpPr>
      <p:pic>
        <p:nvPicPr>
          <p:cNvPr id="1004" name="Google Shape;1004;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05" name="Google Shape;1005;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6" name="Google Shape;1006;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7" name="Google Shape;1007;p7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8" name="Google Shape;1008;p7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09" name="Google Shape;1009;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0" name="Google Shape;1010;p7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1" name="Google Shape;1011;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12" name="Google Shape;1012;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13" name="Google Shape;1013;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4" name="Google Shape;1014;p7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16" name="Shape 1016"/>
        <p:cNvGrpSpPr/>
        <p:nvPr/>
      </p:nvGrpSpPr>
      <p:grpSpPr>
        <a:xfrm>
          <a:off x="0" y="0"/>
          <a:ext cx="0" cy="0"/>
          <a:chOff x="0" y="0"/>
          <a:chExt cx="0" cy="0"/>
        </a:xfrm>
      </p:grpSpPr>
      <p:sp>
        <p:nvSpPr>
          <p:cNvPr id="1017" name="Google Shape;1017;p77"/>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18" name="Google Shape;1018;p77"/>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025" name="Shape 1025"/>
        <p:cNvGrpSpPr/>
        <p:nvPr/>
      </p:nvGrpSpPr>
      <p:grpSpPr>
        <a:xfrm>
          <a:off x="0" y="0"/>
          <a:ext cx="0" cy="0"/>
          <a:chOff x="0" y="0"/>
          <a:chExt cx="0" cy="0"/>
        </a:xfrm>
      </p:grpSpPr>
      <p:sp>
        <p:nvSpPr>
          <p:cNvPr id="1026" name="Google Shape;1026;p5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27" name="Google Shape;1027;p57"/>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8" name="Google Shape;1028;p5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9" name="Google Shape;1029;p57"/>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30" name="Google Shape;1030;p5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31" name="Google Shape;1031;p5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32" name="Google Shape;1032;p57"/>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33" name="Google Shape;1033;p5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34" name="Google Shape;1034;p57"/>
          <p:cNvSpPr/>
          <p:nvPr>
            <p:ph idx="2" type="pic"/>
          </p:nvPr>
        </p:nvSpPr>
        <p:spPr>
          <a:xfrm>
            <a:off x="9093038" y="1058781"/>
            <a:ext cx="2715768" cy="2715768"/>
          </a:xfrm>
          <a:prstGeom prst="rect">
            <a:avLst/>
          </a:prstGeom>
          <a:noFill/>
          <a:ln>
            <a:noFill/>
          </a:ln>
        </p:spPr>
      </p:sp>
      <p:sp>
        <p:nvSpPr>
          <p:cNvPr id="1035" name="Google Shape;1035;p57"/>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6" name="Google Shape;1036;p57"/>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7" name="Google Shape;1037;p57"/>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8" name="Google Shape;1038;p57"/>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57"/>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0" name="Google Shape;1040;p57"/>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1" name="Google Shape;1041;p57"/>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042" name="Shape 1042"/>
        <p:cNvGrpSpPr/>
        <p:nvPr/>
      </p:nvGrpSpPr>
      <p:grpSpPr>
        <a:xfrm>
          <a:off x="0" y="0"/>
          <a:ext cx="0" cy="0"/>
          <a:chOff x="0" y="0"/>
          <a:chExt cx="0" cy="0"/>
        </a:xfrm>
      </p:grpSpPr>
      <p:sp>
        <p:nvSpPr>
          <p:cNvPr id="1043" name="Google Shape;1043;p5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4" name="Google Shape;1044;p58"/>
          <p:cNvSpPr/>
          <p:nvPr>
            <p:ph idx="2" type="pic"/>
          </p:nvPr>
        </p:nvSpPr>
        <p:spPr>
          <a:xfrm>
            <a:off x="8953152" y="1444919"/>
            <a:ext cx="2916936" cy="2596896"/>
          </a:xfrm>
          <a:prstGeom prst="rect">
            <a:avLst/>
          </a:prstGeom>
          <a:noFill/>
          <a:ln>
            <a:noFill/>
          </a:ln>
        </p:spPr>
      </p:sp>
      <p:sp>
        <p:nvSpPr>
          <p:cNvPr id="1045" name="Google Shape;1045;p58"/>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46" name="Google Shape;1046;p5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7" name="Google Shape;1047;p5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8" name="Google Shape;1048;p5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49" name="Google Shape;1049;p5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50" name="Google Shape;1050;p5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51" name="Google Shape;1051;p5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52" name="Google Shape;1052;p5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53" name="Google Shape;1053;p58"/>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1" name="Shape 111"/>
        <p:cNvGrpSpPr/>
        <p:nvPr/>
      </p:nvGrpSpPr>
      <p:grpSpPr>
        <a:xfrm>
          <a:off x="0" y="0"/>
          <a:ext cx="0" cy="0"/>
          <a:chOff x="0" y="0"/>
          <a:chExt cx="0" cy="0"/>
        </a:xfrm>
      </p:grpSpPr>
      <p:sp>
        <p:nvSpPr>
          <p:cNvPr id="112" name="Google Shape;112;p94"/>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9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9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5" name="Google Shape;115;p94"/>
          <p:cNvGrpSpPr/>
          <p:nvPr/>
        </p:nvGrpSpPr>
        <p:grpSpPr>
          <a:xfrm>
            <a:off x="0" y="5607273"/>
            <a:ext cx="12196432" cy="83414"/>
            <a:chOff x="-33239" y="5603791"/>
            <a:chExt cx="9147324" cy="83414"/>
          </a:xfrm>
        </p:grpSpPr>
        <p:cxnSp>
          <p:nvCxnSpPr>
            <p:cNvPr id="116" name="Google Shape;116;p9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17" name="Google Shape;117;p9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054" name="Shape 1054"/>
        <p:cNvGrpSpPr/>
        <p:nvPr/>
      </p:nvGrpSpPr>
      <p:grpSpPr>
        <a:xfrm>
          <a:off x="0" y="0"/>
          <a:ext cx="0" cy="0"/>
          <a:chOff x="0" y="0"/>
          <a:chExt cx="0" cy="0"/>
        </a:xfrm>
      </p:grpSpPr>
      <p:sp>
        <p:nvSpPr>
          <p:cNvPr id="1055" name="Google Shape;1055;p59"/>
          <p:cNvSpPr/>
          <p:nvPr>
            <p:ph idx="2" type="pic"/>
          </p:nvPr>
        </p:nvSpPr>
        <p:spPr>
          <a:xfrm>
            <a:off x="9810967" y="1562916"/>
            <a:ext cx="1152144" cy="1143000"/>
          </a:xfrm>
          <a:prstGeom prst="rect">
            <a:avLst/>
          </a:prstGeom>
          <a:noFill/>
          <a:ln>
            <a:noFill/>
          </a:ln>
        </p:spPr>
      </p:sp>
      <p:sp>
        <p:nvSpPr>
          <p:cNvPr id="1056" name="Google Shape;1056;p59"/>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59"/>
          <p:cNvSpPr/>
          <p:nvPr>
            <p:ph idx="3" type="pic"/>
          </p:nvPr>
        </p:nvSpPr>
        <p:spPr>
          <a:xfrm>
            <a:off x="9757009" y="3260706"/>
            <a:ext cx="1216152" cy="987552"/>
          </a:xfrm>
          <a:prstGeom prst="rect">
            <a:avLst/>
          </a:prstGeom>
          <a:noFill/>
          <a:ln>
            <a:noFill/>
          </a:ln>
        </p:spPr>
      </p:sp>
      <p:sp>
        <p:nvSpPr>
          <p:cNvPr id="1058" name="Google Shape;1058;p59"/>
          <p:cNvSpPr/>
          <p:nvPr>
            <p:ph idx="4" type="pic"/>
          </p:nvPr>
        </p:nvSpPr>
        <p:spPr>
          <a:xfrm>
            <a:off x="9810967" y="4777725"/>
            <a:ext cx="1143000" cy="1143000"/>
          </a:xfrm>
          <a:prstGeom prst="rect">
            <a:avLst/>
          </a:prstGeom>
          <a:noFill/>
          <a:ln>
            <a:noFill/>
          </a:ln>
        </p:spPr>
      </p:sp>
      <p:cxnSp>
        <p:nvCxnSpPr>
          <p:cNvPr id="1059" name="Google Shape;1059;p5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0" name="Google Shape;1060;p5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1" name="Google Shape;1061;p5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62" name="Google Shape;1062;p5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63" name="Google Shape;1063;p5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64" name="Google Shape;1064;p5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65" name="Google Shape;1065;p5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66" name="Google Shape;1066;p5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067" name="Shape 1067"/>
        <p:cNvGrpSpPr/>
        <p:nvPr/>
      </p:nvGrpSpPr>
      <p:grpSpPr>
        <a:xfrm>
          <a:off x="0" y="0"/>
          <a:ext cx="0" cy="0"/>
          <a:chOff x="0" y="0"/>
          <a:chExt cx="0" cy="0"/>
        </a:xfrm>
      </p:grpSpPr>
      <p:sp>
        <p:nvSpPr>
          <p:cNvPr id="1068" name="Google Shape;1068;p1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69" name="Google Shape;1069;p147"/>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1070" name="Google Shape;1070;p147"/>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71" name="Google Shape;1071;p14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2" name="Google Shape;1072;p1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3" name="Google Shape;1073;p147"/>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074" name="Google Shape;1074;p147"/>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75" name="Google Shape;1075;p147"/>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076" name="Google Shape;1076;p147"/>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7" name="Google Shape;1077;p147"/>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8" name="Google Shape;1078;p147"/>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9" name="Google Shape;1079;p147"/>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0" name="Google Shape;1080;p147"/>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081" name="Shape 1081"/>
        <p:cNvGrpSpPr/>
        <p:nvPr/>
      </p:nvGrpSpPr>
      <p:grpSpPr>
        <a:xfrm>
          <a:off x="0" y="0"/>
          <a:ext cx="0" cy="0"/>
          <a:chOff x="0" y="0"/>
          <a:chExt cx="0" cy="0"/>
        </a:xfrm>
      </p:grpSpPr>
      <p:sp>
        <p:nvSpPr>
          <p:cNvPr id="1082" name="Google Shape;1082;p1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3" name="Google Shape;1083;p14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4" name="Google Shape;1084;p14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85" name="Google Shape;1085;p14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6" name="Google Shape;1086;p1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087" name="Google Shape;1087;p1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88" name="Google Shape;1088;p1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089" name="Google Shape;1089;p14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090" name="Google Shape;1090;p148"/>
          <p:cNvSpPr/>
          <p:nvPr>
            <p:ph idx="2" type="pic"/>
          </p:nvPr>
        </p:nvSpPr>
        <p:spPr>
          <a:xfrm>
            <a:off x="9282749" y="1283634"/>
            <a:ext cx="2377440" cy="3172968"/>
          </a:xfrm>
          <a:prstGeom prst="rect">
            <a:avLst/>
          </a:prstGeom>
          <a:noFill/>
          <a:ln>
            <a:noFill/>
          </a:ln>
        </p:spPr>
      </p:sp>
      <p:sp>
        <p:nvSpPr>
          <p:cNvPr id="1091" name="Google Shape;1091;p14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2" name="Google Shape;1092;p14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3" name="Google Shape;1093;p14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4" name="Google Shape;1094;p14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5" name="Google Shape;1095;p14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6" name="Google Shape;1096;p14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7" name="Google Shape;1097;p14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8" name="Google Shape;1098;p14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9" name="Google Shape;1099;p14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100" name="Shape 1100"/>
        <p:cNvGrpSpPr/>
        <p:nvPr/>
      </p:nvGrpSpPr>
      <p:grpSpPr>
        <a:xfrm>
          <a:off x="0" y="0"/>
          <a:ext cx="0" cy="0"/>
          <a:chOff x="0" y="0"/>
          <a:chExt cx="0" cy="0"/>
        </a:xfrm>
      </p:grpSpPr>
      <p:sp>
        <p:nvSpPr>
          <p:cNvPr id="1101" name="Google Shape;1101;p1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2" name="Google Shape;1102;p14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03" name="Google Shape;1103;p14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04" name="Google Shape;1104;p14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05" name="Google Shape;1105;p1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06" name="Google Shape;1106;p1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07" name="Google Shape;1107;p1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08" name="Google Shape;1108;p14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09" name="Google Shape;1109;p149"/>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0" name="Google Shape;1110;p149"/>
          <p:cNvSpPr/>
          <p:nvPr>
            <p:ph idx="2" type="pic"/>
          </p:nvPr>
        </p:nvSpPr>
        <p:spPr>
          <a:xfrm>
            <a:off x="8832388" y="1251284"/>
            <a:ext cx="3251581" cy="2498913"/>
          </a:xfrm>
          <a:prstGeom prst="rect">
            <a:avLst/>
          </a:prstGeom>
          <a:noFill/>
          <a:ln>
            <a:noFill/>
          </a:ln>
        </p:spPr>
      </p:sp>
      <p:sp>
        <p:nvSpPr>
          <p:cNvPr id="1111" name="Google Shape;1111;p149"/>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112" name="Shape 1112"/>
        <p:cNvGrpSpPr/>
        <p:nvPr/>
      </p:nvGrpSpPr>
      <p:grpSpPr>
        <a:xfrm>
          <a:off x="0" y="0"/>
          <a:ext cx="0" cy="0"/>
          <a:chOff x="0" y="0"/>
          <a:chExt cx="0" cy="0"/>
        </a:xfrm>
      </p:grpSpPr>
      <p:sp>
        <p:nvSpPr>
          <p:cNvPr id="1113" name="Google Shape;1113;p15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14" name="Google Shape;1114;p15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5" name="Google Shape;1115;p15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16" name="Google Shape;1116;p15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17" name="Google Shape;1117;p15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18" name="Google Shape;1118;p1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19" name="Google Shape;1119;p15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20" name="Google Shape;1120;p15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21" name="Google Shape;1121;p150"/>
          <p:cNvSpPr/>
          <p:nvPr>
            <p:ph idx="2" type="pic"/>
          </p:nvPr>
        </p:nvSpPr>
        <p:spPr>
          <a:xfrm>
            <a:off x="9209369" y="1251283"/>
            <a:ext cx="2404501" cy="2950013"/>
          </a:xfrm>
          <a:prstGeom prst="rect">
            <a:avLst/>
          </a:prstGeom>
          <a:noFill/>
          <a:ln>
            <a:noFill/>
          </a:ln>
        </p:spPr>
      </p:sp>
      <p:sp>
        <p:nvSpPr>
          <p:cNvPr id="1122" name="Google Shape;1122;p150"/>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150"/>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150"/>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25" name="Shape 1125"/>
        <p:cNvGrpSpPr/>
        <p:nvPr/>
      </p:nvGrpSpPr>
      <p:grpSpPr>
        <a:xfrm>
          <a:off x="0" y="0"/>
          <a:ext cx="0" cy="0"/>
          <a:chOff x="0" y="0"/>
          <a:chExt cx="0" cy="0"/>
        </a:xfrm>
      </p:grpSpPr>
      <p:sp>
        <p:nvSpPr>
          <p:cNvPr id="1126" name="Google Shape;1126;p15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7" name="Google Shape;1127;p151"/>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8" name="Google Shape;1128;p151"/>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9" name="Google Shape;1129;p151"/>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p151"/>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31" name="Shape 1131"/>
        <p:cNvGrpSpPr/>
        <p:nvPr/>
      </p:nvGrpSpPr>
      <p:grpSpPr>
        <a:xfrm>
          <a:off x="0" y="0"/>
          <a:ext cx="0" cy="0"/>
          <a:chOff x="0" y="0"/>
          <a:chExt cx="0" cy="0"/>
        </a:xfrm>
      </p:grpSpPr>
      <p:sp>
        <p:nvSpPr>
          <p:cNvPr id="1132" name="Google Shape;1132;p15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133" name="Shape 1133"/>
        <p:cNvGrpSpPr/>
        <p:nvPr/>
      </p:nvGrpSpPr>
      <p:grpSpPr>
        <a:xfrm>
          <a:off x="0" y="0"/>
          <a:ext cx="0" cy="0"/>
          <a:chOff x="0" y="0"/>
          <a:chExt cx="0" cy="0"/>
        </a:xfrm>
      </p:grpSpPr>
      <p:sp>
        <p:nvSpPr>
          <p:cNvPr id="1134" name="Google Shape;1134;p15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35" name="Google Shape;1135;p153"/>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36" name="Google Shape;1136;p153"/>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37" name="Google Shape;1137;p153"/>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38" name="Google Shape;1138;p15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39" name="Google Shape;1139;p15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40" name="Google Shape;1140;p15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41" name="Google Shape;1141;p153"/>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42" name="Google Shape;1142;p153"/>
          <p:cNvSpPr/>
          <p:nvPr>
            <p:ph idx="2" type="pic"/>
          </p:nvPr>
        </p:nvSpPr>
        <p:spPr>
          <a:xfrm>
            <a:off x="8916576" y="1661249"/>
            <a:ext cx="2990088" cy="2715768"/>
          </a:xfrm>
          <a:prstGeom prst="rect">
            <a:avLst/>
          </a:prstGeom>
          <a:noFill/>
          <a:ln>
            <a:noFill/>
          </a:ln>
        </p:spPr>
      </p:sp>
      <p:sp>
        <p:nvSpPr>
          <p:cNvPr id="1143" name="Google Shape;1143;p153"/>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4" name="Google Shape;1144;p153"/>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5" name="Google Shape;1145;p153"/>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6" name="Google Shape;1146;p153"/>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47" name="Shape 1147"/>
        <p:cNvGrpSpPr/>
        <p:nvPr/>
      </p:nvGrpSpPr>
      <p:grpSpPr>
        <a:xfrm>
          <a:off x="0" y="0"/>
          <a:ext cx="0" cy="0"/>
          <a:chOff x="0" y="0"/>
          <a:chExt cx="0" cy="0"/>
        </a:xfrm>
      </p:grpSpPr>
      <p:sp>
        <p:nvSpPr>
          <p:cNvPr id="1148" name="Google Shape;1148;p15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49" name="Google Shape;1149;p15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0" name="Google Shape;1150;p15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1" name="Google Shape;1151;p15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52" name="Google Shape;1152;p15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53" name="Google Shape;1153;p15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54" name="Google Shape;1154;p15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155" name="Google Shape;1155;p15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56" name="Google Shape;1156;p154"/>
          <p:cNvSpPr/>
          <p:nvPr>
            <p:ph idx="2" type="pic"/>
          </p:nvPr>
        </p:nvSpPr>
        <p:spPr>
          <a:xfrm>
            <a:off x="9093038" y="1058781"/>
            <a:ext cx="2715768" cy="2715768"/>
          </a:xfrm>
          <a:prstGeom prst="rect">
            <a:avLst/>
          </a:prstGeom>
          <a:noFill/>
          <a:ln>
            <a:noFill/>
          </a:ln>
        </p:spPr>
      </p:sp>
      <p:sp>
        <p:nvSpPr>
          <p:cNvPr id="1157" name="Google Shape;1157;p154"/>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8" name="Google Shape;1158;p154"/>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9" name="Google Shape;1159;p154"/>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0" name="Google Shape;1160;p154"/>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1" name="Google Shape;1161;p154"/>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2" name="Google Shape;1162;p154"/>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3" name="Google Shape;1163;p154"/>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164" name="Shape 1164"/>
        <p:cNvGrpSpPr/>
        <p:nvPr/>
      </p:nvGrpSpPr>
      <p:grpSpPr>
        <a:xfrm>
          <a:off x="0" y="0"/>
          <a:ext cx="0" cy="0"/>
          <a:chOff x="0" y="0"/>
          <a:chExt cx="0" cy="0"/>
        </a:xfrm>
      </p:grpSpPr>
      <p:sp>
        <p:nvSpPr>
          <p:cNvPr id="1165" name="Google Shape;1165;p15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6" name="Google Shape;1166;p155"/>
          <p:cNvSpPr/>
          <p:nvPr>
            <p:ph idx="2" type="pic"/>
          </p:nvPr>
        </p:nvSpPr>
        <p:spPr>
          <a:xfrm>
            <a:off x="9510134" y="1431036"/>
            <a:ext cx="1965960" cy="3995928"/>
          </a:xfrm>
          <a:prstGeom prst="rect">
            <a:avLst/>
          </a:prstGeom>
          <a:noFill/>
          <a:ln>
            <a:noFill/>
          </a:ln>
        </p:spPr>
      </p:sp>
      <p:cxnSp>
        <p:nvCxnSpPr>
          <p:cNvPr id="1167" name="Google Shape;1167;p15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8" name="Google Shape;1168;p15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9" name="Google Shape;1169;p15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70" name="Google Shape;1170;p15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71" name="Google Shape;1171;p15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72" name="Google Shape;1172;p15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173" name="Google Shape;1173;p15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74" name="Google Shape;1174;p155"/>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5" name="Google Shape;1175;p155"/>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6" name="Google Shape;1176;p155"/>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7" name="Google Shape;1177;p155"/>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8" name="Google Shape;1178;p155"/>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9" name="Google Shape;1179;p155"/>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p155"/>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155"/>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118" name="Shape 118"/>
        <p:cNvGrpSpPr/>
        <p:nvPr/>
      </p:nvGrpSpPr>
      <p:grpSpPr>
        <a:xfrm>
          <a:off x="0" y="0"/>
          <a:ext cx="0" cy="0"/>
          <a:chOff x="0" y="0"/>
          <a:chExt cx="0" cy="0"/>
        </a:xfrm>
      </p:grpSpPr>
      <p:sp>
        <p:nvSpPr>
          <p:cNvPr id="119" name="Google Shape;119;p9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 name="Google Shape;120;p9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1" name="Google Shape;121;p9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9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 name="Google Shape;123;p9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 name="Google Shape;124;p9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 name="Google Shape;125;p9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 name="Google Shape;126;p9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7" name="Google Shape;127;p9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8" name="Google Shape;128;p9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9" name="Google Shape;129;p9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0" name="Google Shape;130;p9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1" name="Google Shape;131;p9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 name="Google Shape;132;p9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 name="Google Shape;133;p9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4" name="Google Shape;134;p9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 name="Google Shape;135;p9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6" name="Google Shape;136;p9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1182" name="Shape 1182"/>
        <p:cNvGrpSpPr/>
        <p:nvPr/>
      </p:nvGrpSpPr>
      <p:grpSpPr>
        <a:xfrm>
          <a:off x="0" y="0"/>
          <a:ext cx="0" cy="0"/>
          <a:chOff x="0" y="0"/>
          <a:chExt cx="0" cy="0"/>
        </a:xfrm>
      </p:grpSpPr>
      <p:cxnSp>
        <p:nvCxnSpPr>
          <p:cNvPr id="1183" name="Google Shape;1183;p156"/>
          <p:cNvCxnSpPr/>
          <p:nvPr/>
        </p:nvCxnSpPr>
        <p:spPr>
          <a:xfrm flipH="1">
            <a:off x="3075901" y="3537140"/>
            <a:ext cx="2604900" cy="1443300"/>
          </a:xfrm>
          <a:prstGeom prst="straightConnector1">
            <a:avLst/>
          </a:prstGeom>
          <a:noFill/>
          <a:ln cap="flat" cmpd="sng" w="19050">
            <a:solidFill>
              <a:schemeClr val="dk1"/>
            </a:solidFill>
            <a:prstDash val="solid"/>
            <a:miter lim="800000"/>
            <a:headEnd len="sm" w="sm" type="none"/>
            <a:tailEnd len="sm" w="sm" type="none"/>
          </a:ln>
        </p:spPr>
      </p:cxnSp>
      <p:cxnSp>
        <p:nvCxnSpPr>
          <p:cNvPr id="1184" name="Google Shape;1184;p156"/>
          <p:cNvCxnSpPr/>
          <p:nvPr/>
        </p:nvCxnSpPr>
        <p:spPr>
          <a:xfrm>
            <a:off x="5700643" y="3537141"/>
            <a:ext cx="1046400" cy="411600"/>
          </a:xfrm>
          <a:prstGeom prst="straightConnector1">
            <a:avLst/>
          </a:prstGeom>
          <a:noFill/>
          <a:ln cap="flat" cmpd="sng" w="19050">
            <a:solidFill>
              <a:schemeClr val="dk1"/>
            </a:solidFill>
            <a:prstDash val="solid"/>
            <a:miter lim="800000"/>
            <a:headEnd len="sm" w="sm" type="none"/>
            <a:tailEnd len="sm" w="sm" type="none"/>
          </a:ln>
        </p:spPr>
      </p:cxnSp>
      <p:sp>
        <p:nvSpPr>
          <p:cNvPr id="1185" name="Google Shape;1185;p15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6" name="Google Shape;1186;p15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7" name="Google Shape;1187;p15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88" name="Google Shape;1188;p15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89" name="Google Shape;1189;p15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90" name="Google Shape;1190;p15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91" name="Google Shape;1191;p15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92" name="Google Shape;1192;p15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193" name="Google Shape;1193;p156"/>
          <p:cNvSpPr txBox="1"/>
          <p:nvPr>
            <p:ph idx="1" type="body"/>
          </p:nvPr>
        </p:nvSpPr>
        <p:spPr>
          <a:xfrm>
            <a:off x="500204" y="1587499"/>
            <a:ext cx="23874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4" name="Google Shape;1194;p156"/>
          <p:cNvSpPr/>
          <p:nvPr>
            <p:ph idx="2" type="pic"/>
          </p:nvPr>
        </p:nvSpPr>
        <p:spPr>
          <a:xfrm>
            <a:off x="8885583" y="1586830"/>
            <a:ext cx="3041400" cy="2786400"/>
          </a:xfrm>
          <a:prstGeom prst="rect">
            <a:avLst/>
          </a:prstGeom>
          <a:noFill/>
          <a:ln>
            <a:noFill/>
          </a:ln>
        </p:spPr>
      </p:sp>
      <p:sp>
        <p:nvSpPr>
          <p:cNvPr id="1195" name="Google Shape;1195;p156"/>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6" name="Google Shape;1196;p156"/>
          <p:cNvSpPr/>
          <p:nvPr/>
        </p:nvSpPr>
        <p:spPr>
          <a:xfrm>
            <a:off x="1296684" y="4871689"/>
            <a:ext cx="41607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197" name="Google Shape;1197;p156"/>
          <p:cNvSpPr/>
          <p:nvPr/>
        </p:nvSpPr>
        <p:spPr>
          <a:xfrm>
            <a:off x="3056495" y="3893077"/>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56"/>
          <p:cNvSpPr/>
          <p:nvPr/>
        </p:nvSpPr>
        <p:spPr>
          <a:xfrm>
            <a:off x="4677392" y="2716041"/>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56"/>
          <p:cNvSpPr/>
          <p:nvPr/>
        </p:nvSpPr>
        <p:spPr>
          <a:xfrm>
            <a:off x="6145890" y="3924976"/>
            <a:ext cx="23439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200" name="Google Shape;1200;p156"/>
          <p:cNvSpPr txBox="1"/>
          <p:nvPr>
            <p:ph idx="4" type="body"/>
          </p:nvPr>
        </p:nvSpPr>
        <p:spPr>
          <a:xfrm>
            <a:off x="4677392" y="2778801"/>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1" name="Google Shape;1201;p156"/>
          <p:cNvSpPr txBox="1"/>
          <p:nvPr>
            <p:ph idx="5" type="body"/>
          </p:nvPr>
        </p:nvSpPr>
        <p:spPr>
          <a:xfrm>
            <a:off x="3068857" y="4004175"/>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2" name="Google Shape;1202;p156"/>
          <p:cNvSpPr txBox="1"/>
          <p:nvPr>
            <p:ph idx="6" type="body"/>
          </p:nvPr>
        </p:nvSpPr>
        <p:spPr>
          <a:xfrm>
            <a:off x="6157153" y="4000707"/>
            <a:ext cx="23325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3" name="Google Shape;1203;p156"/>
          <p:cNvSpPr txBox="1"/>
          <p:nvPr>
            <p:ph idx="7" type="body"/>
          </p:nvPr>
        </p:nvSpPr>
        <p:spPr>
          <a:xfrm>
            <a:off x="1413084" y="4967115"/>
            <a:ext cx="39411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2_Reading tip 1">
    <p:spTree>
      <p:nvGrpSpPr>
        <p:cNvPr id="1204" name="Shape 1204"/>
        <p:cNvGrpSpPr/>
        <p:nvPr/>
      </p:nvGrpSpPr>
      <p:grpSpPr>
        <a:xfrm>
          <a:off x="0" y="0"/>
          <a:ext cx="0" cy="0"/>
          <a:chOff x="0" y="0"/>
          <a:chExt cx="0" cy="0"/>
        </a:xfrm>
      </p:grpSpPr>
      <p:sp>
        <p:nvSpPr>
          <p:cNvPr id="1205" name="Google Shape;1205;p15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06" name="Google Shape;1206;p15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7" name="Google Shape;1207;p15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8" name="Google Shape;1208;p15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9" name="Google Shape;1209;p15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10" name="Google Shape;1210;p15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1" name="Google Shape;1211;p15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12" name="Google Shape;1212;p15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13" name="Google Shape;1213;p157"/>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4" name="Google Shape;1214;p157"/>
          <p:cNvSpPr/>
          <p:nvPr>
            <p:ph idx="2" type="pic"/>
          </p:nvPr>
        </p:nvSpPr>
        <p:spPr>
          <a:xfrm>
            <a:off x="8885583" y="1586830"/>
            <a:ext cx="3041400" cy="2786400"/>
          </a:xfrm>
          <a:prstGeom prst="rect">
            <a:avLst/>
          </a:prstGeom>
          <a:noFill/>
          <a:ln>
            <a:noFill/>
          </a:ln>
        </p:spPr>
      </p:sp>
      <p:sp>
        <p:nvSpPr>
          <p:cNvPr id="1215" name="Google Shape;1215;p157"/>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1220" name="Shape 1220"/>
        <p:cNvGrpSpPr/>
        <p:nvPr/>
      </p:nvGrpSpPr>
      <p:grpSpPr>
        <a:xfrm>
          <a:off x="0" y="0"/>
          <a:ext cx="0" cy="0"/>
          <a:chOff x="0" y="0"/>
          <a:chExt cx="0" cy="0"/>
        </a:xfrm>
      </p:grpSpPr>
      <p:sp>
        <p:nvSpPr>
          <p:cNvPr id="1221" name="Google Shape;1221;g1dc987a7a6b_0_16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22" name="Google Shape;1222;g1dc987a7a6b_0_16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23" name="Google Shape;1223;g1dc987a7a6b_0_16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4" name="Google Shape;1224;g1dc987a7a6b_0_1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5" name="Google Shape;1225;g1dc987a7a6b_0_16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6" name="Google Shape;1226;g1dc987a7a6b_0_1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7" name="Google Shape;1227;g1dc987a7a6b_0_1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8" name="Google Shape;1228;g1dc987a7a6b_0_1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29" name="Google Shape;1229;g1dc987a7a6b_0_16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30" name="Google Shape;1230;g1dc987a7a6b_0_1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31" name="Google Shape;1231;g1dc987a7a6b_0_16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2" name="Google Shape;1232;g1dc987a7a6b_0_16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3" name="Google Shape;1233;g1dc987a7a6b_0_16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4" name="Google Shape;1234;g1dc987a7a6b_0_16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5" name="Google Shape;1235;g1dc987a7a6b_0_167"/>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6" name="Google Shape;1236;g1dc987a7a6b_0_167"/>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7" name="Google Shape;1237;g1dc987a7a6b_0_167"/>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8" name="Google Shape;1238;g1dc987a7a6b_0_167"/>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239" name="Shape 1239"/>
        <p:cNvGrpSpPr/>
        <p:nvPr/>
      </p:nvGrpSpPr>
      <p:grpSpPr>
        <a:xfrm>
          <a:off x="0" y="0"/>
          <a:ext cx="0" cy="0"/>
          <a:chOff x="0" y="0"/>
          <a:chExt cx="0" cy="0"/>
        </a:xfrm>
      </p:grpSpPr>
      <p:sp>
        <p:nvSpPr>
          <p:cNvPr id="1240" name="Google Shape;1240;g1dc987a7a6b_0_186"/>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241" name="Google Shape;1241;g1dc987a7a6b_0_18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2" name="Google Shape;1242;g1dc987a7a6b_0_186"/>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3" name="Google Shape;1243;g1dc987a7a6b_0_18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4" name="Google Shape;1244;g1dc987a7a6b_0_186"/>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45" name="Google Shape;1245;g1dc987a7a6b_0_18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46" name="Google Shape;1246;g1dc987a7a6b_0_18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7" name="Google Shape;1247;g1dc987a7a6b_0_18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8" name="Google Shape;1248;g1dc987a7a6b_0_18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9" name="Google Shape;1249;g1dc987a7a6b_0_18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0" name="Google Shape;1250;g1dc987a7a6b_0_18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1" name="Google Shape;1251;g1dc987a7a6b_0_18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52" name="Google Shape;1252;g1dc987a7a6b_0_18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3" name="Google Shape;1253;g1dc987a7a6b_0_18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254" name="Google Shape;1254;g1dc987a7a6b_0_186"/>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255" name="Google Shape;1255;g1dc987a7a6b_0_186"/>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256" name="Google Shape;1256;g1dc987a7a6b_0_186"/>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57" name="Shape 1257"/>
        <p:cNvGrpSpPr/>
        <p:nvPr/>
      </p:nvGrpSpPr>
      <p:grpSpPr>
        <a:xfrm>
          <a:off x="0" y="0"/>
          <a:ext cx="0" cy="0"/>
          <a:chOff x="0" y="0"/>
          <a:chExt cx="0" cy="0"/>
        </a:xfrm>
      </p:grpSpPr>
      <p:sp>
        <p:nvSpPr>
          <p:cNvPr id="1258" name="Google Shape;1258;g1dc987a7a6b_0_20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9" name="Google Shape;1259;g1dc987a7a6b_0_204"/>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0" name="Google Shape;1260;g1dc987a7a6b_0_20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1" name="Google Shape;1261;g1dc987a7a6b_0_204"/>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62" name="Google Shape;1262;g1dc987a7a6b_0_20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63" name="Google Shape;1263;g1dc987a7a6b_0_20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4" name="Google Shape;1264;g1dc987a7a6b_0_20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5" name="Google Shape;1265;g1dc987a7a6b_0_20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6" name="Google Shape;1266;g1dc987a7a6b_0_20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7" name="Google Shape;1267;g1dc987a7a6b_0_20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8" name="Google Shape;1268;g1dc987a7a6b_0_20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69" name="Google Shape;1269;g1dc987a7a6b_0_20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70" name="Google Shape;1270;g1dc987a7a6b_0_20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271" name="Google Shape;1271;g1dc987a7a6b_0_204"/>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272" name="Google Shape;1272;g1dc987a7a6b_0_204"/>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273" name="Google Shape;1273;g1dc987a7a6b_0_204"/>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1274" name="Google Shape;1274;g1dc987a7a6b_0_204"/>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75" name="Shape 1275"/>
        <p:cNvGrpSpPr/>
        <p:nvPr/>
      </p:nvGrpSpPr>
      <p:grpSpPr>
        <a:xfrm>
          <a:off x="0" y="0"/>
          <a:ext cx="0" cy="0"/>
          <a:chOff x="0" y="0"/>
          <a:chExt cx="0" cy="0"/>
        </a:xfrm>
      </p:grpSpPr>
      <p:sp>
        <p:nvSpPr>
          <p:cNvPr id="1276" name="Google Shape;1276;g1dc987a7a6b_0_22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7" name="Google Shape;1277;g1dc987a7a6b_0_22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g1dc987a7a6b_0_22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9" name="Google Shape;1279;g1dc987a7a6b_0_22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0" name="Google Shape;1280;g1dc987a7a6b_0_22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1" name="Google Shape;1281;g1dc987a7a6b_0_22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2" name="Google Shape;1282;g1dc987a7a6b_0_22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3" name="Google Shape;1283;g1dc987a7a6b_0_22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4" name="Google Shape;1284;g1dc987a7a6b_0_22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85" name="Google Shape;1285;g1dc987a7a6b_0_2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86" name="Google Shape;1286;g1dc987a7a6b_0_22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7" name="Google Shape;1287;g1dc987a7a6b_0_2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8" name="Google Shape;1288;g1dc987a7a6b_0_22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9" name="Google Shape;1289;g1dc987a7a6b_0_2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0" name="Google Shape;1290;g1dc987a7a6b_0_2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1" name="Google Shape;1291;g1dc987a7a6b_0_2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92" name="Google Shape;1292;g1dc987a7a6b_0_22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3" name="Google Shape;1293;g1dc987a7a6b_0_2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94" name="Shape 1294"/>
        <p:cNvGrpSpPr/>
        <p:nvPr/>
      </p:nvGrpSpPr>
      <p:grpSpPr>
        <a:xfrm>
          <a:off x="0" y="0"/>
          <a:ext cx="0" cy="0"/>
          <a:chOff x="0" y="0"/>
          <a:chExt cx="0" cy="0"/>
        </a:xfrm>
      </p:grpSpPr>
      <p:sp>
        <p:nvSpPr>
          <p:cNvPr id="1295" name="Google Shape;1295;g1dc987a7a6b_0_24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96" name="Google Shape;1296;g1dc987a7a6b_0_24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1297" name="Google Shape;1297;g1dc987a7a6b_0_241"/>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1298" name="Google Shape;1298;g1dc987a7a6b_0_24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9" name="Google Shape;1299;g1dc987a7a6b_0_24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0" name="Google Shape;1300;g1dc987a7a6b_0_24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1" name="Google Shape;1301;g1dc987a7a6b_0_24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2" name="Google Shape;1302;g1dc987a7a6b_0_24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303" name="Google Shape;1303;g1dc987a7a6b_0_241"/>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04" name="Google Shape;1304;g1dc987a7a6b_0_24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05" name="Google Shape;1305;g1dc987a7a6b_0_24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306" name="Google Shape;1306;g1dc987a7a6b_0_24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307" name="Google Shape;1307;g1dc987a7a6b_0_24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308" name="Google Shape;1308;g1dc987a7a6b_0_24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09" name="Google Shape;1309;g1dc987a7a6b_0_24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0" name="Google Shape;1310;g1dc987a7a6b_0_24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g1dc987a7a6b_0_24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g1dc987a7a6b_0_241"/>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g1dc987a7a6b_0_24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14" name="Shape 1314"/>
        <p:cNvGrpSpPr/>
        <p:nvPr/>
      </p:nvGrpSpPr>
      <p:grpSpPr>
        <a:xfrm>
          <a:off x="0" y="0"/>
          <a:ext cx="0" cy="0"/>
          <a:chOff x="0" y="0"/>
          <a:chExt cx="0" cy="0"/>
        </a:xfrm>
      </p:grpSpPr>
      <p:pic>
        <p:nvPicPr>
          <p:cNvPr id="1315" name="Google Shape;1315;g1dc987a7a6b_0_261"/>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1316" name="Google Shape;1316;g1dc987a7a6b_0_26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17" name="Google Shape;1317;g1dc987a7a6b_0_261"/>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318" name="Google Shape;1318;g1dc987a7a6b_0_26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9" name="Google Shape;1319;g1dc987a7a6b_0_26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0" name="Google Shape;1320;g1dc987a7a6b_0_26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1" name="Google Shape;1321;g1dc987a7a6b_0_26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2" name="Google Shape;1322;g1dc987a7a6b_0_26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3" name="Google Shape;1323;g1dc987a7a6b_0_26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24" name="Google Shape;1324;g1dc987a7a6b_0_26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325" name="Google Shape;1325;g1dc987a7a6b_0_261"/>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326" name="Google Shape;1326;g1dc987a7a6b_0_26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327" name="Google Shape;1327;g1dc987a7a6b_0_261"/>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8" name="Google Shape;1328;g1dc987a7a6b_0_261"/>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9" name="Google Shape;1329;g1dc987a7a6b_0_261"/>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g1dc987a7a6b_0_261"/>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g1dc987a7a6b_0_261"/>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332" name="Shape 1332"/>
        <p:cNvGrpSpPr/>
        <p:nvPr/>
      </p:nvGrpSpPr>
      <p:grpSpPr>
        <a:xfrm>
          <a:off x="0" y="0"/>
          <a:ext cx="0" cy="0"/>
          <a:chOff x="0" y="0"/>
          <a:chExt cx="0" cy="0"/>
        </a:xfrm>
      </p:grpSpPr>
      <p:sp>
        <p:nvSpPr>
          <p:cNvPr id="1333" name="Google Shape;1333;g1dc987a7a6b_0_279"/>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4" name="Google Shape;1334;g1dc987a7a6b_0_279"/>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g1dc987a7a6b_0_279"/>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336" name="Google Shape;1336;g1dc987a7a6b_0_279"/>
          <p:cNvGrpSpPr/>
          <p:nvPr/>
        </p:nvGrpSpPr>
        <p:grpSpPr>
          <a:xfrm>
            <a:off x="1" y="5607273"/>
            <a:ext cx="12196128" cy="83414"/>
            <a:chOff x="-33239" y="5603791"/>
            <a:chExt cx="9147325" cy="83414"/>
          </a:xfrm>
        </p:grpSpPr>
        <p:cxnSp>
          <p:nvCxnSpPr>
            <p:cNvPr id="1337" name="Google Shape;1337;g1dc987a7a6b_0_279"/>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338" name="Google Shape;1338;g1dc987a7a6b_0_279"/>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344" name="Shape 1344"/>
        <p:cNvGrpSpPr/>
        <p:nvPr/>
      </p:nvGrpSpPr>
      <p:grpSpPr>
        <a:xfrm>
          <a:off x="0" y="0"/>
          <a:ext cx="0" cy="0"/>
          <a:chOff x="0" y="0"/>
          <a:chExt cx="0" cy="0"/>
        </a:xfrm>
      </p:grpSpPr>
      <p:sp>
        <p:nvSpPr>
          <p:cNvPr id="1345" name="Google Shape;1345;g2cb15b8df1e_0_12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346" name="Google Shape;1346;g2cb15b8df1e_0_12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7" name="Google Shape;1347;g2cb15b8df1e_0_12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8" name="Google Shape;1348;g2cb15b8df1e_0_12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49" name="Google Shape;1349;g2cb15b8df1e_0_12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350" name="Google Shape;1350;g2cb15b8df1e_0_12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51" name="Google Shape;1351;g2cb15b8df1e_0_12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52" name="Google Shape;1352;g2cb15b8df1e_0_12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353" name="Google Shape;1353;g2cb15b8df1e_0_12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4" name="Google Shape;1354;g2cb15b8df1e_0_121"/>
          <p:cNvSpPr/>
          <p:nvPr>
            <p:ph idx="2" type="pic"/>
          </p:nvPr>
        </p:nvSpPr>
        <p:spPr>
          <a:xfrm>
            <a:off x="457146" y="524736"/>
            <a:ext cx="2514600" cy="2935200"/>
          </a:xfrm>
          <a:prstGeom prst="rect">
            <a:avLst/>
          </a:prstGeom>
          <a:noFill/>
          <a:ln>
            <a:noFill/>
          </a:ln>
        </p:spPr>
      </p:sp>
      <p:sp>
        <p:nvSpPr>
          <p:cNvPr id="1355" name="Google Shape;1355;g2cb15b8df1e_0_12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42" name="Shape 142"/>
        <p:cNvGrpSpPr/>
        <p:nvPr/>
      </p:nvGrpSpPr>
      <p:grpSpPr>
        <a:xfrm>
          <a:off x="0" y="0"/>
          <a:ext cx="0" cy="0"/>
          <a:chOff x="0" y="0"/>
          <a:chExt cx="0" cy="0"/>
        </a:xfrm>
      </p:grpSpPr>
      <p:pic>
        <p:nvPicPr>
          <p:cNvPr id="143" name="Google Shape;143;p32"/>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144" name="Google Shape;144;p32"/>
          <p:cNvGrpSpPr/>
          <p:nvPr/>
        </p:nvGrpSpPr>
        <p:grpSpPr>
          <a:xfrm>
            <a:off x="0" y="5607273"/>
            <a:ext cx="12214159" cy="1252536"/>
            <a:chOff x="-33239" y="5603791"/>
            <a:chExt cx="9160619" cy="1252536"/>
          </a:xfrm>
        </p:grpSpPr>
        <p:sp>
          <p:nvSpPr>
            <p:cNvPr id="145" name="Google Shape;145;p32"/>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6" name="Google Shape;146;p32"/>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47" name="Google Shape;147;p3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48" name="Google Shape;148;p32"/>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9" name="Google Shape;149;p32"/>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150" name="Google Shape;150;p32"/>
          <p:cNvSpPr/>
          <p:nvPr/>
        </p:nvSpPr>
        <p:spPr>
          <a:xfrm>
            <a:off x="0" y="-38100"/>
            <a:ext cx="12223022" cy="5610904"/>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356" name="Shape 1356"/>
        <p:cNvGrpSpPr/>
        <p:nvPr/>
      </p:nvGrpSpPr>
      <p:grpSpPr>
        <a:xfrm>
          <a:off x="0" y="0"/>
          <a:ext cx="0" cy="0"/>
          <a:chOff x="0" y="0"/>
          <a:chExt cx="0" cy="0"/>
        </a:xfrm>
      </p:grpSpPr>
      <p:sp>
        <p:nvSpPr>
          <p:cNvPr id="1357" name="Google Shape;1357;g2cb15b8df1e_0_13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8" name="Google Shape;1358;g2cb15b8df1e_0_13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9" name="Google Shape;1359;g2cb15b8df1e_0_13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60" name="Google Shape;1360;g2cb15b8df1e_0_13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1" name="Google Shape;1361;g2cb15b8df1e_0_13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62" name="Google Shape;1362;g2cb15b8df1e_0_13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3" name="Google Shape;1363;g2cb15b8df1e_0_13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64" name="Google Shape;1364;g2cb15b8df1e_0_13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65" name="Google Shape;1365;g2cb15b8df1e_0_13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66" name="Google Shape;1366;g2cb15b8df1e_0_13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367" name="Google Shape;1367;g2cb15b8df1e_0_13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368" name="Google Shape;1368;g2cb15b8df1e_0_13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9" name="Google Shape;1369;g2cb15b8df1e_0_13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0" name="Google Shape;1370;g2cb15b8df1e_0_13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1" name="Google Shape;1371;g2cb15b8df1e_0_13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2" name="Google Shape;1372;g2cb15b8df1e_0_13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373" name="Shape 1373"/>
        <p:cNvGrpSpPr/>
        <p:nvPr/>
      </p:nvGrpSpPr>
      <p:grpSpPr>
        <a:xfrm>
          <a:off x="0" y="0"/>
          <a:ext cx="0" cy="0"/>
          <a:chOff x="0" y="0"/>
          <a:chExt cx="0" cy="0"/>
        </a:xfrm>
      </p:grpSpPr>
      <p:sp>
        <p:nvSpPr>
          <p:cNvPr id="1374" name="Google Shape;1374;g2cb15b8df1e_0_15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5" name="Google Shape;1375;g2cb15b8df1e_0_150"/>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6" name="Google Shape;1376;g2cb15b8df1e_0_150"/>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7" name="Google Shape;1377;g2cb15b8df1e_0_150"/>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78" name="Google Shape;1378;g2cb15b8df1e_0_15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9" name="Google Shape;1379;g2cb15b8df1e_0_15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80" name="Google Shape;1380;g2cb15b8df1e_0_15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1" name="Google Shape;1381;g2cb15b8df1e_0_15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82" name="Google Shape;1382;g2cb15b8df1e_0_15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83" name="Google Shape;1383;g2cb15b8df1e_0_15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84" name="Google Shape;1384;g2cb15b8df1e_0_15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385" name="Google Shape;1385;g2cb15b8df1e_0_150"/>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6" name="Google Shape;1386;g2cb15b8df1e_0_150"/>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7" name="Google Shape;1387;g2cb15b8df1e_0_150"/>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8" name="Google Shape;1388;g2cb15b8df1e_0_150"/>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89" name="Shape 1389"/>
        <p:cNvGrpSpPr/>
        <p:nvPr/>
      </p:nvGrpSpPr>
      <p:grpSpPr>
        <a:xfrm>
          <a:off x="0" y="0"/>
          <a:ext cx="0" cy="0"/>
          <a:chOff x="0" y="0"/>
          <a:chExt cx="0" cy="0"/>
        </a:xfrm>
      </p:grpSpPr>
      <p:sp>
        <p:nvSpPr>
          <p:cNvPr id="1390" name="Google Shape;1390;g2cb15b8df1e_0_16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1" name="Google Shape;1391;g2cb15b8df1e_0_16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2" name="Google Shape;1392;g2cb15b8df1e_0_16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g2cb15b8df1e_0_16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g2cb15b8df1e_0_16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95" name="Google Shape;1395;g2cb15b8df1e_0_16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96" name="Google Shape;1396;g2cb15b8df1e_0_16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97" name="Google Shape;1397;g2cb15b8df1e_0_16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8" name="Google Shape;1398;g2cb15b8df1e_0_16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99" name="Google Shape;1399;g2cb15b8df1e_0_1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00" name="Google Shape;1400;g2cb15b8df1e_0_16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01" name="Google Shape;1401;g2cb15b8df1e_0_16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02" name="Shape 1402"/>
        <p:cNvGrpSpPr/>
        <p:nvPr/>
      </p:nvGrpSpPr>
      <p:grpSpPr>
        <a:xfrm>
          <a:off x="0" y="0"/>
          <a:ext cx="0" cy="0"/>
          <a:chOff x="0" y="0"/>
          <a:chExt cx="0" cy="0"/>
        </a:xfrm>
      </p:grpSpPr>
      <p:sp>
        <p:nvSpPr>
          <p:cNvPr id="1403" name="Google Shape;1403;g2cb15b8df1e_0_1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404" name="Google Shape;1404;g2cb15b8df1e_0_17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405" name="Google Shape;1405;g2cb15b8df1e_0_17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6" name="Google Shape;1406;g2cb15b8df1e_0_17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7" name="Google Shape;1407;g2cb15b8df1e_0_17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08" name="Google Shape;1408;g2cb15b8df1e_0_17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409" name="Google Shape;1409;g2cb15b8df1e_0_17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10" name="Google Shape;1410;g2cb15b8df1e_0_17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411" name="Shape 1411"/>
        <p:cNvGrpSpPr/>
        <p:nvPr/>
      </p:nvGrpSpPr>
      <p:grpSpPr>
        <a:xfrm>
          <a:off x="0" y="0"/>
          <a:ext cx="0" cy="0"/>
          <a:chOff x="0" y="0"/>
          <a:chExt cx="0" cy="0"/>
        </a:xfrm>
      </p:grpSpPr>
      <p:sp>
        <p:nvSpPr>
          <p:cNvPr id="1412" name="Google Shape;1412;g2cb15b8df1e_0_1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13" name="Google Shape;1413;g2cb15b8df1e_0_1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14" name="Google Shape;1414;g2cb15b8df1e_0_1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15" name="Google Shape;1415;g2cb15b8df1e_0_1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16" name="Google Shape;1416;g2cb15b8df1e_0_1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417" name="Google Shape;1417;g2cb15b8df1e_0_1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18" name="Google Shape;1418;g2cb15b8df1e_0_1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19" name="Google Shape;1419;g2cb15b8df1e_0_1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20" name="Shape 1420"/>
        <p:cNvGrpSpPr/>
        <p:nvPr/>
      </p:nvGrpSpPr>
      <p:grpSpPr>
        <a:xfrm>
          <a:off x="0" y="0"/>
          <a:ext cx="0" cy="0"/>
          <a:chOff x="0" y="0"/>
          <a:chExt cx="0" cy="0"/>
        </a:xfrm>
      </p:grpSpPr>
      <p:sp>
        <p:nvSpPr>
          <p:cNvPr id="1421" name="Google Shape;1421;g2cb15b8df1e_0_19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22" name="Google Shape;1422;g2cb15b8df1e_0_19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23" name="Google Shape;1423;g2cb15b8df1e_0_19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24" name="Google Shape;1424;g2cb15b8df1e_0_1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425" name="Google Shape;1425;g2cb15b8df1e_0_19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426" name="Google Shape;1426;g2cb15b8df1e_0_19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27" name="Google Shape;1427;g2cb15b8df1e_0_197"/>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28" name="Google Shape;1428;g2cb15b8df1e_0_19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29" name="Shape 1429"/>
        <p:cNvGrpSpPr/>
        <p:nvPr/>
      </p:nvGrpSpPr>
      <p:grpSpPr>
        <a:xfrm>
          <a:off x="0" y="0"/>
          <a:ext cx="0" cy="0"/>
          <a:chOff x="0" y="0"/>
          <a:chExt cx="0" cy="0"/>
        </a:xfrm>
      </p:grpSpPr>
      <p:sp>
        <p:nvSpPr>
          <p:cNvPr id="1430" name="Google Shape;1430;g2cb15b8df1e_0_20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31" name="Google Shape;1431;g2cb15b8df1e_0_20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2" name="Google Shape;1432;g2cb15b8df1e_0_20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33" name="Google Shape;1433;g2cb15b8df1e_0_20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34" name="Google Shape;1434;g2cb15b8df1e_0_20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435" name="Google Shape;1435;g2cb15b8df1e_0_20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36" name="Google Shape;1436;g2cb15b8df1e_0_20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37" name="Google Shape;1437;g2cb15b8df1e_0_20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438" name="Google Shape;1438;g2cb15b8df1e_0_20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9" name="Google Shape;1439;g2cb15b8df1e_0_206"/>
          <p:cNvSpPr/>
          <p:nvPr>
            <p:ph idx="2" type="pic"/>
          </p:nvPr>
        </p:nvSpPr>
        <p:spPr>
          <a:xfrm>
            <a:off x="457146" y="524736"/>
            <a:ext cx="2514600" cy="2935200"/>
          </a:xfrm>
          <a:prstGeom prst="rect">
            <a:avLst/>
          </a:prstGeom>
          <a:noFill/>
          <a:ln>
            <a:noFill/>
          </a:ln>
        </p:spPr>
      </p:sp>
      <p:sp>
        <p:nvSpPr>
          <p:cNvPr id="1440" name="Google Shape;1440;g2cb15b8df1e_0_20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theme" Target="../theme/theme6.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10" Type="http://schemas.openxmlformats.org/officeDocument/2006/relationships/theme" Target="../theme/theme10.xml"/><Relationship Id="rId1" Type="http://schemas.openxmlformats.org/officeDocument/2006/relationships/image" Target="../media/image28.png"/><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5.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28.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1" Type="http://schemas.openxmlformats.org/officeDocument/2006/relationships/theme" Target="../theme/theme8.xml"/><Relationship Id="rId10" Type="http://schemas.openxmlformats.org/officeDocument/2006/relationships/slideLayout" Target="../slideLayouts/slideLayout40.xml"/><Relationship Id="rId1" Type="http://schemas.openxmlformats.org/officeDocument/2006/relationships/image" Target="../media/image28.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theme" Target="../theme/theme4.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7.xml"/><Relationship Id="rId10" Type="http://schemas.openxmlformats.org/officeDocument/2006/relationships/slideLayout" Target="../slideLayouts/slideLayout53.xml"/><Relationship Id="rId1" Type="http://schemas.openxmlformats.org/officeDocument/2006/relationships/image" Target="../media/image28.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3.xml"/><Relationship Id="rId10" Type="http://schemas.openxmlformats.org/officeDocument/2006/relationships/slideLayout" Target="../slideLayouts/slideLayout62.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 Type="http://schemas.openxmlformats.org/officeDocument/2006/relationships/image" Target="../media/image28.png"/><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6" Type="http://schemas.openxmlformats.org/officeDocument/2006/relationships/theme" Target="../theme/theme1.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1" Type="http://schemas.openxmlformats.org/officeDocument/2006/relationships/image" Target="../media/image28.png"/><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6" Type="http://schemas.openxmlformats.org/officeDocument/2006/relationships/theme" Target="../theme/theme9.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6" name="Shape 1216"/>
        <p:cNvGrpSpPr/>
        <p:nvPr/>
      </p:nvGrpSpPr>
      <p:grpSpPr>
        <a:xfrm>
          <a:off x="0" y="0"/>
          <a:ext cx="0" cy="0"/>
          <a:chOff x="0" y="0"/>
          <a:chExt cx="0" cy="0"/>
        </a:xfrm>
      </p:grpSpPr>
      <p:sp>
        <p:nvSpPr>
          <p:cNvPr id="1217" name="Google Shape;1217;g1dc987a7a6b_0_163"/>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218" name="Google Shape;1218;g1dc987a7a6b_0_163"/>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219" name="Google Shape;1219;g1dc987a7a6b_0_16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9" r:id="rId2"/>
    <p:sldLayoutId id="2147483740" r:id="rId3"/>
    <p:sldLayoutId id="2147483741" r:id="rId4"/>
    <p:sldLayoutId id="2147483742" r:id="rId5"/>
    <p:sldLayoutId id="2147483743" r:id="rId6"/>
    <p:sldLayoutId id="2147483744" r:id="rId7"/>
    <p:sldLayoutId id="214748374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9" name="Shape 1339"/>
        <p:cNvGrpSpPr/>
        <p:nvPr/>
      </p:nvGrpSpPr>
      <p:grpSpPr>
        <a:xfrm>
          <a:off x="0" y="0"/>
          <a:ext cx="0" cy="0"/>
          <a:chOff x="0" y="0"/>
          <a:chExt cx="0" cy="0"/>
        </a:xfrm>
      </p:grpSpPr>
      <p:sp>
        <p:nvSpPr>
          <p:cNvPr id="1340" name="Google Shape;1340;g2cb15b8df1e_0_116"/>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341" name="Google Shape;1341;g2cb15b8df1e_0_11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342" name="Google Shape;1342;g2cb15b8df1e_0_11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343" name="Google Shape;1343;g2cb15b8df1e_0_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8"/>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6" name="Google Shape;16;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7" name="Google Shape;17;p2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grpSp>
        <p:nvGrpSpPr>
          <p:cNvPr id="138" name="Google Shape;138;p31"/>
          <p:cNvGrpSpPr/>
          <p:nvPr/>
        </p:nvGrpSpPr>
        <p:grpSpPr>
          <a:xfrm>
            <a:off x="0" y="5607273"/>
            <a:ext cx="12214159" cy="1252536"/>
            <a:chOff x="-33239" y="5603791"/>
            <a:chExt cx="9160619" cy="1252536"/>
          </a:xfrm>
        </p:grpSpPr>
        <p:sp>
          <p:nvSpPr>
            <p:cNvPr id="139" name="Google Shape;139;p31"/>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0" name="Google Shape;140;p31"/>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41" name="Google Shape;141;p3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33"/>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89" name="Google Shape;189;p3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190" name="Google Shape;190;p33"/>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191" name="Google Shape;191;p3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41"/>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85" name="Google Shape;485;p41"/>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86" name="Google Shape;486;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7" name="Google Shape;487;p4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1" name="Shape 601"/>
        <p:cNvGrpSpPr/>
        <p:nvPr/>
      </p:nvGrpSpPr>
      <p:grpSpPr>
        <a:xfrm>
          <a:off x="0" y="0"/>
          <a:ext cx="0" cy="0"/>
          <a:chOff x="0" y="0"/>
          <a:chExt cx="0" cy="0"/>
        </a:xfrm>
      </p:grpSpPr>
      <p:sp>
        <p:nvSpPr>
          <p:cNvPr id="602" name="Google Shape;602;p43"/>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03" name="Google Shape;603;p43"/>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604" name="Google Shape;604;p4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9" name="Shape 669"/>
        <p:cNvGrpSpPr/>
        <p:nvPr/>
      </p:nvGrpSpPr>
      <p:grpSpPr>
        <a:xfrm>
          <a:off x="0" y="0"/>
          <a:ext cx="0" cy="0"/>
          <a:chOff x="0" y="0"/>
          <a:chExt cx="0" cy="0"/>
        </a:xfrm>
      </p:grpSpPr>
      <p:sp>
        <p:nvSpPr>
          <p:cNvPr id="670" name="Google Shape;670;p45"/>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71" name="Google Shape;671;p45"/>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72" name="Google Shape;672;p45"/>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73" name="Google Shape;673;p4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0" name="Shape 790"/>
        <p:cNvGrpSpPr/>
        <p:nvPr/>
      </p:nvGrpSpPr>
      <p:grpSpPr>
        <a:xfrm>
          <a:off x="0" y="0"/>
          <a:ext cx="0" cy="0"/>
          <a:chOff x="0" y="0"/>
          <a:chExt cx="0" cy="0"/>
        </a:xfrm>
      </p:grpSpPr>
      <p:sp>
        <p:nvSpPr>
          <p:cNvPr id="791" name="Google Shape;791;p51"/>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92" name="Google Shape;792;p51"/>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93" name="Google Shape;793;p51"/>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94" name="Google Shape;794;p5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0" name="Shape 1020"/>
        <p:cNvGrpSpPr/>
        <p:nvPr/>
      </p:nvGrpSpPr>
      <p:grpSpPr>
        <a:xfrm>
          <a:off x="0" y="0"/>
          <a:ext cx="0" cy="0"/>
          <a:chOff x="0" y="0"/>
          <a:chExt cx="0" cy="0"/>
        </a:xfrm>
      </p:grpSpPr>
      <p:sp>
        <p:nvSpPr>
          <p:cNvPr id="1021" name="Google Shape;1021;p56"/>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22" name="Google Shape;1022;p56"/>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023" name="Google Shape;1023;p5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24" name="Google Shape;1024;p5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1.xml"/><Relationship Id="rId3" Type="http://schemas.openxmlformats.org/officeDocument/2006/relationships/image" Target="../media/image8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 Id="rId3" Type="http://schemas.openxmlformats.org/officeDocument/2006/relationships/image" Target="../media/image8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3.xml"/><Relationship Id="rId3" Type="http://schemas.openxmlformats.org/officeDocument/2006/relationships/image" Target="../media/image86.png"/><Relationship Id="rId4" Type="http://schemas.openxmlformats.org/officeDocument/2006/relationships/image" Target="../media/image97.png"/><Relationship Id="rId5" Type="http://schemas.openxmlformats.org/officeDocument/2006/relationships/image" Target="../media/image9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 Id="rId3" Type="http://schemas.openxmlformats.org/officeDocument/2006/relationships/image" Target="../media/image8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5.xml"/><Relationship Id="rId3" Type="http://schemas.openxmlformats.org/officeDocument/2006/relationships/image" Target="../media/image9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6.xml"/><Relationship Id="rId3" Type="http://schemas.openxmlformats.org/officeDocument/2006/relationships/image" Target="../media/image92.png"/><Relationship Id="rId4" Type="http://schemas.openxmlformats.org/officeDocument/2006/relationships/image" Target="../media/image9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8.jpg"/><Relationship Id="rId4" Type="http://schemas.openxmlformats.org/officeDocument/2006/relationships/image" Target="../media/image77.jpg"/><Relationship Id="rId5" Type="http://schemas.openxmlformats.org/officeDocument/2006/relationships/image" Target="../media/image73.jpg"/><Relationship Id="rId6" Type="http://schemas.openxmlformats.org/officeDocument/2006/relationships/image" Target="../media/image75.jpg"/><Relationship Id="rId7" Type="http://schemas.openxmlformats.org/officeDocument/2006/relationships/image" Target="../media/image8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4.png"/><Relationship Id="rId4" Type="http://schemas.openxmlformats.org/officeDocument/2006/relationships/image" Target="../media/image76.png"/><Relationship Id="rId5" Type="http://schemas.openxmlformats.org/officeDocument/2006/relationships/image" Target="../media/image88.png"/><Relationship Id="rId6" Type="http://schemas.openxmlformats.org/officeDocument/2006/relationships/image" Target="../media/image7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8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8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9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1"/>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446" name="Google Shape;1446;p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Pause and see sounds</a:t>
            </a:r>
            <a:endParaRPr/>
          </a:p>
        </p:txBody>
      </p:sp>
      <p:sp>
        <p:nvSpPr>
          <p:cNvPr id="1447" name="Google Shape;1447;p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SzPts val="3600"/>
              <a:buNone/>
            </a:pPr>
            <a:r>
              <a:rPr lang="en-US" sz="3900">
                <a:solidFill>
                  <a:srgbClr val="006FB6"/>
                </a:solidFill>
              </a:rPr>
              <a:t>Facilitator: </a:t>
            </a:r>
            <a:endParaRPr sz="3900"/>
          </a:p>
          <a:p>
            <a:pPr indent="-476250" lvl="1" marL="914400" rtl="0" algn="l">
              <a:lnSpc>
                <a:spcPct val="100000"/>
              </a:lnSpc>
              <a:spcBef>
                <a:spcPts val="0"/>
              </a:spcBef>
              <a:spcAft>
                <a:spcPts val="0"/>
              </a:spcAft>
              <a:buClr>
                <a:srgbClr val="006FB6"/>
              </a:buClr>
              <a:buSzPts val="3900"/>
              <a:buChar char="•"/>
            </a:pPr>
            <a:r>
              <a:rPr lang="en-US" sz="3900">
                <a:solidFill>
                  <a:srgbClr val="006FB6"/>
                </a:solidFill>
              </a:rPr>
              <a:t>Read notes to prepare. See English file. </a:t>
            </a:r>
            <a:endParaRPr sz="3900">
              <a:solidFill>
                <a:srgbClr val="006FB6"/>
              </a:solidFill>
            </a:endParaRPr>
          </a:p>
          <a:p>
            <a:pPr indent="-476250" lvl="1" marL="914400" rtl="0" algn="l">
              <a:lnSpc>
                <a:spcPct val="100000"/>
              </a:lnSpc>
              <a:spcBef>
                <a:spcPts val="0"/>
              </a:spcBef>
              <a:spcAft>
                <a:spcPts val="0"/>
              </a:spcAft>
              <a:buClr>
                <a:srgbClr val="006FB6"/>
              </a:buClr>
              <a:buSzPts val="3900"/>
              <a:buChar char="•"/>
            </a:pPr>
            <a:r>
              <a:rPr lang="en-US" sz="3900">
                <a:solidFill>
                  <a:srgbClr val="006FB6"/>
                </a:solidFill>
              </a:rPr>
              <a:t>Amend slides if needed.</a:t>
            </a:r>
            <a:endParaRPr sz="3900"/>
          </a:p>
          <a:p>
            <a:pPr indent="-476250" lvl="1" marL="914400" rtl="0" algn="l">
              <a:lnSpc>
                <a:spcPct val="100000"/>
              </a:lnSpc>
              <a:spcBef>
                <a:spcPts val="0"/>
              </a:spcBef>
              <a:spcAft>
                <a:spcPts val="0"/>
              </a:spcAft>
              <a:buClr>
                <a:srgbClr val="006FB6"/>
              </a:buClr>
              <a:buSzPts val="3900"/>
              <a:buChar char="•"/>
            </a:pPr>
            <a:r>
              <a:rPr lang="en-US" sz="3900">
                <a:solidFill>
                  <a:srgbClr val="006FB6"/>
                </a:solidFill>
              </a:rPr>
              <a:t>Ready the family-facing materials.</a:t>
            </a:r>
            <a:endParaRPr sz="3900"/>
          </a:p>
          <a:p>
            <a:pPr indent="-476250" lvl="1" marL="914400" rtl="0" algn="l">
              <a:lnSpc>
                <a:spcPct val="100000"/>
              </a:lnSpc>
              <a:spcBef>
                <a:spcPts val="0"/>
              </a:spcBef>
              <a:spcAft>
                <a:spcPts val="0"/>
              </a:spcAft>
              <a:buClr>
                <a:srgbClr val="006FB6"/>
              </a:buClr>
              <a:buSzPts val="3900"/>
              <a:buChar char="•"/>
            </a:pPr>
            <a:r>
              <a:rPr lang="en-US" sz="3900">
                <a:solidFill>
                  <a:srgbClr val="006FB6"/>
                </a:solidFill>
              </a:rPr>
              <a:t>Display slide 2 as families arrive.</a:t>
            </a:r>
            <a:endParaRPr sz="4000">
              <a:solidFill>
                <a:srgbClr val="006FB6"/>
              </a:solidFill>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a:t>ድምፆቹን በጋራ አጣምር/ሪ</a:t>
            </a:r>
            <a:endParaRPr/>
          </a:p>
        </p:txBody>
      </p:sp>
      <p:sp>
        <p:nvSpPr>
          <p:cNvPr id="1541" name="Google Shape;1541;p16"/>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2800"/>
              <a:buNone/>
            </a:pPr>
            <a:r>
              <a:rPr lang="en-US"/>
              <a:t>ተቃሚ ምክሮች እና ዘዴዎች</a:t>
            </a:r>
            <a:endParaRPr/>
          </a:p>
        </p:txBody>
      </p:sp>
      <p:sp>
        <p:nvSpPr>
          <p:cNvPr id="1542" name="Google Shape;1542;p16"/>
          <p:cNvSpPr txBox="1"/>
          <p:nvPr>
            <p:ph idx="2" type="body"/>
          </p:nvPr>
        </p:nvSpPr>
        <p:spPr>
          <a:xfrm>
            <a:off x="56918" y="1343824"/>
            <a:ext cx="3363652"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t/>
            </a:r>
            <a:endParaRPr>
              <a:solidFill>
                <a:srgbClr val="006FB6"/>
              </a:solidFill>
            </a:endParaRPr>
          </a:p>
          <a:p>
            <a:pPr indent="0" lvl="0" marL="0" rtl="0" algn="ctr">
              <a:lnSpc>
                <a:spcPct val="100000"/>
              </a:lnSpc>
              <a:spcBef>
                <a:spcPts val="0"/>
              </a:spcBef>
              <a:spcAft>
                <a:spcPts val="0"/>
              </a:spcAft>
              <a:buSzPts val="2800"/>
              <a:buNone/>
            </a:pPr>
            <a:r>
              <a:rPr lang="en-US">
                <a:solidFill>
                  <a:srgbClr val="006FB6"/>
                </a:solidFill>
                <a:latin typeface="Calibri"/>
                <a:ea typeface="Calibri"/>
                <a:cs typeface="Calibri"/>
                <a:sym typeface="Calibri"/>
              </a:rPr>
              <a:t>ድምፆቹን በጋራ ስታነብ/ቢ አፍህ/ሽ በፍጥነት እንዴት እንደሚንቀሳቀስ ተመልከት/ች።</a:t>
            </a:r>
            <a:endParaRPr>
              <a:latin typeface="Calibri"/>
              <a:ea typeface="Calibri"/>
              <a:cs typeface="Calibri"/>
              <a:sym typeface="Calibri"/>
            </a:endParaRPr>
          </a:p>
          <a:p>
            <a:pPr indent="-368300" lvl="0" marL="571500" rtl="0" algn="ctr">
              <a:lnSpc>
                <a:spcPct val="100000"/>
              </a:lnSpc>
              <a:spcBef>
                <a:spcPts val="0"/>
              </a:spcBef>
              <a:spcAft>
                <a:spcPts val="0"/>
              </a:spcAft>
              <a:buClr>
                <a:srgbClr val="006FB6"/>
              </a:buClr>
              <a:buSzPts val="3200"/>
              <a:buNone/>
            </a:pPr>
            <a:r>
              <a:t/>
            </a:r>
            <a:endParaRPr>
              <a:solidFill>
                <a:srgbClr val="006FB6"/>
              </a:solidFill>
              <a:latin typeface="Calibri"/>
              <a:ea typeface="Calibri"/>
              <a:cs typeface="Calibri"/>
              <a:sym typeface="Calibri"/>
            </a:endParaRPr>
          </a:p>
          <a:p>
            <a:pPr indent="0" lvl="0" marL="0" rtl="0" algn="ctr">
              <a:lnSpc>
                <a:spcPct val="100000"/>
              </a:lnSpc>
              <a:spcBef>
                <a:spcPts val="0"/>
              </a:spcBef>
              <a:spcAft>
                <a:spcPts val="0"/>
              </a:spcAft>
              <a:buSzPts val="2800"/>
              <a:buNone/>
            </a:pPr>
            <a:r>
              <a:rPr lang="en-US">
                <a:solidFill>
                  <a:srgbClr val="006FB6"/>
                </a:solidFill>
                <a:latin typeface="Calibri"/>
                <a:ea typeface="Calibri"/>
                <a:cs typeface="Calibri"/>
                <a:sym typeface="Calibri"/>
              </a:rPr>
              <a:t>ቃሉን ደጋግመህ/ሽ አንብብ/ቢ። በእያንዳንዱ ንባብ ትንሽ ለስለስ አድርግ/ጊ።</a:t>
            </a:r>
            <a:endParaRPr>
              <a:latin typeface="Calibri"/>
              <a:ea typeface="Calibri"/>
              <a:cs typeface="Calibri"/>
              <a:sym typeface="Calibri"/>
            </a:endParaRPr>
          </a:p>
        </p:txBody>
      </p:sp>
      <p:sp>
        <p:nvSpPr>
          <p:cNvPr id="1543" name="Google Shape;1543;p16"/>
          <p:cNvSpPr txBox="1"/>
          <p:nvPr>
            <p:ph idx="4" type="body"/>
          </p:nvPr>
        </p:nvSpPr>
        <p:spPr>
          <a:xfrm rot="-2153733">
            <a:off x="3708391" y="2188432"/>
            <a:ext cx="2540467" cy="1408948"/>
          </a:xfrm>
          <a:prstGeom prst="rect">
            <a:avLst/>
          </a:prstGeom>
          <a:noFill/>
          <a:ln>
            <a:noFill/>
          </a:ln>
        </p:spPr>
        <p:txBody>
          <a:bodyPr anchorCtr="0" anchor="t" bIns="45700" lIns="91425" spcFirstLastPara="1" rIns="91425" wrap="square" tIns="45700">
            <a:noAutofit/>
          </a:bodyPr>
          <a:lstStyle/>
          <a:p>
            <a:pPr indent="0" lvl="0" marL="22225" marR="0" rtl="0" algn="l">
              <a:lnSpc>
                <a:spcPct val="90000"/>
              </a:lnSpc>
              <a:spcBef>
                <a:spcPts val="1000"/>
              </a:spcBef>
              <a:spcAft>
                <a:spcPts val="0"/>
              </a:spcAft>
              <a:buClr>
                <a:srgbClr val="0771BA"/>
              </a:buClr>
              <a:buSzPts val="2800"/>
              <a:buFont typeface="Arial"/>
              <a:buNone/>
            </a:pPr>
            <a:r>
              <a:rPr b="1" lang="en-US">
                <a:latin typeface="Calibri"/>
                <a:ea typeface="Calibri"/>
                <a:cs typeface="Calibri"/>
                <a:sym typeface="Calibri"/>
              </a:rPr>
              <a:t>አዋቂ: </a:t>
            </a:r>
            <a:r>
              <a:rPr lang="en-US">
                <a:latin typeface="Calibri"/>
                <a:ea typeface="Calibri"/>
                <a:cs typeface="Calibri"/>
                <a:sym typeface="Calibri"/>
              </a:rPr>
              <a:t>አሁን ሁሉንም ድምፆች አጣምር።</a:t>
            </a:r>
            <a:endParaRPr/>
          </a:p>
        </p:txBody>
      </p:sp>
      <p:sp>
        <p:nvSpPr>
          <p:cNvPr id="1544" name="Google Shape;1544;p16"/>
          <p:cNvSpPr txBox="1"/>
          <p:nvPr>
            <p:ph idx="5" type="body"/>
          </p:nvPr>
        </p:nvSpPr>
        <p:spPr>
          <a:xfrm rot="860265">
            <a:off x="9042626" y="2384138"/>
            <a:ext cx="2684229" cy="1828793"/>
          </a:xfrm>
          <a:prstGeom prst="rect">
            <a:avLst/>
          </a:prstGeom>
          <a:noFill/>
          <a:ln>
            <a:noFill/>
          </a:ln>
        </p:spPr>
        <p:txBody>
          <a:bodyPr anchorCtr="0" anchor="t" bIns="45700" lIns="91425" spcFirstLastPara="1" rIns="91425" wrap="square" tIns="45700">
            <a:noAutofit/>
          </a:bodyPr>
          <a:lstStyle/>
          <a:p>
            <a:pPr indent="-11112" lvl="0" marL="239712" marR="0" rtl="0" algn="l">
              <a:lnSpc>
                <a:spcPct val="90000"/>
              </a:lnSpc>
              <a:spcBef>
                <a:spcPts val="1000"/>
              </a:spcBef>
              <a:spcAft>
                <a:spcPts val="0"/>
              </a:spcAft>
              <a:buClr>
                <a:srgbClr val="0771BA"/>
              </a:buClr>
              <a:buSzPts val="2800"/>
              <a:buFont typeface="Arial"/>
              <a:buNone/>
            </a:pPr>
            <a:r>
              <a:rPr b="1" lang="en-US">
                <a:solidFill>
                  <a:srgbClr val="006FB6"/>
                </a:solidFill>
                <a:latin typeface="Calibri"/>
                <a:ea typeface="Calibri"/>
                <a:cs typeface="Calibri"/>
                <a:sym typeface="Calibri"/>
              </a:rPr>
              <a:t>ቃል= </a:t>
            </a:r>
            <a:r>
              <a:rPr b="1" lang="en-US">
                <a:solidFill>
                  <a:srgbClr val="006FB6"/>
                </a:solidFill>
              </a:rPr>
              <a:t>complex</a:t>
            </a:r>
            <a:endParaRPr/>
          </a:p>
          <a:p>
            <a:pPr indent="-11112" lvl="0" marL="239712" rtl="0" algn="l">
              <a:spcBef>
                <a:spcPts val="1000"/>
              </a:spcBef>
              <a:spcAft>
                <a:spcPts val="0"/>
              </a:spcAft>
              <a:buClr>
                <a:srgbClr val="0771BA"/>
              </a:buClr>
              <a:buSzPts val="2800"/>
              <a:buFont typeface="Arial"/>
              <a:buNone/>
            </a:pPr>
            <a:r>
              <a:rPr b="1" lang="en-US">
                <a:solidFill>
                  <a:srgbClr val="006FB6"/>
                </a:solidFill>
              </a:rPr>
              <a:t>Child: </a:t>
            </a:r>
            <a:r>
              <a:rPr lang="en-US">
                <a:solidFill>
                  <a:srgbClr val="006FB6"/>
                </a:solidFill>
              </a:rPr>
              <a:t>Com…pl…ex </a:t>
            </a:r>
            <a:endParaRPr b="1">
              <a:solidFill>
                <a:srgbClr val="006FB6"/>
              </a:solidFill>
            </a:endParaRPr>
          </a:p>
          <a:p>
            <a:pPr indent="-11111" lvl="0" marL="239711"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17"/>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ንባብ = ውይይት (K-1)</a:t>
            </a:r>
            <a:endParaRPr/>
          </a:p>
        </p:txBody>
      </p:sp>
      <p:sp>
        <p:nvSpPr>
          <p:cNvPr id="1550" name="Google Shape;1550;p17"/>
          <p:cNvSpPr txBox="1"/>
          <p:nvPr>
            <p:ph idx="1" type="body"/>
          </p:nvPr>
        </p:nvSpPr>
        <p:spPr>
          <a:xfrm>
            <a:off x="1541732" y="2981871"/>
            <a:ext cx="3891562"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sz="2600">
                <a:solidFill>
                  <a:srgbClr val="006FB6"/>
                </a:solidFill>
              </a:rPr>
              <a:t>(ካት) “cat” እና (ሳት) “sat” የሚሉትን ቃላት ስትል/ይ አፍህ እንዲት እንደሚንቀሳቀስ  እይ/ዪ።</a:t>
            </a:r>
            <a:endParaRPr sz="2600"/>
          </a:p>
        </p:txBody>
      </p:sp>
      <p:sp>
        <p:nvSpPr>
          <p:cNvPr id="1551" name="Google Shape;1551;p17"/>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2600"/>
              <a:t>የዚህን ፊደል ድምፅ ስትናገር/ሪ አፍህ/ሽ እንዴት ይንቀሳቀሳል?</a:t>
            </a:r>
            <a:endParaRPr sz="2600"/>
          </a:p>
        </p:txBody>
      </p:sp>
      <p:sp>
        <p:nvSpPr>
          <p:cNvPr id="1552" name="Google Shape;1552;p17"/>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2600"/>
              <a:t>የዚህን ፊደል ድምፅ ስትናገር/ሪ አፍህ/ሽ እንዴት ይንቀሳቀሳል?</a:t>
            </a:r>
            <a:endParaRPr sz="2600"/>
          </a:p>
        </p:txBody>
      </p:sp>
      <p:sp>
        <p:nvSpPr>
          <p:cNvPr id="1553" name="Google Shape;1553;p17"/>
          <p:cNvSpPr txBox="1"/>
          <p:nvPr>
            <p:ph idx="4" type="body"/>
          </p:nvPr>
        </p:nvSpPr>
        <p:spPr>
          <a:xfrm>
            <a:off x="275785" y="4495585"/>
            <a:ext cx="297317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sz="2500">
                <a:solidFill>
                  <a:srgbClr val="006FB6"/>
                </a:solidFill>
              </a:rPr>
              <a:t>(ቢግ) “big” እና (ራግ) “rag” የሚሉትን ቃላት ስትል/ይ ምን አስተዋልክ/ሽ?</a:t>
            </a:r>
            <a:endParaRPr sz="2500"/>
          </a:p>
        </p:txBody>
      </p:sp>
      <p:pic>
        <p:nvPicPr>
          <p:cNvPr id="1554" name="Google Shape;1554;p17"/>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18"/>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ንባብ = ውይይት (2-3)</a:t>
            </a:r>
            <a:endParaRPr/>
          </a:p>
        </p:txBody>
      </p:sp>
      <p:sp>
        <p:nvSpPr>
          <p:cNvPr id="1560" name="Google Shape;1560;p18"/>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እነዚህ ሁለት ቃላት ያላቸው ድምፅ እንዴት ይመሳሰላል ወይም ይለያያል?</a:t>
            </a:r>
            <a:endParaRPr/>
          </a:p>
        </p:txBody>
      </p:sp>
      <p:sp>
        <p:nvSpPr>
          <p:cNvPr id="1561" name="Google Shape;1561;p18"/>
          <p:cNvSpPr txBox="1"/>
          <p:nvPr>
            <p:ph idx="2" type="body"/>
          </p:nvPr>
        </p:nvSpPr>
        <p:spPr>
          <a:xfrm>
            <a:off x="5634243" y="1588544"/>
            <a:ext cx="4049479"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እያንዳንዱን የቃሉን ድምፀት ስትል/ይ የአፍህ/ሽ እንቅስቃሴ እንዴት ነው?</a:t>
            </a:r>
            <a:endParaRPr/>
          </a:p>
        </p:txBody>
      </p:sp>
      <p:sp>
        <p:nvSpPr>
          <p:cNvPr id="1562" name="Google Shape;1562;p18"/>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እያንዳንዱን የቃሉን ድምፀት ስትል/ይ የአህን/ሽን እንቅስቃሴ እይ/ዪ። ሁሉንም ድምፆች በጋራ መናገር ትችላለህ/ያለሽ?</a:t>
            </a:r>
            <a:endParaRPr/>
          </a:p>
        </p:txBody>
      </p:sp>
      <p:pic>
        <p:nvPicPr>
          <p:cNvPr id="1563" name="Google Shape;1563;p18"/>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g1dc987a7a6b_0_14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ባለብዙ ቋንቋ ቤተሰብ</a:t>
            </a:r>
            <a:endParaRPr/>
          </a:p>
        </p:txBody>
      </p:sp>
      <p:sp>
        <p:nvSpPr>
          <p:cNvPr id="1569" name="Google Shape;1569;g1dc987a7a6b_0_143"/>
          <p:cNvSpPr txBox="1"/>
          <p:nvPr>
            <p:ph idx="1" type="body"/>
          </p:nvPr>
        </p:nvSpPr>
        <p:spPr>
          <a:xfrm>
            <a:off x="4588042" y="17749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sz="2800">
                <a:latin typeface="Arial"/>
                <a:ea typeface="Arial"/>
                <a:cs typeface="Arial"/>
                <a:sym typeface="Arial"/>
              </a:rPr>
              <a:t>በእንግሊዘኛ</a:t>
            </a:r>
            <a:r>
              <a:rPr lang="en-US" sz="2800">
                <a:latin typeface="Calibri"/>
                <a:ea typeface="Calibri"/>
                <a:cs typeface="Calibri"/>
                <a:sym typeface="Calibri"/>
              </a:rPr>
              <a:t> </a:t>
            </a:r>
            <a:r>
              <a:rPr lang="en-US" sz="2800">
                <a:latin typeface="Arial"/>
                <a:ea typeface="Arial"/>
                <a:cs typeface="Arial"/>
                <a:sym typeface="Arial"/>
              </a:rPr>
              <a:t>ውስጥ</a:t>
            </a:r>
            <a:r>
              <a:rPr lang="en-US" sz="2800">
                <a:latin typeface="Calibri"/>
                <a:ea typeface="Calibri"/>
                <a:cs typeface="Calibri"/>
                <a:sym typeface="Calibri"/>
              </a:rPr>
              <a:t> </a:t>
            </a:r>
            <a:r>
              <a:rPr lang="en-US" sz="2800">
                <a:latin typeface="Arial"/>
                <a:ea typeface="Arial"/>
                <a:cs typeface="Arial"/>
                <a:sym typeface="Arial"/>
              </a:rPr>
              <a:t>ጥቅም</a:t>
            </a:r>
            <a:r>
              <a:rPr lang="en-US" sz="2800">
                <a:latin typeface="Calibri"/>
                <a:ea typeface="Calibri"/>
                <a:cs typeface="Calibri"/>
                <a:sym typeface="Calibri"/>
              </a:rPr>
              <a:t> </a:t>
            </a:r>
            <a:r>
              <a:rPr lang="en-US" sz="2800">
                <a:latin typeface="Arial"/>
                <a:ea typeface="Arial"/>
                <a:cs typeface="Arial"/>
                <a:sym typeface="Arial"/>
              </a:rPr>
              <a:t>ላይ</a:t>
            </a:r>
            <a:r>
              <a:rPr lang="en-US" sz="2800">
                <a:latin typeface="Calibri"/>
                <a:ea typeface="Calibri"/>
                <a:cs typeface="Calibri"/>
                <a:sym typeface="Calibri"/>
              </a:rPr>
              <a:t> </a:t>
            </a:r>
            <a:r>
              <a:rPr lang="en-US" sz="2800">
                <a:latin typeface="Arial"/>
                <a:ea typeface="Arial"/>
                <a:cs typeface="Arial"/>
                <a:sym typeface="Arial"/>
              </a:rPr>
              <a:t>የዋለውን</a:t>
            </a:r>
            <a:r>
              <a:rPr lang="en-US" sz="2800">
                <a:latin typeface="Calibri"/>
                <a:ea typeface="Calibri"/>
                <a:cs typeface="Calibri"/>
                <a:sym typeface="Calibri"/>
              </a:rPr>
              <a:t> </a:t>
            </a:r>
            <a:r>
              <a:rPr lang="en-US" sz="2800">
                <a:latin typeface="Arial"/>
                <a:ea typeface="Arial"/>
                <a:cs typeface="Arial"/>
                <a:sym typeface="Arial"/>
              </a:rPr>
              <a:t>ስርዓተ</a:t>
            </a:r>
            <a:r>
              <a:rPr lang="en-US" sz="2800">
                <a:latin typeface="Calibri"/>
                <a:ea typeface="Calibri"/>
                <a:cs typeface="Calibri"/>
                <a:sym typeface="Calibri"/>
              </a:rPr>
              <a:t> </a:t>
            </a:r>
            <a:r>
              <a:rPr lang="en-US" sz="2800">
                <a:latin typeface="Arial"/>
                <a:ea typeface="Arial"/>
                <a:cs typeface="Arial"/>
                <a:sym typeface="Arial"/>
              </a:rPr>
              <a:t>ነጥብ</a:t>
            </a:r>
            <a:r>
              <a:rPr lang="en-US" sz="2800">
                <a:latin typeface="Calibri"/>
                <a:ea typeface="Calibri"/>
                <a:cs typeface="Calibri"/>
                <a:sym typeface="Calibri"/>
              </a:rPr>
              <a:t> </a:t>
            </a:r>
            <a:r>
              <a:rPr lang="en-US" sz="2800">
                <a:latin typeface="Arial"/>
                <a:ea typeface="Arial"/>
                <a:cs typeface="Arial"/>
                <a:sym typeface="Arial"/>
              </a:rPr>
              <a:t>ለመገምገም</a:t>
            </a:r>
            <a:r>
              <a:rPr lang="en-US" sz="2800">
                <a:latin typeface="Calibri"/>
                <a:ea typeface="Calibri"/>
                <a:cs typeface="Calibri"/>
                <a:sym typeface="Calibri"/>
              </a:rPr>
              <a:t> </a:t>
            </a:r>
            <a:r>
              <a:rPr lang="en-US" sz="2800">
                <a:latin typeface="Arial"/>
                <a:ea typeface="Arial"/>
                <a:cs typeface="Arial"/>
                <a:sym typeface="Arial"/>
              </a:rPr>
              <a:t>መመሪያን</a:t>
            </a:r>
            <a:r>
              <a:rPr lang="en-US" sz="2800">
                <a:latin typeface="Calibri"/>
                <a:ea typeface="Calibri"/>
                <a:cs typeface="Calibri"/>
                <a:sym typeface="Calibri"/>
              </a:rPr>
              <a:t> </a:t>
            </a:r>
            <a:r>
              <a:rPr lang="en-US" sz="2800">
                <a:latin typeface="Arial"/>
                <a:ea typeface="Arial"/>
                <a:cs typeface="Arial"/>
                <a:sym typeface="Arial"/>
              </a:rPr>
              <a:t>ተጠቀሙ</a:t>
            </a:r>
            <a:r>
              <a:rPr lang="en-US" sz="2800"/>
              <a:t> </a:t>
            </a:r>
            <a:endParaRPr sz="2800"/>
          </a:p>
        </p:txBody>
      </p:sp>
      <p:pic>
        <p:nvPicPr>
          <p:cNvPr id="1570" name="Google Shape;1570;g1dc987a7a6b_0_143"/>
          <p:cNvPicPr preferRelativeResize="0"/>
          <p:nvPr/>
        </p:nvPicPr>
        <p:blipFill rotWithShape="1">
          <a:blip r:embed="rId3">
            <a:alphaModFix/>
          </a:blip>
          <a:srcRect b="0" l="0" r="0" t="0"/>
          <a:stretch/>
        </p:blipFill>
        <p:spPr>
          <a:xfrm>
            <a:off x="2193675" y="1921450"/>
            <a:ext cx="1148275" cy="762600"/>
          </a:xfrm>
          <a:prstGeom prst="rect">
            <a:avLst/>
          </a:prstGeom>
          <a:noFill/>
          <a:ln>
            <a:noFill/>
          </a:ln>
        </p:spPr>
      </p:pic>
      <p:pic>
        <p:nvPicPr>
          <p:cNvPr id="1571" name="Google Shape;1571;g1dc987a7a6b_0_143"/>
          <p:cNvPicPr preferRelativeResize="0"/>
          <p:nvPr/>
        </p:nvPicPr>
        <p:blipFill rotWithShape="1">
          <a:blip r:embed="rId4">
            <a:alphaModFix/>
          </a:blip>
          <a:srcRect b="0" l="0" r="0" t="0"/>
          <a:stretch/>
        </p:blipFill>
        <p:spPr>
          <a:xfrm>
            <a:off x="1877225" y="3411788"/>
            <a:ext cx="1781175" cy="466725"/>
          </a:xfrm>
          <a:prstGeom prst="rect">
            <a:avLst/>
          </a:prstGeom>
          <a:noFill/>
          <a:ln>
            <a:noFill/>
          </a:ln>
        </p:spPr>
      </p:pic>
      <p:pic>
        <p:nvPicPr>
          <p:cNvPr id="1572" name="Google Shape;1572;g1dc987a7a6b_0_143"/>
          <p:cNvPicPr preferRelativeResize="0"/>
          <p:nvPr/>
        </p:nvPicPr>
        <p:blipFill rotWithShape="1">
          <a:blip r:embed="rId5">
            <a:alphaModFix/>
          </a:blip>
          <a:srcRect b="0" l="0" r="0" t="0"/>
          <a:stretch/>
        </p:blipFill>
        <p:spPr>
          <a:xfrm>
            <a:off x="2272750" y="4744813"/>
            <a:ext cx="990125" cy="990125"/>
          </a:xfrm>
          <a:prstGeom prst="rect">
            <a:avLst/>
          </a:prstGeom>
          <a:noFill/>
          <a:ln>
            <a:noFill/>
          </a:ln>
        </p:spPr>
      </p:pic>
      <p:sp>
        <p:nvSpPr>
          <p:cNvPr id="1573" name="Google Shape;1573;g1dc987a7a6b_0_143"/>
          <p:cNvSpPr txBox="1"/>
          <p:nvPr/>
        </p:nvSpPr>
        <p:spPr>
          <a:xfrm>
            <a:off x="4588042" y="3117302"/>
            <a:ext cx="7205400" cy="105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1000"/>
              </a:spcBef>
              <a:spcAft>
                <a:spcPts val="0"/>
              </a:spcAft>
              <a:buClr>
                <a:srgbClr val="006FB6"/>
              </a:buClr>
              <a:buSzPts val="3200"/>
              <a:buFont typeface="Calibri"/>
              <a:buNone/>
            </a:pPr>
            <a:r>
              <a:rPr b="0" i="0" lang="en-US" sz="2800" u="none" cap="none" strike="noStrike">
                <a:solidFill>
                  <a:srgbClr val="006FB6"/>
                </a:solidFill>
                <a:latin typeface="Arial"/>
                <a:ea typeface="Arial"/>
                <a:cs typeface="Arial"/>
                <a:sym typeface="Arial"/>
              </a:rPr>
              <a:t>የማይታወቁ ቃላትን ድምፅ መናገር እንዲረዳ የቃላትን ክፍሎች ከፋፍሉ።</a:t>
            </a:r>
            <a:r>
              <a:rPr b="0" i="0" lang="en-US" sz="2800" u="none" cap="none" strike="noStrike">
                <a:solidFill>
                  <a:srgbClr val="006FB6"/>
                </a:solidFill>
                <a:latin typeface="Calibri"/>
                <a:ea typeface="Calibri"/>
                <a:cs typeface="Calibri"/>
                <a:sym typeface="Calibri"/>
              </a:rPr>
              <a:t> </a:t>
            </a:r>
            <a:endParaRPr b="0" i="0" sz="2800" u="none" cap="none" strike="noStrike">
              <a:solidFill>
                <a:srgbClr val="006FB6"/>
              </a:solidFill>
              <a:latin typeface="Calibri"/>
              <a:ea typeface="Calibri"/>
              <a:cs typeface="Calibri"/>
              <a:sym typeface="Calibri"/>
            </a:endParaRPr>
          </a:p>
        </p:txBody>
      </p:sp>
      <p:sp>
        <p:nvSpPr>
          <p:cNvPr id="1574" name="Google Shape;1574;g1dc987a7a6b_0_143"/>
          <p:cNvSpPr txBox="1"/>
          <p:nvPr>
            <p:ph idx="2" type="body"/>
          </p:nvPr>
        </p:nvSpPr>
        <p:spPr>
          <a:xfrm>
            <a:off x="4588042" y="4538475"/>
            <a:ext cx="7205400" cy="140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sz="2800">
                <a:latin typeface="Arial"/>
                <a:ea typeface="Arial"/>
                <a:cs typeface="Arial"/>
                <a:sym typeface="Arial"/>
              </a:rPr>
              <a:t>በአፍ መፍቻ ቋንቋችሁ እና በእንግሊዘኛ መካከል አነፃፅሩ እና ግንኙነቶችን ፍጠሩ።</a:t>
            </a:r>
            <a:r>
              <a:rPr lang="en-US" sz="2800"/>
              <a:t> </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የልምምድ ጊዜ </a:t>
            </a:r>
            <a:endParaRPr/>
          </a:p>
        </p:txBody>
      </p:sp>
      <p:sp>
        <p:nvSpPr>
          <p:cNvPr id="1580" name="Google Shape;1580;p19"/>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አሳሳች ቃል ምረጥ/ጭ።</a:t>
            </a:r>
            <a:endParaRPr/>
          </a:p>
        </p:txBody>
      </p:sp>
      <p:sp>
        <p:nvSpPr>
          <p:cNvPr id="1581" name="Google Shape;1581;p1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90000"/>
              </a:lnSpc>
              <a:spcBef>
                <a:spcPts val="0"/>
              </a:spcBef>
              <a:spcAft>
                <a:spcPts val="0"/>
              </a:spcAft>
              <a:buSzPct val="102941"/>
              <a:buNone/>
            </a:pPr>
            <a:r>
              <a:rPr lang="en-US" sz="3200"/>
              <a:t>አፍህ/ሽ እያንዳንዱን ድምፅ ሲፈጥር ተመልከት/ች።</a:t>
            </a:r>
            <a:endParaRPr/>
          </a:p>
        </p:txBody>
      </p:sp>
      <p:sp>
        <p:nvSpPr>
          <p:cNvPr id="1582" name="Google Shape;1582;p19"/>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ቃሉን አጣምሩ።</a:t>
            </a:r>
            <a:endParaRPr/>
          </a:p>
        </p:txBody>
      </p:sp>
      <p:sp>
        <p:nvSpPr>
          <p:cNvPr id="1583" name="Google Shape;1583;p1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84" name="Google Shape;1584;p1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585" name="Google Shape;1585;p1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86" name="Google Shape;1586;p19"/>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ጥያቄ ሲኖርዎት ጥሩኝ! </a:t>
            </a:r>
            <a:endParaRPr/>
          </a:p>
        </p:txBody>
      </p:sp>
      <p:sp>
        <p:nvSpPr>
          <p:cNvPr id="1587" name="Google Shape;1587;p19"/>
          <p:cNvSpPr/>
          <p:nvPr>
            <p:ph idx="9" type="pic"/>
          </p:nvPr>
        </p:nvSpPr>
        <p:spPr>
          <a:xfrm>
            <a:off x="7967502" y="1420398"/>
            <a:ext cx="3962100" cy="3122700"/>
          </a:xfrm>
          <a:prstGeom prst="rect">
            <a:avLst/>
          </a:prstGeom>
          <a:noFill/>
          <a:ln>
            <a:noFill/>
          </a:ln>
        </p:spPr>
      </p:sp>
      <p:pic>
        <p:nvPicPr>
          <p:cNvPr id="1588" name="Google Shape;1588;p19"/>
          <p:cNvPicPr preferRelativeResize="0"/>
          <p:nvPr/>
        </p:nvPicPr>
        <p:blipFill rotWithShape="1">
          <a:blip r:embed="rId3">
            <a:alphaModFix/>
          </a:blip>
          <a:srcRect b="0" l="7548" r="7537" t="0"/>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id="1593" name="Google Shape;1593;g2cb15b8df1e_0_10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በጥልቀት ያስቡ</a:t>
            </a:r>
            <a:endParaRPr/>
          </a:p>
        </p:txBody>
      </p:sp>
      <p:sp>
        <p:nvSpPr>
          <p:cNvPr id="1594" name="Google Shape;1594;g2cb15b8df1e_0_109"/>
          <p:cNvSpPr txBox="1"/>
          <p:nvPr>
            <p:ph idx="1" type="body"/>
          </p:nvPr>
        </p:nvSpPr>
        <p:spPr>
          <a:xfrm>
            <a:off x="3720662" y="1901394"/>
            <a:ext cx="7974000" cy="45624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en-US"/>
              <a:t>የንባብ  ጠቃሚ ምክር ላይ ጥያቄዎች አሎዎት?</a:t>
            </a:r>
            <a:endParaRPr/>
          </a:p>
          <a:p>
            <a:pPr indent="-457200" lvl="0" marL="457200" rtl="0" algn="l">
              <a:lnSpc>
                <a:spcPct val="100000"/>
              </a:lnSpc>
              <a:spcBef>
                <a:spcPts val="2400"/>
              </a:spcBef>
              <a:spcAft>
                <a:spcPts val="0"/>
              </a:spcAft>
              <a:buSzPts val="3400"/>
              <a:buChar char="•"/>
            </a:pPr>
            <a:r>
              <a:rPr lang="en-US"/>
              <a:t>ይዙሩ እና ከልጅዎ ጋር ይነጋገሩ: ይህንን የንባብ ጠቃሚ ምክር በቤት ውስጥ ለመሞከር ዝግጁ እንደሆንን ይሰማናል?</a:t>
            </a:r>
            <a:endParaRPr/>
          </a:p>
          <a:p>
            <a:pPr indent="-457200" lvl="0" marL="457200" rtl="0" algn="l">
              <a:lnSpc>
                <a:spcPct val="100000"/>
              </a:lnSpc>
              <a:spcBef>
                <a:spcPts val="2400"/>
              </a:spcBef>
              <a:spcAft>
                <a:spcPts val="0"/>
              </a:spcAft>
              <a:buSzPts val="3400"/>
              <a:buChar char="•"/>
            </a:pPr>
            <a:r>
              <a:rPr lang="en-US"/>
              <a:t>እባክዎን ይህንን በቤት ውስጥ እንዴት ሊጠቀሙት እንደሚችሉ ያጋሩ።</a:t>
            </a:r>
            <a:endParaRPr/>
          </a:p>
        </p:txBody>
      </p:sp>
      <p:sp>
        <p:nvSpPr>
          <p:cNvPr id="1595" name="Google Shape;1595;g2cb15b8df1e_0_10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100"/>
              <a:buNone/>
            </a:pPr>
            <a:r>
              <a:rPr lang="en-US"/>
              <a:t>ጥያቄዎ በክፍሉ ውስጥ ያለን ሌላ ሰው ይረዳል!</a:t>
            </a:r>
            <a:endParaRPr/>
          </a:p>
        </p:txBody>
      </p:sp>
      <p:pic>
        <p:nvPicPr>
          <p:cNvPr descr="A close up of a logo&#10;&#10;Description automatically generated" id="1596" name="Google Shape;1596;g2cb15b8df1e_0_109"/>
          <p:cNvPicPr preferRelativeResize="0"/>
          <p:nvPr>
            <p:ph idx="2" type="pic"/>
          </p:nvPr>
        </p:nvPicPr>
        <p:blipFill rotWithShape="1">
          <a:blip r:embed="rId3">
            <a:alphaModFix/>
          </a:blip>
          <a:srcRect b="0" l="6933" r="6933"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2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አስተያየት፣ እባክዎ</a:t>
            </a:r>
            <a:endParaRPr/>
          </a:p>
        </p:txBody>
      </p:sp>
      <p:pic>
        <p:nvPicPr>
          <p:cNvPr id="1602" name="Google Shape;1602;p24"/>
          <p:cNvPicPr preferRelativeResize="0"/>
          <p:nvPr>
            <p:ph idx="2" type="pic"/>
          </p:nvPr>
        </p:nvPicPr>
        <p:blipFill rotWithShape="1">
          <a:blip r:embed="rId3">
            <a:alphaModFix/>
          </a:blip>
          <a:srcRect b="-4522" l="274" r="274" t="-7982"/>
          <a:stretch/>
        </p:blipFill>
        <p:spPr>
          <a:xfrm>
            <a:off x="8953152" y="1444919"/>
            <a:ext cx="2916936" cy="2596896"/>
          </a:xfrm>
          <a:prstGeom prst="rect">
            <a:avLst/>
          </a:prstGeom>
          <a:noFill/>
          <a:ln>
            <a:noFill/>
          </a:ln>
        </p:spPr>
      </p:pic>
      <p:sp>
        <p:nvSpPr>
          <p:cNvPr id="1603" name="Google Shape;1603;p24"/>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የእርስዎ ግብአት የጋራ ጊዜያችንን ያሻሽልልናል!</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604" name="Google Shape;1604;p24"/>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4400"/>
              <a:t>ቆም ብለህ/ሽ ድምፆቹን ተመልከት/ች</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5"/>
          <p:cNvSpPr txBox="1"/>
          <p:nvPr>
            <p:ph idx="1" type="body"/>
          </p:nvPr>
        </p:nvSpPr>
        <p:spPr>
          <a:xfrm>
            <a:off x="1660583" y="1489802"/>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እንኩዋን ደህና መጡ</a:t>
            </a:r>
            <a:endParaRPr/>
          </a:p>
        </p:txBody>
      </p:sp>
      <p:sp>
        <p:nvSpPr>
          <p:cNvPr id="1458" name="Google Shape;1458;p5"/>
          <p:cNvSpPr txBox="1"/>
          <p:nvPr>
            <p:ph idx="3" type="body"/>
          </p:nvPr>
        </p:nvSpPr>
        <p:spPr>
          <a:xfrm>
            <a:off x="1660583" y="2653440"/>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የንባብ ጠቃሚ ምክር</a:t>
            </a:r>
            <a:endParaRPr/>
          </a:p>
        </p:txBody>
      </p:sp>
      <p:sp>
        <p:nvSpPr>
          <p:cNvPr id="1459" name="Google Shape;1459;p5"/>
          <p:cNvSpPr txBox="1"/>
          <p:nvPr>
            <p:ph idx="4" type="body"/>
          </p:nvPr>
        </p:nvSpPr>
        <p:spPr>
          <a:xfrm>
            <a:off x="1660583" y="381707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የልምምድ ጊዜ</a:t>
            </a:r>
            <a:endParaRPr/>
          </a:p>
        </p:txBody>
      </p:sp>
      <p:sp>
        <p:nvSpPr>
          <p:cNvPr id="1460" name="Google Shape;1460;p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አጀንዳ</a:t>
            </a:r>
            <a:endParaRPr/>
          </a:p>
        </p:txBody>
      </p:sp>
      <p:sp>
        <p:nvSpPr>
          <p:cNvPr id="1461" name="Google Shape;1461;p5"/>
          <p:cNvSpPr txBox="1"/>
          <p:nvPr>
            <p:ph idx="5" type="body"/>
          </p:nvPr>
        </p:nvSpPr>
        <p:spPr>
          <a:xfrm>
            <a:off x="1660583" y="4992079"/>
            <a:ext cx="3642601"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በጥልቀት ማሰብ እና ማስተካከል</a:t>
            </a:r>
            <a:endParaRPr/>
          </a:p>
        </p:txBody>
      </p:sp>
      <p:pic>
        <p:nvPicPr>
          <p:cNvPr id="1462" name="Google Shape;1462;p5"/>
          <p:cNvPicPr preferRelativeResize="0"/>
          <p:nvPr>
            <p:ph idx="6" type="body"/>
          </p:nvPr>
        </p:nvPicPr>
        <p:blipFill rotWithShape="1">
          <a:blip r:embed="rId3">
            <a:alphaModFix/>
          </a:blip>
          <a:srcRect b="0" l="0" r="0" t="0"/>
          <a:stretch/>
        </p:blipFill>
        <p:spPr>
          <a:xfrm>
            <a:off x="912540" y="1504823"/>
            <a:ext cx="573024" cy="908304"/>
          </a:xfrm>
          <a:prstGeom prst="rect">
            <a:avLst/>
          </a:prstGeom>
          <a:noFill/>
          <a:ln>
            <a:noFill/>
          </a:ln>
        </p:spPr>
      </p:pic>
      <p:pic>
        <p:nvPicPr>
          <p:cNvPr id="1463" name="Google Shape;1463;p5"/>
          <p:cNvPicPr preferRelativeResize="0"/>
          <p:nvPr>
            <p:ph idx="7" type="body"/>
          </p:nvPr>
        </p:nvPicPr>
        <p:blipFill rotWithShape="1">
          <a:blip r:embed="rId4">
            <a:alphaModFix/>
          </a:blip>
          <a:srcRect b="0" l="0" r="0" t="0"/>
          <a:stretch/>
        </p:blipFill>
        <p:spPr>
          <a:xfrm>
            <a:off x="693738" y="2821020"/>
            <a:ext cx="758825" cy="710260"/>
          </a:xfrm>
          <a:prstGeom prst="rect">
            <a:avLst/>
          </a:prstGeom>
          <a:noFill/>
          <a:ln>
            <a:noFill/>
          </a:ln>
        </p:spPr>
      </p:pic>
      <p:pic>
        <p:nvPicPr>
          <p:cNvPr id="1464" name="Google Shape;1464;p5"/>
          <p:cNvPicPr preferRelativeResize="0"/>
          <p:nvPr>
            <p:ph idx="8" type="body"/>
          </p:nvPr>
        </p:nvPicPr>
        <p:blipFill rotWithShape="1">
          <a:blip r:embed="rId5">
            <a:alphaModFix/>
          </a:blip>
          <a:srcRect b="0" l="0" r="0" t="0"/>
          <a:stretch/>
        </p:blipFill>
        <p:spPr>
          <a:xfrm>
            <a:off x="676611" y="3936650"/>
            <a:ext cx="793077" cy="714375"/>
          </a:xfrm>
          <a:prstGeom prst="rect">
            <a:avLst/>
          </a:prstGeom>
          <a:noFill/>
          <a:ln>
            <a:noFill/>
          </a:ln>
        </p:spPr>
      </p:pic>
      <p:pic>
        <p:nvPicPr>
          <p:cNvPr id="1465" name="Google Shape;1465;p5"/>
          <p:cNvPicPr preferRelativeResize="0"/>
          <p:nvPr>
            <p:ph idx="9" type="body"/>
          </p:nvPr>
        </p:nvPicPr>
        <p:blipFill rotWithShape="1">
          <a:blip r:embed="rId6">
            <a:alphaModFix/>
          </a:blip>
          <a:srcRect b="0" l="0" r="0" t="0"/>
          <a:stretch/>
        </p:blipFill>
        <p:spPr>
          <a:xfrm>
            <a:off x="743965" y="5088376"/>
            <a:ext cx="658368" cy="719328"/>
          </a:xfrm>
          <a:prstGeom prst="rect">
            <a:avLst/>
          </a:prstGeom>
          <a:noFill/>
          <a:ln>
            <a:noFill/>
          </a:ln>
        </p:spPr>
      </p:pic>
      <p:pic>
        <p:nvPicPr>
          <p:cNvPr descr="A group of people posing for the camera&#10;&#10;Description automatically generated" id="1466" name="Google Shape;1466;p5"/>
          <p:cNvPicPr preferRelativeResize="0"/>
          <p:nvPr>
            <p:ph idx="2" type="pic"/>
          </p:nvPr>
        </p:nvPicPr>
        <p:blipFill rotWithShape="1">
          <a:blip r:embed="rId7">
            <a:alphaModFix/>
          </a:blip>
          <a:srcRect b="61" l="0" r="0" t="65"/>
          <a:stretch/>
        </p:blipFill>
        <p:spPr>
          <a:xfrm>
            <a:off x="6236904" y="1677637"/>
            <a:ext cx="5394325" cy="4518025"/>
          </a:xfrm>
          <a:prstGeom prst="rect">
            <a:avLst/>
          </a:prstGeom>
          <a:noFill/>
          <a:ln cap="flat" cmpd="sng" w="19050">
            <a:solidFill>
              <a:srgbClr val="666666"/>
            </a:solidFill>
            <a:prstDash val="solid"/>
            <a:round/>
            <a:headEnd len="sm" w="sm" type="none"/>
            <a:tailEnd len="sm" w="sm" type="none"/>
          </a:ln>
        </p:spPr>
      </p:pic>
      <p:sp>
        <p:nvSpPr>
          <p:cNvPr id="1467" name="Google Shape;1467;p5"/>
          <p:cNvSpPr txBox="1"/>
          <p:nvPr/>
        </p:nvSpPr>
        <p:spPr>
          <a:xfrm>
            <a:off x="9739315" y="3521247"/>
            <a:ext cx="1523053" cy="1138773"/>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85D08"/>
                </a:solidFill>
                <a:latin typeface="Arial"/>
                <a:ea typeface="Arial"/>
                <a:cs typeface="Arial"/>
                <a:sym typeface="Arial"/>
              </a:rPr>
              <a:t>“ከባድ ቃላትን እንዴት ማያያዝ እንዳለብኝ </a:t>
            </a:r>
            <a:r>
              <a:rPr b="0" i="0" lang="en-US" sz="2000" u="none" cap="none" strike="noStrike">
                <a:solidFill>
                  <a:srgbClr val="F85D08"/>
                </a:solidFill>
                <a:latin typeface="Arial"/>
                <a:ea typeface="Arial"/>
                <a:cs typeface="Arial"/>
                <a:sym typeface="Arial"/>
              </a:rPr>
              <a:t>ተማርኩ</a:t>
            </a:r>
            <a:r>
              <a:rPr b="0" i="0" lang="en-US" sz="1800" u="none" cap="none" strike="noStrike">
                <a:solidFill>
                  <a:srgbClr val="F85D08"/>
                </a:solidFill>
                <a:latin typeface="Arial"/>
                <a:ea typeface="Arial"/>
                <a:cs typeface="Arial"/>
                <a:sym typeface="Arial"/>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6"/>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73" name="Google Shape;1473;p6"/>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74" name="Google Shape;1474;p6"/>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75" name="Google Shape;1475;p6"/>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76" name="Google Shape;1476;p6"/>
          <p:cNvSpPr txBox="1"/>
          <p:nvPr>
            <p:ph idx="5" type="body"/>
          </p:nvPr>
        </p:nvSpPr>
        <p:spPr>
          <a:xfrm>
            <a:off x="1044438" y="1502511"/>
            <a:ext cx="3435278"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መዘጋጀት።</a:t>
            </a:r>
            <a:endParaRPr/>
          </a:p>
        </p:txBody>
      </p:sp>
      <p:sp>
        <p:nvSpPr>
          <p:cNvPr id="1477" name="Google Shape;1477;p6"/>
          <p:cNvSpPr txBox="1"/>
          <p:nvPr>
            <p:ph idx="6" type="body"/>
          </p:nvPr>
        </p:nvSpPr>
        <p:spPr>
          <a:xfrm>
            <a:off x="1046485" y="2653440"/>
            <a:ext cx="3433231"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ተገኙ።</a:t>
            </a:r>
            <a:endParaRPr/>
          </a:p>
        </p:txBody>
      </p:sp>
      <p:sp>
        <p:nvSpPr>
          <p:cNvPr id="1478" name="Google Shape;1478;p6"/>
          <p:cNvSpPr txBox="1"/>
          <p:nvPr>
            <p:ph idx="7" type="body"/>
          </p:nvPr>
        </p:nvSpPr>
        <p:spPr>
          <a:xfrm>
            <a:off x="1042393" y="3804369"/>
            <a:ext cx="3435277"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ትሁት ሁኑ።</a:t>
            </a:r>
            <a:endParaRPr/>
          </a:p>
        </p:txBody>
      </p:sp>
      <p:sp>
        <p:nvSpPr>
          <p:cNvPr id="1479" name="Google Shape;1479;p6"/>
          <p:cNvSpPr txBox="1"/>
          <p:nvPr>
            <p:ph idx="8" type="body"/>
          </p:nvPr>
        </p:nvSpPr>
        <p:spPr>
          <a:xfrm>
            <a:off x="1042392" y="4959551"/>
            <a:ext cx="3435278"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ጥያቄ ይጠይቁ።</a:t>
            </a:r>
            <a:endParaRPr/>
          </a:p>
        </p:txBody>
      </p:sp>
      <p:sp>
        <p:nvSpPr>
          <p:cNvPr id="1480" name="Google Shape;1480;p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የአውደ ጥናት መመሪያዎች</a:t>
            </a:r>
            <a:endParaRPr/>
          </a:p>
        </p:txBody>
      </p:sp>
      <p:pic>
        <p:nvPicPr>
          <p:cNvPr descr="Icon&#10;&#10;Description automatically generated" id="1481" name="Google Shape;1481;p6"/>
          <p:cNvPicPr preferRelativeResize="0"/>
          <p:nvPr/>
        </p:nvPicPr>
        <p:blipFill rotWithShape="1">
          <a:blip r:embed="rId3">
            <a:alphaModFix/>
          </a:blip>
          <a:srcRect b="0" l="0" r="0" t="0"/>
          <a:stretch/>
        </p:blipFill>
        <p:spPr>
          <a:xfrm>
            <a:off x="423891" y="1714072"/>
            <a:ext cx="585197" cy="831415"/>
          </a:xfrm>
          <a:prstGeom prst="rect">
            <a:avLst/>
          </a:prstGeom>
          <a:noFill/>
          <a:ln>
            <a:noFill/>
          </a:ln>
        </p:spPr>
      </p:pic>
      <p:pic>
        <p:nvPicPr>
          <p:cNvPr descr="Icon&#10;&#10;Description automatically generated" id="1482" name="Google Shape;1482;p6"/>
          <p:cNvPicPr preferRelativeResize="0"/>
          <p:nvPr/>
        </p:nvPicPr>
        <p:blipFill rotWithShape="1">
          <a:blip r:embed="rId4">
            <a:alphaModFix/>
          </a:blip>
          <a:srcRect b="0" l="0" r="0" t="0"/>
          <a:stretch/>
        </p:blipFill>
        <p:spPr>
          <a:xfrm>
            <a:off x="350915" y="5188440"/>
            <a:ext cx="585197" cy="585197"/>
          </a:xfrm>
          <a:prstGeom prst="rect">
            <a:avLst/>
          </a:prstGeom>
          <a:noFill/>
          <a:ln>
            <a:noFill/>
          </a:ln>
        </p:spPr>
      </p:pic>
      <p:pic>
        <p:nvPicPr>
          <p:cNvPr descr="Icon&#10;&#10;Description automatically generated" id="1483" name="Google Shape;1483;p6"/>
          <p:cNvPicPr preferRelativeResize="0"/>
          <p:nvPr/>
        </p:nvPicPr>
        <p:blipFill rotWithShape="1">
          <a:blip r:embed="rId5">
            <a:alphaModFix/>
          </a:blip>
          <a:srcRect b="0" l="0" r="0" t="0"/>
          <a:stretch/>
        </p:blipFill>
        <p:spPr>
          <a:xfrm>
            <a:off x="350915" y="4116743"/>
            <a:ext cx="585197" cy="418227"/>
          </a:xfrm>
          <a:prstGeom prst="rect">
            <a:avLst/>
          </a:prstGeom>
          <a:noFill/>
          <a:ln>
            <a:noFill/>
          </a:ln>
        </p:spPr>
      </p:pic>
      <p:pic>
        <p:nvPicPr>
          <p:cNvPr descr="Icon&#10;&#10;Description automatically generated" id="1484" name="Google Shape;1484;p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1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None/>
            </a:pPr>
            <a:r>
              <a:rPr lang="en-US" sz="4000">
                <a:solidFill>
                  <a:srgbClr val="006FB6"/>
                </a:solidFill>
              </a:rPr>
              <a:t>ቆም ብለህ/ሽ ድምፆቹን ተመልከት/ች</a:t>
            </a:r>
            <a:endParaRPr sz="4000"/>
          </a:p>
        </p:txBody>
      </p:sp>
      <p:sp>
        <p:nvSpPr>
          <p:cNvPr id="1490" name="Google Shape;1490;p11"/>
          <p:cNvSpPr txBox="1"/>
          <p:nvPr>
            <p:ph idx="1" type="body"/>
          </p:nvPr>
        </p:nvSpPr>
        <p:spPr>
          <a:xfrm>
            <a:off x="9197803" y="4748864"/>
            <a:ext cx="2547394" cy="1643486"/>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የአዕምሮ/ሰውነት ግንኙነት ለንባብ በጣም አስፈላጊ ነው።</a:t>
            </a:r>
            <a:endParaRPr sz="2600">
              <a:solidFill>
                <a:srgbClr val="006FB6"/>
              </a:solidFill>
            </a:endParaRPr>
          </a:p>
        </p:txBody>
      </p:sp>
      <p:pic>
        <p:nvPicPr>
          <p:cNvPr id="1491" name="Google Shape;1491;p11"/>
          <p:cNvPicPr preferRelativeResize="0"/>
          <p:nvPr>
            <p:ph idx="2" type="pic"/>
          </p:nvPr>
        </p:nvPicPr>
        <p:blipFill rotWithShape="1">
          <a:blip r:embed="rId3">
            <a:alphaModFix/>
          </a:blip>
          <a:srcRect b="0" l="0" r="0" t="0"/>
          <a:stretch/>
        </p:blipFill>
        <p:spPr>
          <a:xfrm>
            <a:off x="9282749" y="1129180"/>
            <a:ext cx="2377500" cy="3482008"/>
          </a:xfrm>
          <a:prstGeom prst="rect">
            <a:avLst/>
          </a:prstGeom>
          <a:noFill/>
          <a:ln>
            <a:noFill/>
          </a:ln>
        </p:spPr>
      </p:pic>
      <p:sp>
        <p:nvSpPr>
          <p:cNvPr id="1492" name="Google Shape;1492;p1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93" name="Google Shape;1493;p1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94" name="Google Shape;1494;p1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አሳሳች ቃል ምረጥ/ጭ።</a:t>
            </a:r>
            <a:endParaRPr/>
          </a:p>
        </p:txBody>
      </p:sp>
      <p:sp>
        <p:nvSpPr>
          <p:cNvPr id="1495" name="Google Shape;1495;p1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አፍህ/ሽ እያንዳንዱን ድምፅ ሲፈጥር ተመልከት/ች።</a:t>
            </a:r>
            <a:endParaRPr/>
          </a:p>
        </p:txBody>
      </p:sp>
      <p:sp>
        <p:nvSpPr>
          <p:cNvPr id="1496" name="Google Shape;1496;p1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ቃሉን አጣምሩ።</a:t>
            </a:r>
            <a:endParaRPr/>
          </a:p>
        </p:txBody>
      </p:sp>
      <p:sp>
        <p:nvSpPr>
          <p:cNvPr id="1497" name="Google Shape;1497;p11"/>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t/>
            </a:r>
            <a:endParaRPr/>
          </a:p>
        </p:txBody>
      </p:sp>
      <p:sp>
        <p:nvSpPr>
          <p:cNvPr id="1498" name="Google Shape;1498;p1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2" name="Shape 1502"/>
        <p:cNvGrpSpPr/>
        <p:nvPr/>
      </p:nvGrpSpPr>
      <p:grpSpPr>
        <a:xfrm>
          <a:off x="0" y="0"/>
          <a:ext cx="0" cy="0"/>
          <a:chOff x="0" y="0"/>
          <a:chExt cx="0" cy="0"/>
        </a:xfrm>
      </p:grpSpPr>
      <p:sp>
        <p:nvSpPr>
          <p:cNvPr id="1503" name="Google Shape;1503;p12"/>
          <p:cNvSpPr txBox="1"/>
          <p:nvPr>
            <p:ph idx="1" type="body"/>
          </p:nvPr>
        </p:nvSpPr>
        <p:spPr>
          <a:xfrm>
            <a:off x="4588050" y="1489799"/>
            <a:ext cx="7205400" cy="14781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1200"/>
              </a:spcBef>
              <a:spcAft>
                <a:spcPts val="1200"/>
              </a:spcAft>
              <a:buSzPts val="1100"/>
              <a:buNone/>
            </a:pPr>
            <a:r>
              <a:rPr lang="en-US" sz="2000"/>
              <a:t>ረጅም አናባቢ ድምፆችን የምንጠቀመው ራሱ የአናባቢውን (ኤ፣ኢ፣አይ፣ኦ፣ዩ) ስም ስንናገር ነው። ይሄ ብዙውን ጊዜ የሚሆነው የቃሉ የመጨረሻ ፊደል “ኢ” ሲሆን ነው፤ ልክ እንደ ሌክ፣ ሲን፣ ካይት፣ ሮድ፣ ኪውት፣ ሂውጅ ያሉ ቃላት</a:t>
            </a:r>
            <a:endParaRPr sz="2000"/>
          </a:p>
        </p:txBody>
      </p:sp>
      <p:sp>
        <p:nvSpPr>
          <p:cNvPr id="1504" name="Google Shape;1504;p12"/>
          <p:cNvSpPr txBox="1"/>
          <p:nvPr>
            <p:ph idx="3" type="body"/>
          </p:nvPr>
        </p:nvSpPr>
        <p:spPr>
          <a:xfrm>
            <a:off x="4588050" y="3286925"/>
            <a:ext cx="7205400" cy="14130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SzPts val="1100"/>
              <a:buNone/>
            </a:pPr>
            <a:r>
              <a:rPr lang="en-US" sz="2000"/>
              <a:t>አጭር አናባቢ ድምፆች ለእያንዳንዱ አናባቢ (ኤ፣ኢ፣አይ፣ኦ፣ዩ) ይለያል እና ፈጠን ያሉ ወይም “የሚቆረጡ” ናቸው። ይሄ የሚፈጠረው የቃሉ መቸረሻ ተነባቢ ፊደል ሲሆን ነው፤ ልክ እንደ ካት፣ ዌል፣ ኮት፣ ከት፣ ፓስ፣ ከፍ ያሉ ቃላት</a:t>
            </a:r>
            <a:endParaRPr sz="2000"/>
          </a:p>
        </p:txBody>
      </p:sp>
      <p:sp>
        <p:nvSpPr>
          <p:cNvPr id="1505" name="Google Shape;1505;p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SzPts val="1100"/>
              <a:buNone/>
            </a:pPr>
            <a:r>
              <a:rPr lang="en-US" sz="2000"/>
              <a:t>የአጭር እና ረጅም አናባቢ አወቃቀሮች እና አፃፃፋቸው ከቀላ ወደ ከበድ ያለ የፊደል ድምፅ አፃፃፍ ህጎች ያድጋል፣ ይሄም ቃላቱ ሲረዝሙ (ብዙ ድምፀቶች ሲኖሩት) እና የበለጠ የተወሳሰበ ሲሆን ነው።</a:t>
            </a:r>
            <a:endParaRPr sz="2000"/>
          </a:p>
        </p:txBody>
      </p:sp>
      <p:sp>
        <p:nvSpPr>
          <p:cNvPr id="1506" name="Google Shape;1506;p1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ረጅም አናባቢ ድምፆች</a:t>
            </a:r>
            <a:endParaRPr b="1"/>
          </a:p>
        </p:txBody>
      </p:sp>
      <p:sp>
        <p:nvSpPr>
          <p:cNvPr id="1507" name="Google Shape;1507;p1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አጭር አናባቢ ድምፆች</a:t>
            </a:r>
            <a:endParaRPr/>
          </a:p>
        </p:txBody>
      </p:sp>
      <p:sp>
        <p:nvSpPr>
          <p:cNvPr id="1508" name="Google Shape;1508;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የስነ-ፅሁፍ ስያሜዎችን አረጋግጡ</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sz="4000"/>
              <a:t>አስቸጋሪ ቃል ጋር ቆም በሉ</a:t>
            </a:r>
            <a:endParaRPr sz="4000"/>
          </a:p>
        </p:txBody>
      </p:sp>
      <p:sp>
        <p:nvSpPr>
          <p:cNvPr id="1514" name="Google Shape;1514;p13"/>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2800"/>
              <a:buNone/>
            </a:pPr>
            <a:r>
              <a:rPr lang="en-US"/>
              <a:t>ጠቃሚ ምክሮች እና ብልሃቶች</a:t>
            </a:r>
            <a:endParaRPr>
              <a:latin typeface="Calibri"/>
              <a:ea typeface="Calibri"/>
              <a:cs typeface="Calibri"/>
              <a:sym typeface="Calibri"/>
            </a:endParaRPr>
          </a:p>
        </p:txBody>
      </p:sp>
      <p:sp>
        <p:nvSpPr>
          <p:cNvPr id="1515" name="Google Shape;1515;p13"/>
          <p:cNvSpPr txBox="1"/>
          <p:nvPr>
            <p:ph idx="2" type="body"/>
          </p:nvPr>
        </p:nvSpPr>
        <p:spPr>
          <a:xfrm>
            <a:off x="138544" y="1413163"/>
            <a:ext cx="3200400" cy="19160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solidFill>
                  <a:srgbClr val="006FB6"/>
                </a:solidFill>
                <a:latin typeface="Calibri"/>
                <a:ea typeface="Calibri"/>
                <a:cs typeface="Calibri"/>
                <a:sym typeface="Calibri"/>
              </a:rPr>
              <a:t>የምትመርጡት ቃል:</a:t>
            </a:r>
            <a:endParaRPr>
              <a:solidFill>
                <a:srgbClr val="006FB6"/>
              </a:solidFill>
              <a:latin typeface="Calibri"/>
              <a:ea typeface="Calibri"/>
              <a:cs typeface="Calibri"/>
              <a:sym typeface="Calibri"/>
            </a:endParaRPr>
          </a:p>
          <a:p>
            <a:pPr indent="-571500" lvl="0" marL="571500" rtl="0" algn="l">
              <a:lnSpc>
                <a:spcPct val="100000"/>
              </a:lnSpc>
              <a:spcBef>
                <a:spcPts val="0"/>
              </a:spcBef>
              <a:spcAft>
                <a:spcPts val="0"/>
              </a:spcAft>
              <a:buClr>
                <a:srgbClr val="006FB6"/>
              </a:buClr>
              <a:buSzPts val="3200"/>
              <a:buFont typeface="Calibri"/>
              <a:buChar char="•"/>
            </a:pPr>
            <a:r>
              <a:rPr lang="en-US">
                <a:solidFill>
                  <a:srgbClr val="006FB6"/>
                </a:solidFill>
                <a:latin typeface="Calibri"/>
                <a:ea typeface="Calibri"/>
                <a:cs typeface="Calibri"/>
                <a:sym typeface="Calibri"/>
              </a:rPr>
              <a:t>የተሳሳተ ድምፅ በመጠቀም ልጅዎ የሚያነበው/የምታነበው።</a:t>
            </a:r>
            <a:endParaRPr>
              <a:latin typeface="Calibri"/>
              <a:ea typeface="Calibri"/>
              <a:cs typeface="Calibri"/>
              <a:sym typeface="Calibri"/>
            </a:endParaRPr>
          </a:p>
          <a:p>
            <a:pPr indent="-571500" lvl="0" marL="571500" rtl="0" algn="l">
              <a:lnSpc>
                <a:spcPct val="100000"/>
              </a:lnSpc>
              <a:spcBef>
                <a:spcPts val="0"/>
              </a:spcBef>
              <a:spcAft>
                <a:spcPts val="0"/>
              </a:spcAft>
              <a:buClr>
                <a:srgbClr val="006FB6"/>
              </a:buClr>
              <a:buSzPts val="3200"/>
              <a:buFont typeface="Calibri"/>
              <a:buChar char="•"/>
            </a:pPr>
            <a:r>
              <a:rPr lang="en-US">
                <a:solidFill>
                  <a:srgbClr val="006FB6"/>
                </a:solidFill>
                <a:latin typeface="Calibri"/>
                <a:ea typeface="Calibri"/>
                <a:cs typeface="Calibri"/>
                <a:sym typeface="Calibri"/>
              </a:rPr>
              <a:t>ልጅዎ በድጋሚ የሚገጥመው/ማት።</a:t>
            </a:r>
            <a:endParaRPr>
              <a:solidFill>
                <a:srgbClr val="006FB6"/>
              </a:solidFill>
              <a:latin typeface="Calibri"/>
              <a:ea typeface="Calibri"/>
              <a:cs typeface="Calibri"/>
              <a:sym typeface="Calibri"/>
            </a:endParaRPr>
          </a:p>
          <a:p>
            <a:pPr indent="-571500" lvl="0" marL="571500" rtl="0" algn="l">
              <a:lnSpc>
                <a:spcPct val="100000"/>
              </a:lnSpc>
              <a:spcBef>
                <a:spcPts val="0"/>
              </a:spcBef>
              <a:spcAft>
                <a:spcPts val="0"/>
              </a:spcAft>
              <a:buClr>
                <a:srgbClr val="006FB6"/>
              </a:buClr>
              <a:buSzPts val="3200"/>
              <a:buFont typeface="Calibri"/>
              <a:buChar char="•"/>
            </a:pPr>
            <a:r>
              <a:rPr lang="en-US">
                <a:solidFill>
                  <a:srgbClr val="006FB6"/>
                </a:solidFill>
                <a:latin typeface="Calibri"/>
                <a:ea typeface="Calibri"/>
                <a:cs typeface="Calibri"/>
                <a:sym typeface="Calibri"/>
              </a:rPr>
              <a:t>ከፊደላቱ የሚመሳሰል ብዙ ድምፆች ያሉት። </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516" name="Google Shape;1516;p13"/>
          <p:cNvSpPr txBox="1"/>
          <p:nvPr>
            <p:ph idx="4" type="body"/>
          </p:nvPr>
        </p:nvSpPr>
        <p:spPr>
          <a:xfrm rot="-2153668">
            <a:off x="3610670" y="2395818"/>
            <a:ext cx="2809186" cy="1408948"/>
          </a:xfrm>
          <a:prstGeom prst="rect">
            <a:avLst/>
          </a:prstGeom>
          <a:noFill/>
          <a:ln>
            <a:noFill/>
          </a:ln>
        </p:spPr>
        <p:txBody>
          <a:bodyPr anchorCtr="0" anchor="t" bIns="45700" lIns="91425" spcFirstLastPara="1" rIns="91425" wrap="square" tIns="45700">
            <a:noAutofit/>
          </a:bodyPr>
          <a:lstStyle/>
          <a:p>
            <a:pPr indent="-11111" lvl="0" marL="239711" marR="0" rtl="0" algn="l">
              <a:lnSpc>
                <a:spcPct val="90000"/>
              </a:lnSpc>
              <a:spcBef>
                <a:spcPts val="1000"/>
              </a:spcBef>
              <a:spcAft>
                <a:spcPts val="0"/>
              </a:spcAft>
              <a:buClr>
                <a:srgbClr val="0771BA"/>
              </a:buClr>
              <a:buSzPts val="2800"/>
              <a:buFont typeface="Arial"/>
              <a:buNone/>
            </a:pPr>
            <a:r>
              <a:rPr b="1" lang="en-US">
                <a:latin typeface="Calibri"/>
                <a:ea typeface="Calibri"/>
                <a:cs typeface="Calibri"/>
                <a:sym typeface="Calibri"/>
              </a:rPr>
              <a:t>አዋቂ: </a:t>
            </a:r>
            <a:r>
              <a:rPr lang="en-US">
                <a:solidFill>
                  <a:srgbClr val="006FB6"/>
                </a:solidFill>
                <a:latin typeface="Calibri"/>
                <a:ea typeface="Calibri"/>
                <a:cs typeface="Calibri"/>
                <a:sym typeface="Calibri"/>
              </a:rPr>
              <a:t>እህ… እዚህ ጋር አሳሳች ቃል አለ።</a:t>
            </a:r>
            <a:endParaRPr>
              <a:latin typeface="Calibri"/>
              <a:ea typeface="Calibri"/>
              <a:cs typeface="Calibri"/>
              <a:sym typeface="Calibri"/>
            </a:endParaRPr>
          </a:p>
          <a:p>
            <a:pPr indent="-11111" lvl="0" marL="239711"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517" name="Google Shape;1517;p13"/>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p>
            <a:pPr indent="-11112" lvl="0" marL="239712" marR="0" rtl="0" algn="l">
              <a:lnSpc>
                <a:spcPct val="90000"/>
              </a:lnSpc>
              <a:spcBef>
                <a:spcPts val="1000"/>
              </a:spcBef>
              <a:spcAft>
                <a:spcPts val="0"/>
              </a:spcAft>
              <a:buClr>
                <a:srgbClr val="0771BA"/>
              </a:buClr>
              <a:buSzPts val="2800"/>
              <a:buFont typeface="Arial"/>
              <a:buNone/>
            </a:pPr>
            <a:r>
              <a:rPr b="1" lang="en-US">
                <a:solidFill>
                  <a:srgbClr val="006FB6"/>
                </a:solidFill>
                <a:latin typeface="Calibri"/>
                <a:ea typeface="Calibri"/>
                <a:cs typeface="Calibri"/>
                <a:sym typeface="Calibri"/>
              </a:rPr>
              <a:t>ቃል= </a:t>
            </a:r>
            <a:r>
              <a:rPr b="1" lang="en-US">
                <a:solidFill>
                  <a:srgbClr val="006FB6"/>
                </a:solidFill>
              </a:rPr>
              <a:t>complex</a:t>
            </a:r>
            <a:endParaRPr/>
          </a:p>
          <a:p>
            <a:pPr indent="-11111" lvl="0" marL="239711" marR="0" rtl="0" algn="l">
              <a:lnSpc>
                <a:spcPct val="90000"/>
              </a:lnSpc>
              <a:spcBef>
                <a:spcPts val="1000"/>
              </a:spcBef>
              <a:spcAft>
                <a:spcPts val="0"/>
              </a:spcAft>
              <a:buClr>
                <a:srgbClr val="0771BA"/>
              </a:buClr>
              <a:buSzPts val="2800"/>
              <a:buFont typeface="Arial"/>
              <a:buNone/>
            </a:pPr>
            <a:r>
              <a:rPr b="1" lang="en-US">
                <a:solidFill>
                  <a:srgbClr val="006FB6"/>
                </a:solidFill>
              </a:rPr>
              <a:t>Child: </a:t>
            </a:r>
            <a:r>
              <a:rPr lang="en-US">
                <a:solidFill>
                  <a:srgbClr val="006FB6"/>
                </a:solidFill>
              </a:rPr>
              <a:t>C…oom…b..</a:t>
            </a:r>
            <a:r>
              <a:rPr lang="en-US">
                <a:solidFill>
                  <a:srgbClr val="006FB6"/>
                </a:solidFill>
                <a:latin typeface="Calibri"/>
                <a:ea typeface="Calibri"/>
                <a:cs typeface="Calibri"/>
                <a:sym typeface="Calibri"/>
              </a:rPr>
              <a:t> </a:t>
            </a:r>
            <a:endParaRPr>
              <a:latin typeface="Calibri"/>
              <a:ea typeface="Calibri"/>
              <a:cs typeface="Calibri"/>
              <a:sym typeface="Calibri"/>
            </a:endParaRPr>
          </a:p>
          <a:p>
            <a:pPr indent="-11111" lvl="0" marL="239711"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4"/>
          <p:cNvSpPr txBox="1"/>
          <p:nvPr>
            <p:ph type="title"/>
          </p:nvPr>
        </p:nvSpPr>
        <p:spPr>
          <a:xfrm>
            <a:off x="3478712" y="0"/>
            <a:ext cx="5855715" cy="1577400"/>
          </a:xfrm>
          <a:prstGeom prst="rect">
            <a:avLst/>
          </a:prstGeom>
          <a:noFill/>
          <a:ln>
            <a:noFill/>
          </a:ln>
        </p:spPr>
        <p:txBody>
          <a:bodyPr anchorCtr="0" anchor="ctr" bIns="45700" lIns="274300" spcFirstLastPara="1" rIns="91425" wrap="square" tIns="45700">
            <a:normAutofit fontScale="90000"/>
          </a:bodyPr>
          <a:lstStyle/>
          <a:p>
            <a:pPr indent="0" lvl="0" marL="0" rtl="0" algn="l">
              <a:lnSpc>
                <a:spcPct val="90000"/>
              </a:lnSpc>
              <a:spcBef>
                <a:spcPts val="0"/>
              </a:spcBef>
              <a:spcAft>
                <a:spcPts val="0"/>
              </a:spcAft>
              <a:buClr>
                <a:srgbClr val="0771BA"/>
              </a:buClr>
              <a:buSzPct val="47619"/>
              <a:buNone/>
            </a:pPr>
            <a:r>
              <a:rPr lang="en-US"/>
              <a:t>አፍህ/ሽ እያንዳንዱን ድምፅ ሲፈጥር ተመልከት/ች</a:t>
            </a:r>
            <a:endParaRPr/>
          </a:p>
        </p:txBody>
      </p:sp>
      <p:sp>
        <p:nvSpPr>
          <p:cNvPr id="1523" name="Google Shape;1523;p14"/>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SzPts val="2800"/>
              <a:buNone/>
            </a:pPr>
            <a:r>
              <a:rPr lang="en-US">
                <a:solidFill>
                  <a:srgbClr val="006FB6"/>
                </a:solidFill>
                <a:latin typeface="Calibri"/>
                <a:ea typeface="Calibri"/>
                <a:cs typeface="Calibri"/>
                <a:sym typeface="Calibri"/>
              </a:rPr>
              <a:t>እነዚህ ድምፆች እንዴት ይለያሉ እና ይለያያሉ?</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524" name="Google Shape;1524;p14"/>
          <p:cNvSpPr txBox="1"/>
          <p:nvPr>
            <p:ph idx="2" type="body"/>
          </p:nvPr>
        </p:nvSpPr>
        <p:spPr>
          <a:xfrm>
            <a:off x="7434148" y="1804759"/>
            <a:ext cx="4500300" cy="41544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US" sz="4400">
                <a:latin typeface="Calibri"/>
                <a:ea typeface="Calibri"/>
                <a:cs typeface="Calibri"/>
                <a:sym typeface="Calibri"/>
              </a:rPr>
              <a:t>A E I O U</a:t>
            </a:r>
            <a:endParaRPr>
              <a:latin typeface="Calibri"/>
              <a:ea typeface="Calibri"/>
              <a:cs typeface="Calibri"/>
              <a:sym typeface="Calibri"/>
            </a:endParaRPr>
          </a:p>
          <a:p>
            <a:pPr indent="0" lvl="0" marL="50800" rtl="0" algn="ctr">
              <a:lnSpc>
                <a:spcPct val="90000"/>
              </a:lnSpc>
              <a:spcBef>
                <a:spcPts val="1000"/>
              </a:spcBef>
              <a:spcAft>
                <a:spcPts val="0"/>
              </a:spcAft>
              <a:buSzPts val="2800"/>
              <a:buNone/>
            </a:pPr>
            <a:r>
              <a:t/>
            </a:r>
            <a:endParaRPr b="1" sz="3200">
              <a:latin typeface="Calibri"/>
              <a:ea typeface="Calibri"/>
              <a:cs typeface="Calibri"/>
              <a:sym typeface="Calibri"/>
            </a:endParaRPr>
          </a:p>
          <a:p>
            <a:pPr indent="0" lvl="0" marL="50800" rtl="0" algn="ctr">
              <a:lnSpc>
                <a:spcPct val="90000"/>
              </a:lnSpc>
              <a:spcBef>
                <a:spcPts val="1000"/>
              </a:spcBef>
              <a:spcAft>
                <a:spcPts val="0"/>
              </a:spcAft>
              <a:buSzPts val="2800"/>
              <a:buNone/>
            </a:pPr>
            <a:r>
              <a:rPr b="1" lang="en-US" sz="4400">
                <a:latin typeface="Calibri"/>
                <a:ea typeface="Calibri"/>
                <a:cs typeface="Calibri"/>
                <a:sym typeface="Calibri"/>
              </a:rPr>
              <a:t>G/J</a:t>
            </a:r>
            <a:endParaRPr>
              <a:latin typeface="Calibri"/>
              <a:ea typeface="Calibri"/>
              <a:cs typeface="Calibri"/>
              <a:sym typeface="Calibri"/>
            </a:endParaRPr>
          </a:p>
          <a:p>
            <a:pPr indent="0" lvl="0" marL="50800" rtl="0" algn="ctr">
              <a:lnSpc>
                <a:spcPct val="90000"/>
              </a:lnSpc>
              <a:spcBef>
                <a:spcPts val="1000"/>
              </a:spcBef>
              <a:spcAft>
                <a:spcPts val="0"/>
              </a:spcAft>
              <a:buSzPts val="2800"/>
              <a:buNone/>
            </a:pPr>
            <a:r>
              <a:rPr b="1" lang="en-US" sz="4400">
                <a:latin typeface="Calibri"/>
                <a:ea typeface="Calibri"/>
                <a:cs typeface="Calibri"/>
                <a:sym typeface="Calibri"/>
              </a:rPr>
              <a:t>T/K</a:t>
            </a:r>
            <a:endParaRPr>
              <a:latin typeface="Calibri"/>
              <a:ea typeface="Calibri"/>
              <a:cs typeface="Calibri"/>
              <a:sym typeface="Calibri"/>
            </a:endParaRPr>
          </a:p>
          <a:p>
            <a:pPr indent="0" lvl="0" marL="50800" rtl="0" algn="ctr">
              <a:lnSpc>
                <a:spcPct val="90000"/>
              </a:lnSpc>
              <a:spcBef>
                <a:spcPts val="1000"/>
              </a:spcBef>
              <a:spcAft>
                <a:spcPts val="0"/>
              </a:spcAft>
              <a:buSzPts val="2800"/>
              <a:buNone/>
            </a:pPr>
            <a:r>
              <a:rPr b="1" lang="en-US" sz="4400">
                <a:latin typeface="Calibri"/>
                <a:ea typeface="Calibri"/>
                <a:cs typeface="Calibri"/>
                <a:sym typeface="Calibri"/>
              </a:rPr>
              <a:t>P/B</a:t>
            </a:r>
            <a:endParaRPr>
              <a:latin typeface="Calibri"/>
              <a:ea typeface="Calibri"/>
              <a:cs typeface="Calibri"/>
              <a:sym typeface="Calibri"/>
            </a:endParaRPr>
          </a:p>
          <a:p>
            <a:pPr indent="0" lvl="0" marL="50800" rtl="0" algn="ctr">
              <a:lnSpc>
                <a:spcPct val="90000"/>
              </a:lnSpc>
              <a:spcBef>
                <a:spcPts val="1000"/>
              </a:spcBef>
              <a:spcAft>
                <a:spcPts val="0"/>
              </a:spcAft>
              <a:buSzPts val="2800"/>
              <a:buNone/>
            </a:pPr>
            <a:r>
              <a:rPr b="1" lang="en-US" sz="4400">
                <a:latin typeface="Calibri"/>
                <a:ea typeface="Calibri"/>
                <a:cs typeface="Calibri"/>
                <a:sym typeface="Calibri"/>
              </a:rPr>
              <a:t>F/V</a:t>
            </a:r>
            <a:endParaRPr>
              <a:latin typeface="Calibri"/>
              <a:ea typeface="Calibri"/>
              <a:cs typeface="Calibri"/>
              <a:sym typeface="Calibri"/>
            </a:endParaRPr>
          </a:p>
        </p:txBody>
      </p:sp>
      <p:pic>
        <p:nvPicPr>
          <p:cNvPr descr="A close up of a logo&#10;&#10;Description automatically generated" id="1525" name="Google Shape;1525;p14"/>
          <p:cNvPicPr preferRelativeResize="0"/>
          <p:nvPr>
            <p:ph idx="3" type="pic"/>
          </p:nvPr>
        </p:nvPicPr>
        <p:blipFill rotWithShape="1">
          <a:blip r:embed="rId3">
            <a:alphaModFix/>
          </a:blip>
          <a:srcRect b="0" l="7161" r="7169" t="0"/>
          <a:stretch/>
        </p:blipFill>
        <p:spPr>
          <a:xfrm>
            <a:off x="457146" y="1057339"/>
            <a:ext cx="2514600" cy="2935224"/>
          </a:xfrm>
          <a:prstGeom prst="rect">
            <a:avLst/>
          </a:prstGeom>
          <a:noFill/>
          <a:ln>
            <a:noFill/>
          </a:ln>
        </p:spPr>
      </p:pic>
      <p:sp>
        <p:nvSpPr>
          <p:cNvPr id="1526" name="Google Shape;1526;p14"/>
          <p:cNvSpPr txBox="1"/>
          <p:nvPr>
            <p:ph idx="4" type="body"/>
          </p:nvPr>
        </p:nvSpPr>
        <p:spPr>
          <a:xfrm>
            <a:off x="3687799" y="1818827"/>
            <a:ext cx="3790374" cy="4154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06FB6"/>
              </a:buClr>
              <a:buSzPts val="2800"/>
              <a:buFont typeface="Calibri"/>
              <a:buChar char="•"/>
            </a:pPr>
            <a:r>
              <a:rPr lang="en-US" sz="3600">
                <a:latin typeface="Calibri"/>
                <a:ea typeface="Calibri"/>
                <a:cs typeface="Calibri"/>
                <a:sym typeface="Calibri"/>
              </a:rPr>
              <a:t>አጭር አናባቢዎች</a:t>
            </a:r>
            <a:endParaRPr>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sz="3600">
                <a:latin typeface="Calibri"/>
                <a:ea typeface="Calibri"/>
                <a:cs typeface="Calibri"/>
                <a:sym typeface="Calibri"/>
              </a:rPr>
              <a:t>ረጅም አናባቢዎች </a:t>
            </a:r>
            <a:endParaRPr>
              <a:latin typeface="Calibri"/>
              <a:ea typeface="Calibri"/>
              <a:cs typeface="Calibri"/>
              <a:sym typeface="Calibri"/>
            </a:endParaRPr>
          </a:p>
          <a:p>
            <a:pPr indent="0" lvl="0" marL="50800" rtl="0" algn="l">
              <a:lnSpc>
                <a:spcPct val="90000"/>
              </a:lnSpc>
              <a:spcBef>
                <a:spcPts val="1000"/>
              </a:spcBef>
              <a:spcAft>
                <a:spcPts val="0"/>
              </a:spcAft>
              <a:buSzPts val="2800"/>
              <a:buNone/>
            </a:pPr>
            <a:r>
              <a:t/>
            </a:r>
            <a:endParaRPr sz="3600">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sz="3600">
                <a:latin typeface="Calibri"/>
                <a:ea typeface="Calibri"/>
                <a:cs typeface="Calibri"/>
                <a:sym typeface="Calibri"/>
              </a:rPr>
              <a:t>በአብዛኛው የሚያሳስቱ ድምፆች</a:t>
            </a:r>
            <a:endParaRPr>
              <a:latin typeface="Calibri"/>
              <a:ea typeface="Calibri"/>
              <a:cs typeface="Calibri"/>
              <a:sym typeface="Calibri"/>
            </a:endParaRPr>
          </a:p>
        </p:txBody>
      </p:sp>
      <p:sp>
        <p:nvSpPr>
          <p:cNvPr id="1527" name="Google Shape;1527;p14"/>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p>
            <a:pPr indent="0" lvl="0" marL="50800" marR="0" rtl="0" algn="l">
              <a:lnSpc>
                <a:spcPct val="90000"/>
              </a:lnSpc>
              <a:spcBef>
                <a:spcPts val="1000"/>
              </a:spcBef>
              <a:spcAft>
                <a:spcPts val="0"/>
              </a:spcAft>
              <a:buClr>
                <a:srgbClr val="0771BA"/>
              </a:buClr>
              <a:buSzPts val="2800"/>
              <a:buFont typeface="Arial"/>
              <a:buNone/>
            </a:pPr>
            <a:r>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p1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1800"/>
              <a:buNone/>
            </a:pPr>
            <a:r>
              <a:rPr lang="en-US" sz="4400"/>
              <a:t>አፍህን/ሽን በማየት ተለማመድ/ጅ</a:t>
            </a:r>
            <a:endParaRPr sz="4400"/>
          </a:p>
        </p:txBody>
      </p:sp>
      <p:sp>
        <p:nvSpPr>
          <p:cNvPr id="1533" name="Google Shape;1533;p15"/>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Shop/ship</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Check/coat</a:t>
            </a:r>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Volley/folly</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Peck/book</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Jig/gig</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Lean/let</a:t>
            </a:r>
            <a:endParaRPr>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rPr lang="en-US">
                <a:latin typeface="Calibri"/>
                <a:ea typeface="Calibri"/>
                <a:cs typeface="Calibri"/>
                <a:sym typeface="Calibri"/>
              </a:rPr>
              <a:t> </a:t>
            </a:r>
            <a:endParaRPr>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p:txBody>
      </p:sp>
      <p:sp>
        <p:nvSpPr>
          <p:cNvPr id="1534" name="Google Shape;1534;p15"/>
          <p:cNvSpPr txBox="1"/>
          <p:nvPr>
            <p:ph idx="2" type="body"/>
          </p:nvPr>
        </p:nvSpPr>
        <p:spPr>
          <a:xfrm>
            <a:off x="9161888" y="3769549"/>
            <a:ext cx="2497200" cy="251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1650"/>
              <a:buFont typeface="Noto Sans Symbols"/>
              <a:buNone/>
            </a:pPr>
            <a:r>
              <a:rPr lang="en-US" sz="2800">
                <a:latin typeface="Calibri"/>
                <a:ea typeface="Calibri"/>
                <a:cs typeface="Calibri"/>
                <a:sym typeface="Calibri"/>
              </a:rPr>
              <a:t>ምን አየህ/ሽ? አፍህ/ሽ እንዴት እንደሚንቀሳቀስ ግለፅ/ጪ።</a:t>
            </a:r>
            <a:endParaRPr sz="2800">
              <a:latin typeface="Calibri"/>
              <a:ea typeface="Calibri"/>
              <a:cs typeface="Calibri"/>
              <a:sym typeface="Calibri"/>
            </a:endParaRPr>
          </a:p>
        </p:txBody>
      </p:sp>
      <p:pic>
        <p:nvPicPr>
          <p:cNvPr descr="A picture containing person, child, laptop, indoor&#10;&#10;Description generated with very high confidence" id="1535" name="Google Shape;1535;p15"/>
          <p:cNvPicPr preferRelativeResize="0"/>
          <p:nvPr/>
        </p:nvPicPr>
        <p:blipFill rotWithShape="1">
          <a:blip r:embed="rId3">
            <a:alphaModFix/>
          </a:blip>
          <a:srcRect b="0" l="0" r="0" t="0"/>
          <a:stretch/>
        </p:blipFill>
        <p:spPr>
          <a:xfrm>
            <a:off x="8917845" y="1376888"/>
            <a:ext cx="2985288" cy="2241567"/>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D'Amaddio</dc:creator>
</cp:coreProperties>
</file>