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9.xml"/>
  <Override ContentType="application/vnd.openxmlformats-officedocument.presentationml.slideMaster+xml" PartName="/ppt/slideMasters/slideMaster11.xml"/>
  <Override ContentType="application/vnd.openxmlformats-officedocument.presentationml.slideMaster+xml" PartName="/ppt/slideMasters/slideMaster10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11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10.xml"/>
  <Override ContentType="application/vnd.openxmlformats-officedocument.theme+xml" PartName="/ppt/theme/theme12.xml"/>
  <Override ContentType="application/vnd.openxmlformats-officedocument.theme+xml" PartName="/ppt/theme/theme9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  <p:sldMasterId id="2147483658" r:id="rId6"/>
    <p:sldMasterId id="2147483664" r:id="rId7"/>
    <p:sldMasterId id="2147483683" r:id="rId8"/>
    <p:sldMasterId id="2147483694" r:id="rId9"/>
    <p:sldMasterId id="2147483699" r:id="rId10"/>
    <p:sldMasterId id="2147483708" r:id="rId11"/>
    <p:sldMasterId id="2147483723" r:id="rId12"/>
    <p:sldMasterId id="2147483738" r:id="rId13"/>
    <p:sldMasterId id="2147483746" r:id="rId14"/>
  </p:sldMasterIdLst>
  <p:notesMasterIdLst>
    <p:notesMasterId r:id="rId15"/>
  </p:notesMasterIdLst>
  <p:sldIdLst>
    <p:sldId id="256" r:id="rId16"/>
    <p:sldId id="257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</p:sldIdLst>
  <p:sldSz cy="6858000" cx="12192000"/>
  <p:notesSz cx="9144000" cy="6858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g6Xsw3vKT4O6P7uX4bI41ETPJKT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5.xml"/><Relationship Id="rId22" Type="http://schemas.openxmlformats.org/officeDocument/2006/relationships/slide" Target="slides/slide7.xml"/><Relationship Id="rId21" Type="http://schemas.openxmlformats.org/officeDocument/2006/relationships/slide" Target="slides/slide6.xml"/><Relationship Id="rId24" Type="http://schemas.openxmlformats.org/officeDocument/2006/relationships/slide" Target="slides/slide9.xml"/><Relationship Id="rId23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26" Type="http://schemas.openxmlformats.org/officeDocument/2006/relationships/slide" Target="slides/slide11.xml"/><Relationship Id="rId25" Type="http://schemas.openxmlformats.org/officeDocument/2006/relationships/slide" Target="slides/slide10.xml"/><Relationship Id="rId28" Type="http://schemas.openxmlformats.org/officeDocument/2006/relationships/slide" Target="slides/slide13.xml"/><Relationship Id="rId27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29" Type="http://schemas.openxmlformats.org/officeDocument/2006/relationships/slide" Target="slides/slide14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31" Type="http://schemas.openxmlformats.org/officeDocument/2006/relationships/slide" Target="slides/slide16.xml"/><Relationship Id="rId30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10" Type="http://schemas.openxmlformats.org/officeDocument/2006/relationships/slideMaster" Target="slideMasters/slideMaster7.xml"/><Relationship Id="rId32" Type="http://customschemas.google.com/relationships/presentationmetadata" Target="metadata"/><Relationship Id="rId13" Type="http://schemas.openxmlformats.org/officeDocument/2006/relationships/slideMaster" Target="slideMasters/slideMaster10.xml"/><Relationship Id="rId12" Type="http://schemas.openxmlformats.org/officeDocument/2006/relationships/slideMaster" Target="slideMasters/slideMaster9.xml"/><Relationship Id="rId15" Type="http://schemas.openxmlformats.org/officeDocument/2006/relationships/notesMaster" Target="notesMasters/notesMaster1.xml"/><Relationship Id="rId14" Type="http://schemas.openxmlformats.org/officeDocument/2006/relationships/slideMaster" Target="slideMasters/slideMaster11.xml"/><Relationship Id="rId17" Type="http://schemas.openxmlformats.org/officeDocument/2006/relationships/slide" Target="slides/slide2.xml"/><Relationship Id="rId16" Type="http://schemas.openxmlformats.org/officeDocument/2006/relationships/slide" Target="slides/slide1.xml"/><Relationship Id="rId19" Type="http://schemas.openxmlformats.org/officeDocument/2006/relationships/slide" Target="slides/slide4.xml"/><Relationship Id="rId1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30629" y="10556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43" name="Google Shape;1443;p1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8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16:notes"/>
          <p:cNvSpPr/>
          <p:nvPr>
            <p:ph idx="2" type="sldImg"/>
          </p:nvPr>
        </p:nvSpPr>
        <p:spPr>
          <a:xfrm>
            <a:off x="3533775" y="115888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0" name="Google Shape;1550;p16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9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p17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61" name="Google Shape;1561;p17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8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71" name="Google Shape;1571;p18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g1dc9818eb69_0_151:notes"/>
          <p:cNvSpPr/>
          <p:nvPr>
            <p:ph idx="2" type="sldImg"/>
          </p:nvPr>
        </p:nvSpPr>
        <p:spPr>
          <a:xfrm>
            <a:off x="128588" y="104775"/>
            <a:ext cx="2079600" cy="1170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0" name="Google Shape;1580;g1dc9818eb69_0_151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7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19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9" name="Google Shape;1589;p19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1" name="Shape 1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2" name="Google Shape;1602;g2cd2948df91_1_0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3" name="Google Shape;1603;g2cd2948df91_1_0:notes"/>
          <p:cNvSpPr/>
          <p:nvPr>
            <p:ph idx="2" type="sldImg"/>
          </p:nvPr>
        </p:nvSpPr>
        <p:spPr>
          <a:xfrm>
            <a:off x="130175" y="104775"/>
            <a:ext cx="2076600" cy="1168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9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p2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1" name="Google Shape;1611;p2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8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4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0" name="Google Shape;1450;p4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3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5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55" name="Google Shape;1455;p5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6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71" name="Google Shape;1471;p6:notes"/>
          <p:cNvSpPr/>
          <p:nvPr>
            <p:ph idx="2" type="sldImg"/>
          </p:nvPr>
        </p:nvSpPr>
        <p:spPr>
          <a:xfrm>
            <a:off x="1301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11:notes"/>
          <p:cNvSpPr txBox="1"/>
          <p:nvPr>
            <p:ph idx="1" type="body"/>
          </p:nvPr>
        </p:nvSpPr>
        <p:spPr>
          <a:xfrm>
            <a:off x="130629" y="1395523"/>
            <a:ext cx="8882742" cy="52375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8" name="Google Shape;1488;p11:notes"/>
          <p:cNvSpPr/>
          <p:nvPr>
            <p:ph idx="2" type="sldImg"/>
          </p:nvPr>
        </p:nvSpPr>
        <p:spPr>
          <a:xfrm>
            <a:off x="3533775" y="127000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0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1" name="Google Shape;1501;p12:notes"/>
          <p:cNvSpPr/>
          <p:nvPr>
            <p:ph idx="2" type="sldImg"/>
          </p:nvPr>
        </p:nvSpPr>
        <p:spPr>
          <a:xfrm>
            <a:off x="128588" y="104775"/>
            <a:ext cx="2079625" cy="116998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2" name="Google Shape;1502;p12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3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15" name="Google Shape;1515;p13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14:notes"/>
          <p:cNvSpPr/>
          <p:nvPr>
            <p:ph idx="2" type="sldImg"/>
          </p:nvPr>
        </p:nvSpPr>
        <p:spPr>
          <a:xfrm>
            <a:off x="3533775" y="93663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7" name="Google Shape;1527;p14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15:notes"/>
          <p:cNvSpPr/>
          <p:nvPr>
            <p:ph idx="2" type="sldImg"/>
          </p:nvPr>
        </p:nvSpPr>
        <p:spPr>
          <a:xfrm>
            <a:off x="3533775" y="104775"/>
            <a:ext cx="2076450" cy="11684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0" name="Google Shape;1540;p15:notes"/>
          <p:cNvSpPr txBox="1"/>
          <p:nvPr>
            <p:ph idx="1" type="body"/>
          </p:nvPr>
        </p:nvSpPr>
        <p:spPr>
          <a:xfrm>
            <a:off x="130629" y="1395523"/>
            <a:ext cx="8882700" cy="52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3.png"/><Relationship Id="rId3" Type="http://schemas.openxmlformats.org/officeDocument/2006/relationships/image" Target="../media/image2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1.jpg"/><Relationship Id="rId3" Type="http://schemas.openxmlformats.org/officeDocument/2006/relationships/image" Target="../media/image2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6.jpg"/><Relationship Id="rId3" Type="http://schemas.openxmlformats.org/officeDocument/2006/relationships/image" Target="../media/image2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61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0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33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7.png"/><Relationship Id="rId6" Type="http://schemas.openxmlformats.org/officeDocument/2006/relationships/image" Target="../media/image39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image" Target="../media/image1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image" Target="../media/image1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1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7.png"/><Relationship Id="rId6" Type="http://schemas.openxmlformats.org/officeDocument/2006/relationships/image" Target="../media/image68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7.png"/><Relationship Id="rId6" Type="http://schemas.openxmlformats.org/officeDocument/2006/relationships/image" Target="../media/image68.jp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7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7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0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23.jpg"/><Relationship Id="rId5" Type="http://schemas.openxmlformats.org/officeDocument/2006/relationships/image" Target="../media/image14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1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7.png"/><Relationship Id="rId3" Type="http://schemas.openxmlformats.org/officeDocument/2006/relationships/image" Target="../media/image30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11.jp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20.jpg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48.jp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11.jp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37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7.png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image" Target="../media/image16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13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7.png"/><Relationship Id="rId6" Type="http://schemas.openxmlformats.org/officeDocument/2006/relationships/image" Target="../media/image68.jp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7.png"/><Relationship Id="rId6" Type="http://schemas.openxmlformats.org/officeDocument/2006/relationships/image" Target="../media/image68.jp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7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37.png"/><Relationship Id="rId5" Type="http://schemas.openxmlformats.org/officeDocument/2006/relationships/image" Target="../media/image7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0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7.png"/><Relationship Id="rId3" Type="http://schemas.openxmlformats.org/officeDocument/2006/relationships/image" Target="../media/image30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7.png"/><Relationship Id="rId3" Type="http://schemas.openxmlformats.org/officeDocument/2006/relationships/image" Target="../media/image5.png"/><Relationship Id="rId4" Type="http://schemas.openxmlformats.org/officeDocument/2006/relationships/image" Target="../media/image19.png"/><Relationship Id="rId5" Type="http://schemas.openxmlformats.org/officeDocument/2006/relationships/image" Target="../media/image14.png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image" Target="../media/image16.png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9" Type="http://schemas.openxmlformats.org/officeDocument/2006/relationships/image" Target="../media/image23.jpg"/><Relationship Id="rId5" Type="http://schemas.openxmlformats.org/officeDocument/2006/relationships/image" Target="../media/image14.png"/><Relationship Id="rId6" Type="http://schemas.openxmlformats.org/officeDocument/2006/relationships/image" Target="../media/image12.png"/><Relationship Id="rId7" Type="http://schemas.openxmlformats.org/officeDocument/2006/relationships/image" Target="../media/image8.png"/><Relationship Id="rId8" Type="http://schemas.openxmlformats.org/officeDocument/2006/relationships/image" Target="../media/image13.png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17.png"/><Relationship Id="rId3" Type="http://schemas.openxmlformats.org/officeDocument/2006/relationships/image" Target="../media/image11.jp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Relationship Id="rId2" Type="http://schemas.openxmlformats.org/officeDocument/2006/relationships/image" Target="../media/image20.jpg"/><Relationship Id="rId3" Type="http://schemas.openxmlformats.org/officeDocument/2006/relationships/image" Target="../media/image17.png"/><Relationship Id="rId4" Type="http://schemas.openxmlformats.org/officeDocument/2006/relationships/image" Target="../media/image5.png"/><Relationship Id="rId5" Type="http://schemas.openxmlformats.org/officeDocument/2006/relationships/image" Target="../media/image19.png"/><Relationship Id="rId6" Type="http://schemas.openxmlformats.org/officeDocument/2006/relationships/image" Target="../media/image14.png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Relationship Id="rId6" Type="http://schemas.openxmlformats.org/officeDocument/2006/relationships/image" Target="../media/image48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4.jpg"/><Relationship Id="rId3" Type="http://schemas.openxmlformats.org/officeDocument/2006/relationships/image" Target="../media/image22.png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2.png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14.png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7.png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5.png"/><Relationship Id="rId3" Type="http://schemas.openxmlformats.org/officeDocument/2006/relationships/image" Target="../media/image7.png"/><Relationship Id="rId4" Type="http://schemas.openxmlformats.org/officeDocument/2006/relationships/image" Target="../media/image17.png"/><Relationship Id="rId5" Type="http://schemas.openxmlformats.org/officeDocument/2006/relationships/image" Target="../media/image37.png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7.png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3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27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" name="Google Shape;11;p27"/>
          <p:cNvGrpSpPr/>
          <p:nvPr/>
        </p:nvGrpSpPr>
        <p:grpSpPr>
          <a:xfrm>
            <a:off x="-12180" y="5607273"/>
            <a:ext cx="12219900" cy="83414"/>
            <a:chOff x="-12180" y="5607273"/>
            <a:chExt cx="12219900" cy="83414"/>
          </a:xfrm>
        </p:grpSpPr>
        <p:cxnSp>
          <p:nvCxnSpPr>
            <p:cNvPr id="12" name="Google Shape;12;p27"/>
            <p:cNvCxnSpPr/>
            <p:nvPr/>
          </p:nvCxnSpPr>
          <p:spPr>
            <a:xfrm>
              <a:off x="-12180" y="5607273"/>
              <a:ext cx="122199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" name="Google Shape;13;p27"/>
            <p:cNvCxnSpPr/>
            <p:nvPr/>
          </p:nvCxnSpPr>
          <p:spPr>
            <a:xfrm>
              <a:off x="-12180" y="5690687"/>
              <a:ext cx="122076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Understand the story">
  <p:cSld name="Title, Subtitle_1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6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9610" y="0"/>
            <a:ext cx="12152782" cy="6858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61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54" name="Google Shape;154;p61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61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56" name="Google Shape;156;p6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57" name="Google Shape;157;p61"/>
          <p:cNvSpPr txBox="1"/>
          <p:nvPr>
            <p:ph type="title"/>
          </p:nvPr>
        </p:nvSpPr>
        <p:spPr>
          <a:xfrm>
            <a:off x="22142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58" name="Google Shape;158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1"/>
          <p:cNvSpPr/>
          <p:nvPr/>
        </p:nvSpPr>
        <p:spPr>
          <a:xfrm>
            <a:off x="-1545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sound like a storyteller">
  <p:cSld name="Title, Subtitle_2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62"/>
          <p:cNvPicPr preferRelativeResize="0"/>
          <p:nvPr/>
        </p:nvPicPr>
        <p:blipFill rotWithShape="1">
          <a:blip r:embed="rId2">
            <a:alphaModFix/>
          </a:blip>
          <a:srcRect b="12168" l="0" r="0" t="3434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2" name="Google Shape;162;p62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63" name="Google Shape;163;p62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64" name="Google Shape;164;p62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65" name="Google Shape;165;p6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66" name="Google Shape;166;p62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67" name="Google Shape;167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2"/>
          <p:cNvSpPr/>
          <p:nvPr/>
        </p:nvSpPr>
        <p:spPr>
          <a:xfrm>
            <a:off x="-4600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enjoy and engage">
  <p:cSld name="Title, Subtitle_3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63"/>
          <p:cNvPicPr preferRelativeResize="0"/>
          <p:nvPr/>
        </p:nvPicPr>
        <p:blipFill rotWithShape="1">
          <a:blip r:embed="rId2">
            <a:alphaModFix/>
          </a:blip>
          <a:srcRect b="7385" l="549" r="-548" t="8195"/>
          <a:stretch/>
        </p:blipFill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63"/>
          <p:cNvGrpSpPr/>
          <p:nvPr/>
        </p:nvGrpSpPr>
        <p:grpSpPr>
          <a:xfrm>
            <a:off x="1" y="5607273"/>
            <a:ext cx="12213728" cy="1252537"/>
            <a:chOff x="-33239" y="5603791"/>
            <a:chExt cx="9160525" cy="1252537"/>
          </a:xfrm>
        </p:grpSpPr>
        <p:sp>
          <p:nvSpPr>
            <p:cNvPr id="172" name="Google Shape;172;p63"/>
            <p:cNvSpPr/>
            <p:nvPr/>
          </p:nvSpPr>
          <p:spPr>
            <a:xfrm>
              <a:off x="-29914" y="5611028"/>
              <a:ext cx="9157200" cy="1245300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73" name="Google Shape;173;p63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74" name="Google Shape;174;p63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75" name="Google Shape;175;p63"/>
          <p:cNvSpPr txBox="1"/>
          <p:nvPr>
            <p:ph type="title"/>
          </p:nvPr>
        </p:nvSpPr>
        <p:spPr>
          <a:xfrm>
            <a:off x="-8" y="5994739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76" name="Google Shape;176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50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63"/>
          <p:cNvSpPr/>
          <p:nvPr/>
        </p:nvSpPr>
        <p:spPr>
          <a:xfrm>
            <a:off x="-4587" y="0"/>
            <a:ext cx="12222900" cy="5610900"/>
          </a:xfrm>
          <a:prstGeom prst="rect">
            <a:avLst/>
          </a:prstGeom>
          <a:solidFill>
            <a:srgbClr val="006FB6">
              <a:alpha val="32156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acilitator">
  <p:cSld name="Facilitator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64"/>
          <p:cNvSpPr/>
          <p:nvPr/>
        </p:nvSpPr>
        <p:spPr>
          <a:xfrm>
            <a:off x="0" y="0"/>
            <a:ext cx="12192000" cy="1291245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0" name="Google Shape;180;p64"/>
          <p:cNvCxnSpPr/>
          <p:nvPr/>
        </p:nvCxnSpPr>
        <p:spPr>
          <a:xfrm>
            <a:off x="0" y="1291245"/>
            <a:ext cx="12192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1" name="Google Shape;181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2" name="Google Shape;182;p64"/>
          <p:cNvCxnSpPr>
            <a:endCxn id="179" idx="2"/>
          </p:cNvCxnSpPr>
          <p:nvPr/>
        </p:nvCxnSpPr>
        <p:spPr>
          <a:xfrm>
            <a:off x="0" y="1291245"/>
            <a:ext cx="6096000" cy="0"/>
          </a:xfrm>
          <a:prstGeom prst="straightConnector1">
            <a:avLst/>
          </a:prstGeom>
          <a:noFill/>
          <a:ln cap="flat" cmpd="sng" w="762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83" name="Google Shape;183;p6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6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5" name="Google Shape;185;p6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6" name="Google Shape;186;p6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4 Points, Pic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4"/>
          <p:cNvSpPr/>
          <p:nvPr>
            <p:ph idx="2" type="pic"/>
          </p:nvPr>
        </p:nvSpPr>
        <p:spPr>
          <a:xfrm>
            <a:off x="5305232" y="1853299"/>
            <a:ext cx="6578600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34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5" name="Google Shape;195;p34"/>
          <p:cNvSpPr txBox="1"/>
          <p:nvPr>
            <p:ph idx="3" type="body"/>
          </p:nvPr>
        </p:nvSpPr>
        <p:spPr>
          <a:xfrm>
            <a:off x="1660585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6" name="Google Shape;196;p34"/>
          <p:cNvSpPr txBox="1"/>
          <p:nvPr>
            <p:ph idx="4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97" name="Google Shape;197;p3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8" name="Google Shape;198;p34"/>
          <p:cNvSpPr txBox="1"/>
          <p:nvPr>
            <p:ph idx="5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99" name="Google Shape;199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0" name="Google Shape;200;p3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1" name="Google Shape;201;p3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2" name="Google Shape;202;p3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04" name="Google Shape;204;p3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05" name="Google Shape;205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07" name="Google Shape;20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>
            <p:ph idx="6" type="body"/>
          </p:nvPr>
        </p:nvSpPr>
        <p:spPr>
          <a:xfrm>
            <a:off x="691245" y="1502511"/>
            <a:ext cx="576072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9" name="Google Shape;209;p34"/>
          <p:cNvSpPr txBox="1"/>
          <p:nvPr>
            <p:ph idx="7" type="body"/>
          </p:nvPr>
        </p:nvSpPr>
        <p:spPr>
          <a:xfrm>
            <a:off x="693292" y="2822770"/>
            <a:ext cx="758952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8" type="body"/>
          </p:nvPr>
        </p:nvSpPr>
        <p:spPr>
          <a:xfrm>
            <a:off x="691246" y="3939833"/>
            <a:ext cx="795528" cy="7132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1" name="Google Shape;211;p34"/>
          <p:cNvSpPr txBox="1"/>
          <p:nvPr>
            <p:ph idx="9" type="body"/>
          </p:nvPr>
        </p:nvSpPr>
        <p:spPr>
          <a:xfrm>
            <a:off x="691245" y="5162747"/>
            <a:ext cx="658368" cy="76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Pic">
  <p:cSld name="1_Title, Pic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14" name="Google Shape;21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38"/>
          <p:cNvCxnSpPr/>
          <p:nvPr/>
        </p:nvCxnSpPr>
        <p:spPr>
          <a:xfrm>
            <a:off x="-46438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6" name="Google Shape;216;p3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7" name="Google Shape;217;p3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8" name="Google Shape;218;p3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19" name="Google Shape;219;p3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20" name="Google Shape;220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22" name="Google Shape;222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8"/>
          <p:cNvSpPr txBox="1"/>
          <p:nvPr>
            <p:ph idx="1" type="body"/>
          </p:nvPr>
        </p:nvSpPr>
        <p:spPr>
          <a:xfrm>
            <a:off x="6303981" y="1659612"/>
            <a:ext cx="5353397" cy="11937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1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4" name="Google Shape;224;p38"/>
          <p:cNvSpPr txBox="1"/>
          <p:nvPr>
            <p:ph idx="2" type="body"/>
          </p:nvPr>
        </p:nvSpPr>
        <p:spPr>
          <a:xfrm>
            <a:off x="6303981" y="4001457"/>
            <a:ext cx="5353397" cy="15541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A picture containing person, indoor&#10;&#10;Description automatically generated" id="225" name="Google Shape;22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1712" y="1659612"/>
            <a:ext cx="4253837" cy="4198988"/>
          </a:xfrm>
          <a:prstGeom prst="rect">
            <a:avLst/>
          </a:prstGeom>
          <a:noFill/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2 Content boxes">
  <p:cSld name="4_2 Content boxes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8" name="Google Shape;228;p5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29" name="Google Shape;229;p5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0" name="Google Shape;230;p5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1" name="Google Shape;231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2" name="Google Shape;232;p5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33" name="Google Shape;233;p5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34" name="Google Shape;234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35" name="Google Shape;235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7" name="Google Shape;237;p55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38" name="Google Shape;238;p55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Title and Content 1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96"/>
          <p:cNvSpPr txBox="1"/>
          <p:nvPr>
            <p:ph idx="1" type="body"/>
          </p:nvPr>
        </p:nvSpPr>
        <p:spPr>
          <a:xfrm>
            <a:off x="994808" y="1334491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1" name="Google Shape;241;p96"/>
          <p:cNvSpPr txBox="1"/>
          <p:nvPr>
            <p:ph idx="2" type="body"/>
          </p:nvPr>
        </p:nvSpPr>
        <p:spPr>
          <a:xfrm>
            <a:off x="91432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2" name="Google Shape;242;p96"/>
          <p:cNvSpPr txBox="1"/>
          <p:nvPr>
            <p:ph idx="3" type="body"/>
          </p:nvPr>
        </p:nvSpPr>
        <p:spPr>
          <a:xfrm>
            <a:off x="4458284" y="2860693"/>
            <a:ext cx="2514600" cy="18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96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244" name="Google Shape;244;p9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p96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6" name="Google Shape;246;p96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7" name="Google Shape;247;p96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8" name="Google Shape;248;p96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49" name="Google Shape;249;p96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50" name="Google Shape;250;p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52" name="Google Shape;252;p9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96"/>
          <p:cNvSpPr txBox="1"/>
          <p:nvPr>
            <p:ph idx="4" type="body"/>
          </p:nvPr>
        </p:nvSpPr>
        <p:spPr>
          <a:xfrm>
            <a:off x="994808" y="4100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4" name="Google Shape;254;p96"/>
          <p:cNvSpPr txBox="1"/>
          <p:nvPr>
            <p:ph idx="5" type="body"/>
          </p:nvPr>
        </p:nvSpPr>
        <p:spPr>
          <a:xfrm>
            <a:off x="9143260" y="14080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5" name="Google Shape;255;p9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65450" y="1494950"/>
            <a:ext cx="5661102" cy="474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8" name="Google Shape;258;p97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9" name="Google Shape;259;p97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60" name="Google Shape;260;p9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9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2" name="Google Shape;262;p9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3" name="Google Shape;263;p9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4" name="Google Shape;264;p9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5" name="Google Shape;265;p9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66" name="Google Shape;266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268" name="Google Shape;268;p9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3_Title, 3 points,content box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9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1" name="Google Shape;271;p9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2" name="Google Shape;272;p9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3" name="Google Shape;273;p9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4" name="Google Shape;274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p9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7" name="Google Shape;277;p9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78" name="Google Shape;278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9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0" name="Google Shape;280;p98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1" name="Google Shape;281;p98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2" name="Google Shape;282;p98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3" name="Google Shape;283;p98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4" name="Google Shape;284;p98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Google Shape;285;p98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Google Shape;286;p98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7" name="Google Shape;287;p98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8" name="Google Shape;288;p98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289" name="Google Shape;289;p98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90" name="Google Shape;290;p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4535" y="4975017"/>
            <a:ext cx="982993" cy="1105646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98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9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" name="Google Shape;20;p29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9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Google Shape;23;p29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4" name="Google Shape;24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" name="Google Shape;25;p2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6" name="Google Shape;26;p2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7" name="Google Shape;27;p2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" name="Google Shape;28;p2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9" name="Google Shape;29;p2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" name="Google Shape;3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" name="Google Shape;32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9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4" name="Google Shape;294;p99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5" name="Google Shape;295;p99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6" name="Google Shape;296;p99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7" name="Google Shape;297;p99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8" name="Google Shape;298;p99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9" name="Google Shape;299;p99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0" name="Google Shape;300;p99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Google Shape;301;p9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02" name="Google Shape;302;p9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3" name="Google Shape;303;p9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4" name="Google Shape;304;p9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5" name="Google Shape;305;p9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6" name="Google Shape;306;p9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07" name="Google Shape;307;p9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08" name="Google Shape;308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10" name="Google Shape;310;p9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0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" name="Google Shape;313;p10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4" name="Google Shape;314;p100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5" name="Google Shape;315;p10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6" name="Google Shape;316;p100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17" name="Google Shape;317;p1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8" name="Google Shape;318;p10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19" name="Google Shape;319;p10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0" name="Google Shape;320;p10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1" name="Google Shape;321;p10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22" name="Google Shape;322;p10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23" name="Google Shape;323;p1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25" name="Google Shape;325;p1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1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01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p101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2" name="Google Shape;332;p101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3" name="Google Shape;333;p10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4" name="Google Shape;334;p101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35" name="Google Shape;335;p1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36" name="Google Shape;336;p10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7" name="Google Shape;337;p10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8" name="Google Shape;338;p10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39" name="Google Shape;339;p10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40" name="Google Shape;340;p10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41" name="Google Shape;341;p10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43" name="Google Shape;343;p10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0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0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0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2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9" name="Google Shape;349;p102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0" name="Google Shape;350;p102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1" name="Google Shape;351;p102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2" name="Google Shape;352;p102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3" name="Google Shape;353;p102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4" name="Google Shape;354;p102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5" name="Google Shape;355;p102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56" name="Google Shape;356;p102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57" name="Google Shape;357;p10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8" name="Google Shape;358;p10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59" name="Google Shape;359;p10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0" name="Google Shape;360;p10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1" name="Google Shape;361;p10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2" name="Google Shape;362;p10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63" name="Google Shape;363;p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365" name="Google Shape;365;p10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0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8" name="Google Shape;368;p10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0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0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1" name="Google Shape;371;p10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3" name="Google Shape;373;p10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4" name="Google Shape;374;p10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75" name="Google Shape;375;p10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0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77" name="Google Shape;377;p103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8" name="Google Shape;378;p103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79" name="Google Shape;379;p103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0" name="Google Shape;380;p103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1" name="Google Shape;381;p103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2" name="Google Shape;382;p103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3" name="Google Shape;383;p103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4" name="Google Shape;384;p103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385" name="Google Shape;385;p1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Google Shape;387;p10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8" name="Google Shape;388;p10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89" name="Google Shape;389;p10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0" name="Google Shape;390;p10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1" name="Google Shape;391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3" name="Google Shape;393;p10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94" name="Google Shape;394;p10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395" name="Google Shape;395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0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7" name="Google Shape;397;p104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8" name="Google Shape;398;p104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9" name="Google Shape;399;p104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0" name="Google Shape;400;p104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1" name="Google Shape;401;p104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2" name="Google Shape;402;p104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3" name="Google Shape;403;p104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4" name="Google Shape;404;p104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05" name="Google Shape;405;p104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406" name="Google Shape;406;p1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407" name="Google Shape;407;p104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104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104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10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2" name="Google Shape;412;p10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3" name="Google Shape;413;p10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4" name="Google Shape;414;p10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5" name="Google Shape;415;p10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16" name="Google Shape;416;p10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17" name="Google Shape;417;p10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19" name="Google Shape;419;p10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0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1" name="Google Shape;421;p105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22" name="Google Shape;422;p105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10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5" name="Google Shape;425;p10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6" name="Google Shape;426;p10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27" name="Google Shape;427;p10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28" name="Google Shape;428;p10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p10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1" name="Google Shape;431;p10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32" name="Google Shape;432;p10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10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4" name="Google Shape;434;p106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5" name="Google Shape;435;p106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0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8" name="Google Shape;438;p10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9" name="Google Shape;439;p10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0" name="Google Shape;440;p10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1" name="Google Shape;441;p1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3" name="Google Shape;443;p10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4" name="Google Shape;444;p10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45" name="Google Shape;445;p10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10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47" name="Google Shape;447;p107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8" name="Google Shape;448;p107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49" name="Google Shape;449;p107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0" name="Google Shape;450;p107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1" name="Google Shape;451;p107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2" name="Google Shape;452;p107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3" name="Google Shape;453;p107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6" name="Google Shape;456;p10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7" name="Google Shape;457;p10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8" name="Google Shape;458;p10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59" name="Google Shape;459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0" name="Google Shape;460;p10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1" name="Google Shape;461;p10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62" name="Google Shape;462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63" name="Google Shape;463;p10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0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65" name="Google Shape;465;p108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30"/>
          <p:cNvSpPr txBox="1"/>
          <p:nvPr>
            <p:ph idx="2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9" name="Google Shape;39;p3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Google Shape;40;p30"/>
          <p:cNvSpPr txBox="1"/>
          <p:nvPr>
            <p:ph idx="3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" name="Google Shape;42;p3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3" name="Google Shape;43;p3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4" name="Google Shape;44;p3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5" name="Google Shape;45;p3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" name="Google Shape;46;p3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" name="Google Shape;4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" name="Google Shape;49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3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53" name="Google Shape;53;p3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Google Shape;467;p1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8" name="Google Shape;468;p10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69" name="Google Shape;469;p10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0" name="Google Shape;470;p10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1" name="Google Shape;471;p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2" name="Google Shape;472;p10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73" name="Google Shape;473;p10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74" name="Google Shape;474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75" name="Google Shape;475;p1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0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7" name="Google Shape;477;p109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8" name="Google Shape;478;p109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10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1" name="Google Shape;481;p110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82" name="Google Shape;482;p11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3_Reading tip"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490" name="Google Shape;490;p4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1" name="Google Shape;491;p4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492" name="Google Shape;492;p4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493" name="Google Shape;493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494" name="Google Shape;49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42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498" name="Google Shape;498;p42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99" name="Google Shape;499;p42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0" name="Google Shape;500;p42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1" name="Google Shape;501;p42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2" name="Google Shape;502;p42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3" name="Google Shape;503;p42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4" name="Google Shape;504;p42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5" name="Google Shape;505;p42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6" name="Google Shape;506;p42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page">
  <p:cSld name="2_reading tip with page"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7"/>
          <p:cNvSpPr/>
          <p:nvPr>
            <p:ph idx="2" type="pic"/>
          </p:nvPr>
        </p:nvSpPr>
        <p:spPr>
          <a:xfrm>
            <a:off x="3439310" y="1559021"/>
            <a:ext cx="5055000" cy="36402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4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None/>
              <a:defRPr i="0" sz="5000" u="none" cap="none" strike="noStrike">
                <a:solidFill>
                  <a:srgbClr val="006FB6"/>
                </a:solidFill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510" name="Google Shape;510;p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p4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2" name="Google Shape;512;p4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3" name="Google Shape;513;p4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4" name="Google Shape;514;p4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15" name="Google Shape;515;p4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16" name="Google Shape;516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18" name="Google Shape;518;p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47"/>
          <p:cNvSpPr txBox="1"/>
          <p:nvPr>
            <p:ph idx="1" type="body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0" name="Google Shape;520;p47"/>
          <p:cNvSpPr txBox="1"/>
          <p:nvPr>
            <p:ph idx="3" type="body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ore reading tip">
  <p:cSld name="2_More reading tip"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3" name="Google Shape;523;p48"/>
          <p:cNvSpPr txBox="1"/>
          <p:nvPr>
            <p:ph idx="1" type="body"/>
          </p:nvPr>
        </p:nvSpPr>
        <p:spPr>
          <a:xfrm>
            <a:off x="1600223" y="2397404"/>
            <a:ext cx="5422500" cy="36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4" name="Google Shape;524;p48"/>
          <p:cNvSpPr/>
          <p:nvPr>
            <p:ph idx="2" type="pic"/>
          </p:nvPr>
        </p:nvSpPr>
        <p:spPr>
          <a:xfrm>
            <a:off x="8953152" y="1444919"/>
            <a:ext cx="2916900" cy="2596800"/>
          </a:xfrm>
          <a:prstGeom prst="rect">
            <a:avLst/>
          </a:prstGeom>
          <a:noFill/>
          <a:ln>
            <a:noFill/>
          </a:ln>
        </p:spPr>
      </p:sp>
      <p:sp>
        <p:nvSpPr>
          <p:cNvPr id="525" name="Google Shape;525;p48"/>
          <p:cNvSpPr txBox="1"/>
          <p:nvPr>
            <p:ph idx="3" type="body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005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26" name="Google Shape;526;p48"/>
          <p:cNvSpPr txBox="1"/>
          <p:nvPr>
            <p:ph idx="4" type="body"/>
          </p:nvPr>
        </p:nvSpPr>
        <p:spPr>
          <a:xfrm>
            <a:off x="371844" y="139308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Calibri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Calibri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Calibri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527" name="Google Shape;527;p48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8" name="Google Shape;528;p48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29" name="Google Shape;529;p48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0" name="Google Shape;530;p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31" name="Google Shape;531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3_Reading tip with wider picture"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36" name="Google Shape;536;p7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7" name="Google Shape;537;p7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38" name="Google Shape;538;p7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39" name="Google Shape;539;p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40" name="Google Shape;540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78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4" name="Google Shape;544;p78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545" name="Google Shape;545;p78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7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48" name="Google Shape;548;p7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49" name="Google Shape;549;p7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50" name="Google Shape;550;p7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51" name="Google Shape;551;p7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52" name="Google Shape;552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7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55" name="Google Shape;555;p79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556" name="Google Shape;556;p79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7" name="Google Shape;557;p79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8" name="Google Shape;558;p79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80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1" name="Google Shape;561;p80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2" name="Google Shape;562;p80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3" name="Google Shape;563;p80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4" name="Google Shape;564;p80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65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8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82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69" name="Google Shape;569;p82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0" name="Google Shape;570;p82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71" name="Google Shape;571;p82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72" name="Google Shape;572;p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73" name="Google Shape;573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82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77" name="Google Shape;577;p82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8" name="Google Shape;578;p82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9" name="Google Shape;579;p82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0" name="Google Shape;580;p82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" name="Google Shape;56;p35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7" name="Google Shape;57;p35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8" name="Google Shape;58;p35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35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35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35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35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35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" name="Google Shape;64;p3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5" name="Google Shape;65;p3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" name="Google Shape;66;p3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7" name="Google Shape;67;p3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8" name="Google Shape;68;p3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" name="Google Shape;69;p3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0" name="Google Shape;7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2" name="Google Shape;72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83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583" name="Google Shape;583;p8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4" name="Google Shape;584;p8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585" name="Google Shape;585;p8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586" name="Google Shape;586;p8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587" name="Google Shape;587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590" name="Google Shape;590;p83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591" name="Google Shape;591;p83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2" name="Google Shape;592;p83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3" name="Google Shape;593;p83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4" name="Google Shape;594;p83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5" name="Google Shape;595;p83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6" name="Google Shape;596;p83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7" name="Google Shape;597;p83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8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0" name="Google Shape;600;p84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601" name="Google Shape;601;p8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2" name="Google Shape;602;p8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03" name="Google Shape;603;p8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04" name="Google Shape;604;p8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05" name="Google Shape;605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84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9" name="Google Shape;609;p84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0" name="Google Shape;610;p84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1" name="Google Shape;611;p84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2" name="Google Shape;612;p84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3" name="Google Shape;613;p84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4" name="Google Shape;614;p84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5" name="Google Shape;615;p84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4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22" name="Google Shape;622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3" name="Google Shape;623;p44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4" name="Google Shape;624;p44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5" name="Google Shape;625;p44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6" name="Google Shape;626;p44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27" name="Google Shape;627;p44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28" name="Google Shape;62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30" name="Google Shape;630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44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2" name="Google Shape;632;p44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3" name="Google Shape;633;p44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4" name="Google Shape;634;p44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5" name="Google Shape;635;p44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6" name="Google Shape;636;p44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7" name="Google Shape;637;p44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8" name="Google Shape;638;p44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41" name="Google Shape;641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642" name="Google Shape;642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3" name="Google Shape;643;p4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4" name="Google Shape;644;p4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5" name="Google Shape;645;p4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6" name="Google Shape;646;p4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47" name="Google Shape;647;p4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648" name="Google Shape;648;p49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9" name="Google Shape;649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49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52" name="Google Shape;652;p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53" name="Google Shape;653;p49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49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5" name="Google Shape;655;p49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6" name="Google Shape;656;p49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7" name="Google Shape;657;p49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8" name="Google Shape;658;p49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Google Shape;660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5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662" name="Google Shape;662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3" name="Google Shape;663;p5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4" name="Google Shape;664;p5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5" name="Google Shape;665;p5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6" name="Google Shape;666;p5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67" name="Google Shape;667;p5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68" name="Google Shape;66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50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671" name="Google Shape;671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672" name="Google Shape;672;p50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3" name="Google Shape;673;p50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4" name="Google Shape;674;p50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5" name="Google Shape;675;p50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6" name="Google Shape;676;p50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60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9" name="Google Shape;679;p60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0" name="Google Shape;680;p60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681" name="Google Shape;681;p60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682" name="Google Shape;682;p60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683" name="Google Shape;683;p60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picture on the left, picture in the middle">
  <p:cSld name="2-picture on the left, picture in the middle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46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691" name="Google Shape;691;p4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2" name="Google Shape;692;p4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693" name="Google Shape;693;p4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94" name="Google Shape;694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695" name="Google Shape;695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698" name="Google Shape;698;p46"/>
          <p:cNvSpPr/>
          <p:nvPr>
            <p:ph idx="2" type="pic"/>
          </p:nvPr>
        </p:nvSpPr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sp>
      <p:sp>
        <p:nvSpPr>
          <p:cNvPr id="699" name="Google Shape;699;p46"/>
          <p:cNvSpPr txBox="1"/>
          <p:nvPr>
            <p:ph idx="1" type="body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0" name="Google Shape;700;p46"/>
          <p:cNvSpPr/>
          <p:nvPr>
            <p:ph idx="3" type="pic"/>
          </p:nvPr>
        </p:nvSpPr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sp>
      <p:sp>
        <p:nvSpPr>
          <p:cNvPr id="701" name="Google Shape;701;p46"/>
          <p:cNvSpPr txBox="1"/>
          <p:nvPr>
            <p:ph idx="4" type="body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2" name="Google Shape;702;p46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3" name="Google Shape;703;p46"/>
          <p:cNvSpPr txBox="1"/>
          <p:nvPr>
            <p:ph idx="6" type="body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Calibri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85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6" name="Google Shape;706;p85"/>
          <p:cNvSpPr txBox="1"/>
          <p:nvPr>
            <p:ph idx="1" type="body"/>
          </p:nvPr>
        </p:nvSpPr>
        <p:spPr>
          <a:xfrm>
            <a:off x="207818" y="1577975"/>
            <a:ext cx="2989294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07" name="Google Shape;707;p85"/>
          <p:cNvSpPr txBox="1"/>
          <p:nvPr>
            <p:ph idx="2" type="body"/>
          </p:nvPr>
        </p:nvSpPr>
        <p:spPr>
          <a:xfrm>
            <a:off x="207817" y="3992563"/>
            <a:ext cx="3020087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08" name="Google Shape;708;p85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09" name="Google Shape;709;p85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10" name="Google Shape;710;p85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11" name="Google Shape;711;p8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12" name="Google Shape;712;p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8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715" name="Google Shape;715;p8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3" cy="3680150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716" name="Google Shape;716;p85"/>
          <p:cNvSpPr/>
          <p:nvPr/>
        </p:nvSpPr>
        <p:spPr>
          <a:xfrm rot="949862">
            <a:off x="8632513" y="1934644"/>
            <a:ext cx="3479646" cy="2748649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85"/>
          <p:cNvSpPr/>
          <p:nvPr/>
        </p:nvSpPr>
        <p:spPr>
          <a:xfrm flipH="1" rot="-2036221">
            <a:off x="3537772" y="1994884"/>
            <a:ext cx="3036897" cy="2147033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85"/>
          <p:cNvSpPr txBox="1"/>
          <p:nvPr>
            <p:ph idx="3" type="body"/>
          </p:nvPr>
        </p:nvSpPr>
        <p:spPr>
          <a:xfrm rot="-2153614">
            <a:off x="3954347" y="2367646"/>
            <a:ext cx="2234539" cy="14089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9" name="Google Shape;719;p85"/>
          <p:cNvSpPr txBox="1"/>
          <p:nvPr>
            <p:ph idx="4" type="body"/>
          </p:nvPr>
        </p:nvSpPr>
        <p:spPr>
          <a:xfrm rot="860487">
            <a:off x="9153636" y="2384207"/>
            <a:ext cx="2405861" cy="18286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0" name="Google Shape;720;p85"/>
          <p:cNvSpPr txBox="1"/>
          <p:nvPr>
            <p:ph idx="5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86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3" name="Google Shape;723;p86"/>
          <p:cNvSpPr txBox="1"/>
          <p:nvPr>
            <p:ph idx="1" type="body"/>
          </p:nvPr>
        </p:nvSpPr>
        <p:spPr>
          <a:xfrm>
            <a:off x="162285" y="227488"/>
            <a:ext cx="3190516" cy="8655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4" name="Google Shape;724;p86"/>
          <p:cNvSpPr txBox="1"/>
          <p:nvPr>
            <p:ph idx="2" type="body"/>
          </p:nvPr>
        </p:nvSpPr>
        <p:spPr>
          <a:xfrm>
            <a:off x="162285" y="1411720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5" name="Google Shape;725;p86"/>
          <p:cNvSpPr txBox="1"/>
          <p:nvPr>
            <p:ph idx="3" type="body"/>
          </p:nvPr>
        </p:nvSpPr>
        <p:spPr>
          <a:xfrm>
            <a:off x="180109" y="3992563"/>
            <a:ext cx="3172692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26" name="Google Shape;726;p86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7" name="Google Shape;727;p86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28" name="Google Shape;728;p86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29" name="Google Shape;729;p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30" name="Google Shape;730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86"/>
          <p:cNvSpPr txBox="1"/>
          <p:nvPr>
            <p:ph idx="4" type="body"/>
          </p:nvPr>
        </p:nvSpPr>
        <p:spPr>
          <a:xfrm>
            <a:off x="4104471" y="1818827"/>
            <a:ext cx="7541965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4" name="Google Shape;734;p86"/>
          <p:cNvSpPr txBox="1"/>
          <p:nvPr>
            <p:ph idx="5" type="body"/>
          </p:nvPr>
        </p:nvSpPr>
        <p:spPr>
          <a:xfrm>
            <a:off x="3969386" y="3243174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5" name="Google Shape;735;p86"/>
          <p:cNvSpPr txBox="1"/>
          <p:nvPr>
            <p:ph idx="6" type="body"/>
          </p:nvPr>
        </p:nvSpPr>
        <p:spPr>
          <a:xfrm>
            <a:off x="3987210" y="4810036"/>
            <a:ext cx="3410447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6" name="Google Shape;736;p86"/>
          <p:cNvSpPr txBox="1"/>
          <p:nvPr>
            <p:ph idx="7" type="body"/>
          </p:nvPr>
        </p:nvSpPr>
        <p:spPr>
          <a:xfrm>
            <a:off x="7676147" y="3224908"/>
            <a:ext cx="3970289" cy="89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87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9" name="Google Shape;739;p87"/>
          <p:cNvSpPr txBox="1"/>
          <p:nvPr>
            <p:ph idx="1" type="body"/>
          </p:nvPr>
        </p:nvSpPr>
        <p:spPr>
          <a:xfrm>
            <a:off x="0" y="227488"/>
            <a:ext cx="3497263" cy="549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0" name="Google Shape;740;p87"/>
          <p:cNvSpPr txBox="1"/>
          <p:nvPr>
            <p:ph idx="2" type="body"/>
          </p:nvPr>
        </p:nvSpPr>
        <p:spPr>
          <a:xfrm>
            <a:off x="0" y="1577975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1" name="Google Shape;741;p87"/>
          <p:cNvSpPr txBox="1"/>
          <p:nvPr>
            <p:ph idx="3" type="body"/>
          </p:nvPr>
        </p:nvSpPr>
        <p:spPr>
          <a:xfrm>
            <a:off x="-39687" y="3992563"/>
            <a:ext cx="3536950" cy="22621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2" name="Google Shape;742;p87"/>
          <p:cNvSpPr txBox="1"/>
          <p:nvPr>
            <p:ph idx="4" type="body"/>
          </p:nvPr>
        </p:nvSpPr>
        <p:spPr>
          <a:xfrm>
            <a:off x="3790950" y="1944688"/>
            <a:ext cx="8140700" cy="41544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743" name="Google Shape;743;p87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4" name="Google Shape;744;p87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45" name="Google Shape;745;p87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46" name="Google Shape;746;p8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47" name="Google Shape;747;p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8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75" name="Google Shape;75;p9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76" name="Google Shape;76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Google Shape;77;p9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" name="Google Shape;78;p9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" name="Google Shape;79;p9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" name="Google Shape;80;p9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1" name="Google Shape;81;p9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82" name="Google Shape;82;p92"/>
          <p:cNvSpPr/>
          <p:nvPr/>
        </p:nvSpPr>
        <p:spPr>
          <a:xfrm>
            <a:off x="3812820" y="4636967"/>
            <a:ext cx="3808179" cy="1571145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" name="Google Shape;83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92"/>
          <p:cNvSpPr/>
          <p:nvPr/>
        </p:nvSpPr>
        <p:spPr>
          <a:xfrm>
            <a:off x="1586774" y="2772170"/>
            <a:ext cx="3801397" cy="1571144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86" name="Google Shape;86;p9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92"/>
          <p:cNvSpPr/>
          <p:nvPr/>
        </p:nvSpPr>
        <p:spPr>
          <a:xfrm>
            <a:off x="144716" y="1293950"/>
            <a:ext cx="3801397" cy="1571144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92"/>
          <p:cNvSpPr/>
          <p:nvPr/>
        </p:nvSpPr>
        <p:spPr>
          <a:xfrm>
            <a:off x="158984" y="4417887"/>
            <a:ext cx="3206776" cy="1571145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92"/>
          <p:cNvSpPr txBox="1"/>
          <p:nvPr>
            <p:ph idx="1" type="body"/>
          </p:nvPr>
        </p:nvSpPr>
        <p:spPr>
          <a:xfrm>
            <a:off x="1743463" y="2939667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92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92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92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88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52" name="Google Shape;752;p8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3" name="Google Shape;753;p88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4" name="Google Shape;754;p88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55" name="Google Shape;755;p88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56" name="Google Shape;756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58" name="Google Shape;758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89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61" name="Google Shape;761;p89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2" name="Google Shape;762;p89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63" name="Google Shape;763;p89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64" name="Google Shape;764;p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65" name="Google Shape;765;p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8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90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70" name="Google Shape;770;p90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71" name="Google Shape;771;p90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2" name="Google Shape;772;p9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4" name="Google Shape;774;p90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75" name="Google Shape;775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777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91"/>
          <p:cNvSpPr txBox="1"/>
          <p:nvPr>
            <p:ph type="title"/>
          </p:nvPr>
        </p:nvSpPr>
        <p:spPr>
          <a:xfrm>
            <a:off x="4157805" y="0"/>
            <a:ext cx="5062449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779" name="Google Shape;779;p91"/>
          <p:cNvCxnSpPr/>
          <p:nvPr/>
        </p:nvCxnSpPr>
        <p:spPr>
          <a:xfrm>
            <a:off x="66654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80" name="Google Shape;780;p91"/>
          <p:cNvCxnSpPr/>
          <p:nvPr/>
        </p:nvCxnSpPr>
        <p:spPr>
          <a:xfrm>
            <a:off x="93608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1" name="Google Shape;781;p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782" name="Google Shape;782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3" name="Google Shape;783;p91"/>
          <p:cNvCxnSpPr/>
          <p:nvPr/>
        </p:nvCxnSpPr>
        <p:spPr>
          <a:xfrm>
            <a:off x="40294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84" name="Google Shape;784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91"/>
          <p:cNvSpPr txBox="1"/>
          <p:nvPr>
            <p:ph idx="1" type="body"/>
          </p:nvPr>
        </p:nvSpPr>
        <p:spPr>
          <a:xfrm>
            <a:off x="3921664" y="1901395"/>
            <a:ext cx="7773031" cy="39058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7" name="Google Shape;787;p91"/>
          <p:cNvSpPr/>
          <p:nvPr>
            <p:ph idx="2" type="pic"/>
          </p:nvPr>
        </p:nvSpPr>
        <p:spPr>
          <a:xfrm>
            <a:off x="457146" y="524736"/>
            <a:ext cx="2514600" cy="2935224"/>
          </a:xfrm>
          <a:prstGeom prst="rect">
            <a:avLst/>
          </a:prstGeom>
          <a:noFill/>
          <a:ln>
            <a:noFill/>
          </a:ln>
        </p:spPr>
      </p:sp>
      <p:sp>
        <p:nvSpPr>
          <p:cNvPr id="788" name="Google Shape;788;p91"/>
          <p:cNvSpPr txBox="1"/>
          <p:nvPr>
            <p:ph idx="3" type="body"/>
          </p:nvPr>
        </p:nvSpPr>
        <p:spPr>
          <a:xfrm>
            <a:off x="320842" y="3655268"/>
            <a:ext cx="2823411" cy="215196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"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5" name="Google Shape;795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6" name="Google Shape;796;p5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7" name="Google Shape;797;p5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798" name="Google Shape;798;p5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799" name="Google Shape;79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1" name="Google Shape;801;p5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02" name="Google Shape;802;p5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03" name="Google Shape;803;p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804" name="Google Shape;804;p5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5" name="Google Shape;805;p52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6" name="Google Shape;806;p52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7" name="Google Shape;807;p52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8" name="Google Shape;808;p52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9" name="Google Shape;809;p52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0" name="Google Shape;810;p52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1" name="Google Shape;811;p52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2" name="Google Shape;812;p52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3" name="Google Shape;813;p52"/>
          <p:cNvSpPr/>
          <p:nvPr>
            <p:ph idx="9" type="pic"/>
          </p:nvPr>
        </p:nvSpPr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sp>
      <p:sp>
        <p:nvSpPr>
          <p:cNvPr id="814" name="Google Shape;814;p52"/>
          <p:cNvSpPr txBox="1"/>
          <p:nvPr>
            <p:ph idx="13" type="body"/>
          </p:nvPr>
        </p:nvSpPr>
        <p:spPr>
          <a:xfrm>
            <a:off x="6381858" y="5027422"/>
            <a:ext cx="5547838" cy="10532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5" name="Google Shape;815;p52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None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_2 Content boxes">
  <p:cSld name="2 Reading tip_2 Content boxes"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6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8" name="Google Shape;818;p65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9" name="Google Shape;819;p65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20" name="Google Shape;820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1" name="Google Shape;821;p6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2" name="Google Shape;822;p6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3" name="Google Shape;823;p6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4" name="Google Shape;824;p6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25" name="Google Shape;825;p6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26" name="Google Shape;826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7" name="Google Shape;827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28" name="Google Shape;828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1_Title and Content"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p66"/>
          <p:cNvSpPr txBox="1"/>
          <p:nvPr>
            <p:ph idx="1" type="body"/>
          </p:nvPr>
        </p:nvSpPr>
        <p:spPr>
          <a:xfrm>
            <a:off x="459596" y="3948916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1" name="Google Shape;831;p66"/>
          <p:cNvSpPr txBox="1"/>
          <p:nvPr>
            <p:ph idx="2" type="body"/>
          </p:nvPr>
        </p:nvSpPr>
        <p:spPr>
          <a:xfrm>
            <a:off x="6201972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2" name="Google Shape;832;p66"/>
          <p:cNvSpPr txBox="1"/>
          <p:nvPr>
            <p:ph idx="3" type="body"/>
          </p:nvPr>
        </p:nvSpPr>
        <p:spPr>
          <a:xfrm>
            <a:off x="9073160" y="3943617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3" name="Google Shape;833;p66"/>
          <p:cNvSpPr txBox="1"/>
          <p:nvPr>
            <p:ph idx="4" type="body"/>
          </p:nvPr>
        </p:nvSpPr>
        <p:spPr>
          <a:xfrm>
            <a:off x="3330784" y="3950205"/>
            <a:ext cx="2514600" cy="1828800"/>
          </a:xfrm>
          <a:prstGeom prst="rect">
            <a:avLst/>
          </a:prstGeom>
          <a:noFill/>
          <a:ln>
            <a:noFill/>
          </a:ln>
        </p:spPr>
        <p:txBody>
          <a:bodyPr anchorCtr="1" anchor="t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4" name="Google Shape;834;p66"/>
          <p:cNvSpPr txBox="1"/>
          <p:nvPr>
            <p:ph idx="5" type="body"/>
          </p:nvPr>
        </p:nvSpPr>
        <p:spPr>
          <a:xfrm>
            <a:off x="651620" y="1700202"/>
            <a:ext cx="2130552" cy="21305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5" name="Google Shape;835;p66"/>
          <p:cNvSpPr txBox="1"/>
          <p:nvPr>
            <p:ph idx="6" type="body"/>
          </p:nvPr>
        </p:nvSpPr>
        <p:spPr>
          <a:xfrm>
            <a:off x="3479964" y="1854357"/>
            <a:ext cx="2487168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6" name="Google Shape;836;p66"/>
          <p:cNvSpPr txBox="1"/>
          <p:nvPr>
            <p:ph idx="7" type="body"/>
          </p:nvPr>
        </p:nvSpPr>
        <p:spPr>
          <a:xfrm>
            <a:off x="6416856" y="186161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7" name="Google Shape;837;p66"/>
          <p:cNvSpPr txBox="1"/>
          <p:nvPr>
            <p:ph idx="8" type="body"/>
          </p:nvPr>
        </p:nvSpPr>
        <p:spPr>
          <a:xfrm>
            <a:off x="9355776" y="1852559"/>
            <a:ext cx="2084832" cy="197510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8" name="Google Shape;838;p6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39" name="Google Shape;839;p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0" name="Google Shape;840;p6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1" name="Google Shape;841;p6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2" name="Google Shape;842;p6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3" name="Google Shape;843;p6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44" name="Google Shape;844;p6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45" name="Google Shape;84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6" name="Google Shape;846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47" name="Google Shape;847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1_Welcome 4 Points, Pic 2">
    <p:spTree>
      <p:nvGrpSpPr>
        <p:cNvPr id="848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7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0" name="Google Shape;850;p67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1" name="Google Shape;851;p67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2" name="Google Shape;852;p6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3" name="Google Shape;853;p67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54" name="Google Shape;854;p6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5" name="Google Shape;855;p67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6" name="Google Shape;856;p67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7" name="Google Shape;857;p67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8" name="Google Shape;858;p67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59" name="Google Shape;859;p67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60" name="Google Shape;860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1" name="Google Shape;861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62" name="Google Shape;862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3" name="Google Shape;863;p6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5" name="Google Shape;865;p6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elcome 4 Points, Pic">
  <p:cSld name="Welcome (Virtual) 4 Points, Pic"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68"/>
          <p:cNvSpPr/>
          <p:nvPr>
            <p:ph idx="2" type="pic"/>
          </p:nvPr>
        </p:nvSpPr>
        <p:spPr>
          <a:xfrm>
            <a:off x="5292892" y="1502510"/>
            <a:ext cx="6578600" cy="4545253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8" name="Google Shape;868;p68"/>
          <p:cNvSpPr txBox="1"/>
          <p:nvPr>
            <p:ph idx="1" type="body"/>
          </p:nvPr>
        </p:nvSpPr>
        <p:spPr>
          <a:xfrm>
            <a:off x="1660584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9" name="Google Shape;869;p68"/>
          <p:cNvSpPr txBox="1"/>
          <p:nvPr>
            <p:ph idx="3" type="body"/>
          </p:nvPr>
        </p:nvSpPr>
        <p:spPr>
          <a:xfrm>
            <a:off x="1660584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0" name="Google Shape;870;p68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1" name="Google Shape;871;p68"/>
          <p:cNvSpPr txBox="1"/>
          <p:nvPr>
            <p:ph idx="4" type="body"/>
          </p:nvPr>
        </p:nvSpPr>
        <p:spPr>
          <a:xfrm>
            <a:off x="1660584" y="4992079"/>
            <a:ext cx="363230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872" name="Google Shape;872;p6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3" name="Google Shape;873;p68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4" name="Google Shape;874;p68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5" name="Google Shape;875;p68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6" name="Google Shape;876;p68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77" name="Google Shape;877;p68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878" name="Google Shape;878;p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880" name="Google Shape;880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6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2" name="Google Shape;882;p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3" name="Google Shape;883;p6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1_Blank"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69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6" name="Google Shape;886;p69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7" name="Google Shape;887;p69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8" name="Google Shape;888;p69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9" name="Google Shape;889;p69"/>
          <p:cNvSpPr txBox="1"/>
          <p:nvPr>
            <p:ph idx="5" type="body"/>
          </p:nvPr>
        </p:nvSpPr>
        <p:spPr>
          <a:xfrm>
            <a:off x="691245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0" name="Google Shape;890;p69"/>
          <p:cNvSpPr txBox="1"/>
          <p:nvPr>
            <p:ph idx="6" type="body"/>
          </p:nvPr>
        </p:nvSpPr>
        <p:spPr>
          <a:xfrm>
            <a:off x="693292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1" name="Google Shape;891;p69"/>
          <p:cNvSpPr txBox="1"/>
          <p:nvPr>
            <p:ph idx="7" type="body"/>
          </p:nvPr>
        </p:nvSpPr>
        <p:spPr>
          <a:xfrm>
            <a:off x="691246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2" name="Google Shape;892;p69"/>
          <p:cNvSpPr txBox="1"/>
          <p:nvPr>
            <p:ph idx="8" type="body"/>
          </p:nvPr>
        </p:nvSpPr>
        <p:spPr>
          <a:xfrm>
            <a:off x="691245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3" name="Google Shape;893;p69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894" name="Google Shape;894;p6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5" name="Google Shape;895;p69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6" name="Google Shape;896;p69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7" name="Google Shape;897;p69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8" name="Google Shape;898;p69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899" name="Google Shape;899;p69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00" name="Google Shape;900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1" name="Google Shape;901;p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02" name="Google Shape;902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9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9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96" name="Google Shape;96;p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9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" name="Google Shape;98;p9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" name="Google Shape;99;p9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" name="Google Shape;100;p9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" name="Google Shape;101;p9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2" name="Google Shape;102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93"/>
          <p:cNvSpPr/>
          <p:nvPr/>
        </p:nvSpPr>
        <p:spPr>
          <a:xfrm>
            <a:off x="8260989" y="2998070"/>
            <a:ext cx="3801397" cy="1571144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05" name="Google Shape;105;p9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93"/>
          <p:cNvSpPr/>
          <p:nvPr/>
        </p:nvSpPr>
        <p:spPr>
          <a:xfrm>
            <a:off x="5720300" y="1436681"/>
            <a:ext cx="3801397" cy="1571144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93"/>
          <p:cNvSpPr/>
          <p:nvPr/>
        </p:nvSpPr>
        <p:spPr>
          <a:xfrm>
            <a:off x="5839976" y="4511014"/>
            <a:ext cx="5789039" cy="1571145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93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93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93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2"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Google Shape;904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5" name="Google Shape;905;p70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6" name="Google Shape;906;p70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07" name="Google Shape;907;p70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08" name="Google Shape;908;p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9" name="Google Shape;909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0" name="Google Shape;910;p70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11" name="Google Shape;911;p70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12" name="Google Shape;912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13" name="Google Shape;913;p70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4" name="Google Shape;914;p70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5" name="Google Shape;915;p70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6" name="Google Shape;916;p70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7" name="Google Shape;917;p70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8" name="Google Shape;918;p70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9" name="Google Shape;919;p70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0" name="Google Shape;920;p70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1" name="Google Shape;921;p70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922" name="Google Shape;922;p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52007" y="2127658"/>
            <a:ext cx="5112983" cy="3839191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, 3 points,content box">
  <p:cSld name="4_Title, 3 points,content box 3">
    <p:spTree>
      <p:nvGrpSpPr>
        <p:cNvPr id="923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4" name="Google Shape;924;p7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5" name="Google Shape;925;p71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6" name="Google Shape;926;p71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27" name="Google Shape;927;p71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28" name="Google Shape;92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9" name="Google Shape;929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0" name="Google Shape;930;p71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31" name="Google Shape;931;p71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32" name="Google Shape;932;p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71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4" name="Google Shape;934;p71"/>
          <p:cNvSpPr txBox="1"/>
          <p:nvPr>
            <p:ph idx="1" type="body"/>
          </p:nvPr>
        </p:nvSpPr>
        <p:spPr>
          <a:xfrm>
            <a:off x="1639564" y="1374414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5" name="Google Shape;935;p71"/>
          <p:cNvSpPr txBox="1"/>
          <p:nvPr>
            <p:ph idx="2" type="body"/>
          </p:nvPr>
        </p:nvSpPr>
        <p:spPr>
          <a:xfrm>
            <a:off x="1627989" y="259224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6" name="Google Shape;936;p71"/>
          <p:cNvSpPr txBox="1"/>
          <p:nvPr>
            <p:ph idx="3" type="body"/>
          </p:nvPr>
        </p:nvSpPr>
        <p:spPr>
          <a:xfrm>
            <a:off x="1655384" y="38091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7" name="Google Shape;937;p71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8" name="Google Shape;938;p71"/>
          <p:cNvSpPr txBox="1"/>
          <p:nvPr>
            <p:ph idx="5" type="body"/>
          </p:nvPr>
        </p:nvSpPr>
        <p:spPr>
          <a:xfrm>
            <a:off x="698497" y="3809178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9" name="Google Shape;939;p71"/>
          <p:cNvSpPr txBox="1"/>
          <p:nvPr>
            <p:ph idx="6" type="body"/>
          </p:nvPr>
        </p:nvSpPr>
        <p:spPr>
          <a:xfrm>
            <a:off x="1627989" y="5024978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0" name="Google Shape;940;p71"/>
          <p:cNvSpPr txBox="1"/>
          <p:nvPr>
            <p:ph idx="7" type="body"/>
          </p:nvPr>
        </p:nvSpPr>
        <p:spPr>
          <a:xfrm>
            <a:off x="698497" y="2592249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1" name="Google Shape;941;p71"/>
          <p:cNvSpPr txBox="1"/>
          <p:nvPr>
            <p:ph idx="8" type="body"/>
          </p:nvPr>
        </p:nvSpPr>
        <p:spPr>
          <a:xfrm>
            <a:off x="698497" y="5027421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2" name="Google Shape;942;p71"/>
          <p:cNvSpPr txBox="1"/>
          <p:nvPr>
            <p:ph idx="9" type="body"/>
          </p:nvPr>
        </p:nvSpPr>
        <p:spPr>
          <a:xfrm>
            <a:off x="8389001" y="1520875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Una imagen con un muchacho, niño, joven  Descripción generada con muchísima confianza" id="943" name="Google Shape;943;p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48708" y="3084976"/>
            <a:ext cx="3642577" cy="2854739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944" name="Google Shape;944;p71"/>
          <p:cNvSpPr/>
          <p:nvPr/>
        </p:nvSpPr>
        <p:spPr>
          <a:xfrm>
            <a:off x="8182573" y="1374414"/>
            <a:ext cx="3801397" cy="1571144"/>
          </a:xfrm>
          <a:prstGeom prst="wedgeRoundRectCallout">
            <a:avLst>
              <a:gd fmla="val -43672" name="adj1"/>
              <a:gd fmla="val 91341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5" name="Google Shape;945;p71"/>
          <p:cNvSpPr/>
          <p:nvPr/>
        </p:nvSpPr>
        <p:spPr>
          <a:xfrm>
            <a:off x="8852546" y="4379200"/>
            <a:ext cx="3206776" cy="1571145"/>
          </a:xfrm>
          <a:prstGeom prst="wedgeRoundRectCallout">
            <a:avLst>
              <a:gd fmla="val -55946" name="adj1"/>
              <a:gd fmla="val -85718" name="adj2"/>
              <a:gd fmla="val 16667" name="adj3"/>
            </a:avLst>
          </a:prstGeom>
          <a:noFill/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p71"/>
          <p:cNvSpPr txBox="1"/>
          <p:nvPr>
            <p:ph idx="13" type="body"/>
          </p:nvPr>
        </p:nvSpPr>
        <p:spPr>
          <a:xfrm>
            <a:off x="8991285" y="4468187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8" name="Google Shape;948;p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9" name="Google Shape;949;p72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0" name="Google Shape;950;p72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1" name="Google Shape;951;p72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2" name="Google Shape;952;p72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53" name="Google Shape;953;p72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54" name="Google Shape;95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55" name="Google Shape;955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956" name="Google Shape;956;p7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72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58" name="Google Shape;958;p72"/>
          <p:cNvSpPr txBox="1"/>
          <p:nvPr>
            <p:ph idx="1" type="body"/>
          </p:nvPr>
        </p:nvSpPr>
        <p:spPr>
          <a:xfrm>
            <a:off x="421059" y="1739549"/>
            <a:ext cx="6408738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9" name="Google Shape;959;p72"/>
          <p:cNvSpPr txBox="1"/>
          <p:nvPr>
            <p:ph idx="2" type="body"/>
          </p:nvPr>
        </p:nvSpPr>
        <p:spPr>
          <a:xfrm>
            <a:off x="7182346" y="1811338"/>
            <a:ext cx="4443597" cy="3640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boxes">
  <p:cSld name="Title, 2 content boxes"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1" name="Google Shape;961;p7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2" name="Google Shape;962;p73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3" name="Google Shape;963;p73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4" name="Google Shape;964;p73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5" name="Google Shape;965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6" name="Google Shape;966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7" name="Google Shape;967;p73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68" name="Google Shape;968;p73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69" name="Google Shape;969;p7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70" name="Google Shape;970;p73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71" name="Google Shape;971;p73"/>
          <p:cNvSpPr txBox="1"/>
          <p:nvPr>
            <p:ph idx="1" type="body"/>
          </p:nvPr>
        </p:nvSpPr>
        <p:spPr>
          <a:xfrm>
            <a:off x="1114424" y="1558925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2" name="Google Shape;972;p73"/>
          <p:cNvSpPr txBox="1"/>
          <p:nvPr>
            <p:ph idx="2" type="body"/>
          </p:nvPr>
        </p:nvSpPr>
        <p:spPr>
          <a:xfrm>
            <a:off x="6494085" y="1558924"/>
            <a:ext cx="4583491" cy="444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, 2 content boxes">
  <p:cSld name="1_Title, 2 content boxes"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4" name="Google Shape;974;p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5" name="Google Shape;975;p74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6" name="Google Shape;976;p74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77" name="Google Shape;977;p74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78" name="Google Shape;97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Google Shape;979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1274" y="6196177"/>
            <a:ext cx="687747" cy="61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0" name="Google Shape;980;p74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81" name="Google Shape;981;p74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2" name="Google Shape;982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p74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4" name="Google Shape;984;p74"/>
          <p:cNvSpPr txBox="1"/>
          <p:nvPr>
            <p:ph idx="1" type="body"/>
          </p:nvPr>
        </p:nvSpPr>
        <p:spPr>
          <a:xfrm>
            <a:off x="5528247" y="1563523"/>
            <a:ext cx="6168431" cy="411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5" name="Google Shape;985;p74"/>
          <p:cNvSpPr txBox="1"/>
          <p:nvPr>
            <p:ph idx="2" type="body"/>
          </p:nvPr>
        </p:nvSpPr>
        <p:spPr>
          <a:xfrm>
            <a:off x="1660584" y="16041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6" name="Google Shape;986;p74"/>
          <p:cNvSpPr txBox="1"/>
          <p:nvPr>
            <p:ph idx="3" type="body"/>
          </p:nvPr>
        </p:nvSpPr>
        <p:spPr>
          <a:xfrm>
            <a:off x="1660585" y="3034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7" name="Google Shape;987;p74"/>
          <p:cNvSpPr txBox="1"/>
          <p:nvPr>
            <p:ph idx="4" type="body"/>
          </p:nvPr>
        </p:nvSpPr>
        <p:spPr>
          <a:xfrm>
            <a:off x="1660585" y="4505841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8" name="Google Shape;988;p74"/>
          <p:cNvSpPr txBox="1"/>
          <p:nvPr>
            <p:ph idx="5" type="body"/>
          </p:nvPr>
        </p:nvSpPr>
        <p:spPr>
          <a:xfrm>
            <a:off x="698500" y="1615215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9" name="Google Shape;989;p74"/>
          <p:cNvSpPr txBox="1"/>
          <p:nvPr>
            <p:ph idx="6" type="body"/>
          </p:nvPr>
        </p:nvSpPr>
        <p:spPr>
          <a:xfrm>
            <a:off x="698498" y="3040794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0" name="Google Shape;990;p74"/>
          <p:cNvSpPr txBox="1"/>
          <p:nvPr>
            <p:ph idx="7" type="body"/>
          </p:nvPr>
        </p:nvSpPr>
        <p:spPr>
          <a:xfrm>
            <a:off x="698498" y="4505840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7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3" name="Google Shape;993;p75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4" name="Google Shape;994;p75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5" name="Google Shape;995;p75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6" name="Google Shape;996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7" name="Google Shape;997;p75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998" name="Google Shape;998;p75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99" name="Google Shape;999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00" name="Google Shape;1000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01" name="Google Shape;1001;p7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02" name="Google Shape;1002;p75"/>
          <p:cNvSpPr txBox="1"/>
          <p:nvPr>
            <p:ph idx="1" type="body"/>
          </p:nvPr>
        </p:nvSpPr>
        <p:spPr>
          <a:xfrm>
            <a:off x="1265238" y="1692275"/>
            <a:ext cx="9766300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4" name="Google Shape;1004;p7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0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5" name="Google Shape;1005;p76"/>
          <p:cNvCxnSpPr/>
          <p:nvPr/>
        </p:nvCxnSpPr>
        <p:spPr>
          <a:xfrm>
            <a:off x="-30396" y="6567434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6" name="Google Shape;1006;p76"/>
          <p:cNvCxnSpPr/>
          <p:nvPr/>
        </p:nvCxnSpPr>
        <p:spPr>
          <a:xfrm>
            <a:off x="76209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07" name="Google Shape;1007;p76"/>
          <p:cNvCxnSpPr/>
          <p:nvPr/>
        </p:nvCxnSpPr>
        <p:spPr>
          <a:xfrm>
            <a:off x="10120153" y="6584021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08" name="Google Shape;1008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9" name="Google Shape;1009;p76"/>
          <p:cNvCxnSpPr/>
          <p:nvPr/>
        </p:nvCxnSpPr>
        <p:spPr>
          <a:xfrm>
            <a:off x="22895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10" name="Google Shape;1010;p76"/>
          <p:cNvCxnSpPr/>
          <p:nvPr/>
        </p:nvCxnSpPr>
        <p:spPr>
          <a:xfrm>
            <a:off x="49255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11" name="Google Shape;1011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12" name="Google Shape;1012;p7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76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14" name="Google Shape;1014;p76"/>
          <p:cNvSpPr txBox="1"/>
          <p:nvPr>
            <p:ph idx="1" type="body"/>
          </p:nvPr>
        </p:nvSpPr>
        <p:spPr>
          <a:xfrm>
            <a:off x="1185028" y="1692275"/>
            <a:ext cx="4830762" cy="4067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5" name="Google Shape;1015;p76"/>
          <p:cNvSpPr txBox="1"/>
          <p:nvPr>
            <p:ph idx="2" type="body"/>
          </p:nvPr>
        </p:nvSpPr>
        <p:spPr>
          <a:xfrm>
            <a:off x="6250420" y="1692275"/>
            <a:ext cx="4756551" cy="410067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. Leveled Text, Pic">
  <p:cSld name="Title. Leveled Text, Pic">
    <p:spTree>
      <p:nvGrpSpPr>
        <p:cNvPr id="1016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77"/>
          <p:cNvSpPr/>
          <p:nvPr>
            <p:ph idx="2" type="pic"/>
          </p:nvPr>
        </p:nvSpPr>
        <p:spPr>
          <a:xfrm>
            <a:off x="8142818" y="1687513"/>
            <a:ext cx="3587749" cy="3763962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8" name="Google Shape;1018;p77"/>
          <p:cNvSpPr txBox="1"/>
          <p:nvPr>
            <p:ph idx="1" type="body"/>
          </p:nvPr>
        </p:nvSpPr>
        <p:spPr>
          <a:xfrm>
            <a:off x="258234" y="1687513"/>
            <a:ext cx="7884583" cy="3763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9" name="Google Shape;1019;p77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Raz Kids">
  <p:cSld name="4_Raz Kids">
    <p:spTree>
      <p:nvGrpSpPr>
        <p:cNvPr id="1025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p5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27" name="Google Shape;1027;p5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8" name="Google Shape;1028;p5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29" name="Google Shape;1029;p5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30" name="Google Shape;1030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31" name="Google Shape;1031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2" name="Google Shape;1032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3" name="Google Shape;1033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34" name="Google Shape;1034;p57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035" name="Google Shape;1035;p57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6" name="Google Shape;1036;p57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7" name="Google Shape;1037;p57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8" name="Google Shape;1038;p57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9" name="Google Shape;1039;p57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0" name="Google Shape;1040;p57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1" name="Google Shape;1041;p57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ontent with Caption">
  <p:cSld name="3_Content with Caption"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5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4" name="Google Shape;1044;p58"/>
          <p:cNvSpPr/>
          <p:nvPr>
            <p:ph idx="2" type="pic"/>
          </p:nvPr>
        </p:nvSpPr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sp>
      <p:sp>
        <p:nvSpPr>
          <p:cNvPr id="1045" name="Google Shape;1045;p58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046" name="Google Shape;1046;p5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7" name="Google Shape;1047;p5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48" name="Google Shape;1048;p5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49" name="Google Shape;1049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50" name="Google Shape;1050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1" name="Google Shape;1051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2" name="Google Shape;1052;p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3" name="Google Shape;1053;p58"/>
          <p:cNvSpPr/>
          <p:nvPr>
            <p:ph idx="3" type="pic"/>
          </p:nvPr>
        </p:nvSpPr>
        <p:spPr>
          <a:xfrm>
            <a:off x="1620982" y="1733964"/>
            <a:ext cx="5123557" cy="3849365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94"/>
          <p:cNvSpPr txBox="1"/>
          <p:nvPr>
            <p:ph type="title"/>
          </p:nvPr>
        </p:nvSpPr>
        <p:spPr>
          <a:xfrm>
            <a:off x="0" y="-1"/>
            <a:ext cx="9160042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3" name="Google Shape;113;p94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" name="Google Shape;114;p94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15" name="Google Shape;115;p94"/>
          <p:cNvGrpSpPr/>
          <p:nvPr/>
        </p:nvGrpSpPr>
        <p:grpSpPr>
          <a:xfrm>
            <a:off x="0" y="5607273"/>
            <a:ext cx="12196432" cy="83414"/>
            <a:chOff x="-33239" y="5603791"/>
            <a:chExt cx="9147324" cy="83414"/>
          </a:xfrm>
        </p:grpSpPr>
        <p:cxnSp>
          <p:nvCxnSpPr>
            <p:cNvPr id="116" name="Google Shape;116;p94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17" name="Google Shape;117;p94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cial Media">
  <p:cSld name="Social Media"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59"/>
          <p:cNvSpPr/>
          <p:nvPr>
            <p:ph idx="2" type="pic"/>
          </p:nvPr>
        </p:nvSpPr>
        <p:spPr>
          <a:xfrm>
            <a:off x="9810967" y="1562916"/>
            <a:ext cx="1152144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1056" name="Google Shape;1056;p59"/>
          <p:cNvSpPr txBox="1"/>
          <p:nvPr>
            <p:ph idx="1" type="body"/>
          </p:nvPr>
        </p:nvSpPr>
        <p:spPr>
          <a:xfrm>
            <a:off x="371844" y="1687513"/>
            <a:ext cx="8090821" cy="3364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  <a:defRPr b="0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57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57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7" name="Google Shape;1057;p59"/>
          <p:cNvSpPr/>
          <p:nvPr>
            <p:ph idx="3" type="pic"/>
          </p:nvPr>
        </p:nvSpPr>
        <p:spPr>
          <a:xfrm>
            <a:off x="9757009" y="3260706"/>
            <a:ext cx="1216152" cy="987552"/>
          </a:xfrm>
          <a:prstGeom prst="rect">
            <a:avLst/>
          </a:prstGeom>
          <a:noFill/>
          <a:ln>
            <a:noFill/>
          </a:ln>
        </p:spPr>
      </p:sp>
      <p:sp>
        <p:nvSpPr>
          <p:cNvPr id="1058" name="Google Shape;1058;p59"/>
          <p:cNvSpPr/>
          <p:nvPr>
            <p:ph idx="4" type="pic"/>
          </p:nvPr>
        </p:nvSpPr>
        <p:spPr>
          <a:xfrm>
            <a:off x="9810967" y="4777725"/>
            <a:ext cx="1143000" cy="11430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059" name="Google Shape;1059;p5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0" name="Google Shape;1060;p5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61" name="Google Shape;1061;p5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62" name="Google Shape;1062;p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63" name="Google Shape;106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4" name="Google Shape;1064;p5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5" name="Google Shape;1065;p5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66" name="Google Shape;1066;p5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d Your Materials">
  <p:cSld name="Find Your Materials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147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69" name="Google Shape;1069;p14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9447" y="6246434"/>
            <a:ext cx="309931" cy="4939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0" name="Google Shape;1070;p147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1" name="Google Shape;1071;p147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72" name="Google Shape;1072;p147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73" name="Google Shape;1073;p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Google Shape;1074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75" name="Google Shape;1075;p1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147"/>
          <p:cNvSpPr txBox="1"/>
          <p:nvPr>
            <p:ph idx="1" type="body"/>
          </p:nvPr>
        </p:nvSpPr>
        <p:spPr>
          <a:xfrm>
            <a:off x="628275" y="1620838"/>
            <a:ext cx="3081528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7" name="Google Shape;1077;p147"/>
          <p:cNvSpPr txBox="1"/>
          <p:nvPr>
            <p:ph idx="2" type="body"/>
          </p:nvPr>
        </p:nvSpPr>
        <p:spPr>
          <a:xfrm>
            <a:off x="4059003" y="1632097"/>
            <a:ext cx="4005072" cy="33832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None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8" name="Google Shape;1078;p147"/>
          <p:cNvSpPr txBox="1"/>
          <p:nvPr>
            <p:ph idx="3" type="body"/>
          </p:nvPr>
        </p:nvSpPr>
        <p:spPr>
          <a:xfrm>
            <a:off x="8794864" y="1454588"/>
            <a:ext cx="3347923" cy="11722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79" name="Google Shape;1079;p147"/>
          <p:cNvSpPr txBox="1"/>
          <p:nvPr>
            <p:ph idx="4" type="body"/>
          </p:nvPr>
        </p:nvSpPr>
        <p:spPr>
          <a:xfrm>
            <a:off x="8794863" y="2645354"/>
            <a:ext cx="3347923" cy="15352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80" name="Google Shape;1080;p147"/>
          <p:cNvSpPr/>
          <p:nvPr>
            <p:ph idx="5" type="pic"/>
          </p:nvPr>
        </p:nvSpPr>
        <p:spPr>
          <a:xfrm>
            <a:off x="8989159" y="4407656"/>
            <a:ext cx="2926080" cy="1947672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introduction">
  <p:cSld name="2_Reading tip introduction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083" name="Google Shape;1083;p148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4" name="Google Shape;1084;p148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085" name="Google Shape;1085;p148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086" name="Google Shape;1086;p14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087" name="Google Shape;1087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8" name="Google Shape;1088;p1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9" name="Google Shape;1089;p1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090" name="Google Shape;1090;p148"/>
          <p:cNvSpPr/>
          <p:nvPr>
            <p:ph idx="2" type="pic"/>
          </p:nvPr>
        </p:nvSpPr>
        <p:spPr>
          <a:xfrm>
            <a:off x="9282749" y="1283634"/>
            <a:ext cx="2377440" cy="3172968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48"/>
          <p:cNvSpPr txBox="1"/>
          <p:nvPr>
            <p:ph idx="1" type="body"/>
          </p:nvPr>
        </p:nvSpPr>
        <p:spPr>
          <a:xfrm>
            <a:off x="9222900" y="4748864"/>
            <a:ext cx="249713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2" name="Google Shape;1092;p148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3" name="Google Shape;1093;p148"/>
          <p:cNvSpPr txBox="1"/>
          <p:nvPr>
            <p:ph idx="4" type="title"/>
          </p:nvPr>
        </p:nvSpPr>
        <p:spPr>
          <a:xfrm>
            <a:off x="371850" y="491044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4" name="Google Shape;1094;p148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5" name="Google Shape;1095;p148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6" name="Google Shape;1096;p148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7" name="Google Shape;1097;p148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8" name="Google Shape;1098;p148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9" name="Google Shape;1099;p148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with wider picture">
  <p:cSld name="2_Reading tip with wider picture"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149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02" name="Google Shape;1102;p149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3" name="Google Shape;1103;p149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04" name="Google Shape;1104;p149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05" name="Google Shape;1105;p1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06" name="Google Shape;1106;p1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7" name="Google Shape;1107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8" name="Google Shape;1108;p1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149"/>
          <p:cNvSpPr txBox="1"/>
          <p:nvPr>
            <p:ph idx="1" type="body"/>
          </p:nvPr>
        </p:nvSpPr>
        <p:spPr>
          <a:xfrm>
            <a:off x="500204" y="1587499"/>
            <a:ext cx="7520849" cy="43641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0" name="Google Shape;1110;p149"/>
          <p:cNvSpPr/>
          <p:nvPr>
            <p:ph idx="2" type="pic"/>
          </p:nvPr>
        </p:nvSpPr>
        <p:spPr>
          <a:xfrm>
            <a:off x="8832388" y="1251284"/>
            <a:ext cx="3251581" cy="2498913"/>
          </a:xfrm>
          <a:prstGeom prst="rect">
            <a:avLst/>
          </a:prstGeom>
          <a:noFill/>
          <a:ln>
            <a:noFill/>
          </a:ln>
        </p:spPr>
      </p:sp>
      <p:sp>
        <p:nvSpPr>
          <p:cNvPr id="1111" name="Google Shape;1111;p149"/>
          <p:cNvSpPr txBox="1"/>
          <p:nvPr>
            <p:ph idx="3" type="body"/>
          </p:nvPr>
        </p:nvSpPr>
        <p:spPr>
          <a:xfrm>
            <a:off x="9209609" y="4065956"/>
            <a:ext cx="2497138" cy="21851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--Reading tip with older child extra">
  <p:cSld name="2--Reading tip with older child extra"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50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14" name="Google Shape;1114;p150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5" name="Google Shape;1115;p150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16" name="Google Shape;1116;p150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17" name="Google Shape;1117;p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18" name="Google Shape;1118;p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9" name="Google Shape;1119;p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21" name="Google Shape;1121;p150"/>
          <p:cNvSpPr/>
          <p:nvPr>
            <p:ph idx="2" type="pic"/>
          </p:nvPr>
        </p:nvSpPr>
        <p:spPr>
          <a:xfrm>
            <a:off x="9209369" y="1251283"/>
            <a:ext cx="2404501" cy="2950013"/>
          </a:xfrm>
          <a:prstGeom prst="rect">
            <a:avLst/>
          </a:prstGeom>
          <a:noFill/>
          <a:ln>
            <a:noFill/>
          </a:ln>
        </p:spPr>
      </p:sp>
      <p:sp>
        <p:nvSpPr>
          <p:cNvPr id="1122" name="Google Shape;1122;p150"/>
          <p:cNvSpPr txBox="1"/>
          <p:nvPr>
            <p:ph idx="1" type="body"/>
          </p:nvPr>
        </p:nvSpPr>
        <p:spPr>
          <a:xfrm>
            <a:off x="8822723" y="4264514"/>
            <a:ext cx="3212757" cy="23013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3" name="Google Shape;1123;p150"/>
          <p:cNvSpPr txBox="1"/>
          <p:nvPr>
            <p:ph idx="3" type="body"/>
          </p:nvPr>
        </p:nvSpPr>
        <p:spPr>
          <a:xfrm>
            <a:off x="500205" y="1566099"/>
            <a:ext cx="7528871" cy="3463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AutoNum type="arabicPeriod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4" name="Google Shape;1124;p150"/>
          <p:cNvSpPr txBox="1"/>
          <p:nvPr>
            <p:ph idx="4" type="body"/>
          </p:nvPr>
        </p:nvSpPr>
        <p:spPr>
          <a:xfrm>
            <a:off x="5940679" y="1768203"/>
            <a:ext cx="2692686" cy="2563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25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15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7" name="Google Shape;1127;p151"/>
          <p:cNvSpPr txBox="1"/>
          <p:nvPr>
            <p:ph idx="1" type="body"/>
          </p:nvPr>
        </p:nvSpPr>
        <p:spPr>
          <a:xfrm>
            <a:off x="-1" y="1623059"/>
            <a:ext cx="8589819" cy="42976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810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8" name="Google Shape;1128;p151"/>
          <p:cNvSpPr txBox="1"/>
          <p:nvPr>
            <p:ph idx="2" type="body"/>
          </p:nvPr>
        </p:nvSpPr>
        <p:spPr>
          <a:xfrm>
            <a:off x="8783638" y="1622425"/>
            <a:ext cx="3306762" cy="23094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9" name="Google Shape;1129;p151"/>
          <p:cNvSpPr txBox="1"/>
          <p:nvPr>
            <p:ph idx="3" type="body"/>
          </p:nvPr>
        </p:nvSpPr>
        <p:spPr>
          <a:xfrm>
            <a:off x="8783638" y="5737860"/>
            <a:ext cx="3306762" cy="6566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30" name="Google Shape;1130;p151"/>
          <p:cNvSpPr txBox="1"/>
          <p:nvPr>
            <p:ph idx="4" type="body"/>
          </p:nvPr>
        </p:nvSpPr>
        <p:spPr>
          <a:xfrm>
            <a:off x="8783638" y="4225881"/>
            <a:ext cx="3306762" cy="12147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13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152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ontent with Caption">
  <p:cSld name="1_Content with Caption"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53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35" name="Google Shape;1135;p153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6" name="Google Shape;1136;p153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37" name="Google Shape;1137;p153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8" name="Google Shape;1138;p1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39" name="Google Shape;1139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0" name="Google Shape;1140;p1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p1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p153"/>
          <p:cNvSpPr/>
          <p:nvPr>
            <p:ph idx="2" type="pic"/>
          </p:nvPr>
        </p:nvSpPr>
        <p:spPr>
          <a:xfrm>
            <a:off x="8916576" y="1661249"/>
            <a:ext cx="299008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43" name="Google Shape;1143;p153"/>
          <p:cNvSpPr txBox="1"/>
          <p:nvPr>
            <p:ph idx="1" type="body"/>
          </p:nvPr>
        </p:nvSpPr>
        <p:spPr>
          <a:xfrm>
            <a:off x="8916576" y="4120489"/>
            <a:ext cx="2990088" cy="1342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4" name="Google Shape;1144;p153"/>
          <p:cNvSpPr txBox="1"/>
          <p:nvPr>
            <p:ph idx="3" type="body"/>
          </p:nvPr>
        </p:nvSpPr>
        <p:spPr>
          <a:xfrm>
            <a:off x="740937" y="1831445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5" name="Google Shape;1145;p153"/>
          <p:cNvSpPr txBox="1"/>
          <p:nvPr>
            <p:ph idx="4" type="body"/>
          </p:nvPr>
        </p:nvSpPr>
        <p:spPr>
          <a:xfrm>
            <a:off x="740937" y="3256853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46" name="Google Shape;1146;p153"/>
          <p:cNvSpPr txBox="1"/>
          <p:nvPr>
            <p:ph idx="5" type="body"/>
          </p:nvPr>
        </p:nvSpPr>
        <p:spPr>
          <a:xfrm>
            <a:off x="740937" y="4726515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191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154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49" name="Google Shape;1149;p154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0" name="Google Shape;1150;p154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51" name="Google Shape;1151;p154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52" name="Google Shape;1152;p1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53" name="Google Shape;1153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4" name="Google Shape;1154;p1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5" name="Google Shape;1155;p1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154"/>
          <p:cNvSpPr/>
          <p:nvPr>
            <p:ph idx="2" type="pic"/>
          </p:nvPr>
        </p:nvSpPr>
        <p:spPr>
          <a:xfrm>
            <a:off x="9093038" y="1058781"/>
            <a:ext cx="2715768" cy="2715768"/>
          </a:xfrm>
          <a:prstGeom prst="rect">
            <a:avLst/>
          </a:prstGeom>
          <a:noFill/>
          <a:ln>
            <a:noFill/>
          </a:ln>
        </p:spPr>
      </p:sp>
      <p:sp>
        <p:nvSpPr>
          <p:cNvPr id="1157" name="Google Shape;1157;p154"/>
          <p:cNvSpPr txBox="1"/>
          <p:nvPr>
            <p:ph idx="1" type="body"/>
          </p:nvPr>
        </p:nvSpPr>
        <p:spPr>
          <a:xfrm>
            <a:off x="1660584" y="1489802"/>
            <a:ext cx="6616300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8" name="Google Shape;1158;p154"/>
          <p:cNvSpPr txBox="1"/>
          <p:nvPr>
            <p:ph idx="3" type="body"/>
          </p:nvPr>
        </p:nvSpPr>
        <p:spPr>
          <a:xfrm>
            <a:off x="1660584" y="3034440"/>
            <a:ext cx="6616299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59" name="Google Shape;1159;p154"/>
          <p:cNvSpPr txBox="1"/>
          <p:nvPr>
            <p:ph idx="4" type="body"/>
          </p:nvPr>
        </p:nvSpPr>
        <p:spPr>
          <a:xfrm>
            <a:off x="1660585" y="4620141"/>
            <a:ext cx="6616298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0" name="Google Shape;1160;p154"/>
          <p:cNvSpPr txBox="1"/>
          <p:nvPr>
            <p:ph idx="5" type="body"/>
          </p:nvPr>
        </p:nvSpPr>
        <p:spPr>
          <a:xfrm>
            <a:off x="698499" y="148979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1" name="Google Shape;1161;p154"/>
          <p:cNvSpPr txBox="1"/>
          <p:nvPr>
            <p:ph idx="6" type="body"/>
          </p:nvPr>
        </p:nvSpPr>
        <p:spPr>
          <a:xfrm>
            <a:off x="698499" y="462013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2" name="Google Shape;1162;p154"/>
          <p:cNvSpPr txBox="1"/>
          <p:nvPr>
            <p:ph idx="7" type="body"/>
          </p:nvPr>
        </p:nvSpPr>
        <p:spPr>
          <a:xfrm>
            <a:off x="698499" y="3054969"/>
            <a:ext cx="882460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6000"/>
              <a:buFont typeface="Arial"/>
              <a:buNone/>
              <a:defRPr b="1" i="0" sz="6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3" name="Google Shape;1163;p154"/>
          <p:cNvSpPr/>
          <p:nvPr>
            <p:ph idx="8" type="pic"/>
          </p:nvPr>
        </p:nvSpPr>
        <p:spPr>
          <a:xfrm>
            <a:off x="8788240" y="3300664"/>
            <a:ext cx="3346704" cy="31546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ontent with Caption">
  <p:cSld name="2_Content with Caption"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155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6" name="Google Shape;1166;p155"/>
          <p:cNvSpPr/>
          <p:nvPr>
            <p:ph idx="2" type="pic"/>
          </p:nvPr>
        </p:nvSpPr>
        <p:spPr>
          <a:xfrm>
            <a:off x="9510134" y="1431036"/>
            <a:ext cx="1965960" cy="3995928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67" name="Google Shape;1167;p155"/>
          <p:cNvCxnSpPr/>
          <p:nvPr/>
        </p:nvCxnSpPr>
        <p:spPr>
          <a:xfrm>
            <a:off x="371844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8" name="Google Shape;1168;p155"/>
          <p:cNvCxnSpPr/>
          <p:nvPr/>
        </p:nvCxnSpPr>
        <p:spPr>
          <a:xfrm>
            <a:off x="300784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69" name="Google Shape;1169;p155"/>
          <p:cNvCxnSpPr/>
          <p:nvPr/>
        </p:nvCxnSpPr>
        <p:spPr>
          <a:xfrm>
            <a:off x="5703299" y="6565900"/>
            <a:ext cx="208248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70" name="Google Shape;1170;p15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770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71" name="Google Shape;1171;p1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2" name="Google Shape;1172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75" y="6251086"/>
            <a:ext cx="309930" cy="4939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3" name="Google Shape;1173;p1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84915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4" name="Google Shape;1174;p155"/>
          <p:cNvSpPr txBox="1"/>
          <p:nvPr>
            <p:ph idx="1" type="body"/>
          </p:nvPr>
        </p:nvSpPr>
        <p:spPr>
          <a:xfrm>
            <a:off x="1660583" y="1489802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5" name="Google Shape;1175;p155"/>
          <p:cNvSpPr txBox="1"/>
          <p:nvPr>
            <p:ph idx="3" type="body"/>
          </p:nvPr>
        </p:nvSpPr>
        <p:spPr>
          <a:xfrm>
            <a:off x="1660584" y="2653440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6" name="Google Shape;1176;p155"/>
          <p:cNvSpPr txBox="1"/>
          <p:nvPr>
            <p:ph idx="4" type="body"/>
          </p:nvPr>
        </p:nvSpPr>
        <p:spPr>
          <a:xfrm>
            <a:off x="1660583" y="3817079"/>
            <a:ext cx="634348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7" name="Google Shape;1177;p155"/>
          <p:cNvSpPr txBox="1"/>
          <p:nvPr>
            <p:ph idx="5" type="body"/>
          </p:nvPr>
        </p:nvSpPr>
        <p:spPr>
          <a:xfrm>
            <a:off x="1660583" y="5006628"/>
            <a:ext cx="6343487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8" name="Google Shape;1178;p155"/>
          <p:cNvSpPr txBox="1"/>
          <p:nvPr>
            <p:ph idx="6" type="body"/>
          </p:nvPr>
        </p:nvSpPr>
        <p:spPr>
          <a:xfrm>
            <a:off x="691245" y="1502511"/>
            <a:ext cx="795528" cy="1041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9" name="Google Shape;1179;p155"/>
          <p:cNvSpPr txBox="1"/>
          <p:nvPr>
            <p:ph idx="7" type="body"/>
          </p:nvPr>
        </p:nvSpPr>
        <p:spPr>
          <a:xfrm>
            <a:off x="693291" y="2653441"/>
            <a:ext cx="793481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0" name="Google Shape;1180;p155"/>
          <p:cNvSpPr txBox="1"/>
          <p:nvPr>
            <p:ph idx="8" type="body"/>
          </p:nvPr>
        </p:nvSpPr>
        <p:spPr>
          <a:xfrm>
            <a:off x="691246" y="3817079"/>
            <a:ext cx="795528" cy="10556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1" name="Google Shape;1181;p155"/>
          <p:cNvSpPr txBox="1"/>
          <p:nvPr>
            <p:ph idx="9" type="body"/>
          </p:nvPr>
        </p:nvSpPr>
        <p:spPr>
          <a:xfrm>
            <a:off x="691245" y="5006628"/>
            <a:ext cx="795528" cy="1041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  <a:defRPr b="1" i="0" sz="7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literacy terms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0" name="Google Shape;120;p9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" name="Google Shape;121;p95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" name="Google Shape;122;p95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3" name="Google Shape;123;p95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" name="Google Shape;124;p95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" name="Google Shape;125;p95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" name="Google Shape;126;p9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8" name="Google Shape;128;p9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95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0" name="Google Shape;130;p95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" name="Google Shape;131;p95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2" name="Google Shape;132;p95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" name="Google Shape;133;p95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" name="Google Shape;134;p95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" name="Google Shape;135;p95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" name="Google Shape;136;p95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">
  <p:cSld name="2_Reading tip"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3" name="Google Shape;1183;p156"/>
          <p:cNvCxnSpPr/>
          <p:nvPr/>
        </p:nvCxnSpPr>
        <p:spPr>
          <a:xfrm flipH="1">
            <a:off x="3075901" y="3537140"/>
            <a:ext cx="2604900" cy="14433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4" name="Google Shape;1184;p156"/>
          <p:cNvCxnSpPr/>
          <p:nvPr/>
        </p:nvCxnSpPr>
        <p:spPr>
          <a:xfrm>
            <a:off x="5700643" y="3537141"/>
            <a:ext cx="1046400" cy="4116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85" name="Google Shape;1185;p15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186" name="Google Shape;1186;p156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7" name="Google Shape;1187;p156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188" name="Google Shape;1188;p156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89" name="Google Shape;1189;p15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190" name="Google Shape;1190;p1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1" name="Google Shape;1191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2" name="Google Shape;1192;p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193" name="Google Shape;1193;p156"/>
          <p:cNvSpPr txBox="1"/>
          <p:nvPr>
            <p:ph idx="1" type="body"/>
          </p:nvPr>
        </p:nvSpPr>
        <p:spPr>
          <a:xfrm>
            <a:off x="500204" y="1587499"/>
            <a:ext cx="23874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4" name="Google Shape;1194;p156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195" name="Google Shape;1195;p156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6" name="Google Shape;1196;p156"/>
          <p:cNvSpPr/>
          <p:nvPr/>
        </p:nvSpPr>
        <p:spPr>
          <a:xfrm>
            <a:off x="1296684" y="4871689"/>
            <a:ext cx="41607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156"/>
          <p:cNvSpPr/>
          <p:nvPr/>
        </p:nvSpPr>
        <p:spPr>
          <a:xfrm>
            <a:off x="3056495" y="3893077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156"/>
          <p:cNvSpPr/>
          <p:nvPr/>
        </p:nvSpPr>
        <p:spPr>
          <a:xfrm>
            <a:off x="4677392" y="2716041"/>
            <a:ext cx="25596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p156"/>
          <p:cNvSpPr/>
          <p:nvPr/>
        </p:nvSpPr>
        <p:spPr>
          <a:xfrm>
            <a:off x="6145890" y="3924976"/>
            <a:ext cx="2343900" cy="770100"/>
          </a:xfrm>
          <a:prstGeom prst="rect">
            <a:avLst/>
          </a:prstGeom>
          <a:solidFill>
            <a:srgbClr val="96C93E"/>
          </a:solidFill>
          <a:ln cap="flat" cmpd="sng" w="9525">
            <a:solidFill>
              <a:srgbClr val="98B9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006FB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156"/>
          <p:cNvSpPr txBox="1"/>
          <p:nvPr>
            <p:ph idx="4" type="body"/>
          </p:nvPr>
        </p:nvSpPr>
        <p:spPr>
          <a:xfrm>
            <a:off x="4677392" y="2778801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1" name="Google Shape;1201;p156"/>
          <p:cNvSpPr txBox="1"/>
          <p:nvPr>
            <p:ph idx="5" type="body"/>
          </p:nvPr>
        </p:nvSpPr>
        <p:spPr>
          <a:xfrm>
            <a:off x="3068857" y="4004175"/>
            <a:ext cx="25596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2" name="Google Shape;1202;p156"/>
          <p:cNvSpPr txBox="1"/>
          <p:nvPr>
            <p:ph idx="6" type="body"/>
          </p:nvPr>
        </p:nvSpPr>
        <p:spPr>
          <a:xfrm>
            <a:off x="6157153" y="4000707"/>
            <a:ext cx="23325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03" name="Google Shape;1203;p156"/>
          <p:cNvSpPr txBox="1"/>
          <p:nvPr>
            <p:ph idx="7" type="body"/>
          </p:nvPr>
        </p:nvSpPr>
        <p:spPr>
          <a:xfrm>
            <a:off x="1413084" y="4967115"/>
            <a:ext cx="3941100" cy="57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Reading tip 1">
  <p:cSld name="2_Reading tip 1">
    <p:spTree>
      <p:nvGrpSpPr>
        <p:cNvPr id="1204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p157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206" name="Google Shape;1206;p157"/>
          <p:cNvCxnSpPr/>
          <p:nvPr/>
        </p:nvCxnSpPr>
        <p:spPr>
          <a:xfrm>
            <a:off x="3718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7" name="Google Shape;1207;p157"/>
          <p:cNvCxnSpPr/>
          <p:nvPr/>
        </p:nvCxnSpPr>
        <p:spPr>
          <a:xfrm>
            <a:off x="30078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08" name="Google Shape;1208;p157"/>
          <p:cNvCxnSpPr/>
          <p:nvPr/>
        </p:nvCxnSpPr>
        <p:spPr>
          <a:xfrm>
            <a:off x="57032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09" name="Google Shape;1209;p1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7849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10" name="Google Shape;1210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635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1" name="Google Shape;1211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770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2" name="Google Shape;1212;p1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0275" y="6251086"/>
            <a:ext cx="309931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157"/>
          <p:cNvSpPr txBox="1"/>
          <p:nvPr>
            <p:ph idx="1" type="body"/>
          </p:nvPr>
        </p:nvSpPr>
        <p:spPr>
          <a:xfrm>
            <a:off x="500204" y="1587499"/>
            <a:ext cx="7520700" cy="43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14" name="Google Shape;1214;p157"/>
          <p:cNvSpPr/>
          <p:nvPr>
            <p:ph idx="2" type="pic"/>
          </p:nvPr>
        </p:nvSpPr>
        <p:spPr>
          <a:xfrm>
            <a:off x="8885583" y="1586830"/>
            <a:ext cx="3041400" cy="2786400"/>
          </a:xfrm>
          <a:prstGeom prst="rect">
            <a:avLst/>
          </a:prstGeom>
          <a:noFill/>
          <a:ln>
            <a:noFill/>
          </a:ln>
        </p:spPr>
      </p:sp>
      <p:sp>
        <p:nvSpPr>
          <p:cNvPr id="1215" name="Google Shape;1215;p157"/>
          <p:cNvSpPr txBox="1"/>
          <p:nvPr>
            <p:ph idx="3" type="body"/>
          </p:nvPr>
        </p:nvSpPr>
        <p:spPr>
          <a:xfrm>
            <a:off x="9157700" y="4600069"/>
            <a:ext cx="2497200" cy="134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650"/>
              <a:buFont typeface="Noto Sans Symbols"/>
              <a:buNone/>
              <a:defRPr b="0" i="0" sz="2200" u="none" cap="none" strike="noStrike">
                <a:solidFill>
                  <a:srgbClr val="006FB6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teracy terms">
  <p:cSld name="Custom Layout_1"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1dc9818eb69_0_163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22" name="Google Shape;1222;g1dc9818eb69_0_1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3" name="Google Shape;1223;g1dc9818eb69_0_163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4" name="Google Shape;1224;g1dc9818eb69_0_163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5" name="Google Shape;1225;g1dc9818eb69_0_163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6" name="Google Shape;1226;g1dc9818eb69_0_163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27" name="Google Shape;1227;g1dc9818eb69_0_163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28" name="Google Shape;1228;g1dc9818eb69_0_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g1dc9818eb69_0_1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30" name="Google Shape;1230;g1dc9818eb69_0_1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g1dc9818eb69_0_163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2" name="Google Shape;1232;g1dc9818eb69_0_163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3" name="Google Shape;1233;g1dc9818eb69_0_163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4" name="Google Shape;1234;g1dc9818eb69_0_163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5" name="Google Shape;1235;g1dc9818eb69_0_163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6" name="Google Shape;1236;g1dc9818eb69_0_163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7" name="Google Shape;1237;g1dc9818eb69_0_163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8" name="Google Shape;1238;g1dc9818eb69_0_163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318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318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318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●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318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○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318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■"/>
              <a:defRPr b="0" i="0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Custom Layout">
  <p:cSld name="3_Custom Layout"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dc9818eb69_0_182"/>
          <p:cNvSpPr/>
          <p:nvPr>
            <p:ph idx="2" type="pic"/>
          </p:nvPr>
        </p:nvSpPr>
        <p:spPr>
          <a:xfrm>
            <a:off x="5292892" y="1502510"/>
            <a:ext cx="6578700" cy="4545300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1" name="Google Shape;1241;g1dc9818eb69_0_182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2" name="Google Shape;1242;g1dc9818eb69_0_182"/>
          <p:cNvSpPr txBox="1"/>
          <p:nvPr>
            <p:ph idx="3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3" name="Google Shape;1243;g1dc9818eb69_0_18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44" name="Google Shape;1244;g1dc9818eb69_0_182"/>
          <p:cNvSpPr txBox="1"/>
          <p:nvPr>
            <p:ph idx="4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45" name="Google Shape;1245;g1dc9818eb69_0_1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6" name="Google Shape;1246;g1dc9818eb69_0_182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7" name="Google Shape;1247;g1dc9818eb69_0_182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8" name="Google Shape;1248;g1dc9818eb69_0_182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49" name="Google Shape;1249;g1dc9818eb69_0_182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50" name="Google Shape;1250;g1dc9818eb69_0_182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51" name="Google Shape;1251;g1dc9818eb69_0_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2" name="Google Shape;1252;g1dc9818eb69_0_1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53" name="Google Shape;1253;g1dc9818eb69_0_18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4" name="Google Shape;1254;g1dc9818eb69_0_18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4196" y="1666754"/>
            <a:ext cx="768146" cy="76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5" name="Google Shape;1255;g1dc9818eb69_0_18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1220" y="3130840"/>
            <a:ext cx="834098" cy="88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6" name="Google Shape;1256;g1dc9818eb69_0_18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11220" y="4872764"/>
            <a:ext cx="834098" cy="91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Custom Layout">
  <p:cSld name="4_Custom Layout"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1dc9818eb69_0_200"/>
          <p:cNvSpPr txBox="1"/>
          <p:nvPr>
            <p:ph idx="1" type="body"/>
          </p:nvPr>
        </p:nvSpPr>
        <p:spPr>
          <a:xfrm>
            <a:off x="1660584" y="1489802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59" name="Google Shape;1259;g1dc9818eb69_0_200"/>
          <p:cNvSpPr txBox="1"/>
          <p:nvPr>
            <p:ph idx="2" type="body"/>
          </p:nvPr>
        </p:nvSpPr>
        <p:spPr>
          <a:xfrm>
            <a:off x="1660584" y="3817079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60" name="Google Shape;1260;g1dc9818eb69_0_200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1" name="Google Shape;1261;g1dc9818eb69_0_200"/>
          <p:cNvSpPr txBox="1"/>
          <p:nvPr>
            <p:ph idx="3" type="body"/>
          </p:nvPr>
        </p:nvSpPr>
        <p:spPr>
          <a:xfrm>
            <a:off x="1660584" y="4992079"/>
            <a:ext cx="3632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1262" name="Google Shape;1262;g1dc9818eb69_0_2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3" name="Google Shape;1263;g1dc9818eb69_0_200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4" name="Google Shape;1264;g1dc9818eb69_0_200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5" name="Google Shape;1265;g1dc9818eb69_0_200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6" name="Google Shape;1266;g1dc9818eb69_0_200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67" name="Google Shape;1267;g1dc9818eb69_0_200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68" name="Google Shape;1268;g1dc9818eb69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g1dc9818eb69_0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70" name="Google Shape;1270;g1dc9818eb69_0_2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g1dc9818eb69_0_2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1600" y="1630111"/>
            <a:ext cx="735594" cy="83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g1dc9818eb69_0_20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1600" y="3183039"/>
            <a:ext cx="735594" cy="779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g1dc9818eb69_0_20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348" y="4977591"/>
            <a:ext cx="834098" cy="7047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in a room&#10;&#10;Description automatically generated with low confidence" id="1274" name="Google Shape;1274;g1dc9818eb69_0_20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96750" y="1648824"/>
            <a:ext cx="4792050" cy="26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g1dc9818eb69_0_218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7" name="Google Shape;1277;g1dc9818eb69_0_218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8" name="Google Shape;1278;g1dc9818eb69_0_218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79" name="Google Shape;1279;g1dc9818eb69_0_218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191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191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191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0" name="Google Shape;1280;g1dc9818eb69_0_218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1" name="Google Shape;1281;g1dc9818eb69_0_218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2" name="Google Shape;1282;g1dc9818eb69_0_218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3" name="Google Shape;1283;g1dc9818eb69_0_218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4000"/>
              <a:buFont typeface="Arial"/>
              <a:buNone/>
              <a:defRPr b="1" i="0" sz="4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84" name="Google Shape;1284;g1dc9818eb69_0_218"/>
          <p:cNvSpPr txBox="1"/>
          <p:nvPr>
            <p:ph type="ctrTitle"/>
          </p:nvPr>
        </p:nvSpPr>
        <p:spPr>
          <a:xfrm>
            <a:off x="0" y="32084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85" name="Google Shape;1285;g1dc9818eb69_0_2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6" name="Google Shape;1286;g1dc9818eb69_0_218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7" name="Google Shape;1287;g1dc9818eb69_0_218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8" name="Google Shape;1288;g1dc9818eb69_0_218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89" name="Google Shape;1289;g1dc9818eb69_0_218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0" name="Google Shape;1290;g1dc9818eb69_0_218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91" name="Google Shape;1291;g1dc9818eb69_0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g1dc9818eb69_0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582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293" name="Google Shape;1293;g1dc9818eb69_0_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294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g1dc9818eb69_0_23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296" name="Google Shape;1296;g1dc9818eb69_0_2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text, person, indoor, table&#10;&#10;Description automatically generated" id="1297" name="Google Shape;1297;g1dc9818eb69_0_2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64911" y="1581644"/>
            <a:ext cx="6486175" cy="43208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8" name="Google Shape;1298;g1dc9818eb69_0_23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299" name="Google Shape;1299;g1dc9818eb69_0_23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0" name="Google Shape;1300;g1dc9818eb69_0_23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1" name="Google Shape;1301;g1dc9818eb69_0_23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02" name="Google Shape;1302;g1dc9818eb69_0_23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303" name="Google Shape;1303;g1dc9818eb69_0_237"/>
          <p:cNvSpPr/>
          <p:nvPr/>
        </p:nvSpPr>
        <p:spPr>
          <a:xfrm>
            <a:off x="3812820" y="4636967"/>
            <a:ext cx="3808200" cy="1571100"/>
          </a:xfrm>
          <a:prstGeom prst="wedgeRoundRectCallout">
            <a:avLst>
              <a:gd fmla="val 42010" name="adj1"/>
              <a:gd fmla="val -88457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4" name="Google Shape;1304;g1dc9818eb69_0_2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5" name="Google Shape;1305;g1dc9818eb69_0_2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06" name="Google Shape;1306;g1dc9818eb69_0_237"/>
          <p:cNvSpPr/>
          <p:nvPr/>
        </p:nvSpPr>
        <p:spPr>
          <a:xfrm>
            <a:off x="1586774" y="2772170"/>
            <a:ext cx="3801300" cy="1571100"/>
          </a:xfrm>
          <a:prstGeom prst="wedgeRoundRectCallout">
            <a:avLst>
              <a:gd fmla="val 77165" name="adj1"/>
              <a:gd fmla="val -35329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307" name="Google Shape;1307;g1dc9818eb69_0_2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08" name="Google Shape;1308;g1dc9818eb69_0_237"/>
          <p:cNvSpPr/>
          <p:nvPr/>
        </p:nvSpPr>
        <p:spPr>
          <a:xfrm>
            <a:off x="144716" y="1293950"/>
            <a:ext cx="3801300" cy="1571100"/>
          </a:xfrm>
          <a:prstGeom prst="wedgeRoundRectCallout">
            <a:avLst>
              <a:gd fmla="val 112822" name="adj1"/>
              <a:gd fmla="val -3832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9" name="Google Shape;1309;g1dc9818eb69_0_237"/>
          <p:cNvSpPr/>
          <p:nvPr/>
        </p:nvSpPr>
        <p:spPr>
          <a:xfrm>
            <a:off x="158984" y="4417887"/>
            <a:ext cx="3206700" cy="1571100"/>
          </a:xfrm>
          <a:prstGeom prst="wedgeRoundRectCallout">
            <a:avLst>
              <a:gd fmla="val 117826" name="adj1"/>
              <a:gd fmla="val -60384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g1dc9818eb69_0_237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1" name="Google Shape;1311;g1dc9818eb69_0_237"/>
          <p:cNvSpPr txBox="1"/>
          <p:nvPr>
            <p:ph idx="2" type="body"/>
          </p:nvPr>
        </p:nvSpPr>
        <p:spPr>
          <a:xfrm>
            <a:off x="4072874" y="4724938"/>
            <a:ext cx="33069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2" name="Google Shape;1312;g1dc9818eb69_0_237"/>
          <p:cNvSpPr txBox="1"/>
          <p:nvPr>
            <p:ph idx="3" type="body"/>
          </p:nvPr>
        </p:nvSpPr>
        <p:spPr>
          <a:xfrm>
            <a:off x="240914" y="1445813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13" name="Google Shape;1313;g1dc9818eb69_0_237"/>
          <p:cNvSpPr txBox="1"/>
          <p:nvPr>
            <p:ph idx="4" type="body"/>
          </p:nvPr>
        </p:nvSpPr>
        <p:spPr>
          <a:xfrm>
            <a:off x="319505" y="4495585"/>
            <a:ext cx="28857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Custom Layout">
  <p:cSld name="2_Custom Layout"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5" name="Google Shape;1315;g1dc9818eb69_0_2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9614" y="1685897"/>
            <a:ext cx="5505627" cy="4256743"/>
          </a:xfrm>
          <a:prstGeom prst="rect">
            <a:avLst/>
          </a:prstGeom>
          <a:noFill/>
          <a:ln>
            <a:noFill/>
          </a:ln>
        </p:spPr>
      </p:pic>
      <p:sp>
        <p:nvSpPr>
          <p:cNvPr id="1316" name="Google Shape;1316;g1dc9818eb69_0_257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317" name="Google Shape;1317;g1dc9818eb69_0_2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97147" y="6246434"/>
            <a:ext cx="309929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8" name="Google Shape;1318;g1dc9818eb69_0_257"/>
          <p:cNvCxnSpPr/>
          <p:nvPr/>
        </p:nvCxnSpPr>
        <p:spPr>
          <a:xfrm>
            <a:off x="-30396" y="6567434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19" name="Google Shape;1319;g1dc9818eb69_0_257"/>
          <p:cNvCxnSpPr/>
          <p:nvPr/>
        </p:nvCxnSpPr>
        <p:spPr>
          <a:xfrm>
            <a:off x="22895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0" name="Google Shape;1320;g1dc9818eb69_0_257"/>
          <p:cNvCxnSpPr/>
          <p:nvPr/>
        </p:nvCxnSpPr>
        <p:spPr>
          <a:xfrm>
            <a:off x="49255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1" name="Google Shape;1321;g1dc9818eb69_0_257"/>
          <p:cNvCxnSpPr/>
          <p:nvPr/>
        </p:nvCxnSpPr>
        <p:spPr>
          <a:xfrm>
            <a:off x="76209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22" name="Google Shape;1322;g1dc9818eb69_0_257"/>
          <p:cNvCxnSpPr/>
          <p:nvPr/>
        </p:nvCxnSpPr>
        <p:spPr>
          <a:xfrm>
            <a:off x="10120153" y="6584021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23" name="Google Shape;1323;g1dc9818eb69_0_2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026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4" name="Google Shape;1324;g1dc9818eb69_0_2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582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5" name="Google Shape;1325;g1dc9818eb69_0_257"/>
          <p:cNvSpPr/>
          <p:nvPr/>
        </p:nvSpPr>
        <p:spPr>
          <a:xfrm>
            <a:off x="8260989" y="2998070"/>
            <a:ext cx="3801300" cy="1571100"/>
          </a:xfrm>
          <a:prstGeom prst="wedgeRoundRectCallout">
            <a:avLst>
              <a:gd fmla="val -135679" name="adj1"/>
              <a:gd fmla="val -7111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vector graphics&#10;&#10;Description automatically generated" id="1326" name="Google Shape;1326;g1dc9818eb69_0_2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9812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Google Shape;1327;g1dc9818eb69_0_257"/>
          <p:cNvSpPr/>
          <p:nvPr/>
        </p:nvSpPr>
        <p:spPr>
          <a:xfrm>
            <a:off x="5720300" y="1436681"/>
            <a:ext cx="3801300" cy="1571100"/>
          </a:xfrm>
          <a:prstGeom prst="wedgeRoundRectCallout">
            <a:avLst>
              <a:gd fmla="val -69408" name="adj1"/>
              <a:gd fmla="val 37613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g1dc9818eb69_0_257"/>
          <p:cNvSpPr/>
          <p:nvPr/>
        </p:nvSpPr>
        <p:spPr>
          <a:xfrm>
            <a:off x="5839976" y="4511014"/>
            <a:ext cx="5789100" cy="1571100"/>
          </a:xfrm>
          <a:prstGeom prst="wedgeRoundRectCallout">
            <a:avLst>
              <a:gd fmla="val -71407" name="adj1"/>
              <a:gd fmla="val -94775" name="adj2"/>
              <a:gd fmla="val 16667" name="adj3"/>
            </a:avLst>
          </a:prstGeom>
          <a:solidFill>
            <a:schemeClr val="lt1"/>
          </a:solidFill>
          <a:ln cap="flat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9" name="Google Shape;1329;g1dc9818eb69_0_257"/>
          <p:cNvSpPr txBox="1"/>
          <p:nvPr>
            <p:ph idx="1" type="body"/>
          </p:nvPr>
        </p:nvSpPr>
        <p:spPr>
          <a:xfrm>
            <a:off x="8450575" y="3165416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0" name="Google Shape;1330;g1dc9818eb69_0_257"/>
          <p:cNvSpPr txBox="1"/>
          <p:nvPr>
            <p:ph idx="2" type="body"/>
          </p:nvPr>
        </p:nvSpPr>
        <p:spPr>
          <a:xfrm>
            <a:off x="5816498" y="1588544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1" name="Google Shape;1331;g1dc9818eb69_0_257"/>
          <p:cNvSpPr txBox="1"/>
          <p:nvPr>
            <p:ph idx="3" type="body"/>
          </p:nvPr>
        </p:nvSpPr>
        <p:spPr>
          <a:xfrm>
            <a:off x="6003646" y="4619956"/>
            <a:ext cx="5388600" cy="13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1332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g1dc9818eb69_0_275"/>
          <p:cNvSpPr txBox="1"/>
          <p:nvPr>
            <p:ph type="title"/>
          </p:nvPr>
        </p:nvSpPr>
        <p:spPr>
          <a:xfrm>
            <a:off x="0" y="-1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4" name="Google Shape;1334;g1dc9818eb69_0_275"/>
          <p:cNvSpPr txBox="1"/>
          <p:nvPr>
            <p:ph idx="1" type="body"/>
          </p:nvPr>
        </p:nvSpPr>
        <p:spPr>
          <a:xfrm>
            <a:off x="0" y="5764437"/>
            <a:ext cx="12192000" cy="1093500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4400"/>
              <a:buFont typeface="Arial"/>
              <a:buNone/>
              <a:defRPr b="1" i="0" sz="4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35" name="Google Shape;1335;g1dc9818eb69_0_275"/>
          <p:cNvSpPr txBox="1"/>
          <p:nvPr>
            <p:ph idx="2" type="body"/>
          </p:nvPr>
        </p:nvSpPr>
        <p:spPr>
          <a:xfrm>
            <a:off x="0" y="1657350"/>
            <a:ext cx="12192000" cy="352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grpSp>
        <p:nvGrpSpPr>
          <p:cNvPr id="1336" name="Google Shape;1336;g1dc9818eb69_0_275"/>
          <p:cNvGrpSpPr/>
          <p:nvPr/>
        </p:nvGrpSpPr>
        <p:grpSpPr>
          <a:xfrm>
            <a:off x="1" y="5607273"/>
            <a:ext cx="12196128" cy="83414"/>
            <a:chOff x="-33239" y="5603791"/>
            <a:chExt cx="9147325" cy="83414"/>
          </a:xfrm>
        </p:grpSpPr>
        <p:cxnSp>
          <p:nvCxnSpPr>
            <p:cNvPr id="1337" name="Google Shape;1337;g1dc9818eb69_0_275"/>
            <p:cNvCxnSpPr/>
            <p:nvPr/>
          </p:nvCxnSpPr>
          <p:spPr>
            <a:xfrm>
              <a:off x="-29914" y="5603791"/>
              <a:ext cx="9144000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338" name="Google Shape;1338;g1dc9818eb69_0_275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pic and conversation bubbles">
  <p:cSld name="2 Reading tip with pic and conversation bubbles">
    <p:spTree>
      <p:nvGrpSpPr>
        <p:cNvPr id="1344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26c3e81042f_0_13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6" name="Google Shape;1346;g26c3e81042f_0_133"/>
          <p:cNvSpPr txBox="1"/>
          <p:nvPr>
            <p:ph idx="1" type="body"/>
          </p:nvPr>
        </p:nvSpPr>
        <p:spPr>
          <a:xfrm>
            <a:off x="207818" y="1577975"/>
            <a:ext cx="29892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47" name="Google Shape;1347;g26c3e81042f_0_133"/>
          <p:cNvSpPr txBox="1"/>
          <p:nvPr>
            <p:ph idx="2" type="body"/>
          </p:nvPr>
        </p:nvSpPr>
        <p:spPr>
          <a:xfrm>
            <a:off x="207817" y="3992563"/>
            <a:ext cx="30201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48" name="Google Shape;1348;g26c3e81042f_0_133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49" name="Google Shape;1349;g26c3e81042f_0_133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50" name="Google Shape;1350;g26c3e81042f_0_133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51" name="Google Shape;1351;g26c3e81042f_0_1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52" name="Google Shape;1352;g26c3e81042f_0_1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3" name="Google Shape;1353;g26c3e81042f_0_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4" name="Google Shape;1354;g26c3e81042f_0_1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person, indoor, table&#10;&#10;Description generated with very high confidence" id="1355" name="Google Shape;1355;g26c3e81042f_0_13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3129" y="2343959"/>
            <a:ext cx="2453431" cy="3680153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356" name="Google Shape;1356;g26c3e81042f_0_133"/>
          <p:cNvSpPr/>
          <p:nvPr/>
        </p:nvSpPr>
        <p:spPr>
          <a:xfrm rot="949803">
            <a:off x="8632588" y="1934638"/>
            <a:ext cx="3479666" cy="2748714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7" name="Google Shape;1357;g26c3e81042f_0_133"/>
          <p:cNvSpPr/>
          <p:nvPr/>
        </p:nvSpPr>
        <p:spPr>
          <a:xfrm flipH="1" rot="-2036003">
            <a:off x="3537616" y="1994864"/>
            <a:ext cx="3036928" cy="2147042"/>
          </a:xfrm>
          <a:prstGeom prst="wedgeEllipseCallout">
            <a:avLst>
              <a:gd fmla="val -20833" name="adj1"/>
              <a:gd fmla="val 62500" name="adj2"/>
            </a:avLst>
          </a:prstGeom>
          <a:noFill/>
          <a:ln cap="flat" cmpd="sng" w="571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g26c3e81042f_0_133"/>
          <p:cNvSpPr txBox="1"/>
          <p:nvPr>
            <p:ph idx="3" type="body"/>
          </p:nvPr>
        </p:nvSpPr>
        <p:spPr>
          <a:xfrm rot="-2153668">
            <a:off x="3954263" y="2367682"/>
            <a:ext cx="2234544" cy="1408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59" name="Google Shape;1359;g26c3e81042f_0_133"/>
          <p:cNvSpPr txBox="1"/>
          <p:nvPr>
            <p:ph idx="4" type="body"/>
          </p:nvPr>
        </p:nvSpPr>
        <p:spPr>
          <a:xfrm rot="860265">
            <a:off x="9153636" y="2384138"/>
            <a:ext cx="2405938" cy="18287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0" name="Google Shape;1360;g26c3e81042f_0_133"/>
          <p:cNvSpPr txBox="1"/>
          <p:nvPr>
            <p:ph idx="5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Figure out the word">
  <p:cSld name="Title, Subtitle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32"/>
          <p:cNvPicPr preferRelativeResize="0"/>
          <p:nvPr/>
        </p:nvPicPr>
        <p:blipFill rotWithShape="1">
          <a:blip r:embed="rId2">
            <a:alphaModFix/>
          </a:blip>
          <a:srcRect b="15736" l="0" r="0" t="0"/>
          <a:stretch/>
        </p:blipFill>
        <p:spPr>
          <a:xfrm>
            <a:off x="22160" y="0"/>
            <a:ext cx="12191999" cy="6857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4" name="Google Shape;144;p32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45" name="Google Shape;145;p32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" name="Google Shape;146;p32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7" name="Google Shape;147;p32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  <p:sp>
        <p:nvSpPr>
          <p:cNvPr id="148" name="Google Shape;148;p32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750"/>
              <a:buFont typeface="Calibri"/>
              <a:buNone/>
              <a:defRPr b="1" i="0" sz="375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26862" y="5918379"/>
            <a:ext cx="2339648" cy="71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/>
          <p:nvPr/>
        </p:nvSpPr>
        <p:spPr>
          <a:xfrm>
            <a:off x="0" y="-38100"/>
            <a:ext cx="12223022" cy="5610904"/>
          </a:xfrm>
          <a:prstGeom prst="rect">
            <a:avLst/>
          </a:prstGeom>
          <a:solidFill>
            <a:srgbClr val="006FB6">
              <a:alpha val="31764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Reading tip with open slide">
  <p:cSld name="2 Reading tip with open slide">
    <p:spTree>
      <p:nvGrpSpPr>
        <p:cNvPr id="1361" name="Shape 1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g26c3e81042f_0_15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3" name="Google Shape;1363;g26c3e81042f_0_150"/>
          <p:cNvSpPr txBox="1"/>
          <p:nvPr>
            <p:ph idx="1" type="body"/>
          </p:nvPr>
        </p:nvSpPr>
        <p:spPr>
          <a:xfrm>
            <a:off x="162285" y="227488"/>
            <a:ext cx="3190500" cy="8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4" name="Google Shape;1364;g26c3e81042f_0_150"/>
          <p:cNvSpPr txBox="1"/>
          <p:nvPr>
            <p:ph idx="2" type="body"/>
          </p:nvPr>
        </p:nvSpPr>
        <p:spPr>
          <a:xfrm>
            <a:off x="162285" y="1411720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65" name="Google Shape;1365;g26c3e81042f_0_150"/>
          <p:cNvSpPr txBox="1"/>
          <p:nvPr>
            <p:ph idx="3" type="body"/>
          </p:nvPr>
        </p:nvSpPr>
        <p:spPr>
          <a:xfrm>
            <a:off x="180109" y="3992563"/>
            <a:ext cx="31728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66" name="Google Shape;1366;g26c3e81042f_0_15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7" name="Google Shape;1367;g26c3e81042f_0_15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68" name="Google Shape;1368;g26c3e81042f_0_15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69" name="Google Shape;1369;g26c3e81042f_0_1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70" name="Google Shape;1370;g26c3e81042f_0_1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1" name="Google Shape;1371;g26c3e81042f_0_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2" name="Google Shape;1372;g26c3e81042f_0_15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sp>
        <p:nvSpPr>
          <p:cNvPr id="1373" name="Google Shape;1373;g26c3e81042f_0_150"/>
          <p:cNvSpPr txBox="1"/>
          <p:nvPr>
            <p:ph idx="4" type="body"/>
          </p:nvPr>
        </p:nvSpPr>
        <p:spPr>
          <a:xfrm>
            <a:off x="4104471" y="1818827"/>
            <a:ext cx="75420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4" name="Google Shape;1374;g26c3e81042f_0_150"/>
          <p:cNvSpPr txBox="1"/>
          <p:nvPr>
            <p:ph idx="5" type="body"/>
          </p:nvPr>
        </p:nvSpPr>
        <p:spPr>
          <a:xfrm>
            <a:off x="3969386" y="3243174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5" name="Google Shape;1375;g26c3e81042f_0_150"/>
          <p:cNvSpPr txBox="1"/>
          <p:nvPr>
            <p:ph idx="6" type="body"/>
          </p:nvPr>
        </p:nvSpPr>
        <p:spPr>
          <a:xfrm>
            <a:off x="3987210" y="4810036"/>
            <a:ext cx="34104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76" name="Google Shape;1376;g26c3e81042f_0_150"/>
          <p:cNvSpPr txBox="1"/>
          <p:nvPr>
            <p:ph idx="7" type="body"/>
          </p:nvPr>
        </p:nvSpPr>
        <p:spPr>
          <a:xfrm>
            <a:off x="7676147" y="3224908"/>
            <a:ext cx="3970200" cy="8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1_Title and Vertical Text">
    <p:spTree>
      <p:nvGrpSpPr>
        <p:cNvPr id="1377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g26c3e81042f_0_166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Calibri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379" name="Google Shape;1379;g26c3e81042f_0_166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80" name="Google Shape;1380;g26c3e81042f_0_166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1" name="Google Shape;1381;g26c3e81042f_0_16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82" name="Google Shape;1382;g26c3e81042f_0_1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3" name="Google Shape;1383;g26c3e81042f_0_166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84" name="Google Shape;1384;g26c3e81042f_0_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g26c3e81042f_0_1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g26c3e81042f_0_166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87" name="Google Shape;1387;g26c3e81042f_0_166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388" name="Google Shape;1388;g26c3e81042f_0_166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26c3e81042f_0_17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1" name="Google Shape;1391;g26c3e81042f_0_178"/>
          <p:cNvSpPr txBox="1"/>
          <p:nvPr>
            <p:ph idx="1" type="body"/>
          </p:nvPr>
        </p:nvSpPr>
        <p:spPr>
          <a:xfrm>
            <a:off x="0" y="227488"/>
            <a:ext cx="34974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1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2" name="Google Shape;1392;g26c3e81042f_0_178"/>
          <p:cNvSpPr txBox="1"/>
          <p:nvPr>
            <p:ph idx="2" type="body"/>
          </p:nvPr>
        </p:nvSpPr>
        <p:spPr>
          <a:xfrm>
            <a:off x="0" y="1577975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3" name="Google Shape;1393;g26c3e81042f_0_178"/>
          <p:cNvSpPr txBox="1"/>
          <p:nvPr>
            <p:ph idx="3" type="body"/>
          </p:nvPr>
        </p:nvSpPr>
        <p:spPr>
          <a:xfrm>
            <a:off x="-39687" y="3992563"/>
            <a:ext cx="3537000" cy="22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771BA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94" name="Google Shape;1394;g26c3e81042f_0_178"/>
          <p:cNvSpPr txBox="1"/>
          <p:nvPr>
            <p:ph idx="4" type="body"/>
          </p:nvPr>
        </p:nvSpPr>
        <p:spPr>
          <a:xfrm>
            <a:off x="3790950" y="1944688"/>
            <a:ext cx="8140800" cy="4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6FB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1395" name="Google Shape;1395;g26c3e81042f_0_17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6" name="Google Shape;1396;g26c3e81042f_0_17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397" name="Google Shape;1397;g26c3e81042f_0_17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98" name="Google Shape;1398;g26c3e81042f_0_17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399" name="Google Shape;1399;g26c3e81042f_0_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0" name="Google Shape;1400;g26c3e81042f_0_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1" name="Google Shape;1401;g26c3e81042f_0_1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" name="Google Shape;1403;g26c3e81042f_0_191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404" name="Google Shape;1404;g26c3e81042f_0_19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837047" y="6246434"/>
            <a:ext cx="309931" cy="4939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5" name="Google Shape;1405;g26c3e81042f_0_191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6" name="Google Shape;1406;g26c3e81042f_0_191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07" name="Google Shape;1407;g26c3e81042f_0_191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08" name="Google Shape;1408;g26c3e81042f_0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g26c3e81042f_0_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0" name="Google Shape;1410;g26c3e81042f_0_1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1411" name="Shape 1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2" name="Google Shape;1412;g26c3e81042f_0_200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13" name="Google Shape;1413;g26c3e81042f_0_200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4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4" name="Google Shape;1414;g26c3e81042f_0_200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15" name="Google Shape;1415;g26c3e81042f_0_200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16" name="Google Shape;1416;g26c3e81042f_0_20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17" name="Google Shape;1417;g26c3e81042f_0_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g26c3e81042f_0_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34673" y="6324412"/>
            <a:ext cx="529889" cy="4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g26c3e81042f_0_2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1420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26c3e81042f_0_209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22" name="Google Shape;1422;g26c3e81042f_0_209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23" name="Google Shape;1423;g26c3e81042f_0_209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24" name="Google Shape;1424;g26c3e81042f_0_20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442515" y="6196177"/>
            <a:ext cx="491969" cy="53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5" name="Google Shape;1425;g26c3e81042f_0_2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6" name="Google Shape;1426;g26c3e81042f_0_209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27" name="Google Shape;1427;g26c3e81042f_0_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g26c3e81042f_0_20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709189" y="6196177"/>
            <a:ext cx="714098" cy="615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>
  <p:cSld name="Title and Vertical Text"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26c3e81042f_0_218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cxnSp>
        <p:nvCxnSpPr>
          <p:cNvPr id="1431" name="Google Shape;1431;g26c3e81042f_0_218"/>
          <p:cNvCxnSpPr/>
          <p:nvPr/>
        </p:nvCxnSpPr>
        <p:spPr>
          <a:xfrm>
            <a:off x="666544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432" name="Google Shape;1432;g26c3e81042f_0_218"/>
          <p:cNvCxnSpPr/>
          <p:nvPr/>
        </p:nvCxnSpPr>
        <p:spPr>
          <a:xfrm>
            <a:off x="9360899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33" name="Google Shape;1433;g26c3e81042f_0_2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134673" y="6324412"/>
            <a:ext cx="529889" cy="4979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vector graphics&#10;&#10;Description automatically generated" id="1434" name="Google Shape;1434;g26c3e81042f_0_2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721174" y="6196177"/>
            <a:ext cx="687747" cy="6155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5" name="Google Shape;1435;g26c3e81042f_0_218"/>
          <p:cNvCxnSpPr/>
          <p:nvPr/>
        </p:nvCxnSpPr>
        <p:spPr>
          <a:xfrm>
            <a:off x="4029444" y="6565900"/>
            <a:ext cx="2082600" cy="0"/>
          </a:xfrm>
          <a:prstGeom prst="straightConnector1">
            <a:avLst/>
          </a:prstGeom>
          <a:noFill/>
          <a:ln cap="flat" cmpd="sng" w="25400">
            <a:solidFill>
              <a:srgbClr val="0771BA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436" name="Google Shape;1436;g26c3e81042f_0_2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47875" y="6251086"/>
            <a:ext cx="309929" cy="493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7" name="Google Shape;1437;g26c3e81042f_0_2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42513" y="6196177"/>
            <a:ext cx="491968" cy="53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438" name="Google Shape;1438;g26c3e81042f_0_218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44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44500" lvl="1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500" lvl="2" marL="13716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44500" lvl="3" marL="18288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44500" lvl="4" marL="22860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FB6"/>
              </a:buClr>
              <a:buSzPts val="3400"/>
              <a:buFont typeface="Arial"/>
              <a:buChar char="•"/>
              <a:defRPr b="0" i="0" sz="34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39" name="Google Shape;1439;g26c3e81042f_0_218"/>
          <p:cNvSpPr/>
          <p:nvPr>
            <p:ph idx="2" type="pic"/>
          </p:nvPr>
        </p:nvSpPr>
        <p:spPr>
          <a:xfrm>
            <a:off x="457146" y="524736"/>
            <a:ext cx="2514600" cy="2935200"/>
          </a:xfrm>
          <a:prstGeom prst="rect">
            <a:avLst/>
          </a:prstGeom>
          <a:noFill/>
          <a:ln>
            <a:noFill/>
          </a:ln>
        </p:spPr>
      </p:sp>
      <p:sp>
        <p:nvSpPr>
          <p:cNvPr id="1440" name="Google Shape;1440;g26c3e81042f_0_218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  <a:defRPr b="1" i="0" sz="28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82.xml"/><Relationship Id="rId3" Type="http://schemas.openxmlformats.org/officeDocument/2006/relationships/slideLayout" Target="../slideLayouts/slideLayout83.xml"/><Relationship Id="rId4" Type="http://schemas.openxmlformats.org/officeDocument/2006/relationships/slideLayout" Target="../slideLayouts/slideLayout84.xml"/><Relationship Id="rId9" Type="http://schemas.openxmlformats.org/officeDocument/2006/relationships/theme" Target="../theme/theme8.xml"/><Relationship Id="rId5" Type="http://schemas.openxmlformats.org/officeDocument/2006/relationships/slideLayout" Target="../slideLayouts/slideLayout85.xml"/><Relationship Id="rId6" Type="http://schemas.openxmlformats.org/officeDocument/2006/relationships/slideLayout" Target="../slideLayouts/slideLayout86.xml"/><Relationship Id="rId7" Type="http://schemas.openxmlformats.org/officeDocument/2006/relationships/slideLayout" Target="../slideLayouts/slideLayout87.xml"/><Relationship Id="rId8" Type="http://schemas.openxmlformats.org/officeDocument/2006/relationships/slideLayout" Target="../slideLayouts/slideLayout88.xml"/></Relationships>
</file>

<file path=ppt/slideMasters/_rels/slideMaster11.xml.rels><?xml version="1.0" encoding="UTF-8" standalone="yes"?><Relationships xmlns="http://schemas.openxmlformats.org/package/2006/relationships"><Relationship Id="rId10" Type="http://schemas.openxmlformats.org/officeDocument/2006/relationships/theme" Target="../theme/theme9.xml"/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89.xml"/><Relationship Id="rId3" Type="http://schemas.openxmlformats.org/officeDocument/2006/relationships/slideLayout" Target="../slideLayouts/slideLayout90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4.xml"/><Relationship Id="rId8" Type="http://schemas.openxmlformats.org/officeDocument/2006/relationships/slideLayout" Target="../slideLayouts/slideLayout95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0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3.xml"/><Relationship Id="rId6" Type="http://schemas.openxmlformats.org/officeDocument/2006/relationships/theme" Target="../theme/theme7.xml"/></Relationships>
</file>

<file path=ppt/slideMasters/_rels/slideMaster4.xml.rels><?xml version="1.0" encoding="UTF-8" standalone="yes"?><Relationships xmlns="http://schemas.openxmlformats.org/package/2006/relationships"><Relationship Id="rId20" Type="http://schemas.openxmlformats.org/officeDocument/2006/relationships/theme" Target="../theme/theme1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31.xml"/><Relationship Id="rId6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0.xml"/><Relationship Id="rId12" Type="http://schemas.openxmlformats.org/officeDocument/2006/relationships/theme" Target="../theme/theme5.xml"/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8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5.xml"/><Relationship Id="rId6" Type="http://schemas.openxmlformats.org/officeDocument/2006/relationships/theme" Target="../theme/theme3.xml"/></Relationships>
</file>

<file path=ppt/slideMasters/_rels/slideMaster7.xml.rels><?xml version="1.0" encoding="UTF-8" standalone="yes"?><Relationships xmlns="http://schemas.openxmlformats.org/package/2006/relationships"><Relationship Id="rId10" Type="http://schemas.openxmlformats.org/officeDocument/2006/relationships/theme" Target="../theme/theme2.xml"/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_rels/slideMaster8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4.xml"/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6.xml"/><Relationship Id="rId16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9.xml"/><Relationship Id="rId8" Type="http://schemas.openxmlformats.org/officeDocument/2006/relationships/slideLayout" Target="../slideLayouts/slideLayout60.xml"/></Relationships>
</file>

<file path=ppt/slideMasters/_rels/slideMaster9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78.xml"/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0.xml"/><Relationship Id="rId16" Type="http://schemas.openxmlformats.org/officeDocument/2006/relationships/theme" Target="../theme/theme12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/>
          <p:nvPr/>
        </p:nvSpPr>
        <p:spPr>
          <a:xfrm>
            <a:off x="-12400" y="-11050"/>
            <a:ext cx="12204300" cy="1355100"/>
          </a:xfrm>
          <a:prstGeom prst="rect">
            <a:avLst/>
          </a:prstGeom>
          <a:solidFill>
            <a:srgbClr val="006FB6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1dc9818eb69_0_159"/>
          <p:cNvSpPr/>
          <p:nvPr/>
        </p:nvSpPr>
        <p:spPr>
          <a:xfrm>
            <a:off x="0" y="-11086"/>
            <a:ext cx="12192000" cy="1273200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218" name="Google Shape;1218;g1dc9818eb69_0_159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219" name="Google Shape;1219;g1dc9818eb69_0_15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39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26c3e81042f_0_128"/>
          <p:cNvSpPr/>
          <p:nvPr/>
        </p:nvSpPr>
        <p:spPr>
          <a:xfrm>
            <a:off x="0" y="0"/>
            <a:ext cx="3536700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41" name="Google Shape;1341;g26c3e81042f_0_128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342" name="Google Shape;1342;g26c3e81042f_0_1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g26c3e81042f_0_128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8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6" name="Google Shape;16;p28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7" name="Google Shape;17;p28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31"/>
          <p:cNvGrpSpPr/>
          <p:nvPr/>
        </p:nvGrpSpPr>
        <p:grpSpPr>
          <a:xfrm>
            <a:off x="0" y="5607273"/>
            <a:ext cx="12214159" cy="1252536"/>
            <a:chOff x="-33239" y="5603791"/>
            <a:chExt cx="9160619" cy="1252536"/>
          </a:xfrm>
        </p:grpSpPr>
        <p:sp>
          <p:nvSpPr>
            <p:cNvPr id="139" name="Google Shape;139;p31"/>
            <p:cNvSpPr/>
            <p:nvPr/>
          </p:nvSpPr>
          <p:spPr>
            <a:xfrm>
              <a:off x="-29914" y="5611028"/>
              <a:ext cx="9157294" cy="1245299"/>
            </a:xfrm>
            <a:prstGeom prst="rect">
              <a:avLst/>
            </a:prstGeom>
            <a:solidFill>
              <a:schemeClr val="lt1">
                <a:alpha val="80000"/>
              </a:scheme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Arial"/>
                <a:buNone/>
              </a:pPr>
              <a:r>
                <a:t/>
              </a:r>
              <a:endParaRPr b="0" i="0" sz="135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" name="Google Shape;140;p31"/>
            <p:cNvCxnSpPr/>
            <p:nvPr/>
          </p:nvCxnSpPr>
          <p:spPr>
            <a:xfrm>
              <a:off x="-29914" y="5603791"/>
              <a:ext cx="9143999" cy="0"/>
            </a:xfrm>
            <a:prstGeom prst="straightConnector1">
              <a:avLst/>
            </a:prstGeom>
            <a:noFill/>
            <a:ln cap="flat" cmpd="sng" w="88900">
              <a:solidFill>
                <a:srgbClr val="006FB6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141" name="Google Shape;141;p31"/>
            <p:cNvCxnSpPr/>
            <p:nvPr/>
          </p:nvCxnSpPr>
          <p:spPr>
            <a:xfrm>
              <a:off x="-33239" y="5687205"/>
              <a:ext cx="9144000" cy="0"/>
            </a:xfrm>
            <a:prstGeom prst="straightConnector1">
              <a:avLst/>
            </a:prstGeom>
            <a:noFill/>
            <a:ln cap="flat" cmpd="sng" w="38100">
              <a:solidFill>
                <a:srgbClr val="96C93E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3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90" name="Google Shape;190;p33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1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5" name="Google Shape;485;p41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486" name="Google Shape;486;p41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87" name="Google Shape;487;p4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3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A2DEF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8" name="Google Shape;618;p43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006FB6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19" name="Google Shape;619;p4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5" r:id="rId2"/>
    <p:sldLayoutId id="2147483696" r:id="rId3"/>
    <p:sldLayoutId id="2147483697" r:id="rId4"/>
    <p:sldLayoutId id="2147483698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5"/>
          <p:cNvSpPr/>
          <p:nvPr/>
        </p:nvSpPr>
        <p:spPr>
          <a:xfrm>
            <a:off x="0" y="0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6" name="Google Shape;686;p45"/>
          <p:cNvCxnSpPr/>
          <p:nvPr/>
        </p:nvCxnSpPr>
        <p:spPr>
          <a:xfrm>
            <a:off x="3536684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687" name="Google Shape;687;p45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45"/>
          <p:cNvSpPr txBox="1"/>
          <p:nvPr>
            <p:ph type="title"/>
          </p:nvPr>
        </p:nvSpPr>
        <p:spPr>
          <a:xfrm>
            <a:off x="3536683" y="0"/>
            <a:ext cx="5683571" cy="1577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  <a:defRPr b="1" i="0" sz="42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51"/>
          <p:cNvSpPr/>
          <p:nvPr/>
        </p:nvSpPr>
        <p:spPr>
          <a:xfrm>
            <a:off x="0" y="-11086"/>
            <a:ext cx="12192000" cy="1273233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</a:pPr>
            <a:r>
              <a:t/>
            </a:r>
            <a:endParaRPr b="0" i="0" sz="13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91" name="Google Shape;791;p51"/>
          <p:cNvCxnSpPr/>
          <p:nvPr/>
        </p:nvCxnSpPr>
        <p:spPr>
          <a:xfrm>
            <a:off x="-4671" y="1260844"/>
            <a:ext cx="12192000" cy="0"/>
          </a:xfrm>
          <a:prstGeom prst="straightConnector1">
            <a:avLst/>
          </a:prstGeom>
          <a:solidFill>
            <a:srgbClr val="D7E8AF"/>
          </a:solidFill>
          <a:ln cap="flat" cmpd="sng" w="76200">
            <a:solidFill>
              <a:srgbClr val="96C93E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792" name="Google Shape;792;p51"/>
          <p:cNvSpPr txBox="1"/>
          <p:nvPr/>
        </p:nvSpPr>
        <p:spPr>
          <a:xfrm>
            <a:off x="0" y="1"/>
            <a:ext cx="12192000" cy="125740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2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t/>
            </a:r>
            <a:endParaRPr b="1" i="0" sz="5000" u="none" cap="none" strike="noStrike">
              <a:solidFill>
                <a:srgbClr val="006FB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93" name="Google Shape;793;p5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17499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0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56"/>
          <p:cNvSpPr/>
          <p:nvPr/>
        </p:nvSpPr>
        <p:spPr>
          <a:xfrm>
            <a:off x="8655315" y="1"/>
            <a:ext cx="3536684" cy="6858000"/>
          </a:xfrm>
          <a:prstGeom prst="rect">
            <a:avLst/>
          </a:prstGeom>
          <a:solidFill>
            <a:srgbClr val="D7E8A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022" name="Google Shape;1022;p56"/>
          <p:cNvCxnSpPr/>
          <p:nvPr/>
        </p:nvCxnSpPr>
        <p:spPr>
          <a:xfrm>
            <a:off x="8646698" y="0"/>
            <a:ext cx="0" cy="6858000"/>
          </a:xfrm>
          <a:prstGeom prst="straightConnector1">
            <a:avLst/>
          </a:prstGeom>
          <a:noFill/>
          <a:ln cap="flat" cmpd="sng" w="88900">
            <a:solidFill>
              <a:srgbClr val="96C93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023" name="Google Shape;1023;p56"/>
          <p:cNvSpPr txBox="1"/>
          <p:nvPr>
            <p:ph type="title"/>
          </p:nvPr>
        </p:nvSpPr>
        <p:spPr>
          <a:xfrm>
            <a:off x="1" y="1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  <a:defRPr b="1" i="0" sz="5000" u="none" cap="none" strike="noStrike">
                <a:solidFill>
                  <a:srgbClr val="0771B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24" name="Google Shape;1024;p5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9220261" y="169846"/>
            <a:ext cx="2816352" cy="85674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7.png"/><Relationship Id="rId4" Type="http://schemas.openxmlformats.org/officeDocument/2006/relationships/image" Target="../media/image91.jpg"/><Relationship Id="rId5" Type="http://schemas.openxmlformats.org/officeDocument/2006/relationships/image" Target="../media/image9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3.png"/><Relationship Id="rId4" Type="http://schemas.openxmlformats.org/officeDocument/2006/relationships/image" Target="../media/image9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7.jpg"/><Relationship Id="rId4" Type="http://schemas.openxmlformats.org/officeDocument/2006/relationships/image" Target="../media/image74.jpg"/><Relationship Id="rId5" Type="http://schemas.openxmlformats.org/officeDocument/2006/relationships/image" Target="../media/image78.jpg"/><Relationship Id="rId6" Type="http://schemas.openxmlformats.org/officeDocument/2006/relationships/image" Target="../media/image86.jpg"/><Relationship Id="rId7" Type="http://schemas.openxmlformats.org/officeDocument/2006/relationships/image" Target="../media/image8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6.png"/><Relationship Id="rId4" Type="http://schemas.openxmlformats.org/officeDocument/2006/relationships/image" Target="../media/image90.png"/><Relationship Id="rId5" Type="http://schemas.openxmlformats.org/officeDocument/2006/relationships/image" Target="../media/image80.png"/><Relationship Id="rId6" Type="http://schemas.openxmlformats.org/officeDocument/2006/relationships/image" Target="../media/image8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2.png"/><Relationship Id="rId4" Type="http://schemas.openxmlformats.org/officeDocument/2006/relationships/image" Target="../media/image81.png"/><Relationship Id="rId5" Type="http://schemas.openxmlformats.org/officeDocument/2006/relationships/image" Target="../media/image9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9.png"/><Relationship Id="rId4" Type="http://schemas.openxmlformats.org/officeDocument/2006/relationships/image" Target="../media/image88.png"/><Relationship Id="rId5" Type="http://schemas.openxmlformats.org/officeDocument/2006/relationships/image" Target="../media/image81.png"/><Relationship Id="rId6" Type="http://schemas.openxmlformats.org/officeDocument/2006/relationships/image" Target="../media/image9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6.png"/><Relationship Id="rId4" Type="http://schemas.openxmlformats.org/officeDocument/2006/relationships/image" Target="../media/image81.png"/><Relationship Id="rId5" Type="http://schemas.openxmlformats.org/officeDocument/2006/relationships/image" Target="../media/image9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"/>
          <p:cNvSpPr txBox="1"/>
          <p:nvPr>
            <p:ph type="title"/>
          </p:nvPr>
        </p:nvSpPr>
        <p:spPr>
          <a:xfrm>
            <a:off x="12783" y="-31960"/>
            <a:ext cx="91599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zh-TW"/>
              <a:t>Workshop guide</a:t>
            </a:r>
            <a:endParaRPr/>
          </a:p>
        </p:txBody>
      </p:sp>
      <p:sp>
        <p:nvSpPr>
          <p:cNvPr id="1446" name="Google Shape;1446;p1"/>
          <p:cNvSpPr txBox="1"/>
          <p:nvPr>
            <p:ph idx="1" type="body"/>
          </p:nvPr>
        </p:nvSpPr>
        <p:spPr>
          <a:xfrm>
            <a:off x="0" y="5764437"/>
            <a:ext cx="12192000" cy="1093563"/>
          </a:xfrm>
          <a:prstGeom prst="rect">
            <a:avLst/>
          </a:prstGeom>
          <a:noFill/>
          <a:ln>
            <a:noFill/>
          </a:ln>
        </p:spPr>
        <p:txBody>
          <a:bodyPr anchorCtr="1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None/>
            </a:pPr>
            <a:r>
              <a:rPr lang="zh-TW">
                <a:solidFill>
                  <a:srgbClr val="006FB6"/>
                </a:solidFill>
              </a:rPr>
              <a:t>Cover with your finger</a:t>
            </a:r>
            <a:endParaRPr/>
          </a:p>
        </p:txBody>
      </p:sp>
      <p:sp>
        <p:nvSpPr>
          <p:cNvPr id="1447" name="Google Shape;1447;p1"/>
          <p:cNvSpPr txBox="1"/>
          <p:nvPr>
            <p:ph idx="2" type="body"/>
          </p:nvPr>
        </p:nvSpPr>
        <p:spPr>
          <a:xfrm>
            <a:off x="0" y="1657350"/>
            <a:ext cx="12192000" cy="3524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200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zh-TW" sz="3900">
                <a:solidFill>
                  <a:srgbClr val="006FB6"/>
                </a:solidFill>
              </a:rPr>
              <a:t>Facilitator: 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zh-TW" sz="3900">
                <a:solidFill>
                  <a:srgbClr val="006FB6"/>
                </a:solidFill>
              </a:rPr>
              <a:t>Read notes to prepare.See English file. 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zh-TW" sz="3900">
                <a:solidFill>
                  <a:srgbClr val="006FB6"/>
                </a:solidFill>
              </a:rPr>
              <a:t>Amend slides if needed.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zh-TW" sz="3900">
                <a:solidFill>
                  <a:srgbClr val="006FB6"/>
                </a:solidFill>
              </a:rPr>
              <a:t>Ready the family-facing materials.</a:t>
            </a:r>
            <a:endParaRPr/>
          </a:p>
          <a:p>
            <a:pPr indent="-47625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900"/>
              <a:buChar char="•"/>
            </a:pPr>
            <a:r>
              <a:rPr lang="zh-TW" sz="3900">
                <a:solidFill>
                  <a:srgbClr val="006FB6"/>
                </a:solidFill>
              </a:rPr>
              <a:t>Display slide 2 as families arrive.</a:t>
            </a:r>
            <a:endParaRPr/>
          </a:p>
          <a:p>
            <a:pPr indent="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3600"/>
              <a:buNone/>
            </a:pPr>
            <a:r>
              <a:t/>
            </a:r>
            <a:endParaRPr sz="3900">
              <a:solidFill>
                <a:srgbClr val="006FB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2" name="Google Shape;1552;p16"/>
          <p:cNvSpPr txBox="1"/>
          <p:nvPr>
            <p:ph type="title"/>
          </p:nvPr>
        </p:nvSpPr>
        <p:spPr>
          <a:xfrm>
            <a:off x="-7620" y="0"/>
            <a:ext cx="8638200" cy="125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Arial"/>
              <a:buNone/>
            </a:pPr>
            <a:r>
              <a:rPr lang="zh-TW">
                <a:solidFill>
                  <a:srgbClr val="006FB6"/>
                </a:solidFill>
              </a:rPr>
              <a:t>用您的手指</a:t>
            </a:r>
            <a:endParaRPr/>
          </a:p>
        </p:txBody>
      </p:sp>
      <p:pic>
        <p:nvPicPr>
          <p:cNvPr descr="A close up of many different vegetables on display&#10;&#10;Description automatically generated" id="1553" name="Google Shape;1553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63996" y="2397125"/>
            <a:ext cx="4295400" cy="3621000"/>
          </a:xfrm>
          <a:prstGeom prst="rect">
            <a:avLst/>
          </a:prstGeom>
          <a:noFill/>
          <a:ln cap="flat" cmpd="sng" w="22225">
            <a:solidFill>
              <a:srgbClr val="31538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A picture containing person, child, laptop, indoor&#10;&#10;Description generated with very high confidence" id="1554" name="Google Shape;1554;p16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7834" r="7833" t="0"/>
          <a:stretch/>
        </p:blipFill>
        <p:spPr>
          <a:xfrm>
            <a:off x="8953152" y="1444919"/>
            <a:ext cx="2916938" cy="2596894"/>
          </a:xfrm>
          <a:prstGeom prst="rect">
            <a:avLst/>
          </a:prstGeom>
          <a:noFill/>
          <a:ln cap="sq" cmpd="sng" w="19050">
            <a:solidFill>
              <a:srgbClr val="666666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1555" name="Google Shape;1555;p16"/>
          <p:cNvSpPr txBox="1"/>
          <p:nvPr>
            <p:ph idx="3" type="body"/>
          </p:nvPr>
        </p:nvSpPr>
        <p:spPr>
          <a:xfrm>
            <a:off x="9163051" y="4074693"/>
            <a:ext cx="2497200" cy="236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sz="2800"/>
          </a:p>
        </p:txBody>
      </p:sp>
      <p:sp>
        <p:nvSpPr>
          <p:cNvPr id="1556" name="Google Shape;1556;p16"/>
          <p:cNvSpPr txBox="1"/>
          <p:nvPr>
            <p:ph idx="4" type="body"/>
          </p:nvPr>
        </p:nvSpPr>
        <p:spPr>
          <a:xfrm>
            <a:off x="371844" y="1393080"/>
            <a:ext cx="7717200" cy="63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400"/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有沒有一種策略可以幫助您 </a:t>
            </a:r>
            <a:r>
              <a:rPr b="1" lang="zh-TW">
                <a:latin typeface="Calibri"/>
                <a:ea typeface="Calibri"/>
                <a:cs typeface="Calibri"/>
                <a:sym typeface="Calibri"/>
              </a:rPr>
              <a:t>弄懂這個詞的意思？</a:t>
            </a:r>
            <a:endParaRPr/>
          </a:p>
        </p:txBody>
      </p:sp>
      <p:cxnSp>
        <p:nvCxnSpPr>
          <p:cNvPr id="1557" name="Google Shape;1557;p16"/>
          <p:cNvCxnSpPr/>
          <p:nvPr/>
        </p:nvCxnSpPr>
        <p:spPr>
          <a:xfrm>
            <a:off x="820615" y="5744308"/>
            <a:ext cx="1343400" cy="0"/>
          </a:xfrm>
          <a:prstGeom prst="straightConnector1">
            <a:avLst/>
          </a:prstGeom>
          <a:noFill/>
          <a:ln cap="flat" cmpd="sng" w="101600">
            <a:solidFill>
              <a:srgbClr val="006FB6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1558" name="Google Shape;1558;p16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14924825" y="1314000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2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17"/>
          <p:cNvSpPr txBox="1"/>
          <p:nvPr>
            <p:ph type="ctrTitle"/>
          </p:nvPr>
        </p:nvSpPr>
        <p:spPr>
          <a:xfrm>
            <a:off x="820225" y="0"/>
            <a:ext cx="113718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閱讀=對話 (K-1)</a:t>
            </a:r>
            <a:endParaRPr/>
          </a:p>
        </p:txBody>
      </p:sp>
      <p:sp>
        <p:nvSpPr>
          <p:cNvPr id="1564" name="Google Shape;1564;p17"/>
          <p:cNvSpPr txBox="1"/>
          <p:nvPr>
            <p:ph idx="1" type="body"/>
          </p:nvPr>
        </p:nvSpPr>
        <p:spPr>
          <a:xfrm>
            <a:off x="1743463" y="2939667"/>
            <a:ext cx="3488100" cy="123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zh-TW">
                <a:solidFill>
                  <a:srgbClr val="006FB6"/>
                </a:solidFill>
              </a:rPr>
              <a:t>用您的手指。蓋住這個單詞的一部分。還剩下什麼？</a:t>
            </a:r>
            <a:endParaRPr/>
          </a:p>
        </p:txBody>
      </p:sp>
      <p:sp>
        <p:nvSpPr>
          <p:cNvPr id="1565" name="Google Shape;1565;p17"/>
          <p:cNvSpPr txBox="1"/>
          <p:nvPr>
            <p:ph idx="2" type="body"/>
          </p:nvPr>
        </p:nvSpPr>
        <p:spPr>
          <a:xfrm>
            <a:off x="4072874" y="4724938"/>
            <a:ext cx="330687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5079" lvl="0" marL="23368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zh-TW">
                <a:solidFill>
                  <a:srgbClr val="006FB6"/>
                </a:solidFill>
              </a:rPr>
              <a:t>發音時用手指指出單詞的每個部分。</a:t>
            </a:r>
            <a:endParaRPr/>
          </a:p>
        </p:txBody>
      </p:sp>
      <p:sp>
        <p:nvSpPr>
          <p:cNvPr id="1566" name="Google Shape;1566;p17"/>
          <p:cNvSpPr txBox="1"/>
          <p:nvPr>
            <p:ph idx="3" type="body"/>
          </p:nvPr>
        </p:nvSpPr>
        <p:spPr>
          <a:xfrm>
            <a:off x="240914" y="1445813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>
                <a:solidFill>
                  <a:srgbClr val="006FB6"/>
                </a:solidFill>
              </a:rPr>
              <a:t>您能把這個單詞分成兩個更小的部分嗎？</a:t>
            </a:r>
            <a:endParaRPr/>
          </a:p>
        </p:txBody>
      </p:sp>
      <p:sp>
        <p:nvSpPr>
          <p:cNvPr id="1567" name="Google Shape;1567;p17"/>
          <p:cNvSpPr txBox="1"/>
          <p:nvPr>
            <p:ph idx="4" type="body"/>
          </p:nvPr>
        </p:nvSpPr>
        <p:spPr>
          <a:xfrm>
            <a:off x="319505" y="4495585"/>
            <a:ext cx="2885734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95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771BA"/>
              </a:buClr>
              <a:buSzPts val="2800"/>
              <a:buFont typeface="Arial"/>
              <a:buNone/>
            </a:pPr>
            <a:r>
              <a:rPr lang="zh-TW">
                <a:solidFill>
                  <a:srgbClr val="006FB6"/>
                </a:solidFill>
              </a:rPr>
              <a:t>您是否看到任何字母線索可以幫助您弄懂這個單詞？</a:t>
            </a:r>
            <a:endParaRPr/>
          </a:p>
        </p:txBody>
      </p:sp>
      <p:pic>
        <p:nvPicPr>
          <p:cNvPr id="1568" name="Google Shape;1568;p17"/>
          <p:cNvPicPr preferRelativeResize="0"/>
          <p:nvPr/>
        </p:nvPicPr>
        <p:blipFill rotWithShape="1">
          <a:blip r:embed="rId3">
            <a:alphaModFix/>
          </a:blip>
          <a:srcRect b="0" l="0" r="0" t="-1666"/>
          <a:stretch/>
        </p:blipFill>
        <p:spPr>
          <a:xfrm>
            <a:off x="240925" y="86525"/>
            <a:ext cx="678450" cy="100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2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18"/>
          <p:cNvSpPr txBox="1"/>
          <p:nvPr>
            <p:ph type="ctrTitle"/>
          </p:nvPr>
        </p:nvSpPr>
        <p:spPr>
          <a:xfrm>
            <a:off x="833025" y="0"/>
            <a:ext cx="113592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閱讀=對話 (2-3)</a:t>
            </a:r>
            <a:endParaRPr/>
          </a:p>
        </p:txBody>
      </p:sp>
      <p:sp>
        <p:nvSpPr>
          <p:cNvPr id="1574" name="Google Shape;1574;p18"/>
          <p:cNvSpPr txBox="1"/>
          <p:nvPr>
            <p:ph idx="1" type="body"/>
          </p:nvPr>
        </p:nvSpPr>
        <p:spPr>
          <a:xfrm>
            <a:off x="8450575" y="3165416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zh-TW">
                <a:solidFill>
                  <a:srgbClr val="006FB6"/>
                </a:solidFill>
              </a:rPr>
              <a:t>您可以用單詞中的哪些線索來弄懂這個單字？</a:t>
            </a:r>
            <a:endParaRPr/>
          </a:p>
        </p:txBody>
      </p:sp>
      <p:sp>
        <p:nvSpPr>
          <p:cNvPr id="1575" name="Google Shape;1575;p18"/>
          <p:cNvSpPr txBox="1"/>
          <p:nvPr>
            <p:ph idx="2" type="body"/>
          </p:nvPr>
        </p:nvSpPr>
        <p:spPr>
          <a:xfrm>
            <a:off x="5816498" y="1588544"/>
            <a:ext cx="3488018" cy="12364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您</a:t>
            </a:r>
            <a:r>
              <a:rPr b="0" i="0" lang="zh-TW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看到這個詞裏面有小詞嗎？</a:t>
            </a:r>
            <a:endParaRPr>
              <a:solidFill>
                <a:srgbClr val="2E75B5"/>
              </a:solidFill>
            </a:endParaRPr>
          </a:p>
        </p:txBody>
      </p:sp>
      <p:sp>
        <p:nvSpPr>
          <p:cNvPr id="1576" name="Google Shape;1576;p18"/>
          <p:cNvSpPr txBox="1"/>
          <p:nvPr>
            <p:ph idx="3" type="body"/>
          </p:nvPr>
        </p:nvSpPr>
        <p:spPr>
          <a:xfrm>
            <a:off x="6003646" y="4619956"/>
            <a:ext cx="5388701" cy="13931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800"/>
              <a:buNone/>
            </a:pPr>
            <a:r>
              <a:rPr lang="zh-TW">
                <a:solidFill>
                  <a:srgbClr val="006FB6"/>
                </a:solidFill>
              </a:rPr>
              <a:t>您能把單詞分成音節嗎？每個音節會發出什麼聲音？</a:t>
            </a:r>
            <a:endParaRPr/>
          </a:p>
        </p:txBody>
      </p:sp>
      <p:pic>
        <p:nvPicPr>
          <p:cNvPr id="1577" name="Google Shape;1577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059" y="103050"/>
            <a:ext cx="678450" cy="98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1" name="Shape 1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2" name="Google Shape;1582;g1dc9818eb69_0_151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多語言家庭</a:t>
            </a:r>
            <a:endParaRPr/>
          </a:p>
        </p:txBody>
      </p:sp>
      <p:sp>
        <p:nvSpPr>
          <p:cNvPr id="1583" name="Google Shape;1583;g1dc9818eb69_0_151"/>
          <p:cNvSpPr txBox="1"/>
          <p:nvPr>
            <p:ph idx="2" type="body"/>
          </p:nvPr>
        </p:nvSpPr>
        <p:spPr>
          <a:xfrm>
            <a:off x="4588042" y="1976115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zh-TW" sz="2800">
                <a:latin typeface="Microsoft YaHei"/>
                <a:ea typeface="Microsoft YaHei"/>
                <a:cs typeface="Microsoft YaHei"/>
                <a:sym typeface="Microsoft YaHei"/>
              </a:rPr>
              <a:t>使用字典、應用程序或網站來檢查單詞</a:t>
            </a:r>
            <a:r>
              <a:rPr lang="zh-TW" sz="2800"/>
              <a:t> </a:t>
            </a:r>
            <a:endParaRPr sz="2800"/>
          </a:p>
        </p:txBody>
      </p:sp>
      <p:sp>
        <p:nvSpPr>
          <p:cNvPr id="1584" name="Google Shape;1584;g1dc9818eb69_0_151"/>
          <p:cNvSpPr txBox="1"/>
          <p:nvPr>
            <p:ph idx="2" type="body"/>
          </p:nvPr>
        </p:nvSpPr>
        <p:spPr>
          <a:xfrm>
            <a:off x="4588042" y="328609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zh-TW" sz="2800">
                <a:latin typeface="Microsoft YaHei"/>
                <a:ea typeface="Microsoft YaHei"/>
                <a:cs typeface="Microsoft YaHei"/>
                <a:sym typeface="Microsoft YaHei"/>
              </a:rPr>
              <a:t>跟踪和復習單詞，並創建新單詞和短語的家庭詞典。</a:t>
            </a:r>
            <a:endParaRPr sz="2800"/>
          </a:p>
        </p:txBody>
      </p:sp>
      <p:pic>
        <p:nvPicPr>
          <p:cNvPr id="1585" name="Google Shape;1585;g1dc9818eb69_0_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3525" y="2122675"/>
            <a:ext cx="1148275" cy="7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6" name="Google Shape;1586;g1dc9818eb69_0_1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93525" y="3432650"/>
            <a:ext cx="1148275" cy="76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9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練習時間</a:t>
            </a:r>
            <a:endParaRPr/>
          </a:p>
        </p:txBody>
      </p:sp>
      <p:sp>
        <p:nvSpPr>
          <p:cNvPr id="1592" name="Google Shape;1592;p19"/>
          <p:cNvSpPr txBox="1"/>
          <p:nvPr>
            <p:ph idx="1" type="body"/>
          </p:nvPr>
        </p:nvSpPr>
        <p:spPr>
          <a:xfrm>
            <a:off x="1639564" y="1450614"/>
            <a:ext cx="33939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 sz="3200"/>
              <a:t>用</a:t>
            </a:r>
            <a:r>
              <a:rPr lang="zh-TW" sz="3200">
                <a:solidFill>
                  <a:srgbClr val="2E75B5"/>
                </a:solidFill>
              </a:rPr>
              <a:t>您的手指找到單詞的組成</a:t>
            </a:r>
            <a:r>
              <a:rPr lang="zh-TW" sz="3200"/>
              <a:t>部分。</a:t>
            </a:r>
            <a:endParaRPr/>
          </a:p>
        </p:txBody>
      </p:sp>
      <p:sp>
        <p:nvSpPr>
          <p:cNvPr id="1593" name="Google Shape;1593;p19"/>
          <p:cNvSpPr txBox="1"/>
          <p:nvPr>
            <p:ph idx="2" type="body"/>
          </p:nvPr>
        </p:nvSpPr>
        <p:spPr>
          <a:xfrm>
            <a:off x="1628000" y="2592251"/>
            <a:ext cx="3393900" cy="176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2170"/>
              <a:buNone/>
            </a:pPr>
            <a:r>
              <a:rPr lang="zh-TW" sz="3200"/>
              <a:t>用手指找到您所知道的小單詞。</a:t>
            </a:r>
            <a:endParaRPr/>
          </a:p>
        </p:txBody>
      </p:sp>
      <p:sp>
        <p:nvSpPr>
          <p:cNvPr id="1594" name="Google Shape;1594;p19"/>
          <p:cNvSpPr txBox="1"/>
          <p:nvPr>
            <p:ph idx="3" type="body"/>
          </p:nvPr>
        </p:nvSpPr>
        <p:spPr>
          <a:xfrm>
            <a:off x="1655375" y="4523475"/>
            <a:ext cx="3393900" cy="13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zh-TW" sz="3200"/>
              <a:t>用手指分解複合詞。</a:t>
            </a:r>
            <a:endParaRPr/>
          </a:p>
        </p:txBody>
      </p:sp>
      <p:sp>
        <p:nvSpPr>
          <p:cNvPr id="1595" name="Google Shape;1595;p19"/>
          <p:cNvSpPr txBox="1"/>
          <p:nvPr>
            <p:ph idx="4" type="body"/>
          </p:nvPr>
        </p:nvSpPr>
        <p:spPr>
          <a:xfrm>
            <a:off x="698497" y="1377337"/>
            <a:ext cx="847065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zh-TW" sz="6475"/>
              <a:t>1</a:t>
            </a:r>
            <a:endParaRPr/>
          </a:p>
        </p:txBody>
      </p:sp>
      <p:sp>
        <p:nvSpPr>
          <p:cNvPr id="1596" name="Google Shape;1596;p19"/>
          <p:cNvSpPr txBox="1"/>
          <p:nvPr>
            <p:ph idx="5" type="body"/>
          </p:nvPr>
        </p:nvSpPr>
        <p:spPr>
          <a:xfrm>
            <a:off x="698500" y="4142474"/>
            <a:ext cx="847200" cy="155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zh-TW" sz="6475"/>
              <a:t>3</a:t>
            </a:r>
            <a:endParaRPr/>
          </a:p>
        </p:txBody>
      </p:sp>
      <p:sp>
        <p:nvSpPr>
          <p:cNvPr id="1597" name="Google Shape;1597;p19"/>
          <p:cNvSpPr txBox="1"/>
          <p:nvPr>
            <p:ph idx="7" type="body"/>
          </p:nvPr>
        </p:nvSpPr>
        <p:spPr>
          <a:xfrm>
            <a:off x="698497" y="2744649"/>
            <a:ext cx="8472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45720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7000"/>
              <a:buFont typeface="Arial"/>
              <a:buNone/>
            </a:pPr>
            <a:r>
              <a:rPr lang="zh-TW" sz="6475"/>
              <a:t>2</a:t>
            </a:r>
            <a:endParaRPr/>
          </a:p>
        </p:txBody>
      </p:sp>
      <p:sp>
        <p:nvSpPr>
          <p:cNvPr id="1598" name="Google Shape;1598;p19"/>
          <p:cNvSpPr txBox="1"/>
          <p:nvPr>
            <p:ph idx="14" type="body"/>
          </p:nvPr>
        </p:nvSpPr>
        <p:spPr>
          <a:xfrm>
            <a:off x="5534775" y="1420400"/>
            <a:ext cx="2335500" cy="19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2700" lvl="0" marL="2413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None/>
            </a:pPr>
            <a:r>
              <a:rPr lang="zh-TW" sz="3000"/>
              <a:t>有問題就告訴我！</a:t>
            </a:r>
            <a:endParaRPr/>
          </a:p>
        </p:txBody>
      </p:sp>
      <p:sp>
        <p:nvSpPr>
          <p:cNvPr id="1599" name="Google Shape;1599;p19"/>
          <p:cNvSpPr/>
          <p:nvPr>
            <p:ph idx="9" type="pic"/>
          </p:nvPr>
        </p:nvSpPr>
        <p:spPr>
          <a:xfrm>
            <a:off x="7967502" y="1420398"/>
            <a:ext cx="3962100" cy="3122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600" name="Google Shape;1600;p19"/>
          <p:cNvPicPr preferRelativeResize="0"/>
          <p:nvPr/>
        </p:nvPicPr>
        <p:blipFill rotWithShape="1">
          <a:blip r:embed="rId3">
            <a:alphaModFix/>
          </a:blip>
          <a:srcRect b="0" l="7548" r="7537" t="0"/>
          <a:stretch/>
        </p:blipFill>
        <p:spPr>
          <a:xfrm>
            <a:off x="7967502" y="1420398"/>
            <a:ext cx="3962194" cy="31227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4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5" name="Google Shape;1605;g2cd2948df91_1_0"/>
          <p:cNvSpPr txBox="1"/>
          <p:nvPr>
            <p:ph type="title"/>
          </p:nvPr>
        </p:nvSpPr>
        <p:spPr>
          <a:xfrm>
            <a:off x="4157805" y="0"/>
            <a:ext cx="5062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4200"/>
              <a:buFont typeface="Calibri"/>
              <a:buNone/>
            </a:pPr>
            <a:r>
              <a:rPr lang="zh-TW"/>
              <a:t>反思  </a:t>
            </a:r>
            <a:endParaRPr/>
          </a:p>
        </p:txBody>
      </p:sp>
      <p:sp>
        <p:nvSpPr>
          <p:cNvPr id="1606" name="Google Shape;1606;g2cd2948df91_1_0"/>
          <p:cNvSpPr txBox="1"/>
          <p:nvPr>
            <p:ph idx="1" type="body"/>
          </p:nvPr>
        </p:nvSpPr>
        <p:spPr>
          <a:xfrm>
            <a:off x="3921664" y="1901395"/>
            <a:ext cx="7773000" cy="390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zh-TW"/>
              <a:t>對這個閱讀技巧還有疑問嗎？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zh-TW"/>
              <a:t>轉身與您的孩子交談：我們準備好在家嘗試這個閱讀技巧了嗎？ </a:t>
            </a:r>
            <a:endParaRPr/>
          </a:p>
          <a:p>
            <a:pPr indent="-457200" lvl="0" marL="45720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6FB6"/>
              </a:buClr>
              <a:buSzPts val="3400"/>
              <a:buChar char="•"/>
            </a:pPr>
            <a:r>
              <a:rPr lang="zh-TW"/>
              <a:t>請分享您如何在家中使用此技巧。</a:t>
            </a:r>
            <a:endParaRPr/>
          </a:p>
        </p:txBody>
      </p:sp>
      <p:sp>
        <p:nvSpPr>
          <p:cNvPr id="1607" name="Google Shape;1607;g2cd2948df91_1_0"/>
          <p:cNvSpPr txBox="1"/>
          <p:nvPr>
            <p:ph idx="3" type="body"/>
          </p:nvPr>
        </p:nvSpPr>
        <p:spPr>
          <a:xfrm>
            <a:off x="320842" y="3655268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Noto Sans Symbols"/>
              <a:buNone/>
            </a:pPr>
            <a:r>
              <a:rPr lang="zh-TW"/>
              <a:t>您的問題將對房間裡的其他人有所幫助！</a:t>
            </a:r>
            <a:endParaRPr/>
          </a:p>
        </p:txBody>
      </p:sp>
      <p:pic>
        <p:nvPicPr>
          <p:cNvPr descr="A close up of a logo&#10;&#10;Description automatically generated" id="1608" name="Google Shape;1608;g2cd2948df91_1_0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6933" r="6933" t="0"/>
          <a:stretch/>
        </p:blipFill>
        <p:spPr>
          <a:xfrm>
            <a:off x="457146" y="524736"/>
            <a:ext cx="2514599" cy="2935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2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24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771BA"/>
              </a:buClr>
              <a:buSzPts val="5000"/>
              <a:buFont typeface="Calibri"/>
              <a:buNone/>
            </a:pPr>
            <a:r>
              <a:rPr lang="zh-TW"/>
              <a:t>請給我們反饋</a:t>
            </a:r>
            <a:endParaRPr/>
          </a:p>
        </p:txBody>
      </p:sp>
      <p:pic>
        <p:nvPicPr>
          <p:cNvPr id="1614" name="Google Shape;1614;p2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4522" l="274" r="274" t="-7982"/>
          <a:stretch/>
        </p:blipFill>
        <p:spPr>
          <a:xfrm>
            <a:off x="8953152" y="1444919"/>
            <a:ext cx="2916936" cy="2596896"/>
          </a:xfrm>
          <a:prstGeom prst="rect">
            <a:avLst/>
          </a:prstGeom>
          <a:noFill/>
          <a:ln>
            <a:noFill/>
          </a:ln>
        </p:spPr>
      </p:pic>
      <p:sp>
        <p:nvSpPr>
          <p:cNvPr id="1615" name="Google Shape;1615;p24"/>
          <p:cNvSpPr txBox="1"/>
          <p:nvPr>
            <p:ph idx="1" type="body"/>
          </p:nvPr>
        </p:nvSpPr>
        <p:spPr>
          <a:xfrm>
            <a:off x="9163051" y="4074693"/>
            <a:ext cx="2497138" cy="23688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rPr lang="zh-TW"/>
              <a:t>您的意見能改善我們合作的成效！</a:t>
            </a:r>
            <a:endParaRPr/>
          </a:p>
          <a:p>
            <a:pPr indent="0" lvl="0" marL="5715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700"/>
              <a:buFont typeface="Noto Sans Symbols"/>
              <a:buNone/>
            </a:pPr>
            <a:r>
              <a:t/>
            </a:r>
            <a:endParaRPr/>
          </a:p>
        </p:txBody>
      </p:sp>
      <p:pic>
        <p:nvPicPr>
          <p:cNvPr descr="A picture containing person, indoor, blue&#10;&#10;Description automatically generated" id="1616" name="Google Shape;1616;p2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21828" r="21827" t="0"/>
          <a:stretch/>
        </p:blipFill>
        <p:spPr>
          <a:xfrm rot="5400000">
            <a:off x="2258219" y="1096169"/>
            <a:ext cx="3849688" cy="512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4"/>
          <p:cNvSpPr txBox="1"/>
          <p:nvPr>
            <p:ph type="title"/>
          </p:nvPr>
        </p:nvSpPr>
        <p:spPr>
          <a:xfrm>
            <a:off x="-8" y="5994664"/>
            <a:ext cx="9156300" cy="5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zh-TW" sz="4400"/>
              <a:t>用手指蓋住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p5"/>
          <p:cNvSpPr txBox="1"/>
          <p:nvPr>
            <p:ph idx="1" type="body"/>
          </p:nvPr>
        </p:nvSpPr>
        <p:spPr>
          <a:xfrm>
            <a:off x="1660583" y="1489802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zh-TW"/>
              <a:t>歡迎</a:t>
            </a:r>
            <a:endParaRPr/>
          </a:p>
        </p:txBody>
      </p:sp>
      <p:sp>
        <p:nvSpPr>
          <p:cNvPr id="1458" name="Google Shape;1458;p5"/>
          <p:cNvSpPr txBox="1"/>
          <p:nvPr>
            <p:ph idx="3" type="body"/>
          </p:nvPr>
        </p:nvSpPr>
        <p:spPr>
          <a:xfrm>
            <a:off x="1660583" y="2653440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zh-TW"/>
              <a:t>閱讀提示</a:t>
            </a:r>
            <a:endParaRPr/>
          </a:p>
        </p:txBody>
      </p:sp>
      <p:sp>
        <p:nvSpPr>
          <p:cNvPr id="1459" name="Google Shape;1459;p5"/>
          <p:cNvSpPr txBox="1"/>
          <p:nvPr>
            <p:ph idx="4" type="body"/>
          </p:nvPr>
        </p:nvSpPr>
        <p:spPr>
          <a:xfrm>
            <a:off x="1660583" y="3817079"/>
            <a:ext cx="3394016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zh-TW"/>
              <a:t>練習時間</a:t>
            </a:r>
            <a:endParaRPr/>
          </a:p>
        </p:txBody>
      </p:sp>
      <p:sp>
        <p:nvSpPr>
          <p:cNvPr id="1460" name="Google Shape;1460;p5"/>
          <p:cNvSpPr txBox="1"/>
          <p:nvPr>
            <p:ph type="ctrTitle"/>
          </p:nvPr>
        </p:nvSpPr>
        <p:spPr>
          <a:xfrm>
            <a:off x="0" y="0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議程</a:t>
            </a:r>
            <a:endParaRPr/>
          </a:p>
        </p:txBody>
      </p:sp>
      <p:sp>
        <p:nvSpPr>
          <p:cNvPr id="1461" name="Google Shape;1461;p5"/>
          <p:cNvSpPr txBox="1"/>
          <p:nvPr>
            <p:ph idx="5" type="body"/>
          </p:nvPr>
        </p:nvSpPr>
        <p:spPr>
          <a:xfrm>
            <a:off x="1660583" y="4992079"/>
            <a:ext cx="3642601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zh-TW"/>
              <a:t>反思與更新</a:t>
            </a:r>
            <a:endParaRPr/>
          </a:p>
        </p:txBody>
      </p:sp>
      <p:pic>
        <p:nvPicPr>
          <p:cNvPr id="1462" name="Google Shape;1462;p5"/>
          <p:cNvPicPr preferRelativeResize="0"/>
          <p:nvPr>
            <p:ph idx="6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2540" y="1504823"/>
            <a:ext cx="573024" cy="908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3" name="Google Shape;1463;p5"/>
          <p:cNvPicPr preferRelativeResize="0"/>
          <p:nvPr>
            <p:ph idx="7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3738" y="2821020"/>
            <a:ext cx="758825" cy="710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4" name="Google Shape;1464;p5"/>
          <p:cNvPicPr preferRelativeResize="0"/>
          <p:nvPr>
            <p:ph idx="8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6611" y="3936650"/>
            <a:ext cx="793077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5"/>
          <p:cNvPicPr preferRelativeResize="0"/>
          <p:nvPr>
            <p:ph idx="9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43965" y="5088376"/>
            <a:ext cx="658368" cy="7193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people posing for the camera&#10;&#10;Description automatically generated" id="1466" name="Google Shape;1466;p5"/>
          <p:cNvPicPr preferRelativeResize="0"/>
          <p:nvPr>
            <p:ph idx="2" type="pic"/>
          </p:nvPr>
        </p:nvPicPr>
        <p:blipFill rotWithShape="1">
          <a:blip r:embed="rId7">
            <a:alphaModFix/>
          </a:blip>
          <a:srcRect b="61" l="0" r="0" t="65"/>
          <a:stretch/>
        </p:blipFill>
        <p:spPr>
          <a:xfrm>
            <a:off x="6174911" y="1558066"/>
            <a:ext cx="5394325" cy="45180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67" name="Google Shape;1467;p5"/>
          <p:cNvSpPr txBox="1"/>
          <p:nvPr/>
        </p:nvSpPr>
        <p:spPr>
          <a:xfrm>
            <a:off x="9603910" y="3560980"/>
            <a:ext cx="1666070" cy="793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85D0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8" name="Google Shape;1468;p5"/>
          <p:cNvSpPr txBox="1"/>
          <p:nvPr/>
        </p:nvSpPr>
        <p:spPr>
          <a:xfrm>
            <a:off x="9745429" y="3392389"/>
            <a:ext cx="1383031" cy="102591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85D08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zh-TW" sz="1400" u="none" cap="none" strike="noStrike">
                <a:solidFill>
                  <a:srgbClr val="F85D08"/>
                </a:solidFill>
                <a:latin typeface="Arial"/>
                <a:ea typeface="Arial"/>
                <a:cs typeface="Arial"/>
                <a:sym typeface="Arial"/>
              </a:rPr>
              <a:t>「我學會了怎麼樣在語句中加上難詞！」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2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p6"/>
          <p:cNvSpPr txBox="1"/>
          <p:nvPr>
            <p:ph idx="1" type="body"/>
          </p:nvPr>
        </p:nvSpPr>
        <p:spPr>
          <a:xfrm>
            <a:off x="4588042" y="1489802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zh-TW"/>
              <a:t>請準時。準備好學習新知識。</a:t>
            </a:r>
            <a:endParaRPr/>
          </a:p>
        </p:txBody>
      </p:sp>
      <p:sp>
        <p:nvSpPr>
          <p:cNvPr id="1474" name="Google Shape;1474;p6"/>
          <p:cNvSpPr txBox="1"/>
          <p:nvPr>
            <p:ph idx="2" type="body"/>
          </p:nvPr>
        </p:nvSpPr>
        <p:spPr>
          <a:xfrm>
            <a:off x="4588042" y="2653440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zh-TW"/>
              <a:t>與您的孩子一起，專注於此刻。祝大家玩得開心！</a:t>
            </a:r>
            <a:endParaRPr/>
          </a:p>
        </p:txBody>
      </p:sp>
      <p:sp>
        <p:nvSpPr>
          <p:cNvPr id="1475" name="Google Shape;1475;p6"/>
          <p:cNvSpPr txBox="1"/>
          <p:nvPr>
            <p:ph idx="3" type="body"/>
          </p:nvPr>
        </p:nvSpPr>
        <p:spPr>
          <a:xfrm>
            <a:off x="4588042" y="3817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zh-TW"/>
              <a:t>把手機調成靜音。如果需要處理噪音，請您先行離開。</a:t>
            </a:r>
            <a:endParaRPr/>
          </a:p>
        </p:txBody>
      </p:sp>
      <p:sp>
        <p:nvSpPr>
          <p:cNvPr id="1476" name="Google Shape;1476;p6"/>
          <p:cNvSpPr txBox="1"/>
          <p:nvPr>
            <p:ph idx="4" type="body"/>
          </p:nvPr>
        </p:nvSpPr>
        <p:spPr>
          <a:xfrm>
            <a:off x="4588042" y="4992079"/>
            <a:ext cx="7205373" cy="105568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zh-TW"/>
              <a:t>寫下問題，舉手進行參與。</a:t>
            </a:r>
            <a:endParaRPr/>
          </a:p>
        </p:txBody>
      </p:sp>
      <p:sp>
        <p:nvSpPr>
          <p:cNvPr id="1477" name="Google Shape;1477;p6"/>
          <p:cNvSpPr txBox="1"/>
          <p:nvPr>
            <p:ph idx="5" type="body"/>
          </p:nvPr>
        </p:nvSpPr>
        <p:spPr>
          <a:xfrm>
            <a:off x="1044438" y="1502511"/>
            <a:ext cx="3435278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zh-TW"/>
              <a:t>做好準備。</a:t>
            </a:r>
            <a:endParaRPr/>
          </a:p>
        </p:txBody>
      </p:sp>
      <p:sp>
        <p:nvSpPr>
          <p:cNvPr id="1478" name="Google Shape;1478;p6"/>
          <p:cNvSpPr txBox="1"/>
          <p:nvPr>
            <p:ph idx="6" type="body"/>
          </p:nvPr>
        </p:nvSpPr>
        <p:spPr>
          <a:xfrm>
            <a:off x="1046485" y="2653440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zh-TW"/>
              <a:t>保持專注。</a:t>
            </a:r>
            <a:endParaRPr/>
          </a:p>
        </p:txBody>
      </p:sp>
      <p:sp>
        <p:nvSpPr>
          <p:cNvPr id="1479" name="Google Shape;1479;p6"/>
          <p:cNvSpPr txBox="1"/>
          <p:nvPr>
            <p:ph idx="7" type="body"/>
          </p:nvPr>
        </p:nvSpPr>
        <p:spPr>
          <a:xfrm>
            <a:off x="1044439" y="3804369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zh-TW"/>
              <a:t>保持禮貌。</a:t>
            </a:r>
            <a:endParaRPr/>
          </a:p>
        </p:txBody>
      </p:sp>
      <p:sp>
        <p:nvSpPr>
          <p:cNvPr id="1480" name="Google Shape;1480;p6"/>
          <p:cNvSpPr txBox="1"/>
          <p:nvPr>
            <p:ph idx="8" type="body"/>
          </p:nvPr>
        </p:nvSpPr>
        <p:spPr>
          <a:xfrm>
            <a:off x="1044438" y="4959551"/>
            <a:ext cx="3433231" cy="10429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000"/>
              <a:buNone/>
            </a:pPr>
            <a:r>
              <a:rPr lang="zh-TW"/>
              <a:t>提出問題。</a:t>
            </a:r>
            <a:endParaRPr/>
          </a:p>
        </p:txBody>
      </p:sp>
      <p:sp>
        <p:nvSpPr>
          <p:cNvPr id="1481" name="Google Shape;1481;p6"/>
          <p:cNvSpPr txBox="1"/>
          <p:nvPr>
            <p:ph type="ctrTitle"/>
          </p:nvPr>
        </p:nvSpPr>
        <p:spPr>
          <a:xfrm>
            <a:off x="0" y="32084"/>
            <a:ext cx="12192000" cy="119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/>
              <a:t>工作坊指引</a:t>
            </a:r>
            <a:endParaRPr/>
          </a:p>
        </p:txBody>
      </p:sp>
      <p:pic>
        <p:nvPicPr>
          <p:cNvPr descr="Icon&#10;&#10;Description automatically generated" id="1482" name="Google Shape;148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0915" y="1601936"/>
            <a:ext cx="585197" cy="8314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83" name="Google Shape;1483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915" y="5188440"/>
            <a:ext cx="585197" cy="5851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84" name="Google Shape;1484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0915" y="4116743"/>
            <a:ext cx="585197" cy="4182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con&#10;&#10;Description automatically generated" id="1485" name="Google Shape;1485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779" y="2796891"/>
            <a:ext cx="329468" cy="6663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1"/>
          <p:cNvSpPr txBox="1"/>
          <p:nvPr>
            <p:ph type="title"/>
          </p:nvPr>
        </p:nvSpPr>
        <p:spPr>
          <a:xfrm>
            <a:off x="-7620" y="0"/>
            <a:ext cx="8638079" cy="125128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5000"/>
              <a:buFont typeface="Calibri"/>
              <a:buNone/>
            </a:pPr>
            <a:r>
              <a:rPr lang="zh-TW">
                <a:solidFill>
                  <a:srgbClr val="006FB6"/>
                </a:solidFill>
              </a:rPr>
              <a:t>用手指蓋住</a:t>
            </a:r>
            <a:endParaRPr/>
          </a:p>
        </p:txBody>
      </p:sp>
      <p:sp>
        <p:nvSpPr>
          <p:cNvPr id="1491" name="Google Shape;1491;p11"/>
          <p:cNvSpPr txBox="1"/>
          <p:nvPr>
            <p:ph idx="1" type="body"/>
          </p:nvPr>
        </p:nvSpPr>
        <p:spPr>
          <a:xfrm>
            <a:off x="9222900" y="4204589"/>
            <a:ext cx="2497200" cy="21318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zh-TW"/>
              <a:t>用手指可以幫助您和您的眼睛追蹤頁面上的文字。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1950"/>
              <a:buNone/>
            </a:pPr>
            <a:r>
              <a:t/>
            </a:r>
            <a:endParaRPr sz="2600">
              <a:solidFill>
                <a:srgbClr val="006FB6"/>
              </a:solidFill>
            </a:endParaRPr>
          </a:p>
        </p:txBody>
      </p:sp>
      <p:pic>
        <p:nvPicPr>
          <p:cNvPr id="1492" name="Google Shape;1492;p11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82749" y="2164562"/>
            <a:ext cx="2377500" cy="1411243"/>
          </a:xfrm>
          <a:prstGeom prst="rect">
            <a:avLst/>
          </a:prstGeom>
          <a:noFill/>
          <a:ln>
            <a:noFill/>
          </a:ln>
        </p:spPr>
      </p:pic>
      <p:sp>
        <p:nvSpPr>
          <p:cNvPr id="1493" name="Google Shape;1493;p11"/>
          <p:cNvSpPr txBox="1"/>
          <p:nvPr>
            <p:ph idx="3" type="title"/>
          </p:nvPr>
        </p:nvSpPr>
        <p:spPr>
          <a:xfrm>
            <a:off x="371850" y="247262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2</a:t>
            </a:r>
            <a:endParaRPr/>
          </a:p>
        </p:txBody>
      </p:sp>
      <p:sp>
        <p:nvSpPr>
          <p:cNvPr id="1494" name="Google Shape;1494;p11"/>
          <p:cNvSpPr txBox="1"/>
          <p:nvPr>
            <p:ph idx="5" type="title"/>
          </p:nvPr>
        </p:nvSpPr>
        <p:spPr>
          <a:xfrm>
            <a:off x="371850" y="3624715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3</a:t>
            </a:r>
            <a:endParaRPr/>
          </a:p>
        </p:txBody>
      </p:sp>
      <p:sp>
        <p:nvSpPr>
          <p:cNvPr id="1495" name="Google Shape;1495;p11"/>
          <p:cNvSpPr txBox="1"/>
          <p:nvPr>
            <p:ph idx="6" type="body"/>
          </p:nvPr>
        </p:nvSpPr>
        <p:spPr>
          <a:xfrm>
            <a:off x="1340850" y="135030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zh-TW"/>
              <a:t>用手指找到單詞的組成部分。</a:t>
            </a:r>
            <a:endParaRPr/>
          </a:p>
        </p:txBody>
      </p:sp>
      <p:sp>
        <p:nvSpPr>
          <p:cNvPr id="1496" name="Google Shape;1496;p11"/>
          <p:cNvSpPr txBox="1"/>
          <p:nvPr>
            <p:ph idx="7" type="body"/>
          </p:nvPr>
        </p:nvSpPr>
        <p:spPr>
          <a:xfrm>
            <a:off x="1340850" y="247262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zh-TW"/>
              <a:t>用手指找到您所知道的</a:t>
            </a:r>
            <a:r>
              <a:rPr lang="zh-TW">
                <a:solidFill>
                  <a:srgbClr val="2E75B5"/>
                </a:solidFill>
              </a:rPr>
              <a:t>小</a:t>
            </a:r>
            <a:r>
              <a:rPr lang="zh-TW"/>
              <a:t>單詞。</a:t>
            </a:r>
            <a:endParaRPr/>
          </a:p>
        </p:txBody>
      </p:sp>
      <p:sp>
        <p:nvSpPr>
          <p:cNvPr id="1497" name="Google Shape;1497;p11"/>
          <p:cNvSpPr txBox="1"/>
          <p:nvPr>
            <p:ph idx="8" type="body"/>
          </p:nvPr>
        </p:nvSpPr>
        <p:spPr>
          <a:xfrm>
            <a:off x="1340838" y="3624715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zh-TW"/>
              <a:t>用手指分解複合詞。</a:t>
            </a:r>
            <a:endParaRPr/>
          </a:p>
        </p:txBody>
      </p:sp>
      <p:sp>
        <p:nvSpPr>
          <p:cNvPr id="1498" name="Google Shape;1498;p11"/>
          <p:cNvSpPr txBox="1"/>
          <p:nvPr>
            <p:ph idx="9" type="body"/>
          </p:nvPr>
        </p:nvSpPr>
        <p:spPr>
          <a:xfrm>
            <a:off x="1340838" y="4910440"/>
            <a:ext cx="4917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499" name="Google Shape;1499;p11"/>
          <p:cNvSpPr txBox="1"/>
          <p:nvPr>
            <p:ph idx="13" type="title"/>
          </p:nvPr>
        </p:nvSpPr>
        <p:spPr>
          <a:xfrm>
            <a:off x="371850" y="1350300"/>
            <a:ext cx="969000" cy="10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1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2"/>
          <p:cNvSpPr txBox="1"/>
          <p:nvPr>
            <p:ph idx="1" type="body"/>
          </p:nvPr>
        </p:nvSpPr>
        <p:spPr>
          <a:xfrm>
            <a:off x="4588042" y="1489802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zh-TW" sz="3000"/>
              <a:t>含一個元音的</a:t>
            </a:r>
            <a:r>
              <a:rPr lang="zh-TW" sz="3000">
                <a:solidFill>
                  <a:srgbClr val="2E75B5"/>
                </a:solidFill>
              </a:rPr>
              <a:t>單詞的一</a:t>
            </a:r>
            <a:r>
              <a:rPr lang="zh-TW" sz="3000"/>
              <a:t>小部分</a:t>
            </a:r>
            <a:endParaRPr/>
          </a:p>
        </p:txBody>
      </p:sp>
      <p:sp>
        <p:nvSpPr>
          <p:cNvPr id="1505" name="Google Shape;1505;p12"/>
          <p:cNvSpPr txBox="1"/>
          <p:nvPr>
            <p:ph idx="2" type="body"/>
          </p:nvPr>
        </p:nvSpPr>
        <p:spPr>
          <a:xfrm>
            <a:off x="4588042" y="2653440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zh-TW"/>
              <a:t>由兩個</a:t>
            </a:r>
            <a:r>
              <a:rPr lang="zh-TW">
                <a:solidFill>
                  <a:srgbClr val="2E75B5"/>
                </a:solidFill>
              </a:rPr>
              <a:t>單詞組合而成的單詞</a:t>
            </a:r>
            <a:r>
              <a:rPr lang="zh-TW"/>
              <a:t>（例如，sunshine）</a:t>
            </a:r>
            <a:endParaRPr/>
          </a:p>
        </p:txBody>
      </p:sp>
      <p:sp>
        <p:nvSpPr>
          <p:cNvPr id="1506" name="Google Shape;1506;p12"/>
          <p:cNvSpPr txBox="1"/>
          <p:nvPr>
            <p:ph idx="3" type="body"/>
          </p:nvPr>
        </p:nvSpPr>
        <p:spPr>
          <a:xfrm>
            <a:off x="4588042" y="3817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rPr lang="zh-TW"/>
              <a:t>分解</a:t>
            </a:r>
            <a:r>
              <a:rPr lang="zh-TW">
                <a:solidFill>
                  <a:srgbClr val="2E75B5"/>
                </a:solidFill>
              </a:rPr>
              <a:t>單詞中</a:t>
            </a:r>
            <a:r>
              <a:rPr lang="zh-TW"/>
              <a:t>的發聲以幫助您讀出單詞</a:t>
            </a:r>
            <a:endParaRPr/>
          </a:p>
        </p:txBody>
      </p:sp>
      <p:sp>
        <p:nvSpPr>
          <p:cNvPr id="1507" name="Google Shape;1507;p12"/>
          <p:cNvSpPr txBox="1"/>
          <p:nvPr>
            <p:ph idx="4" type="body"/>
          </p:nvPr>
        </p:nvSpPr>
        <p:spPr>
          <a:xfrm>
            <a:off x="4588042" y="4992079"/>
            <a:ext cx="7205400" cy="10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1508" name="Google Shape;1508;p12"/>
          <p:cNvSpPr txBox="1"/>
          <p:nvPr>
            <p:ph idx="5" type="body"/>
          </p:nvPr>
        </p:nvSpPr>
        <p:spPr>
          <a:xfrm>
            <a:off x="691245" y="1502511"/>
            <a:ext cx="34353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zh-TW" sz="4000"/>
              <a:t>音節</a:t>
            </a:r>
            <a:endParaRPr/>
          </a:p>
        </p:txBody>
      </p:sp>
      <p:sp>
        <p:nvSpPr>
          <p:cNvPr id="1509" name="Google Shape;1509;p12"/>
          <p:cNvSpPr txBox="1"/>
          <p:nvPr>
            <p:ph idx="6" type="body"/>
          </p:nvPr>
        </p:nvSpPr>
        <p:spPr>
          <a:xfrm>
            <a:off x="693292" y="2653440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zh-TW" sz="4000"/>
              <a:t>複合</a:t>
            </a:r>
            <a:r>
              <a:rPr lang="zh-TW"/>
              <a:t> </a:t>
            </a:r>
            <a:r>
              <a:rPr b="1" lang="zh-TW" sz="4000"/>
              <a:t>詞</a:t>
            </a:r>
            <a:endParaRPr/>
          </a:p>
        </p:txBody>
      </p:sp>
      <p:sp>
        <p:nvSpPr>
          <p:cNvPr id="1510" name="Google Shape;1510;p12"/>
          <p:cNvSpPr txBox="1"/>
          <p:nvPr>
            <p:ph idx="7" type="body"/>
          </p:nvPr>
        </p:nvSpPr>
        <p:spPr>
          <a:xfrm>
            <a:off x="691246" y="3804369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rPr b="1" lang="zh-TW">
                <a:solidFill>
                  <a:srgbClr val="2E75B5"/>
                </a:solidFill>
              </a:rPr>
              <a:t>解碼</a:t>
            </a:r>
            <a:endParaRPr b="1">
              <a:solidFill>
                <a:srgbClr val="2E75B5"/>
              </a:solidFill>
            </a:endParaRPr>
          </a:p>
        </p:txBody>
      </p:sp>
      <p:sp>
        <p:nvSpPr>
          <p:cNvPr id="1511" name="Google Shape;1511;p12"/>
          <p:cNvSpPr txBox="1"/>
          <p:nvPr>
            <p:ph idx="8" type="body"/>
          </p:nvPr>
        </p:nvSpPr>
        <p:spPr>
          <a:xfrm>
            <a:off x="691245" y="4959551"/>
            <a:ext cx="3433200" cy="10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4000"/>
              <a:buNone/>
            </a:pPr>
            <a:r>
              <a:t/>
            </a:r>
            <a:endParaRPr/>
          </a:p>
        </p:txBody>
      </p:sp>
      <p:sp>
        <p:nvSpPr>
          <p:cNvPr id="1512" name="Google Shape;1512;p12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000"/>
              <a:buNone/>
            </a:pPr>
            <a:r>
              <a:rPr lang="zh-TW"/>
              <a:t>查看文學術語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13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zh-TW" sz="4400">
                <a:solidFill>
                  <a:srgbClr val="006FB6"/>
                </a:solidFill>
              </a:rPr>
              <a:t>用手指找到</a:t>
            </a:r>
            <a:r>
              <a:rPr lang="zh-TW" sz="4400">
                <a:solidFill>
                  <a:srgbClr val="2E75B5"/>
                </a:solidFill>
              </a:rPr>
              <a:t>單詞組成</a:t>
            </a:r>
            <a:r>
              <a:rPr lang="zh-TW" sz="4400">
                <a:solidFill>
                  <a:srgbClr val="006FB6"/>
                </a:solidFill>
              </a:rPr>
              <a:t>部分</a:t>
            </a:r>
            <a:endParaRPr/>
          </a:p>
        </p:txBody>
      </p:sp>
      <p:sp>
        <p:nvSpPr>
          <p:cNvPr id="1518" name="Google Shape;1518;p13"/>
          <p:cNvSpPr txBox="1"/>
          <p:nvPr>
            <p:ph idx="1" type="body"/>
          </p:nvPr>
        </p:nvSpPr>
        <p:spPr>
          <a:xfrm>
            <a:off x="278816" y="1277032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indent="-457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200"/>
              <a:buFont typeface="Calibri"/>
              <a:buChar char="•"/>
            </a:pPr>
            <a:r>
              <a:rPr lang="zh-TW" sz="3200">
                <a:latin typeface="Calibri"/>
                <a:ea typeface="Calibri"/>
                <a:cs typeface="Calibri"/>
                <a:sym typeface="Calibri"/>
              </a:rPr>
              <a:t>如果這對您的孩子來說是一個新概念，請您用手指做出示範，然後讓孩子試試看！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r>
              <a:t/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outdoor, grass, bird, small&#10;&#10;Description automatically generated" id="1519" name="Google Shape;1519;p13"/>
          <p:cNvPicPr preferRelativeResize="0"/>
          <p:nvPr>
            <p:ph idx="3" type="pic"/>
          </p:nvPr>
        </p:nvPicPr>
        <p:blipFill rotWithShape="1">
          <a:blip r:embed="rId3">
            <a:alphaModFix/>
          </a:blip>
          <a:srcRect b="0" l="2033" r="2043" t="0"/>
          <a:stretch/>
        </p:blipFill>
        <p:spPr>
          <a:xfrm>
            <a:off x="5840798" y="2015630"/>
            <a:ext cx="3692323" cy="3402377"/>
          </a:xfrm>
          <a:prstGeom prst="rect">
            <a:avLst/>
          </a:prstGeom>
          <a:noFill/>
          <a:ln>
            <a:noFill/>
          </a:ln>
        </p:spPr>
      </p:pic>
      <p:sp>
        <p:nvSpPr>
          <p:cNvPr id="1520" name="Google Shape;1520;p13"/>
          <p:cNvSpPr txBox="1"/>
          <p:nvPr>
            <p:ph idx="4" type="body"/>
          </p:nvPr>
        </p:nvSpPr>
        <p:spPr>
          <a:xfrm>
            <a:off x="3794600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1" lang="zh-TW">
                <a:latin typeface="Calibri"/>
                <a:ea typeface="Calibri"/>
                <a:cs typeface="Calibri"/>
                <a:sym typeface="Calibri"/>
              </a:rPr>
              <a:t>成人：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「</a:t>
            </a:r>
            <a:r>
              <a:rPr lang="zh-TW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您有沒有看到在這些難詞裏有您知道的單詞部分？</a:t>
            </a:r>
            <a:r>
              <a:rPr lang="zh-TW">
                <a:latin typeface="Calibri"/>
                <a:ea typeface="Calibri"/>
                <a:cs typeface="Calibri"/>
                <a:sym typeface="Calibri"/>
              </a:rPr>
              <a:t>」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b="1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1" name="Google Shape;1521;p13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b="1" lang="zh-TW">
                <a:latin typeface="Calibri"/>
                <a:ea typeface="Calibri"/>
                <a:cs typeface="Calibri"/>
                <a:sym typeface="Calibri"/>
              </a:rPr>
              <a:t>孩子：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「我知道 |a| 和 |n| 發成 『an』，所以『p』和『l』和『an』和『t』組合起來的發音是『plant』！」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2" name="Google Shape;1522;p13"/>
          <p:cNvSpPr txBox="1"/>
          <p:nvPr>
            <p:ph idx="6" type="body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400"/>
              <a:buFont typeface="Arial"/>
              <a:buNone/>
            </a:pPr>
            <a:r>
              <a:rPr i="0" lang="zh-TW" sz="3200" u="none" cap="none" strike="noStrike">
                <a:solidFill>
                  <a:srgbClr val="006FB6"/>
                </a:solidFill>
                <a:latin typeface="Calibri"/>
                <a:ea typeface="Calibri"/>
                <a:cs typeface="Calibri"/>
                <a:sym typeface="Calibri"/>
              </a:rPr>
              <a:t>小技巧和竅門</a:t>
            </a:r>
            <a:endParaRPr/>
          </a:p>
        </p:txBody>
      </p:sp>
      <p:pic>
        <p:nvPicPr>
          <p:cNvPr id="1523" name="Google Shape;1523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18065" y="4964641"/>
            <a:ext cx="1602979" cy="2150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4" name="Google Shape;1524;p13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20327200" y="3241481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8" name="Shape 1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9" name="Google Shape;1529;p14"/>
          <p:cNvSpPr txBox="1"/>
          <p:nvPr>
            <p:ph type="title"/>
          </p:nvPr>
        </p:nvSpPr>
        <p:spPr>
          <a:xfrm>
            <a:off x="3536683" y="0"/>
            <a:ext cx="5683500" cy="157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zh-TW" sz="4400">
                <a:solidFill>
                  <a:srgbClr val="006FB6"/>
                </a:solidFill>
              </a:rPr>
              <a:t>用手指找到小單</a:t>
            </a:r>
            <a:r>
              <a:rPr lang="zh-TW" sz="4400">
                <a:solidFill>
                  <a:srgbClr val="2E75B5"/>
                </a:solidFill>
              </a:rPr>
              <a:t>詞</a:t>
            </a:r>
            <a:endParaRPr sz="4400">
              <a:solidFill>
                <a:srgbClr val="2E75B5"/>
              </a:solidFill>
            </a:endParaRPr>
          </a:p>
        </p:txBody>
      </p:sp>
      <p:pic>
        <p:nvPicPr>
          <p:cNvPr descr="A picture containing person, indoor, table, food&#10;&#10;Description automatically generated" id="1530" name="Google Shape;1530;p1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8178" l="0" r="0" t="8179"/>
          <a:stretch/>
        </p:blipFill>
        <p:spPr>
          <a:xfrm>
            <a:off x="503705" y="821803"/>
            <a:ext cx="2514600" cy="31359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1" name="Google Shape;1531;p14"/>
          <p:cNvSpPr txBox="1"/>
          <p:nvPr>
            <p:ph idx="1" type="body"/>
          </p:nvPr>
        </p:nvSpPr>
        <p:spPr>
          <a:xfrm>
            <a:off x="349300" y="4181296"/>
            <a:ext cx="28233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descr="A large orange fruit&#10;&#10;Description automatically generated" id="1532" name="Google Shape;1532;p14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3060" l="0" r="0" t="3069"/>
          <a:stretch/>
        </p:blipFill>
        <p:spPr>
          <a:xfrm>
            <a:off x="6064679" y="1947062"/>
            <a:ext cx="3692400" cy="340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3" name="Google Shape;1533;p14"/>
          <p:cNvSpPr txBox="1"/>
          <p:nvPr>
            <p:ph idx="4" type="body"/>
          </p:nvPr>
        </p:nvSpPr>
        <p:spPr>
          <a:xfrm>
            <a:off x="3948874" y="1719450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b="1" lang="zh-TW">
                <a:latin typeface="Calibri"/>
                <a:ea typeface="Calibri"/>
                <a:cs typeface="Calibri"/>
                <a:sym typeface="Calibri"/>
              </a:rPr>
              <a:t>成人：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「</a:t>
            </a:r>
            <a:r>
              <a:rPr lang="zh-TW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您</a:t>
            </a:r>
            <a:r>
              <a:rPr b="0" i="0" lang="zh-TW">
                <a:solidFill>
                  <a:srgbClr val="2E75B5"/>
                </a:solidFill>
                <a:latin typeface="Arial"/>
                <a:ea typeface="Arial"/>
                <a:cs typeface="Arial"/>
                <a:sym typeface="Arial"/>
              </a:rPr>
              <a:t>有沒有看到一些您知道的小單詞在這個難詞裏面？</a:t>
            </a:r>
            <a:r>
              <a:rPr lang="zh-TW">
                <a:latin typeface="Calibri"/>
                <a:ea typeface="Calibri"/>
                <a:cs typeface="Calibri"/>
                <a:sym typeface="Calibri"/>
              </a:rPr>
              <a:t>」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 b="1"/>
          </a:p>
        </p:txBody>
      </p:sp>
      <p:sp>
        <p:nvSpPr>
          <p:cNvPr id="1534" name="Google Shape;1534;p14"/>
          <p:cNvSpPr txBox="1"/>
          <p:nvPr>
            <p:ph idx="5" type="body"/>
          </p:nvPr>
        </p:nvSpPr>
        <p:spPr>
          <a:xfrm>
            <a:off x="9757002" y="1947062"/>
            <a:ext cx="2270100" cy="34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rPr b="1" lang="zh-TW">
                <a:latin typeface="Calibri"/>
                <a:ea typeface="Calibri"/>
                <a:cs typeface="Calibri"/>
                <a:sym typeface="Calibri"/>
              </a:rPr>
              <a:t>孩子：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None/>
            </a:pPr>
            <a:r>
              <a:rPr lang="zh-TW">
                <a:latin typeface="Calibri"/>
                <a:ea typeface="Calibri"/>
                <a:cs typeface="Calibri"/>
                <a:sym typeface="Calibri"/>
              </a:rPr>
              <a:t>「我看到了『pump』這個詞。」</a:t>
            </a:r>
            <a:r>
              <a:rPr lang="zh-TW"/>
              <a:t>我明白了！現在我可以讀出整個單字——</a:t>
            </a:r>
            <a:r>
              <a:rPr i="1" lang="zh-TW"/>
              <a:t>pumpkin</a:t>
            </a:r>
            <a:r>
              <a:rPr lang="zh-TW"/>
              <a:t>。」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5" name="Google Shape;1535;p14"/>
          <p:cNvSpPr txBox="1"/>
          <p:nvPr>
            <p:ph idx="6" type="body"/>
          </p:nvPr>
        </p:nvSpPr>
        <p:spPr>
          <a:xfrm>
            <a:off x="349300" y="129891"/>
            <a:ext cx="2823300" cy="4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2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536" name="Google Shape;153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8629" y="4769723"/>
            <a:ext cx="995822" cy="133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7" name="Google Shape;1537;p14"/>
          <p:cNvPicPr preferRelativeResize="0"/>
          <p:nvPr/>
        </p:nvPicPr>
        <p:blipFill rotWithShape="1">
          <a:blip r:embed="rId6">
            <a:alphaModFix/>
          </a:blip>
          <a:srcRect b="0" l="0" r="0" t="-1666"/>
          <a:stretch/>
        </p:blipFill>
        <p:spPr>
          <a:xfrm>
            <a:off x="16339400" y="3111750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15"/>
          <p:cNvSpPr txBox="1"/>
          <p:nvPr>
            <p:ph type="ctrTitle"/>
          </p:nvPr>
        </p:nvSpPr>
        <p:spPr>
          <a:xfrm>
            <a:off x="0" y="0"/>
            <a:ext cx="12192000" cy="119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274300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4400"/>
              <a:buFont typeface="Arial"/>
              <a:buNone/>
            </a:pPr>
            <a:r>
              <a:rPr lang="zh-TW" sz="4400">
                <a:latin typeface="Calibri"/>
                <a:ea typeface="Calibri"/>
                <a:cs typeface="Calibri"/>
                <a:sym typeface="Calibri"/>
              </a:rPr>
              <a:t>用手指找到複合詞 </a:t>
            </a:r>
            <a:endParaRPr/>
          </a:p>
        </p:txBody>
      </p:sp>
      <p:sp>
        <p:nvSpPr>
          <p:cNvPr id="1543" name="Google Shape;1543;p15"/>
          <p:cNvSpPr txBox="1"/>
          <p:nvPr>
            <p:ph idx="1" type="body"/>
          </p:nvPr>
        </p:nvSpPr>
        <p:spPr>
          <a:xfrm>
            <a:off x="8867262" y="1559023"/>
            <a:ext cx="2831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b="1" lang="zh-TW" sz="3000">
                <a:latin typeface="Calibri"/>
                <a:ea typeface="Calibri"/>
                <a:cs typeface="Calibri"/>
                <a:sym typeface="Calibri"/>
              </a:rPr>
              <a:t>孩子：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rPr lang="zh-TW" sz="3000">
                <a:latin typeface="Calibri"/>
                <a:ea typeface="Calibri"/>
                <a:cs typeface="Calibri"/>
                <a:sym typeface="Calibri"/>
              </a:rPr>
              <a:t>「我看到了『sun』這個單字，我看到了『rise』這個單字。  組合起來的長詞是，『sunrise』。」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Font typeface="Arial"/>
              <a:buNone/>
            </a:pPr>
            <a:r>
              <a:t/>
            </a:r>
            <a:endParaRPr sz="3000"/>
          </a:p>
        </p:txBody>
      </p:sp>
      <p:sp>
        <p:nvSpPr>
          <p:cNvPr id="1544" name="Google Shape;1544;p15"/>
          <p:cNvSpPr txBox="1"/>
          <p:nvPr>
            <p:ph idx="3" type="body"/>
          </p:nvPr>
        </p:nvSpPr>
        <p:spPr>
          <a:xfrm>
            <a:off x="441775" y="1559022"/>
            <a:ext cx="2624400" cy="3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b="1" lang="zh-TW" sz="3000">
                <a:latin typeface="Calibri"/>
                <a:ea typeface="Calibri"/>
                <a:cs typeface="Calibri"/>
                <a:sym typeface="Calibri"/>
              </a:rPr>
              <a:t>成人：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rPr lang="zh-TW" sz="3000">
                <a:latin typeface="Calibri"/>
                <a:ea typeface="Calibri"/>
                <a:cs typeface="Calibri"/>
                <a:sym typeface="Calibri"/>
              </a:rPr>
              <a:t>「</a:t>
            </a:r>
            <a:r>
              <a:rPr lang="zh-TW" sz="3000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rPr>
              <a:t>您</a:t>
            </a:r>
            <a:r>
              <a:rPr lang="zh-TW" sz="3000">
                <a:solidFill>
                  <a:srgbClr val="2E75B5"/>
                </a:solidFill>
                <a:latin typeface="PMingLiU"/>
                <a:ea typeface="PMingLiU"/>
                <a:cs typeface="PMingLiU"/>
                <a:sym typeface="PMingLiU"/>
              </a:rPr>
              <a:t>在这个難词里看到您知道的单词了吗？</a:t>
            </a:r>
            <a:r>
              <a:rPr lang="zh-TW" sz="3000">
                <a:latin typeface="Calibri"/>
                <a:ea typeface="Calibri"/>
                <a:cs typeface="Calibri"/>
                <a:sym typeface="Calibri"/>
              </a:rPr>
              <a:t>」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 sz="3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6FB6"/>
              </a:buClr>
              <a:buSzPts val="3000"/>
              <a:buNone/>
            </a:pPr>
            <a:r>
              <a:t/>
            </a:r>
            <a:endParaRPr sz="3000"/>
          </a:p>
        </p:txBody>
      </p:sp>
      <p:pic>
        <p:nvPicPr>
          <p:cNvPr descr="A person standing in front of a mountain&#10;&#10;Description automatically generated" id="1545" name="Google Shape;1545;p15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12372" l="0" r="0" t="12372"/>
          <a:stretch/>
        </p:blipFill>
        <p:spPr>
          <a:xfrm>
            <a:off x="3439310" y="1559021"/>
            <a:ext cx="5054958" cy="3640125"/>
          </a:xfrm>
          <a:prstGeom prst="rect">
            <a:avLst/>
          </a:prstGeom>
          <a:noFill/>
          <a:ln cap="flat" cmpd="sng" w="19050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46" name="Google Shape;154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77976" y="4313924"/>
            <a:ext cx="1468526" cy="1970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15"/>
          <p:cNvPicPr preferRelativeResize="0"/>
          <p:nvPr/>
        </p:nvPicPr>
        <p:blipFill rotWithShape="1">
          <a:blip r:embed="rId5">
            <a:alphaModFix/>
          </a:blip>
          <a:srcRect b="0" l="0" r="0" t="-1666"/>
          <a:stretch/>
        </p:blipFill>
        <p:spPr>
          <a:xfrm>
            <a:off x="-1506192" y="3679425"/>
            <a:ext cx="428634" cy="63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2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1_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1_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Right Side 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Main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Title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Left Sidebar Slid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2022-04-07T09:35:54Z</dcterms:created>
  <dc:creator>Ying Li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736A919BBC1648EF87DA13811BEC2ABF</vt:lpwstr>
  </property>
  <property fmtid="{D5CDD505-2E9C-101B-9397-08002B2CF9AE}" pid="3" name="KSOProductBuildVer">
    <vt:lpwstr>2052-11.1.0.11365</vt:lpwstr>
  </property>
</Properties>
</file>