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6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7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8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9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50" r:id="rId2"/>
    <p:sldMasterId id="2147483656" r:id="rId3"/>
    <p:sldMasterId id="2147483675" r:id="rId4"/>
    <p:sldMasterId id="2147483683" r:id="rId5"/>
    <p:sldMasterId id="2147483694" r:id="rId6"/>
    <p:sldMasterId id="2147483703" r:id="rId7"/>
    <p:sldMasterId id="2147483711" r:id="rId8"/>
    <p:sldMasterId id="2147483726" r:id="rId9"/>
    <p:sldMasterId id="2147483754" r:id="rId10"/>
  </p:sldMasterIdLst>
  <p:notesMasterIdLst>
    <p:notesMasterId r:id="rId28"/>
  </p:notesMasterIdLst>
  <p:sldIdLst>
    <p:sldId id="256" r:id="rId11"/>
    <p:sldId id="257" r:id="rId12"/>
    <p:sldId id="258" r:id="rId13"/>
    <p:sldId id="273" r:id="rId14"/>
    <p:sldId id="260" r:id="rId15"/>
    <p:sldId id="261" r:id="rId16"/>
    <p:sldId id="262" r:id="rId17"/>
    <p:sldId id="263" r:id="rId18"/>
    <p:sldId id="264" r:id="rId19"/>
    <p:sldId id="265" r:id="rId20"/>
    <p:sldId id="266" r:id="rId21"/>
    <p:sldId id="267" r:id="rId22"/>
    <p:sldId id="268" r:id="rId23"/>
    <p:sldId id="269" r:id="rId24"/>
    <p:sldId id="270" r:id="rId25"/>
    <p:sldId id="271" r:id="rId26"/>
    <p:sldId id="272" r:id="rId27"/>
  </p:sldIdLst>
  <p:sldSz cx="12192000" cy="6858000"/>
  <p:notesSz cx="9144000" cy="6858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3" roundtripDataSignature="AMtx7mhCqSiIeX9kVILR0OAQjwOh7rgXK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 snapToGrid="0">
      <p:cViewPr varScale="1">
        <p:scale>
          <a:sx n="117" d="100"/>
          <a:sy n="117" d="100"/>
        </p:scale>
        <p:origin x="808" y="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customschemas.google.com/relationships/presentationmetadata" Target="meta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notesMaster" Target="notesMasters/notesMaster1.xml"/><Relationship Id="rId36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5" Type="http://schemas.openxmlformats.org/officeDocument/2006/relationships/viewProps" Target="viewProps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30629" y="105565"/>
            <a:ext cx="2076450" cy="1168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file/d/1zjxnM0C9aP4C9WJFbw2A8eFpjZ29wBWG/view?usp=sharing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bit.ly/3BUBxbx" TargetMode="Externa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2" name="Google Shape;1422;p1:notes"/>
          <p:cNvSpPr txBox="1">
            <a:spLocks noGrp="1"/>
          </p:cNvSpPr>
          <p:nvPr>
            <p:ph type="body" idx="1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23" name="Google Shape;142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0175" y="104775"/>
            <a:ext cx="2076450" cy="1168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" name="Google Shape;1525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533775" y="104775"/>
            <a:ext cx="2076450" cy="1168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26" name="Google Shape;1526;p15:notes"/>
          <p:cNvSpPr txBox="1">
            <a:spLocks noGrp="1"/>
          </p:cNvSpPr>
          <p:nvPr>
            <p:ph type="body" idx="1"/>
          </p:nvPr>
        </p:nvSpPr>
        <p:spPr>
          <a:xfrm>
            <a:off x="130629" y="1395523"/>
            <a:ext cx="8882700" cy="523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5" name="Google Shape;1535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533775" y="115888"/>
            <a:ext cx="2076450" cy="1168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36" name="Google Shape;1536;p16:notes"/>
          <p:cNvSpPr txBox="1">
            <a:spLocks noGrp="1"/>
          </p:cNvSpPr>
          <p:nvPr>
            <p:ph type="body" idx="1"/>
          </p:nvPr>
        </p:nvSpPr>
        <p:spPr>
          <a:xfrm>
            <a:off x="130629" y="1395523"/>
            <a:ext cx="8882700" cy="523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" name="Google Shape;1546;p17:notes"/>
          <p:cNvSpPr txBox="1">
            <a:spLocks noGrp="1"/>
          </p:cNvSpPr>
          <p:nvPr>
            <p:ph type="body" idx="1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47" name="Google Shape;1547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0175" y="104775"/>
            <a:ext cx="2076450" cy="1168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" name="Google Shape;1556;p18:notes"/>
          <p:cNvSpPr txBox="1">
            <a:spLocks noGrp="1"/>
          </p:cNvSpPr>
          <p:nvPr>
            <p:ph type="body" idx="1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57" name="Google Shape;1557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0175" y="104775"/>
            <a:ext cx="2076450" cy="1168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5" name="Google Shape;1565;g1dc98daddec_0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8588" y="104775"/>
            <a:ext cx="2079600" cy="1170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66" name="Google Shape;1566;g1dc98daddec_0_141:notes"/>
          <p:cNvSpPr txBox="1">
            <a:spLocks noGrp="1"/>
          </p:cNvSpPr>
          <p:nvPr>
            <p:ph type="body" idx="1"/>
          </p:nvPr>
        </p:nvSpPr>
        <p:spPr>
          <a:xfrm>
            <a:off x="130629" y="1395523"/>
            <a:ext cx="8882700" cy="523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" name="Google Shape;1576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0175" y="104775"/>
            <a:ext cx="2076450" cy="1168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77" name="Google Shape;1577;p19:notes"/>
          <p:cNvSpPr txBox="1">
            <a:spLocks noGrp="1"/>
          </p:cNvSpPr>
          <p:nvPr>
            <p:ph type="body" idx="1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0" name="Google Shape;1590;g27209cf8926_0_226:notes"/>
          <p:cNvSpPr txBox="1">
            <a:spLocks noGrp="1"/>
          </p:cNvSpPr>
          <p:nvPr>
            <p:ph type="body" idx="1"/>
          </p:nvPr>
        </p:nvSpPr>
        <p:spPr>
          <a:xfrm>
            <a:off x="130629" y="1395523"/>
            <a:ext cx="8882700" cy="523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91" name="Google Shape;1591;g27209cf8926_0_2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0175" y="104775"/>
            <a:ext cx="2076600" cy="1168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8" name="Google Shape;1598;p24:notes"/>
          <p:cNvSpPr txBox="1">
            <a:spLocks noGrp="1"/>
          </p:cNvSpPr>
          <p:nvPr>
            <p:ph type="body" idx="1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99" name="Google Shape;1599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0175" y="104775"/>
            <a:ext cx="2076450" cy="1168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9" name="Google Shape;1429;p4:notes"/>
          <p:cNvSpPr txBox="1">
            <a:spLocks noGrp="1"/>
          </p:cNvSpPr>
          <p:nvPr>
            <p:ph type="body" idx="1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30" name="Google Shape;143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0175" y="104775"/>
            <a:ext cx="2076450" cy="1168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" name="Google Shape;1434;p5:notes"/>
          <p:cNvSpPr txBox="1">
            <a:spLocks noGrp="1"/>
          </p:cNvSpPr>
          <p:nvPr>
            <p:ph type="body" idx="1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35" name="Google Shape;143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0175" y="104775"/>
            <a:ext cx="2076450" cy="1168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2c824b1d10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2c824b1d10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algn="l" rtl="0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200"/>
              <a:buFont typeface="Calibri"/>
              <a:buChar char="•"/>
            </a:pPr>
            <a:r>
              <a:rPr lang="en" sz="1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If this is not the first or last Family Workshop, please delete this slide from the slide deck.</a:t>
            </a:r>
            <a:endParaRPr sz="12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04800" algn="l" rtl="0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200"/>
              <a:buFont typeface="Calibri"/>
              <a:buChar char="•"/>
            </a:pPr>
            <a:r>
              <a:rPr lang="en" sz="1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If you are an LAUSD teacher or staff member, please delete this slide from ALL Family Workshop decks.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04800" algn="l" rtl="0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200"/>
              <a:buFont typeface="Calibri"/>
              <a:buChar char="•"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Families who fill out the survey will be asked to provide an email to be entered into the raffle.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04800" algn="l" rtl="0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200"/>
              <a:buFont typeface="Calibri"/>
              <a:buChar char="•"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One raffle winner will be selected by Springboard Collaborative’s Data &amp; Evaluation team after the first and last workshop and sent a $15 e-gift card to the email they provided.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04800" algn="l" rtl="0">
              <a:spcBef>
                <a:spcPct val="0"/>
              </a:spcBef>
              <a:spcAft>
                <a:spcPct val="0"/>
              </a:spcAft>
              <a:buSzPts val="1200"/>
              <a:buFont typeface="Calibri"/>
              <a:buChar char="•"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If you need print-out versions of the QR code survey in English or the other translated languages, you can find those here: </a:t>
            </a:r>
            <a:r>
              <a:rPr lang="en" sz="12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https://drive.google.com/file/d/1zjxnM0C9aP4C9WJFbw2A8eFpjZ29wBWG/view?usp=sharing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04800" algn="l" rtl="0">
              <a:spcBef>
                <a:spcPct val="0"/>
              </a:spcBef>
              <a:spcAft>
                <a:spcPct val="0"/>
              </a:spcAft>
              <a:buSzPts val="1200"/>
              <a:buFont typeface="Calibri"/>
              <a:buChar char="•"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If you want to send the survey directly to families, you can find the link to the survey here: </a:t>
            </a:r>
            <a:r>
              <a:rPr lang="en" sz="1200" b="1" u="sng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bit.ly/3BUBxbx</a:t>
            </a:r>
            <a:endParaRPr sz="1200" b="1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6" name="Google Shape;1456;p6:notes"/>
          <p:cNvSpPr txBox="1">
            <a:spLocks noGrp="1"/>
          </p:cNvSpPr>
          <p:nvPr>
            <p:ph type="body" idx="1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57" name="Google Shape;145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0175" y="104775"/>
            <a:ext cx="2076450" cy="1168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3" name="Google Shape;1473;p11:notes"/>
          <p:cNvSpPr txBox="1">
            <a:spLocks noGrp="1"/>
          </p:cNvSpPr>
          <p:nvPr>
            <p:ph type="body" idx="1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74" name="Google Shape;147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533775" y="127000"/>
            <a:ext cx="2076450" cy="1168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7" name="Google Shape;148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8588" y="104775"/>
            <a:ext cx="2079625" cy="1169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88" name="Google Shape;1488;p12:notes"/>
          <p:cNvSpPr txBox="1">
            <a:spLocks noGrp="1"/>
          </p:cNvSpPr>
          <p:nvPr>
            <p:ph type="body" idx="1"/>
          </p:nvPr>
        </p:nvSpPr>
        <p:spPr>
          <a:xfrm>
            <a:off x="130629" y="1395523"/>
            <a:ext cx="8882700" cy="523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0" name="Google Shape;150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533775" y="104775"/>
            <a:ext cx="2076450" cy="1168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01" name="Google Shape;1501;p13:notes"/>
          <p:cNvSpPr txBox="1">
            <a:spLocks noGrp="1"/>
          </p:cNvSpPr>
          <p:nvPr>
            <p:ph type="body" idx="1"/>
          </p:nvPr>
        </p:nvSpPr>
        <p:spPr>
          <a:xfrm>
            <a:off x="130629" y="1395523"/>
            <a:ext cx="8882700" cy="523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2" name="Google Shape;1512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533775" y="93663"/>
            <a:ext cx="2076450" cy="1168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13" name="Google Shape;1513;p14:notes"/>
          <p:cNvSpPr txBox="1">
            <a:spLocks noGrp="1"/>
          </p:cNvSpPr>
          <p:nvPr>
            <p:ph type="body" idx="1"/>
          </p:nvPr>
        </p:nvSpPr>
        <p:spPr>
          <a:xfrm>
            <a:off x="130629" y="1395523"/>
            <a:ext cx="8882700" cy="523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4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0.png"/><Relationship Id="rId4" Type="http://schemas.openxmlformats.org/officeDocument/2006/relationships/image" Target="../media/image15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7.jpg"/><Relationship Id="rId5" Type="http://schemas.openxmlformats.org/officeDocument/2006/relationships/image" Target="../media/image9.png"/><Relationship Id="rId4" Type="http://schemas.openxmlformats.org/officeDocument/2006/relationships/image" Target="../media/image16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8.png"/><Relationship Id="rId7" Type="http://schemas.openxmlformats.org/officeDocument/2006/relationships/image" Target="../media/image1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8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8.png"/><Relationship Id="rId7" Type="http://schemas.openxmlformats.org/officeDocument/2006/relationships/image" Target="../media/image1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3.jpg"/><Relationship Id="rId5" Type="http://schemas.openxmlformats.org/officeDocument/2006/relationships/image" Target="../media/image9.png"/><Relationship Id="rId4" Type="http://schemas.openxmlformats.org/officeDocument/2006/relationships/image" Target="../media/image16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3.jpg"/><Relationship Id="rId5" Type="http://schemas.openxmlformats.org/officeDocument/2006/relationships/image" Target="../media/image9.png"/><Relationship Id="rId4" Type="http://schemas.openxmlformats.org/officeDocument/2006/relationships/image" Target="../media/image16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0.png"/><Relationship Id="rId4" Type="http://schemas.openxmlformats.org/officeDocument/2006/relationships/image" Target="../media/image15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9.png"/><Relationship Id="rId4" Type="http://schemas.openxmlformats.org/officeDocument/2006/relationships/image" Target="../media/image16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9.png"/><Relationship Id="rId4" Type="http://schemas.openxmlformats.org/officeDocument/2006/relationships/image" Target="../media/image16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8.png"/><Relationship Id="rId7" Type="http://schemas.openxmlformats.org/officeDocument/2006/relationships/image" Target="../media/image1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8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8.png"/><Relationship Id="rId7" Type="http://schemas.openxmlformats.org/officeDocument/2006/relationships/image" Target="../media/image1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24.jp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0.png"/><Relationship Id="rId5" Type="http://schemas.openxmlformats.org/officeDocument/2006/relationships/image" Target="../media/image15.png"/><Relationship Id="rId4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0.png"/><Relationship Id="rId5" Type="http://schemas.openxmlformats.org/officeDocument/2006/relationships/image" Target="../media/image15.png"/><Relationship Id="rId4" Type="http://schemas.openxmlformats.org/officeDocument/2006/relationships/image" Target="../media/image8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0.png"/><Relationship Id="rId4" Type="http://schemas.openxmlformats.org/officeDocument/2006/relationships/image" Target="../media/image15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0.png"/><Relationship Id="rId4" Type="http://schemas.openxmlformats.org/officeDocument/2006/relationships/image" Target="../media/image15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27.jpg"/><Relationship Id="rId5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6.png"/><Relationship Id="rId4" Type="http://schemas.openxmlformats.org/officeDocument/2006/relationships/image" Target="../media/image1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10.png"/><Relationship Id="rId4" Type="http://schemas.openxmlformats.org/officeDocument/2006/relationships/image" Target="../media/image15.png"/></Relationships>
</file>

<file path=ppt/slideLayouts/_rels/slideLayout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8.png"/><Relationship Id="rId7" Type="http://schemas.openxmlformats.org/officeDocument/2006/relationships/image" Target="../media/image1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8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8.png"/><Relationship Id="rId7" Type="http://schemas.openxmlformats.org/officeDocument/2006/relationships/image" Target="../media/image1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2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24.jp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0.png"/><Relationship Id="rId5" Type="http://schemas.openxmlformats.org/officeDocument/2006/relationships/image" Target="../media/image15.png"/><Relationship Id="rId4" Type="http://schemas.openxmlformats.org/officeDocument/2006/relationships/image" Target="../media/image8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0.png"/><Relationship Id="rId5" Type="http://schemas.openxmlformats.org/officeDocument/2006/relationships/image" Target="../media/image15.png"/><Relationship Id="rId4" Type="http://schemas.openxmlformats.org/officeDocument/2006/relationships/image" Target="../media/image8.png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9.png"/><Relationship Id="rId4" Type="http://schemas.openxmlformats.org/officeDocument/2006/relationships/image" Target="../media/image16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10.png"/><Relationship Id="rId4" Type="http://schemas.openxmlformats.org/officeDocument/2006/relationships/image" Target="../media/image15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8.png"/><Relationship Id="rId7" Type="http://schemas.openxmlformats.org/officeDocument/2006/relationships/image" Target="../media/image1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18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8.png"/><Relationship Id="rId7" Type="http://schemas.openxmlformats.org/officeDocument/2006/relationships/image" Target="../media/image1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2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23.jpg"/><Relationship Id="rId5" Type="http://schemas.openxmlformats.org/officeDocument/2006/relationships/image" Target="../media/image9.png"/><Relationship Id="rId4" Type="http://schemas.openxmlformats.org/officeDocument/2006/relationships/image" Target="../media/image16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23.jpg"/><Relationship Id="rId5" Type="http://schemas.openxmlformats.org/officeDocument/2006/relationships/image" Target="../media/image9.png"/><Relationship Id="rId4" Type="http://schemas.openxmlformats.org/officeDocument/2006/relationships/image" Target="../media/image16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10.png"/><Relationship Id="rId4" Type="http://schemas.openxmlformats.org/officeDocument/2006/relationships/image" Target="../media/image15.pn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9.png"/><Relationship Id="rId4" Type="http://schemas.openxmlformats.org/officeDocument/2006/relationships/image" Target="../media/image16.pn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9.png"/><Relationship Id="rId4" Type="http://schemas.openxmlformats.org/officeDocument/2006/relationships/image" Target="../media/image16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1.jp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27.jpg"/><Relationship Id="rId5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16.png"/><Relationship Id="rId4" Type="http://schemas.openxmlformats.org/officeDocument/2006/relationships/image" Target="../media/image12.png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;p27"/>
          <p:cNvSpPr txBox="1">
            <a:spLocks noGrp="1"/>
          </p:cNvSpPr>
          <p:nvPr>
            <p:ph type="title"/>
          </p:nvPr>
        </p:nvSpPr>
        <p:spPr>
          <a:xfrm>
            <a:off x="0" y="-1"/>
            <a:ext cx="9160042" cy="1251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5000"/>
              <a:buFont typeface="Calibri"/>
              <a:buNone/>
              <a:defRPr sz="5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p27"/>
          <p:cNvSpPr txBox="1">
            <a:spLocks noGrp="1"/>
          </p:cNvSpPr>
          <p:nvPr>
            <p:ph type="body" idx="1"/>
          </p:nvPr>
        </p:nvSpPr>
        <p:spPr>
          <a:xfrm>
            <a:off x="0" y="5764437"/>
            <a:ext cx="12192000" cy="1093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4400"/>
              <a:buFont typeface="Arial"/>
              <a:buNone/>
              <a:defRPr sz="4400" b="1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27"/>
          <p:cNvSpPr txBox="1">
            <a:spLocks noGrp="1"/>
          </p:cNvSpPr>
          <p:nvPr>
            <p:ph type="body" idx="2"/>
          </p:nvPr>
        </p:nvSpPr>
        <p:spPr>
          <a:xfrm>
            <a:off x="0" y="1657350"/>
            <a:ext cx="12192000" cy="3524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00" tIns="45700" rIns="91425" bIns="45700" anchor="t" anchorCtr="0">
            <a:noAutofit/>
          </a:bodyPr>
          <a:lstStyle>
            <a:lvl1pPr marL="457200" marR="0" lvl="0" indent="-457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318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grpSp>
        <p:nvGrpSpPr>
          <p:cNvPr id="11" name="Google Shape;11;p27"/>
          <p:cNvGrpSpPr/>
          <p:nvPr/>
        </p:nvGrpSpPr>
        <p:grpSpPr>
          <a:xfrm>
            <a:off x="-12180" y="5607273"/>
            <a:ext cx="12219900" cy="83414"/>
            <a:chOff x="-12180" y="5607273"/>
            <a:chExt cx="12219900" cy="83414"/>
          </a:xfrm>
        </p:grpSpPr>
        <p:cxnSp>
          <p:nvCxnSpPr>
            <p:cNvPr id="12" name="Google Shape;12;p27"/>
            <p:cNvCxnSpPr/>
            <p:nvPr/>
          </p:nvCxnSpPr>
          <p:spPr>
            <a:xfrm>
              <a:off x="-12180" y="5607273"/>
              <a:ext cx="12219900" cy="0"/>
            </a:xfrm>
            <a:prstGeom prst="straightConnector1">
              <a:avLst/>
            </a:prstGeom>
            <a:noFill/>
            <a:ln w="88900" cap="flat" cmpd="sng">
              <a:solidFill>
                <a:srgbClr val="006FB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3" name="Google Shape;13;p27"/>
            <p:cNvCxnSpPr/>
            <p:nvPr/>
          </p:nvCxnSpPr>
          <p:spPr>
            <a:xfrm>
              <a:off x="-12180" y="5690687"/>
              <a:ext cx="12207600" cy="0"/>
            </a:xfrm>
            <a:prstGeom prst="straightConnector1">
              <a:avLst/>
            </a:prstGeom>
            <a:noFill/>
            <a:ln w="38100" cap="flat" cmpd="sng">
              <a:solidFill>
                <a:srgbClr val="96C93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1">
  <p:cSld name="Title and Content 1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96"/>
          <p:cNvSpPr txBox="1">
            <a:spLocks noGrp="1"/>
          </p:cNvSpPr>
          <p:nvPr>
            <p:ph type="body" idx="1"/>
          </p:nvPr>
        </p:nvSpPr>
        <p:spPr>
          <a:xfrm>
            <a:off x="994808" y="1334491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>
            <a:norm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8" name="Google Shape;118;p96"/>
          <p:cNvSpPr txBox="1">
            <a:spLocks noGrp="1"/>
          </p:cNvSpPr>
          <p:nvPr>
            <p:ph type="body" idx="2"/>
          </p:nvPr>
        </p:nvSpPr>
        <p:spPr>
          <a:xfrm>
            <a:off x="9143260" y="3943617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>
            <a:norm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9" name="Google Shape;119;p96"/>
          <p:cNvSpPr txBox="1">
            <a:spLocks noGrp="1"/>
          </p:cNvSpPr>
          <p:nvPr>
            <p:ph type="body" idx="3"/>
          </p:nvPr>
        </p:nvSpPr>
        <p:spPr>
          <a:xfrm>
            <a:off x="4458284" y="2860693"/>
            <a:ext cx="2514600" cy="182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1">
            <a:norm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0" name="Google Shape;120;p96"/>
          <p:cNvSpPr txBox="1">
            <a:spLocks noGrp="1"/>
          </p:cNvSpPr>
          <p:nvPr>
            <p:ph type="ctrTitle"/>
          </p:nvPr>
        </p:nvSpPr>
        <p:spPr>
          <a:xfrm>
            <a:off x="0" y="32084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sz="5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21" name="Google Shape;121;p9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2" name="Google Shape;122;p96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23" name="Google Shape;123;p96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24" name="Google Shape;124;p96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25" name="Google Shape;125;p96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26" name="Google Shape;126;p96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27" name="Google Shape;127;p9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9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96" descr="A picture containing vector graphics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96"/>
          <p:cNvSpPr txBox="1">
            <a:spLocks noGrp="1"/>
          </p:cNvSpPr>
          <p:nvPr>
            <p:ph type="body" idx="4"/>
          </p:nvPr>
        </p:nvSpPr>
        <p:spPr>
          <a:xfrm>
            <a:off x="994808" y="4100916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>
            <a:norm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1" name="Google Shape;131;p96"/>
          <p:cNvSpPr txBox="1">
            <a:spLocks noGrp="1"/>
          </p:cNvSpPr>
          <p:nvPr>
            <p:ph type="body" idx="5"/>
          </p:nvPr>
        </p:nvSpPr>
        <p:spPr>
          <a:xfrm>
            <a:off x="9143260" y="1408017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>
            <a:norm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32" name="Google Shape;132;p9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265450" y="1494950"/>
            <a:ext cx="5661102" cy="4743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Reading tip_2 Content boxes">
  <p:cSld name="2 Reading tip_2 Content boxes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97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sz="5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5" name="Google Shape;135;p97"/>
          <p:cNvSpPr txBox="1">
            <a:spLocks noGrp="1"/>
          </p:cNvSpPr>
          <p:nvPr>
            <p:ph type="body" idx="1"/>
          </p:nvPr>
        </p:nvSpPr>
        <p:spPr>
          <a:xfrm>
            <a:off x="1185028" y="1692275"/>
            <a:ext cx="4830762" cy="406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31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6" name="Google Shape;136;p97"/>
          <p:cNvSpPr txBox="1">
            <a:spLocks noGrp="1"/>
          </p:cNvSpPr>
          <p:nvPr>
            <p:ph type="body" idx="2"/>
          </p:nvPr>
        </p:nvSpPr>
        <p:spPr>
          <a:xfrm>
            <a:off x="6250420" y="1692275"/>
            <a:ext cx="4756551" cy="41006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31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37" name="Google Shape;137;p9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8" name="Google Shape;138;p97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39" name="Google Shape;139;p97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40" name="Google Shape;140;p97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41" name="Google Shape;141;p97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42" name="Google Shape;142;p97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43" name="Google Shape;143;p9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9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97" descr="A picture containing vector graphics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, 3 points,content box">
  <p:cSld name="3_Title, 3 points,content box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p9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8" name="Google Shape;148;p98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49" name="Google Shape;149;p98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50" name="Google Shape;150;p98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51" name="Google Shape;151;p9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9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3" name="Google Shape;153;p98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54" name="Google Shape;154;p98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55" name="Google Shape;155;p9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98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sz="5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7" name="Google Shape;157;p98"/>
          <p:cNvSpPr txBox="1">
            <a:spLocks noGrp="1"/>
          </p:cNvSpPr>
          <p:nvPr>
            <p:ph type="body" idx="1"/>
          </p:nvPr>
        </p:nvSpPr>
        <p:spPr>
          <a:xfrm>
            <a:off x="1639564" y="1374414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8" name="Google Shape;158;p98"/>
          <p:cNvSpPr txBox="1">
            <a:spLocks noGrp="1"/>
          </p:cNvSpPr>
          <p:nvPr>
            <p:ph type="body" idx="2"/>
          </p:nvPr>
        </p:nvSpPr>
        <p:spPr>
          <a:xfrm>
            <a:off x="1627989" y="259224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9" name="Google Shape;159;p98"/>
          <p:cNvSpPr txBox="1">
            <a:spLocks noGrp="1"/>
          </p:cNvSpPr>
          <p:nvPr>
            <p:ph type="body" idx="3"/>
          </p:nvPr>
        </p:nvSpPr>
        <p:spPr>
          <a:xfrm>
            <a:off x="1655384" y="3809178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0" name="Google Shape;160;p98"/>
          <p:cNvSpPr txBox="1">
            <a:spLocks noGrp="1"/>
          </p:cNvSpPr>
          <p:nvPr>
            <p:ph type="body" idx="4"/>
          </p:nvPr>
        </p:nvSpPr>
        <p:spPr>
          <a:xfrm>
            <a:off x="698497" y="1377337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sz="7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1" name="Google Shape;161;p98"/>
          <p:cNvSpPr txBox="1">
            <a:spLocks noGrp="1"/>
          </p:cNvSpPr>
          <p:nvPr>
            <p:ph type="body" idx="5"/>
          </p:nvPr>
        </p:nvSpPr>
        <p:spPr>
          <a:xfrm>
            <a:off x="698497" y="3809178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sz="7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2" name="Google Shape;162;p98"/>
          <p:cNvSpPr txBox="1">
            <a:spLocks noGrp="1"/>
          </p:cNvSpPr>
          <p:nvPr>
            <p:ph type="body" idx="6"/>
          </p:nvPr>
        </p:nvSpPr>
        <p:spPr>
          <a:xfrm>
            <a:off x="1627989" y="5024978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3" name="Google Shape;163;p98"/>
          <p:cNvSpPr txBox="1">
            <a:spLocks noGrp="1"/>
          </p:cNvSpPr>
          <p:nvPr>
            <p:ph type="body" idx="7"/>
          </p:nvPr>
        </p:nvSpPr>
        <p:spPr>
          <a:xfrm>
            <a:off x="698497" y="2592249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sz="7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4" name="Google Shape;164;p98"/>
          <p:cNvSpPr txBox="1">
            <a:spLocks noGrp="1"/>
          </p:cNvSpPr>
          <p:nvPr>
            <p:ph type="body" idx="8"/>
          </p:nvPr>
        </p:nvSpPr>
        <p:spPr>
          <a:xfrm>
            <a:off x="698497" y="5027421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sz="7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5" name="Google Shape;165;p98"/>
          <p:cNvSpPr>
            <a:spLocks noGrp="1"/>
          </p:cNvSpPr>
          <p:nvPr>
            <p:ph type="pic" idx="9"/>
          </p:nvPr>
        </p:nvSpPr>
        <p:spPr>
          <a:xfrm>
            <a:off x="7967502" y="1420398"/>
            <a:ext cx="3962194" cy="3122713"/>
          </a:xfrm>
          <a:prstGeom prst="rect">
            <a:avLst/>
          </a:prstGeom>
          <a:noFill/>
          <a:ln>
            <a:noFill/>
          </a:ln>
        </p:spPr>
      </p:sp>
      <p:sp>
        <p:nvSpPr>
          <p:cNvPr id="166" name="Google Shape;166;p98"/>
          <p:cNvSpPr txBox="1">
            <a:spLocks noGrp="1"/>
          </p:cNvSpPr>
          <p:nvPr>
            <p:ph type="body" idx="13"/>
          </p:nvPr>
        </p:nvSpPr>
        <p:spPr>
          <a:xfrm>
            <a:off x="6381858" y="5027422"/>
            <a:ext cx="5547838" cy="1053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None/>
              <a:defRPr sz="34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445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sz="34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445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sz="34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445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sz="34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445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sz="34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67" name="Google Shape;167;p9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314535" y="4975017"/>
            <a:ext cx="982993" cy="1105646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98"/>
          <p:cNvSpPr txBox="1">
            <a:spLocks noGrp="1"/>
          </p:cNvSpPr>
          <p:nvPr>
            <p:ph type="body" idx="14"/>
          </p:nvPr>
        </p:nvSpPr>
        <p:spPr>
          <a:xfrm>
            <a:off x="5534775" y="1420400"/>
            <a:ext cx="2335500" cy="194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None/>
              <a:defRPr sz="34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445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sz="34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445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sz="34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445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sz="34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445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sz="34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99"/>
          <p:cNvSpPr txBox="1">
            <a:spLocks noGrp="1"/>
          </p:cNvSpPr>
          <p:nvPr>
            <p:ph type="body" idx="1"/>
          </p:nvPr>
        </p:nvSpPr>
        <p:spPr>
          <a:xfrm>
            <a:off x="459596" y="3948916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>
            <a:norm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1" name="Google Shape;171;p99"/>
          <p:cNvSpPr txBox="1">
            <a:spLocks noGrp="1"/>
          </p:cNvSpPr>
          <p:nvPr>
            <p:ph type="body" idx="2"/>
          </p:nvPr>
        </p:nvSpPr>
        <p:spPr>
          <a:xfrm>
            <a:off x="6201972" y="3943617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>
            <a:norm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2" name="Google Shape;172;p99"/>
          <p:cNvSpPr txBox="1">
            <a:spLocks noGrp="1"/>
          </p:cNvSpPr>
          <p:nvPr>
            <p:ph type="body" idx="3"/>
          </p:nvPr>
        </p:nvSpPr>
        <p:spPr>
          <a:xfrm>
            <a:off x="9073160" y="3943617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>
            <a:norm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3" name="Google Shape;173;p99"/>
          <p:cNvSpPr txBox="1">
            <a:spLocks noGrp="1"/>
          </p:cNvSpPr>
          <p:nvPr>
            <p:ph type="body" idx="4"/>
          </p:nvPr>
        </p:nvSpPr>
        <p:spPr>
          <a:xfrm>
            <a:off x="3330784" y="3950205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>
            <a:norm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4" name="Google Shape;174;p99"/>
          <p:cNvSpPr txBox="1">
            <a:spLocks noGrp="1"/>
          </p:cNvSpPr>
          <p:nvPr>
            <p:ph type="body" idx="5"/>
          </p:nvPr>
        </p:nvSpPr>
        <p:spPr>
          <a:xfrm>
            <a:off x="651620" y="1700202"/>
            <a:ext cx="2130552" cy="2130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5" name="Google Shape;175;p99"/>
          <p:cNvSpPr txBox="1">
            <a:spLocks noGrp="1"/>
          </p:cNvSpPr>
          <p:nvPr>
            <p:ph type="body" idx="6"/>
          </p:nvPr>
        </p:nvSpPr>
        <p:spPr>
          <a:xfrm>
            <a:off x="3479964" y="1854357"/>
            <a:ext cx="2487168" cy="1975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6" name="Google Shape;176;p99"/>
          <p:cNvSpPr txBox="1">
            <a:spLocks noGrp="1"/>
          </p:cNvSpPr>
          <p:nvPr>
            <p:ph type="body" idx="7"/>
          </p:nvPr>
        </p:nvSpPr>
        <p:spPr>
          <a:xfrm>
            <a:off x="6416856" y="1861619"/>
            <a:ext cx="2084832" cy="1975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7" name="Google Shape;177;p99"/>
          <p:cNvSpPr txBox="1">
            <a:spLocks noGrp="1"/>
          </p:cNvSpPr>
          <p:nvPr>
            <p:ph type="body" idx="8"/>
          </p:nvPr>
        </p:nvSpPr>
        <p:spPr>
          <a:xfrm>
            <a:off x="9355776" y="1852559"/>
            <a:ext cx="2084832" cy="1975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8" name="Google Shape;178;p99"/>
          <p:cNvSpPr txBox="1">
            <a:spLocks noGrp="1"/>
          </p:cNvSpPr>
          <p:nvPr>
            <p:ph type="ctrTitle"/>
          </p:nvPr>
        </p:nvSpPr>
        <p:spPr>
          <a:xfrm>
            <a:off x="0" y="32084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sz="5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79" name="Google Shape;179;p9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0" name="Google Shape;180;p99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81" name="Google Shape;181;p99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82" name="Google Shape;182;p99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83" name="Google Shape;183;p99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84" name="Google Shape;184;p99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85" name="Google Shape;185;p9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9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99" descr="A picture containing vector graphics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elcome 4 Points, Pic">
  <p:cSld name="1_Welcome 4 Points, Pic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00"/>
          <p:cNvSpPr>
            <a:spLocks noGrp="1"/>
          </p:cNvSpPr>
          <p:nvPr>
            <p:ph type="pic" idx="2"/>
          </p:nvPr>
        </p:nvSpPr>
        <p:spPr>
          <a:xfrm>
            <a:off x="5292892" y="1502510"/>
            <a:ext cx="6578600" cy="4545253"/>
          </a:xfrm>
          <a:prstGeom prst="rect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0" name="Google Shape;190;p100"/>
          <p:cNvSpPr txBox="1">
            <a:spLocks noGrp="1"/>
          </p:cNvSpPr>
          <p:nvPr>
            <p:ph type="body" idx="1"/>
          </p:nvPr>
        </p:nvSpPr>
        <p:spPr>
          <a:xfrm>
            <a:off x="1660584" y="1489802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1" name="Google Shape;191;p100"/>
          <p:cNvSpPr txBox="1">
            <a:spLocks noGrp="1"/>
          </p:cNvSpPr>
          <p:nvPr>
            <p:ph type="body" idx="3"/>
          </p:nvPr>
        </p:nvSpPr>
        <p:spPr>
          <a:xfrm>
            <a:off x="1660584" y="381707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2" name="Google Shape;192;p100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sz="5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3" name="Google Shape;193;p100"/>
          <p:cNvSpPr txBox="1">
            <a:spLocks noGrp="1"/>
          </p:cNvSpPr>
          <p:nvPr>
            <p:ph type="body" idx="4"/>
          </p:nvPr>
        </p:nvSpPr>
        <p:spPr>
          <a:xfrm>
            <a:off x="1660584" y="4992079"/>
            <a:ext cx="3632308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94" name="Google Shape;194;p10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5" name="Google Shape;195;p100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96" name="Google Shape;196;p100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97" name="Google Shape;197;p100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98" name="Google Shape;198;p100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99" name="Google Shape;199;p100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00" name="Google Shape;200;p10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10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100" descr="A picture containing vector graphics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10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44196" y="1666754"/>
            <a:ext cx="768146" cy="76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10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11220" y="3130840"/>
            <a:ext cx="834098" cy="88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10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11220" y="4872764"/>
            <a:ext cx="834098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elcome 4 Points, Pic">
  <p:cSld name="1_Welcome 4 Points, Pic 2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01"/>
          <p:cNvSpPr>
            <a:spLocks noGrp="1"/>
          </p:cNvSpPr>
          <p:nvPr>
            <p:ph type="pic" idx="2"/>
          </p:nvPr>
        </p:nvSpPr>
        <p:spPr>
          <a:xfrm>
            <a:off x="5292892" y="1502510"/>
            <a:ext cx="6578600" cy="4545253"/>
          </a:xfrm>
          <a:prstGeom prst="rect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8" name="Google Shape;208;p101"/>
          <p:cNvSpPr txBox="1">
            <a:spLocks noGrp="1"/>
          </p:cNvSpPr>
          <p:nvPr>
            <p:ph type="body" idx="1"/>
          </p:nvPr>
        </p:nvSpPr>
        <p:spPr>
          <a:xfrm>
            <a:off x="1660584" y="1489802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9" name="Google Shape;209;p101"/>
          <p:cNvSpPr txBox="1">
            <a:spLocks noGrp="1"/>
          </p:cNvSpPr>
          <p:nvPr>
            <p:ph type="body" idx="3"/>
          </p:nvPr>
        </p:nvSpPr>
        <p:spPr>
          <a:xfrm>
            <a:off x="1660584" y="381707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0" name="Google Shape;210;p101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sz="5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1" name="Google Shape;211;p101"/>
          <p:cNvSpPr txBox="1">
            <a:spLocks noGrp="1"/>
          </p:cNvSpPr>
          <p:nvPr>
            <p:ph type="body" idx="4"/>
          </p:nvPr>
        </p:nvSpPr>
        <p:spPr>
          <a:xfrm>
            <a:off x="1660584" y="4992079"/>
            <a:ext cx="3632308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212" name="Google Shape;212;p10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3" name="Google Shape;213;p101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14" name="Google Shape;214;p101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15" name="Google Shape;215;p101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16" name="Google Shape;216;p101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17" name="Google Shape;217;p101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18" name="Google Shape;218;p10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10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101" descr="A picture containing vector graphics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10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31600" y="1630111"/>
            <a:ext cx="735594" cy="836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10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1600" y="3183039"/>
            <a:ext cx="735594" cy="779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10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82348" y="4977591"/>
            <a:ext cx="834098" cy="7047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02"/>
          <p:cNvSpPr txBox="1">
            <a:spLocks noGrp="1"/>
          </p:cNvSpPr>
          <p:nvPr>
            <p:ph type="body" idx="1"/>
          </p:nvPr>
        </p:nvSpPr>
        <p:spPr>
          <a:xfrm>
            <a:off x="4588042" y="1489802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6" name="Google Shape;226;p102"/>
          <p:cNvSpPr txBox="1">
            <a:spLocks noGrp="1"/>
          </p:cNvSpPr>
          <p:nvPr>
            <p:ph type="body" idx="2"/>
          </p:nvPr>
        </p:nvSpPr>
        <p:spPr>
          <a:xfrm>
            <a:off x="4588042" y="2653440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7" name="Google Shape;227;p102"/>
          <p:cNvSpPr txBox="1">
            <a:spLocks noGrp="1"/>
          </p:cNvSpPr>
          <p:nvPr>
            <p:ph type="body" idx="3"/>
          </p:nvPr>
        </p:nvSpPr>
        <p:spPr>
          <a:xfrm>
            <a:off x="4588042" y="3817079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8" name="Google Shape;228;p102"/>
          <p:cNvSpPr txBox="1">
            <a:spLocks noGrp="1"/>
          </p:cNvSpPr>
          <p:nvPr>
            <p:ph type="body" idx="4"/>
          </p:nvPr>
        </p:nvSpPr>
        <p:spPr>
          <a:xfrm>
            <a:off x="4588042" y="4992079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9" name="Google Shape;229;p102"/>
          <p:cNvSpPr txBox="1">
            <a:spLocks noGrp="1"/>
          </p:cNvSpPr>
          <p:nvPr>
            <p:ph type="body" idx="5"/>
          </p:nvPr>
        </p:nvSpPr>
        <p:spPr>
          <a:xfrm>
            <a:off x="691245" y="1502511"/>
            <a:ext cx="3435278" cy="1042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0" name="Google Shape;230;p102"/>
          <p:cNvSpPr txBox="1">
            <a:spLocks noGrp="1"/>
          </p:cNvSpPr>
          <p:nvPr>
            <p:ph type="body" idx="6"/>
          </p:nvPr>
        </p:nvSpPr>
        <p:spPr>
          <a:xfrm>
            <a:off x="693292" y="2653440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1" name="Google Shape;231;p102"/>
          <p:cNvSpPr txBox="1">
            <a:spLocks noGrp="1"/>
          </p:cNvSpPr>
          <p:nvPr>
            <p:ph type="body" idx="7"/>
          </p:nvPr>
        </p:nvSpPr>
        <p:spPr>
          <a:xfrm>
            <a:off x="691246" y="3804369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2" name="Google Shape;232;p102"/>
          <p:cNvSpPr txBox="1">
            <a:spLocks noGrp="1"/>
          </p:cNvSpPr>
          <p:nvPr>
            <p:ph type="body" idx="8"/>
          </p:nvPr>
        </p:nvSpPr>
        <p:spPr>
          <a:xfrm>
            <a:off x="691245" y="4959551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3" name="Google Shape;233;p102"/>
          <p:cNvSpPr txBox="1">
            <a:spLocks noGrp="1"/>
          </p:cNvSpPr>
          <p:nvPr>
            <p:ph type="ctrTitle"/>
          </p:nvPr>
        </p:nvSpPr>
        <p:spPr>
          <a:xfrm>
            <a:off x="0" y="32084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sz="5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234" name="Google Shape;234;p10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5" name="Google Shape;235;p102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36" name="Google Shape;236;p102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37" name="Google Shape;237;p102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38" name="Google Shape;238;p102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39" name="Google Shape;239;p102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40" name="Google Shape;240;p10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10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102" descr="A picture containing vector graphics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, 3 points,content box">
  <p:cSld name="4_Title, 3 points,content box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Google Shape;244;p10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5" name="Google Shape;245;p103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46" name="Google Shape;246;p103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47" name="Google Shape;247;p103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48" name="Google Shape;248;p10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10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0" name="Google Shape;250;p103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51" name="Google Shape;251;p103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52" name="Google Shape;252;p10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103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sz="5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4" name="Google Shape;254;p103"/>
          <p:cNvSpPr txBox="1">
            <a:spLocks noGrp="1"/>
          </p:cNvSpPr>
          <p:nvPr>
            <p:ph type="body" idx="1"/>
          </p:nvPr>
        </p:nvSpPr>
        <p:spPr>
          <a:xfrm>
            <a:off x="1639564" y="1374414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5" name="Google Shape;255;p103"/>
          <p:cNvSpPr txBox="1">
            <a:spLocks noGrp="1"/>
          </p:cNvSpPr>
          <p:nvPr>
            <p:ph type="body" idx="2"/>
          </p:nvPr>
        </p:nvSpPr>
        <p:spPr>
          <a:xfrm>
            <a:off x="1627989" y="259224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6" name="Google Shape;256;p103"/>
          <p:cNvSpPr txBox="1">
            <a:spLocks noGrp="1"/>
          </p:cNvSpPr>
          <p:nvPr>
            <p:ph type="body" idx="3"/>
          </p:nvPr>
        </p:nvSpPr>
        <p:spPr>
          <a:xfrm>
            <a:off x="1655384" y="3809178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7" name="Google Shape;257;p103"/>
          <p:cNvSpPr txBox="1">
            <a:spLocks noGrp="1"/>
          </p:cNvSpPr>
          <p:nvPr>
            <p:ph type="body" idx="4"/>
          </p:nvPr>
        </p:nvSpPr>
        <p:spPr>
          <a:xfrm>
            <a:off x="698497" y="1377337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sz="7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8" name="Google Shape;258;p103"/>
          <p:cNvSpPr txBox="1">
            <a:spLocks noGrp="1"/>
          </p:cNvSpPr>
          <p:nvPr>
            <p:ph type="body" idx="5"/>
          </p:nvPr>
        </p:nvSpPr>
        <p:spPr>
          <a:xfrm>
            <a:off x="698497" y="3809178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sz="7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9" name="Google Shape;259;p103"/>
          <p:cNvSpPr txBox="1">
            <a:spLocks noGrp="1"/>
          </p:cNvSpPr>
          <p:nvPr>
            <p:ph type="body" idx="6"/>
          </p:nvPr>
        </p:nvSpPr>
        <p:spPr>
          <a:xfrm>
            <a:off x="1627989" y="5024978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0" name="Google Shape;260;p103"/>
          <p:cNvSpPr txBox="1">
            <a:spLocks noGrp="1"/>
          </p:cNvSpPr>
          <p:nvPr>
            <p:ph type="body" idx="7"/>
          </p:nvPr>
        </p:nvSpPr>
        <p:spPr>
          <a:xfrm>
            <a:off x="698497" y="2592249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sz="7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1" name="Google Shape;261;p103"/>
          <p:cNvSpPr txBox="1">
            <a:spLocks noGrp="1"/>
          </p:cNvSpPr>
          <p:nvPr>
            <p:ph type="body" idx="8"/>
          </p:nvPr>
        </p:nvSpPr>
        <p:spPr>
          <a:xfrm>
            <a:off x="698497" y="5027421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sz="7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262" name="Google Shape;262;p103" descr="Una imagen con un muchacho, niño, joven  Descripción generada con muchísima confianza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552007" y="2127658"/>
            <a:ext cx="5112983" cy="3839191"/>
          </a:xfrm>
          <a:prstGeom prst="rect">
            <a:avLst/>
          </a:prstGeom>
          <a:noFill/>
          <a:ln w="19050" cap="sq" cmpd="sng">
            <a:solidFill>
              <a:srgbClr val="666666"/>
            </a:solidFill>
            <a:prstDash val="solid"/>
            <a:miter lim="800000"/>
            <a:headEnd type="none" w="sm" len="sm"/>
            <a:tailEnd type="none" w="sm" len="sm"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, 3 points,content box">
  <p:cSld name="4_Title, 3 points,content box 2"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Google Shape;264;p10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5" name="Google Shape;265;p104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66" name="Google Shape;266;p104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67" name="Google Shape;267;p104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68" name="Google Shape;268;p10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0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0" name="Google Shape;270;p104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71" name="Google Shape;271;p104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72" name="Google Shape;272;p10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104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sz="5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4" name="Google Shape;274;p104"/>
          <p:cNvSpPr txBox="1">
            <a:spLocks noGrp="1"/>
          </p:cNvSpPr>
          <p:nvPr>
            <p:ph type="body" idx="1"/>
          </p:nvPr>
        </p:nvSpPr>
        <p:spPr>
          <a:xfrm>
            <a:off x="1639564" y="1374414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5" name="Google Shape;275;p104"/>
          <p:cNvSpPr txBox="1">
            <a:spLocks noGrp="1"/>
          </p:cNvSpPr>
          <p:nvPr>
            <p:ph type="body" idx="2"/>
          </p:nvPr>
        </p:nvSpPr>
        <p:spPr>
          <a:xfrm>
            <a:off x="1627989" y="259224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6" name="Google Shape;276;p104"/>
          <p:cNvSpPr txBox="1">
            <a:spLocks noGrp="1"/>
          </p:cNvSpPr>
          <p:nvPr>
            <p:ph type="body" idx="3"/>
          </p:nvPr>
        </p:nvSpPr>
        <p:spPr>
          <a:xfrm>
            <a:off x="1655384" y="3809178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7" name="Google Shape;277;p104"/>
          <p:cNvSpPr txBox="1">
            <a:spLocks noGrp="1"/>
          </p:cNvSpPr>
          <p:nvPr>
            <p:ph type="body" idx="4"/>
          </p:nvPr>
        </p:nvSpPr>
        <p:spPr>
          <a:xfrm>
            <a:off x="698497" y="1377337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sz="7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8" name="Google Shape;278;p104"/>
          <p:cNvSpPr txBox="1">
            <a:spLocks noGrp="1"/>
          </p:cNvSpPr>
          <p:nvPr>
            <p:ph type="body" idx="5"/>
          </p:nvPr>
        </p:nvSpPr>
        <p:spPr>
          <a:xfrm>
            <a:off x="698497" y="3809178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sz="7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9" name="Google Shape;279;p104"/>
          <p:cNvSpPr txBox="1">
            <a:spLocks noGrp="1"/>
          </p:cNvSpPr>
          <p:nvPr>
            <p:ph type="body" idx="6"/>
          </p:nvPr>
        </p:nvSpPr>
        <p:spPr>
          <a:xfrm>
            <a:off x="1627989" y="5024978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0" name="Google Shape;280;p104"/>
          <p:cNvSpPr txBox="1">
            <a:spLocks noGrp="1"/>
          </p:cNvSpPr>
          <p:nvPr>
            <p:ph type="body" idx="7"/>
          </p:nvPr>
        </p:nvSpPr>
        <p:spPr>
          <a:xfrm>
            <a:off x="698497" y="2592249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sz="7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1" name="Google Shape;281;p104"/>
          <p:cNvSpPr txBox="1">
            <a:spLocks noGrp="1"/>
          </p:cNvSpPr>
          <p:nvPr>
            <p:ph type="body" idx="8"/>
          </p:nvPr>
        </p:nvSpPr>
        <p:spPr>
          <a:xfrm>
            <a:off x="698497" y="5027421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sz="7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2" name="Google Shape;282;p104"/>
          <p:cNvSpPr txBox="1">
            <a:spLocks noGrp="1"/>
          </p:cNvSpPr>
          <p:nvPr>
            <p:ph type="body" idx="9"/>
          </p:nvPr>
        </p:nvSpPr>
        <p:spPr>
          <a:xfrm>
            <a:off x="8389001" y="1520875"/>
            <a:ext cx="3488018" cy="12364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283" name="Google Shape;283;p104" descr="Una imagen con un muchacho, niño, joven  Descripción generada con muchísima confianza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348708" y="3084976"/>
            <a:ext cx="3642577" cy="2854739"/>
          </a:xfrm>
          <a:prstGeom prst="rect">
            <a:avLst/>
          </a:prstGeom>
          <a:noFill/>
          <a:ln w="19050" cap="sq" cmpd="sng">
            <a:solidFill>
              <a:srgbClr val="666666"/>
            </a:solidFill>
            <a:prstDash val="solid"/>
            <a:miter lim="800000"/>
            <a:headEnd type="none" w="sm" len="sm"/>
            <a:tailEnd type="none" w="sm" len="sm"/>
          </a:ln>
        </p:spPr>
      </p:pic>
      <p:sp>
        <p:nvSpPr>
          <p:cNvPr id="284" name="Google Shape;284;p104"/>
          <p:cNvSpPr/>
          <p:nvPr/>
        </p:nvSpPr>
        <p:spPr>
          <a:xfrm>
            <a:off x="8182573" y="1374414"/>
            <a:ext cx="3801397" cy="1571144"/>
          </a:xfrm>
          <a:prstGeom prst="wedgeRoundRectCallout">
            <a:avLst>
              <a:gd name="adj1" fmla="val -43672"/>
              <a:gd name="adj2" fmla="val 91341"/>
              <a:gd name="adj3" fmla="val 16667"/>
            </a:avLst>
          </a:prstGeom>
          <a:noFill/>
          <a:ln w="19050" cap="flat" cmpd="sng">
            <a:solidFill>
              <a:srgbClr val="6666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Google Shape;285;p104"/>
          <p:cNvSpPr/>
          <p:nvPr/>
        </p:nvSpPr>
        <p:spPr>
          <a:xfrm>
            <a:off x="8852546" y="4379200"/>
            <a:ext cx="3206776" cy="1571145"/>
          </a:xfrm>
          <a:prstGeom prst="wedgeRoundRectCallout">
            <a:avLst>
              <a:gd name="adj1" fmla="val -55946"/>
              <a:gd name="adj2" fmla="val -85718"/>
              <a:gd name="adj3" fmla="val 16667"/>
            </a:avLst>
          </a:prstGeom>
          <a:noFill/>
          <a:ln w="19050" cap="flat" cmpd="sng">
            <a:solidFill>
              <a:srgbClr val="6666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" name="Google Shape;286;p104"/>
          <p:cNvSpPr txBox="1">
            <a:spLocks noGrp="1"/>
          </p:cNvSpPr>
          <p:nvPr>
            <p:ph type="body" idx="13"/>
          </p:nvPr>
        </p:nvSpPr>
        <p:spPr>
          <a:xfrm>
            <a:off x="8991285" y="4468187"/>
            <a:ext cx="2885734" cy="1393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ustom Layout">
  <p:cSld name="1_Custom Layout"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Google Shape;288;p10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89" name="Google Shape;289;p105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90" name="Google Shape;290;p105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91" name="Google Shape;291;p105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92" name="Google Shape;292;p105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93" name="Google Shape;293;p105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94" name="Google Shape;294;p10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10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05" descr="A picture containing vector graphics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105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sz="5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98" name="Google Shape;298;p105"/>
          <p:cNvSpPr txBox="1">
            <a:spLocks noGrp="1"/>
          </p:cNvSpPr>
          <p:nvPr>
            <p:ph type="body" idx="1"/>
          </p:nvPr>
        </p:nvSpPr>
        <p:spPr>
          <a:xfrm>
            <a:off x="421059" y="1739549"/>
            <a:ext cx="6408738" cy="3640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318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9" name="Google Shape;299;p105"/>
          <p:cNvSpPr txBox="1">
            <a:spLocks noGrp="1"/>
          </p:cNvSpPr>
          <p:nvPr>
            <p:ph type="body" idx="2"/>
          </p:nvPr>
        </p:nvSpPr>
        <p:spPr>
          <a:xfrm>
            <a:off x="7182346" y="1811338"/>
            <a:ext cx="4443597" cy="3640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Figure out the word">
  <p:cSld name="Title, Subtitl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32"/>
          <p:cNvPicPr preferRelativeResize="0"/>
          <p:nvPr/>
        </p:nvPicPr>
        <p:blipFill rotWithShape="1">
          <a:blip r:embed="rId2">
            <a:alphaModFix/>
          </a:blip>
          <a:srcRect b="15736"/>
          <a:stretch/>
        </p:blipFill>
        <p:spPr>
          <a:xfrm>
            <a:off x="22160" y="0"/>
            <a:ext cx="12191999" cy="685799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" name="Google Shape;21;p32"/>
          <p:cNvGrpSpPr/>
          <p:nvPr/>
        </p:nvGrpSpPr>
        <p:grpSpPr>
          <a:xfrm>
            <a:off x="0" y="5607273"/>
            <a:ext cx="12214159" cy="1252536"/>
            <a:chOff x="-33239" y="5603791"/>
            <a:chExt cx="9160619" cy="1252536"/>
          </a:xfrm>
        </p:grpSpPr>
        <p:sp>
          <p:nvSpPr>
            <p:cNvPr id="22" name="Google Shape;22;p32"/>
            <p:cNvSpPr/>
            <p:nvPr/>
          </p:nvSpPr>
          <p:spPr>
            <a:xfrm>
              <a:off x="-29914" y="5611028"/>
              <a:ext cx="9157294" cy="1245299"/>
            </a:xfrm>
            <a:prstGeom prst="rect">
              <a:avLst/>
            </a:prstGeom>
            <a:solidFill>
              <a:schemeClr val="lt1">
                <a:alpha val="8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3" name="Google Shape;23;p32"/>
            <p:cNvCxnSpPr/>
            <p:nvPr/>
          </p:nvCxnSpPr>
          <p:spPr>
            <a:xfrm>
              <a:off x="-29914" y="5603791"/>
              <a:ext cx="9143999" cy="0"/>
            </a:xfrm>
            <a:prstGeom prst="straightConnector1">
              <a:avLst/>
            </a:prstGeom>
            <a:noFill/>
            <a:ln w="88900" cap="flat" cmpd="sng">
              <a:solidFill>
                <a:srgbClr val="006FB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4" name="Google Shape;24;p32"/>
            <p:cNvCxnSpPr/>
            <p:nvPr/>
          </p:nvCxnSpPr>
          <p:spPr>
            <a:xfrm>
              <a:off x="-33239" y="5687205"/>
              <a:ext cx="9144000" cy="0"/>
            </a:xfrm>
            <a:prstGeom prst="straightConnector1">
              <a:avLst/>
            </a:prstGeom>
            <a:noFill/>
            <a:ln w="38100" cap="flat" cmpd="sng">
              <a:solidFill>
                <a:srgbClr val="96C93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25" name="Google Shape;25;p32"/>
          <p:cNvSpPr txBox="1">
            <a:spLocks noGrp="1"/>
          </p:cNvSpPr>
          <p:nvPr>
            <p:ph type="title"/>
          </p:nvPr>
        </p:nvSpPr>
        <p:spPr>
          <a:xfrm>
            <a:off x="-8" y="5994664"/>
            <a:ext cx="9156300" cy="5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750"/>
              <a:buFont typeface="Calibri"/>
              <a:buNone/>
              <a:defRPr sz="375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26" name="Google Shape;26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26862" y="5918379"/>
            <a:ext cx="2339648" cy="711925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32"/>
          <p:cNvSpPr/>
          <p:nvPr/>
        </p:nvSpPr>
        <p:spPr>
          <a:xfrm>
            <a:off x="0" y="-38100"/>
            <a:ext cx="12223022" cy="5610904"/>
          </a:xfrm>
          <a:prstGeom prst="rect">
            <a:avLst/>
          </a:prstGeom>
          <a:solidFill>
            <a:srgbClr val="006FB6">
              <a:alpha val="31372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boxes">
  <p:cSld name="Title, 2 content boxes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Google Shape;301;p10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02" name="Google Shape;302;p106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03" name="Google Shape;303;p106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04" name="Google Shape;304;p106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05" name="Google Shape;305;p10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10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07" name="Google Shape;307;p106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08" name="Google Shape;308;p106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09" name="Google Shape;309;p10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106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sz="5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1" name="Google Shape;311;p106"/>
          <p:cNvSpPr txBox="1">
            <a:spLocks noGrp="1"/>
          </p:cNvSpPr>
          <p:nvPr>
            <p:ph type="body" idx="1"/>
          </p:nvPr>
        </p:nvSpPr>
        <p:spPr>
          <a:xfrm>
            <a:off x="1114424" y="1558925"/>
            <a:ext cx="4583491" cy="4441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2" name="Google Shape;312;p106"/>
          <p:cNvSpPr txBox="1">
            <a:spLocks noGrp="1"/>
          </p:cNvSpPr>
          <p:nvPr>
            <p:ph type="body" idx="2"/>
          </p:nvPr>
        </p:nvSpPr>
        <p:spPr>
          <a:xfrm>
            <a:off x="6494085" y="1558924"/>
            <a:ext cx="4583491" cy="4441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, 2 content boxes">
  <p:cSld name="1_Title, 2 content boxes"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Google Shape;314;p10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15" name="Google Shape;315;p107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16" name="Google Shape;316;p107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17" name="Google Shape;317;p107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18" name="Google Shape;318;p10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10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20" name="Google Shape;320;p107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21" name="Google Shape;321;p107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22" name="Google Shape;322;p10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Google Shape;323;p107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sz="5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4" name="Google Shape;324;p107"/>
          <p:cNvSpPr txBox="1">
            <a:spLocks noGrp="1"/>
          </p:cNvSpPr>
          <p:nvPr>
            <p:ph type="body" idx="1"/>
          </p:nvPr>
        </p:nvSpPr>
        <p:spPr>
          <a:xfrm>
            <a:off x="5528247" y="1563523"/>
            <a:ext cx="6168431" cy="4112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5" name="Google Shape;325;p107"/>
          <p:cNvSpPr txBox="1">
            <a:spLocks noGrp="1"/>
          </p:cNvSpPr>
          <p:nvPr>
            <p:ph type="body" idx="2"/>
          </p:nvPr>
        </p:nvSpPr>
        <p:spPr>
          <a:xfrm>
            <a:off x="1660584" y="1604102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6" name="Google Shape;326;p107"/>
          <p:cNvSpPr txBox="1">
            <a:spLocks noGrp="1"/>
          </p:cNvSpPr>
          <p:nvPr>
            <p:ph type="body" idx="3"/>
          </p:nvPr>
        </p:nvSpPr>
        <p:spPr>
          <a:xfrm>
            <a:off x="1660585" y="3034440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7" name="Google Shape;327;p107"/>
          <p:cNvSpPr txBox="1">
            <a:spLocks noGrp="1"/>
          </p:cNvSpPr>
          <p:nvPr>
            <p:ph type="body" idx="4"/>
          </p:nvPr>
        </p:nvSpPr>
        <p:spPr>
          <a:xfrm>
            <a:off x="1660585" y="4505841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8" name="Google Shape;328;p107"/>
          <p:cNvSpPr txBox="1">
            <a:spLocks noGrp="1"/>
          </p:cNvSpPr>
          <p:nvPr>
            <p:ph type="body" idx="5"/>
          </p:nvPr>
        </p:nvSpPr>
        <p:spPr>
          <a:xfrm>
            <a:off x="698500" y="1615215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sz="7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9" name="Google Shape;329;p107"/>
          <p:cNvSpPr txBox="1">
            <a:spLocks noGrp="1"/>
          </p:cNvSpPr>
          <p:nvPr>
            <p:ph type="body" idx="6"/>
          </p:nvPr>
        </p:nvSpPr>
        <p:spPr>
          <a:xfrm>
            <a:off x="698498" y="3040794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sz="7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0" name="Google Shape;330;p107"/>
          <p:cNvSpPr txBox="1">
            <a:spLocks noGrp="1"/>
          </p:cNvSpPr>
          <p:nvPr>
            <p:ph type="body" idx="7"/>
          </p:nvPr>
        </p:nvSpPr>
        <p:spPr>
          <a:xfrm>
            <a:off x="698498" y="4505840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sz="7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Custom Layout">
  <p:cSld name="3_Custom Layout"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" name="Google Shape;332;p10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33" name="Google Shape;333;p108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34" name="Google Shape;334;p108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35" name="Google Shape;335;p108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36" name="Google Shape;336;p10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026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37" name="Google Shape;337;p108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38" name="Google Shape;338;p108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39" name="Google Shape;339;p10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108" descr="A picture containing vector graphics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Google Shape;341;p108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sz="5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42" name="Google Shape;342;p108"/>
          <p:cNvSpPr txBox="1">
            <a:spLocks noGrp="1"/>
          </p:cNvSpPr>
          <p:nvPr>
            <p:ph type="body" idx="1"/>
          </p:nvPr>
        </p:nvSpPr>
        <p:spPr>
          <a:xfrm>
            <a:off x="1265238" y="1692275"/>
            <a:ext cx="9766300" cy="406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31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" name="Google Shape;344;p10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45" name="Google Shape;345;p109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46" name="Google Shape;346;p109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47" name="Google Shape;347;p109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48" name="Google Shape;348;p10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026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49" name="Google Shape;349;p109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50" name="Google Shape;350;p109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51" name="Google Shape;351;p10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109" descr="A picture containing vector graphics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353" name="Google Shape;353;p109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sz="5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4" name="Google Shape;354;p109"/>
          <p:cNvSpPr txBox="1">
            <a:spLocks noGrp="1"/>
          </p:cNvSpPr>
          <p:nvPr>
            <p:ph type="body" idx="1"/>
          </p:nvPr>
        </p:nvSpPr>
        <p:spPr>
          <a:xfrm>
            <a:off x="1185028" y="1692275"/>
            <a:ext cx="4830762" cy="406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31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5" name="Google Shape;355;p109"/>
          <p:cNvSpPr txBox="1">
            <a:spLocks noGrp="1"/>
          </p:cNvSpPr>
          <p:nvPr>
            <p:ph type="body" idx="2"/>
          </p:nvPr>
        </p:nvSpPr>
        <p:spPr>
          <a:xfrm>
            <a:off x="6250420" y="1692275"/>
            <a:ext cx="4756551" cy="41006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31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. Leveled Text, Pic">
  <p:cSld name="Title. Leveled Text, Pic"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110"/>
          <p:cNvSpPr>
            <a:spLocks noGrp="1"/>
          </p:cNvSpPr>
          <p:nvPr>
            <p:ph type="pic" idx="2"/>
          </p:nvPr>
        </p:nvSpPr>
        <p:spPr>
          <a:xfrm>
            <a:off x="8142818" y="1687513"/>
            <a:ext cx="3587749" cy="3763962"/>
          </a:xfrm>
          <a:prstGeom prst="rect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8" name="Google Shape;358;p110"/>
          <p:cNvSpPr txBox="1">
            <a:spLocks noGrp="1"/>
          </p:cNvSpPr>
          <p:nvPr>
            <p:ph type="body" idx="1"/>
          </p:nvPr>
        </p:nvSpPr>
        <p:spPr>
          <a:xfrm>
            <a:off x="258234" y="1687513"/>
            <a:ext cx="7884583" cy="3763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9" name="Google Shape;359;p110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sz="5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acilitator">
  <p:cSld name="Facilitator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6"/>
          <p:cNvSpPr/>
          <p:nvPr/>
        </p:nvSpPr>
        <p:spPr>
          <a:xfrm>
            <a:off x="0" y="0"/>
            <a:ext cx="12192000" cy="1291200"/>
          </a:xfrm>
          <a:prstGeom prst="rect">
            <a:avLst/>
          </a:prstGeom>
          <a:solidFill>
            <a:srgbClr val="D7E8AF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1400"/>
              <a:buFont typeface="Calibri"/>
              <a:buNone/>
            </a:pPr>
            <a:endParaRPr sz="1867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92" name="Google Shape;92;p26"/>
          <p:cNvCxnSpPr/>
          <p:nvPr/>
        </p:nvCxnSpPr>
        <p:spPr>
          <a:xfrm>
            <a:off x="0" y="1291245"/>
            <a:ext cx="12192000" cy="0"/>
          </a:xfrm>
          <a:prstGeom prst="straightConnector1">
            <a:avLst/>
          </a:prstGeom>
          <a:noFill/>
          <a:ln w="76200" cap="flat" cmpd="sng">
            <a:solidFill>
              <a:srgbClr val="96C93F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93" name="Google Shape;93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220261" y="169846"/>
            <a:ext cx="2816352" cy="85674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4" name="Google Shape;94;p26"/>
          <p:cNvCxnSpPr>
            <a:endCxn id="91" idx="2"/>
          </p:cNvCxnSpPr>
          <p:nvPr/>
        </p:nvCxnSpPr>
        <p:spPr>
          <a:xfrm>
            <a:off x="0" y="1291200"/>
            <a:ext cx="6096000" cy="0"/>
          </a:xfrm>
          <a:prstGeom prst="straightConnector1">
            <a:avLst/>
          </a:prstGeom>
          <a:noFill/>
          <a:ln w="76200" cap="flat" cmpd="sng">
            <a:solidFill>
              <a:srgbClr val="96C93F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95" name="Google Shape;95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220261" y="169846"/>
            <a:ext cx="2816352" cy="856741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26"/>
          <p:cNvSpPr txBox="1">
            <a:spLocks noGrp="1"/>
          </p:cNvSpPr>
          <p:nvPr>
            <p:ph type="title"/>
          </p:nvPr>
        </p:nvSpPr>
        <p:spPr>
          <a:xfrm>
            <a:off x="0" y="-1"/>
            <a:ext cx="9160000" cy="12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05725" tIns="34275" rIns="68575" bIns="342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771BA"/>
              </a:buClr>
              <a:buSzPts val="3800"/>
              <a:buFont typeface="Calibri"/>
              <a:buNone/>
              <a:defRPr sz="5067" b="1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7" name="Google Shape;97;p26"/>
          <p:cNvSpPr txBox="1">
            <a:spLocks noGrp="1"/>
          </p:cNvSpPr>
          <p:nvPr>
            <p:ph type="body" idx="1"/>
          </p:nvPr>
        </p:nvSpPr>
        <p:spPr>
          <a:xfrm>
            <a:off x="0" y="5764437"/>
            <a:ext cx="12192000" cy="10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1">
            <a:noAutofit/>
          </a:bodyPr>
          <a:lstStyle>
            <a:lvl1pPr marL="609585" marR="0" lvl="0" indent="-304792" algn="ctr" rtl="0">
              <a:lnSpc>
                <a:spcPct val="90000"/>
              </a:lnSpc>
              <a:spcBef>
                <a:spcPts val="1067"/>
              </a:spcBef>
              <a:spcAft>
                <a:spcPct val="0"/>
              </a:spcAft>
              <a:buClr>
                <a:srgbClr val="0771BA"/>
              </a:buClr>
              <a:buSzPts val="3300"/>
              <a:buFont typeface="Arial"/>
              <a:buNone/>
              <a:defRPr sz="4400" b="1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marR="0" lvl="1" indent="-457189" algn="l" rtl="0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754" marR="0" lvl="2" indent="-431789" algn="l" rtl="0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5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38339" marR="0" lvl="3" indent="-423323" algn="l" rtl="0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047924" marR="0" lvl="4" indent="-423323" algn="l" rtl="0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657509" marR="0" lvl="5" indent="-423323" algn="l" rtl="0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7093" marR="0" lvl="6" indent="-423323" algn="l" rtl="0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678" marR="0" lvl="7" indent="-423323" algn="l" rtl="0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263" marR="0" lvl="8" indent="-423323" algn="l" rtl="0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8" name="Google Shape;98;p26"/>
          <p:cNvSpPr txBox="1">
            <a:spLocks noGrp="1"/>
          </p:cNvSpPr>
          <p:nvPr>
            <p:ph type="body" idx="2"/>
          </p:nvPr>
        </p:nvSpPr>
        <p:spPr>
          <a:xfrm>
            <a:off x="0" y="1657351"/>
            <a:ext cx="12192000" cy="35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900" tIns="34275" rIns="68575" bIns="34275" anchor="t" anchorCtr="0">
            <a:noAutofit/>
          </a:bodyPr>
          <a:lstStyle>
            <a:lvl1pPr marL="609585" marR="0" lvl="0" indent="-533387" algn="l" rtl="0">
              <a:lnSpc>
                <a:spcPct val="100000"/>
              </a:lnSpc>
              <a:spcBef>
                <a:spcPts val="1067"/>
              </a:spcBef>
              <a:spcAft>
                <a:spcPct val="0"/>
              </a:spcAft>
              <a:buClr>
                <a:srgbClr val="0771BA"/>
              </a:buClr>
              <a:buSzPts val="2700"/>
              <a:buFont typeface="Arial"/>
              <a:buChar char="•"/>
              <a:defRPr sz="36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marR="0" lvl="1" indent="-507987" algn="l" rtl="0">
              <a:lnSpc>
                <a:spcPct val="100000"/>
              </a:lnSpc>
              <a:spcBef>
                <a:spcPts val="533"/>
              </a:spcBef>
              <a:spcAft>
                <a:spcPct val="0"/>
              </a:spcAft>
              <a:buClr>
                <a:srgbClr val="0771BA"/>
              </a:buClr>
              <a:buSzPts val="2400"/>
              <a:buFont typeface="Arial"/>
              <a:buChar char="•"/>
              <a:defRPr sz="32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754" marR="0" lvl="2" indent="-482588" algn="l" rtl="0">
              <a:lnSpc>
                <a:spcPct val="100000"/>
              </a:lnSpc>
              <a:spcBef>
                <a:spcPts val="533"/>
              </a:spcBef>
              <a:spcAft>
                <a:spcPct val="0"/>
              </a:spcAft>
              <a:buClr>
                <a:srgbClr val="0771BA"/>
              </a:buClr>
              <a:buSzPts val="2100"/>
              <a:buFont typeface="Arial"/>
              <a:buChar char="•"/>
              <a:defRPr sz="2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38339" marR="0" lvl="3" indent="-457189" algn="l" rtl="0">
              <a:lnSpc>
                <a:spcPct val="100000"/>
              </a:lnSpc>
              <a:spcBef>
                <a:spcPts val="533"/>
              </a:spcBef>
              <a:spcAft>
                <a:spcPct val="0"/>
              </a:spcAft>
              <a:buClr>
                <a:srgbClr val="0771BA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047924" marR="0" lvl="4" indent="-457189" algn="l" rtl="0">
              <a:lnSpc>
                <a:spcPct val="100000"/>
              </a:lnSpc>
              <a:spcBef>
                <a:spcPts val="533"/>
              </a:spcBef>
              <a:spcAft>
                <a:spcPct val="0"/>
              </a:spcAft>
              <a:buClr>
                <a:srgbClr val="0771BA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657509" marR="0" lvl="5" indent="-423323" algn="l" rtl="0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7093" marR="0" lvl="6" indent="-423323" algn="l" rtl="0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678" marR="0" lvl="7" indent="-423323" algn="l" rtl="0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263" marR="0" lvl="8" indent="-423323" algn="l" rtl="0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29004525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35"/>
          <p:cNvSpPr txBox="1">
            <a:spLocks noGrp="1"/>
          </p:cNvSpPr>
          <p:nvPr>
            <p:ph type="body" idx="1"/>
          </p:nvPr>
        </p:nvSpPr>
        <p:spPr>
          <a:xfrm>
            <a:off x="4588042" y="1489802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6" name="Google Shape;366;p35"/>
          <p:cNvSpPr txBox="1">
            <a:spLocks noGrp="1"/>
          </p:cNvSpPr>
          <p:nvPr>
            <p:ph type="body" idx="2"/>
          </p:nvPr>
        </p:nvSpPr>
        <p:spPr>
          <a:xfrm>
            <a:off x="4588042" y="2653440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7" name="Google Shape;367;p35"/>
          <p:cNvSpPr txBox="1">
            <a:spLocks noGrp="1"/>
          </p:cNvSpPr>
          <p:nvPr>
            <p:ph type="body" idx="3"/>
          </p:nvPr>
        </p:nvSpPr>
        <p:spPr>
          <a:xfrm>
            <a:off x="4588042" y="3817079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8" name="Google Shape;368;p35"/>
          <p:cNvSpPr txBox="1">
            <a:spLocks noGrp="1"/>
          </p:cNvSpPr>
          <p:nvPr>
            <p:ph type="body" idx="4"/>
          </p:nvPr>
        </p:nvSpPr>
        <p:spPr>
          <a:xfrm>
            <a:off x="4588042" y="4992079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9" name="Google Shape;369;p35"/>
          <p:cNvSpPr txBox="1">
            <a:spLocks noGrp="1"/>
          </p:cNvSpPr>
          <p:nvPr>
            <p:ph type="body" idx="5"/>
          </p:nvPr>
        </p:nvSpPr>
        <p:spPr>
          <a:xfrm>
            <a:off x="691245" y="1502511"/>
            <a:ext cx="3435278" cy="1042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0" name="Google Shape;370;p35"/>
          <p:cNvSpPr txBox="1">
            <a:spLocks noGrp="1"/>
          </p:cNvSpPr>
          <p:nvPr>
            <p:ph type="body" idx="6"/>
          </p:nvPr>
        </p:nvSpPr>
        <p:spPr>
          <a:xfrm>
            <a:off x="693292" y="2653440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1" name="Google Shape;371;p35"/>
          <p:cNvSpPr txBox="1">
            <a:spLocks noGrp="1"/>
          </p:cNvSpPr>
          <p:nvPr>
            <p:ph type="body" idx="7"/>
          </p:nvPr>
        </p:nvSpPr>
        <p:spPr>
          <a:xfrm>
            <a:off x="691246" y="3804369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2" name="Google Shape;372;p35"/>
          <p:cNvSpPr txBox="1">
            <a:spLocks noGrp="1"/>
          </p:cNvSpPr>
          <p:nvPr>
            <p:ph type="body" idx="8"/>
          </p:nvPr>
        </p:nvSpPr>
        <p:spPr>
          <a:xfrm>
            <a:off x="691245" y="4959551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3" name="Google Shape;373;p35"/>
          <p:cNvSpPr txBox="1">
            <a:spLocks noGrp="1"/>
          </p:cNvSpPr>
          <p:nvPr>
            <p:ph type="ctrTitle"/>
          </p:nvPr>
        </p:nvSpPr>
        <p:spPr>
          <a:xfrm>
            <a:off x="0" y="32084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sz="5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374" name="Google Shape;374;p3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75" name="Google Shape;375;p35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76" name="Google Shape;376;p35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77" name="Google Shape;377;p35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78" name="Google Shape;378;p35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79" name="Google Shape;379;p35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80" name="Google Shape;380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3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35" descr="A picture containing vector graphics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Custom Layout">
  <p:cSld name="3_Custom Layout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29"/>
          <p:cNvSpPr>
            <a:spLocks noGrp="1"/>
          </p:cNvSpPr>
          <p:nvPr>
            <p:ph type="pic" idx="2"/>
          </p:nvPr>
        </p:nvSpPr>
        <p:spPr>
          <a:xfrm>
            <a:off x="5292892" y="1502510"/>
            <a:ext cx="6578600" cy="4545253"/>
          </a:xfrm>
          <a:prstGeom prst="rect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5" name="Google Shape;385;p29"/>
          <p:cNvSpPr txBox="1">
            <a:spLocks noGrp="1"/>
          </p:cNvSpPr>
          <p:nvPr>
            <p:ph type="body" idx="1"/>
          </p:nvPr>
        </p:nvSpPr>
        <p:spPr>
          <a:xfrm>
            <a:off x="1660584" y="1489802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6" name="Google Shape;386;p29"/>
          <p:cNvSpPr txBox="1">
            <a:spLocks noGrp="1"/>
          </p:cNvSpPr>
          <p:nvPr>
            <p:ph type="body" idx="3"/>
          </p:nvPr>
        </p:nvSpPr>
        <p:spPr>
          <a:xfrm>
            <a:off x="1660584" y="381707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7" name="Google Shape;387;p29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sz="5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88" name="Google Shape;388;p29"/>
          <p:cNvSpPr txBox="1">
            <a:spLocks noGrp="1"/>
          </p:cNvSpPr>
          <p:nvPr>
            <p:ph type="body" idx="4"/>
          </p:nvPr>
        </p:nvSpPr>
        <p:spPr>
          <a:xfrm>
            <a:off x="1660584" y="4992079"/>
            <a:ext cx="3632308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389" name="Google Shape;389;p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90" name="Google Shape;390;p29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91" name="Google Shape;391;p29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92" name="Google Shape;392;p29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93" name="Google Shape;393;p29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94" name="Google Shape;394;p29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95" name="Google Shape;395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" name="Google Shape;396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Google Shape;397;p29" descr="A picture containing vector graphics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Google Shape;398;p2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44196" y="1666754"/>
            <a:ext cx="768146" cy="76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p2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11220" y="3130840"/>
            <a:ext cx="834098" cy="88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p2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11220" y="4872764"/>
            <a:ext cx="834098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30"/>
          <p:cNvSpPr txBox="1">
            <a:spLocks noGrp="1"/>
          </p:cNvSpPr>
          <p:nvPr>
            <p:ph type="body" idx="1"/>
          </p:nvPr>
        </p:nvSpPr>
        <p:spPr>
          <a:xfrm>
            <a:off x="1660584" y="1489802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3" name="Google Shape;403;p30"/>
          <p:cNvSpPr txBox="1">
            <a:spLocks noGrp="1"/>
          </p:cNvSpPr>
          <p:nvPr>
            <p:ph type="body" idx="2"/>
          </p:nvPr>
        </p:nvSpPr>
        <p:spPr>
          <a:xfrm>
            <a:off x="1660584" y="381707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4" name="Google Shape;404;p30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sz="5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05" name="Google Shape;405;p30"/>
          <p:cNvSpPr txBox="1">
            <a:spLocks noGrp="1"/>
          </p:cNvSpPr>
          <p:nvPr>
            <p:ph type="body" idx="3"/>
          </p:nvPr>
        </p:nvSpPr>
        <p:spPr>
          <a:xfrm>
            <a:off x="1660584" y="4992079"/>
            <a:ext cx="3632308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406" name="Google Shape;406;p3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07" name="Google Shape;407;p30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08" name="Google Shape;408;p30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09" name="Google Shape;409;p30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10" name="Google Shape;410;p30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11" name="Google Shape;411;p30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412" name="Google Shape;412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Google Shape;413;p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p30" descr="A picture containing vector graphics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Google Shape;415;p3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31600" y="1630111"/>
            <a:ext cx="735594" cy="836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" name="Google Shape;416;p3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1600" y="3183039"/>
            <a:ext cx="735594" cy="779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17" name="Google Shape;417;p3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82348" y="4977591"/>
            <a:ext cx="834098" cy="704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" name="Google Shape;418;p30" descr="A group of people in a room&#10;&#10;Description automatically generated with low confidence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196750" y="1648824"/>
            <a:ext cx="4792050" cy="2665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92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sz="5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421" name="Google Shape;421;p9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Google Shape;422;p92" descr="A picture containing text, person, indoor, tabl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64911" y="1581644"/>
            <a:ext cx="6486175" cy="43208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23" name="Google Shape;423;p92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24" name="Google Shape;424;p92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25" name="Google Shape;425;p92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26" name="Google Shape;426;p92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27" name="Google Shape;427;p92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28" name="Google Shape;428;p92"/>
          <p:cNvSpPr/>
          <p:nvPr/>
        </p:nvSpPr>
        <p:spPr>
          <a:xfrm>
            <a:off x="3812820" y="4636967"/>
            <a:ext cx="3808179" cy="1571145"/>
          </a:xfrm>
          <a:prstGeom prst="wedgeRoundRectCallout">
            <a:avLst>
              <a:gd name="adj1" fmla="val 42010"/>
              <a:gd name="adj2" fmla="val -88457"/>
              <a:gd name="adj3" fmla="val 16667"/>
            </a:avLst>
          </a:prstGeom>
          <a:solidFill>
            <a:schemeClr val="lt1"/>
          </a:solidFill>
          <a:ln w="19050" cap="flat" cmpd="sng">
            <a:solidFill>
              <a:srgbClr val="6666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9" name="Google Shape;429;p9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p9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sp>
        <p:nvSpPr>
          <p:cNvPr id="431" name="Google Shape;431;p92"/>
          <p:cNvSpPr/>
          <p:nvPr/>
        </p:nvSpPr>
        <p:spPr>
          <a:xfrm>
            <a:off x="1586774" y="2772170"/>
            <a:ext cx="3801397" cy="1571144"/>
          </a:xfrm>
          <a:prstGeom prst="wedgeRoundRectCallout">
            <a:avLst>
              <a:gd name="adj1" fmla="val 77165"/>
              <a:gd name="adj2" fmla="val -35329"/>
              <a:gd name="adj3" fmla="val 16667"/>
            </a:avLst>
          </a:prstGeom>
          <a:solidFill>
            <a:schemeClr val="lt1"/>
          </a:solidFill>
          <a:ln w="19050" cap="flat" cmpd="sng">
            <a:solidFill>
              <a:srgbClr val="6666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2" name="Google Shape;432;p92" descr="A picture containing vector graphics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433" name="Google Shape;433;p92"/>
          <p:cNvSpPr/>
          <p:nvPr/>
        </p:nvSpPr>
        <p:spPr>
          <a:xfrm>
            <a:off x="144716" y="1293950"/>
            <a:ext cx="3801397" cy="1571144"/>
          </a:xfrm>
          <a:prstGeom prst="wedgeRoundRectCallout">
            <a:avLst>
              <a:gd name="adj1" fmla="val 112822"/>
              <a:gd name="adj2" fmla="val -3832"/>
              <a:gd name="adj3" fmla="val 16667"/>
            </a:avLst>
          </a:prstGeom>
          <a:solidFill>
            <a:schemeClr val="lt1"/>
          </a:solidFill>
          <a:ln w="19050" cap="flat" cmpd="sng">
            <a:solidFill>
              <a:srgbClr val="6666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4" name="Google Shape;434;p92"/>
          <p:cNvSpPr/>
          <p:nvPr/>
        </p:nvSpPr>
        <p:spPr>
          <a:xfrm>
            <a:off x="158984" y="4417887"/>
            <a:ext cx="3206776" cy="1571145"/>
          </a:xfrm>
          <a:prstGeom prst="wedgeRoundRectCallout">
            <a:avLst>
              <a:gd name="adj1" fmla="val 117826"/>
              <a:gd name="adj2" fmla="val -60384"/>
              <a:gd name="adj3" fmla="val 16667"/>
            </a:avLst>
          </a:prstGeom>
          <a:solidFill>
            <a:schemeClr val="lt1"/>
          </a:solidFill>
          <a:ln w="19050" cap="flat" cmpd="sng">
            <a:solidFill>
              <a:srgbClr val="6666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5" name="Google Shape;435;p92"/>
          <p:cNvSpPr txBox="1">
            <a:spLocks noGrp="1"/>
          </p:cNvSpPr>
          <p:nvPr>
            <p:ph type="body" idx="1"/>
          </p:nvPr>
        </p:nvSpPr>
        <p:spPr>
          <a:xfrm>
            <a:off x="1743463" y="2939667"/>
            <a:ext cx="3488018" cy="12364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6" name="Google Shape;436;p92"/>
          <p:cNvSpPr txBox="1">
            <a:spLocks noGrp="1"/>
          </p:cNvSpPr>
          <p:nvPr>
            <p:ph type="body" idx="2"/>
          </p:nvPr>
        </p:nvSpPr>
        <p:spPr>
          <a:xfrm>
            <a:off x="4072874" y="4724938"/>
            <a:ext cx="3306871" cy="1393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7" name="Google Shape;437;p92"/>
          <p:cNvSpPr txBox="1">
            <a:spLocks noGrp="1"/>
          </p:cNvSpPr>
          <p:nvPr>
            <p:ph type="body" idx="3"/>
          </p:nvPr>
        </p:nvSpPr>
        <p:spPr>
          <a:xfrm>
            <a:off x="240914" y="1445813"/>
            <a:ext cx="3488018" cy="12364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8" name="Google Shape;438;p92"/>
          <p:cNvSpPr txBox="1">
            <a:spLocks noGrp="1"/>
          </p:cNvSpPr>
          <p:nvPr>
            <p:ph type="body" idx="4"/>
          </p:nvPr>
        </p:nvSpPr>
        <p:spPr>
          <a:xfrm>
            <a:off x="319505" y="4495585"/>
            <a:ext cx="2885734" cy="1393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Understand the story">
  <p:cSld name="Title, Subtitle_1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oogle Shape;29;p6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9610" y="0"/>
            <a:ext cx="12152782" cy="68580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" name="Google Shape;30;p61"/>
          <p:cNvGrpSpPr/>
          <p:nvPr/>
        </p:nvGrpSpPr>
        <p:grpSpPr>
          <a:xfrm>
            <a:off x="1" y="5607273"/>
            <a:ext cx="12213728" cy="1252537"/>
            <a:chOff x="-33239" y="5603791"/>
            <a:chExt cx="9160525" cy="1252537"/>
          </a:xfrm>
        </p:grpSpPr>
        <p:sp>
          <p:nvSpPr>
            <p:cNvPr id="31" name="Google Shape;31;p61"/>
            <p:cNvSpPr/>
            <p:nvPr/>
          </p:nvSpPr>
          <p:spPr>
            <a:xfrm>
              <a:off x="-29914" y="5611028"/>
              <a:ext cx="9157200" cy="1245300"/>
            </a:xfrm>
            <a:prstGeom prst="rect">
              <a:avLst/>
            </a:prstGeom>
            <a:solidFill>
              <a:schemeClr val="lt1">
                <a:alpha val="8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32" name="Google Shape;32;p61"/>
            <p:cNvCxnSpPr/>
            <p:nvPr/>
          </p:nvCxnSpPr>
          <p:spPr>
            <a:xfrm>
              <a:off x="-29914" y="5603791"/>
              <a:ext cx="9144000" cy="0"/>
            </a:xfrm>
            <a:prstGeom prst="straightConnector1">
              <a:avLst/>
            </a:prstGeom>
            <a:noFill/>
            <a:ln w="88900" cap="flat" cmpd="sng">
              <a:solidFill>
                <a:srgbClr val="006FB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3" name="Google Shape;33;p61"/>
            <p:cNvCxnSpPr/>
            <p:nvPr/>
          </p:nvCxnSpPr>
          <p:spPr>
            <a:xfrm>
              <a:off x="-33239" y="5687205"/>
              <a:ext cx="9144000" cy="0"/>
            </a:xfrm>
            <a:prstGeom prst="straightConnector1">
              <a:avLst/>
            </a:prstGeom>
            <a:noFill/>
            <a:ln w="38100" cap="flat" cmpd="sng">
              <a:solidFill>
                <a:srgbClr val="96C93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34" name="Google Shape;34;p61"/>
          <p:cNvSpPr txBox="1">
            <a:spLocks noGrp="1"/>
          </p:cNvSpPr>
          <p:nvPr>
            <p:ph type="title"/>
          </p:nvPr>
        </p:nvSpPr>
        <p:spPr>
          <a:xfrm>
            <a:off x="22142" y="5994739"/>
            <a:ext cx="9156300" cy="5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750"/>
              <a:buFont typeface="Calibri"/>
              <a:buNone/>
              <a:defRPr sz="375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35" name="Google Shape;35;p6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26862" y="5918379"/>
            <a:ext cx="2339650" cy="711925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6;p61"/>
          <p:cNvSpPr/>
          <p:nvPr/>
        </p:nvSpPr>
        <p:spPr>
          <a:xfrm>
            <a:off x="-15450" y="0"/>
            <a:ext cx="12222900" cy="5610900"/>
          </a:xfrm>
          <a:prstGeom prst="rect">
            <a:avLst/>
          </a:prstGeom>
          <a:solidFill>
            <a:srgbClr val="006FB6">
              <a:alpha val="31764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" name="Google Shape;440;p9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29614" y="1685897"/>
            <a:ext cx="5505627" cy="4256743"/>
          </a:xfrm>
          <a:prstGeom prst="rect">
            <a:avLst/>
          </a:prstGeom>
          <a:noFill/>
          <a:ln>
            <a:noFill/>
          </a:ln>
        </p:spPr>
      </p:pic>
      <p:sp>
        <p:nvSpPr>
          <p:cNvPr id="441" name="Google Shape;441;p93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sz="5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442" name="Google Shape;442;p9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43" name="Google Shape;443;p93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44" name="Google Shape;444;p93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45" name="Google Shape;445;p93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46" name="Google Shape;446;p93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47" name="Google Shape;447;p93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448" name="Google Shape;448;p9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Google Shape;449;p9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sp>
        <p:nvSpPr>
          <p:cNvPr id="450" name="Google Shape;450;p93"/>
          <p:cNvSpPr/>
          <p:nvPr/>
        </p:nvSpPr>
        <p:spPr>
          <a:xfrm>
            <a:off x="8260989" y="2998070"/>
            <a:ext cx="3801397" cy="1571144"/>
          </a:xfrm>
          <a:prstGeom prst="wedgeRoundRectCallout">
            <a:avLst>
              <a:gd name="adj1" fmla="val -135679"/>
              <a:gd name="adj2" fmla="val -7111"/>
              <a:gd name="adj3" fmla="val 16667"/>
            </a:avLst>
          </a:prstGeom>
          <a:solidFill>
            <a:schemeClr val="lt1"/>
          </a:solidFill>
          <a:ln w="19050" cap="flat" cmpd="sng">
            <a:solidFill>
              <a:srgbClr val="6666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1" name="Google Shape;451;p93" descr="A picture containing vector graphics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452" name="Google Shape;452;p93"/>
          <p:cNvSpPr/>
          <p:nvPr/>
        </p:nvSpPr>
        <p:spPr>
          <a:xfrm>
            <a:off x="5720300" y="1436681"/>
            <a:ext cx="3801397" cy="1571144"/>
          </a:xfrm>
          <a:prstGeom prst="wedgeRoundRectCallout">
            <a:avLst>
              <a:gd name="adj1" fmla="val -69408"/>
              <a:gd name="adj2" fmla="val 37613"/>
              <a:gd name="adj3" fmla="val 16667"/>
            </a:avLst>
          </a:prstGeom>
          <a:solidFill>
            <a:schemeClr val="lt1"/>
          </a:solidFill>
          <a:ln w="19050" cap="flat" cmpd="sng">
            <a:solidFill>
              <a:srgbClr val="6666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3" name="Google Shape;453;p93"/>
          <p:cNvSpPr/>
          <p:nvPr/>
        </p:nvSpPr>
        <p:spPr>
          <a:xfrm>
            <a:off x="5839976" y="4511014"/>
            <a:ext cx="5789039" cy="1571145"/>
          </a:xfrm>
          <a:prstGeom prst="wedgeRoundRectCallout">
            <a:avLst>
              <a:gd name="adj1" fmla="val -71407"/>
              <a:gd name="adj2" fmla="val -94775"/>
              <a:gd name="adj3" fmla="val 16667"/>
            </a:avLst>
          </a:prstGeom>
          <a:solidFill>
            <a:schemeClr val="lt1"/>
          </a:solidFill>
          <a:ln w="19050" cap="flat" cmpd="sng">
            <a:solidFill>
              <a:srgbClr val="6666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4" name="Google Shape;454;p93"/>
          <p:cNvSpPr txBox="1">
            <a:spLocks noGrp="1"/>
          </p:cNvSpPr>
          <p:nvPr>
            <p:ph type="body" idx="1"/>
          </p:nvPr>
        </p:nvSpPr>
        <p:spPr>
          <a:xfrm>
            <a:off x="8450575" y="3165416"/>
            <a:ext cx="3488018" cy="12364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5" name="Google Shape;455;p93"/>
          <p:cNvSpPr txBox="1">
            <a:spLocks noGrp="1"/>
          </p:cNvSpPr>
          <p:nvPr>
            <p:ph type="body" idx="2"/>
          </p:nvPr>
        </p:nvSpPr>
        <p:spPr>
          <a:xfrm>
            <a:off x="5816498" y="1588544"/>
            <a:ext cx="3488018" cy="12364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6" name="Google Shape;456;p93"/>
          <p:cNvSpPr txBox="1">
            <a:spLocks noGrp="1"/>
          </p:cNvSpPr>
          <p:nvPr>
            <p:ph type="body" idx="3"/>
          </p:nvPr>
        </p:nvSpPr>
        <p:spPr>
          <a:xfrm>
            <a:off x="6003646" y="4619956"/>
            <a:ext cx="5388701" cy="1393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ustom Layout">
  <p:cSld name="1_Custom Layout"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94"/>
          <p:cNvSpPr txBox="1">
            <a:spLocks noGrp="1"/>
          </p:cNvSpPr>
          <p:nvPr>
            <p:ph type="title"/>
          </p:nvPr>
        </p:nvSpPr>
        <p:spPr>
          <a:xfrm>
            <a:off x="0" y="-1"/>
            <a:ext cx="9160042" cy="1251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5000"/>
              <a:buFont typeface="Calibri"/>
              <a:buNone/>
              <a:defRPr sz="5000" b="1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59" name="Google Shape;459;p94"/>
          <p:cNvSpPr txBox="1">
            <a:spLocks noGrp="1"/>
          </p:cNvSpPr>
          <p:nvPr>
            <p:ph type="body" idx="1"/>
          </p:nvPr>
        </p:nvSpPr>
        <p:spPr>
          <a:xfrm>
            <a:off x="0" y="5764437"/>
            <a:ext cx="12192000" cy="1093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4400"/>
              <a:buFont typeface="Arial"/>
              <a:buNone/>
              <a:defRPr sz="4400" b="1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0" name="Google Shape;460;p94"/>
          <p:cNvSpPr txBox="1">
            <a:spLocks noGrp="1"/>
          </p:cNvSpPr>
          <p:nvPr>
            <p:ph type="body" idx="2"/>
          </p:nvPr>
        </p:nvSpPr>
        <p:spPr>
          <a:xfrm>
            <a:off x="0" y="1657350"/>
            <a:ext cx="12192000" cy="3524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00" tIns="45700" rIns="91425" bIns="45700" anchor="t" anchorCtr="0">
            <a:noAutofit/>
          </a:bodyPr>
          <a:lstStyle>
            <a:lvl1pPr marL="457200" marR="0" lvl="0" indent="-457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318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grpSp>
        <p:nvGrpSpPr>
          <p:cNvPr id="461" name="Google Shape;461;p94"/>
          <p:cNvGrpSpPr/>
          <p:nvPr/>
        </p:nvGrpSpPr>
        <p:grpSpPr>
          <a:xfrm>
            <a:off x="0" y="5607273"/>
            <a:ext cx="12196432" cy="83414"/>
            <a:chOff x="-33239" y="5603791"/>
            <a:chExt cx="9147324" cy="83414"/>
          </a:xfrm>
        </p:grpSpPr>
        <p:cxnSp>
          <p:nvCxnSpPr>
            <p:cNvPr id="462" name="Google Shape;462;p94"/>
            <p:cNvCxnSpPr/>
            <p:nvPr/>
          </p:nvCxnSpPr>
          <p:spPr>
            <a:xfrm>
              <a:off x="-29914" y="5603791"/>
              <a:ext cx="9143999" cy="0"/>
            </a:xfrm>
            <a:prstGeom prst="straightConnector1">
              <a:avLst/>
            </a:prstGeom>
            <a:noFill/>
            <a:ln w="88900" cap="flat" cmpd="sng">
              <a:solidFill>
                <a:srgbClr val="006FB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463" name="Google Shape;463;p94"/>
            <p:cNvCxnSpPr/>
            <p:nvPr/>
          </p:nvCxnSpPr>
          <p:spPr>
            <a:xfrm>
              <a:off x="-33239" y="5687205"/>
              <a:ext cx="9144000" cy="0"/>
            </a:xfrm>
            <a:prstGeom prst="straightConnector1">
              <a:avLst/>
            </a:prstGeom>
            <a:noFill/>
            <a:ln w="38100" cap="flat" cmpd="sng">
              <a:solidFill>
                <a:srgbClr val="96C93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iteracy terms">
  <p:cSld name="literacy terms"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95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sz="5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466" name="Google Shape;466;p9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67" name="Google Shape;467;p95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68" name="Google Shape;468;p95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69" name="Google Shape;469;p95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70" name="Google Shape;470;p95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71" name="Google Shape;471;p95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472" name="Google Shape;472;p9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3" name="Google Shape;473;p9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4" name="Google Shape;474;p95" descr="A picture containing vector graphics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475" name="Google Shape;475;p95"/>
          <p:cNvSpPr txBox="1">
            <a:spLocks noGrp="1"/>
          </p:cNvSpPr>
          <p:nvPr>
            <p:ph type="body" idx="1"/>
          </p:nvPr>
        </p:nvSpPr>
        <p:spPr>
          <a:xfrm>
            <a:off x="4588042" y="1489802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6" name="Google Shape;476;p95"/>
          <p:cNvSpPr txBox="1">
            <a:spLocks noGrp="1"/>
          </p:cNvSpPr>
          <p:nvPr>
            <p:ph type="body" idx="2"/>
          </p:nvPr>
        </p:nvSpPr>
        <p:spPr>
          <a:xfrm>
            <a:off x="4588042" y="2653440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7" name="Google Shape;477;p95"/>
          <p:cNvSpPr txBox="1">
            <a:spLocks noGrp="1"/>
          </p:cNvSpPr>
          <p:nvPr>
            <p:ph type="body" idx="3"/>
          </p:nvPr>
        </p:nvSpPr>
        <p:spPr>
          <a:xfrm>
            <a:off x="4588042" y="3817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8" name="Google Shape;478;p95"/>
          <p:cNvSpPr txBox="1">
            <a:spLocks noGrp="1"/>
          </p:cNvSpPr>
          <p:nvPr>
            <p:ph type="body" idx="4"/>
          </p:nvPr>
        </p:nvSpPr>
        <p:spPr>
          <a:xfrm>
            <a:off x="4588042" y="4992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9" name="Google Shape;479;p95"/>
          <p:cNvSpPr txBox="1">
            <a:spLocks noGrp="1"/>
          </p:cNvSpPr>
          <p:nvPr>
            <p:ph type="body" idx="5"/>
          </p:nvPr>
        </p:nvSpPr>
        <p:spPr>
          <a:xfrm>
            <a:off x="691245" y="1502511"/>
            <a:ext cx="3435300" cy="10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0" name="Google Shape;480;p95"/>
          <p:cNvSpPr txBox="1">
            <a:spLocks noGrp="1"/>
          </p:cNvSpPr>
          <p:nvPr>
            <p:ph type="body" idx="6"/>
          </p:nvPr>
        </p:nvSpPr>
        <p:spPr>
          <a:xfrm>
            <a:off x="693292" y="2653440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1" name="Google Shape;481;p95"/>
          <p:cNvSpPr txBox="1">
            <a:spLocks noGrp="1"/>
          </p:cNvSpPr>
          <p:nvPr>
            <p:ph type="body" idx="7"/>
          </p:nvPr>
        </p:nvSpPr>
        <p:spPr>
          <a:xfrm>
            <a:off x="691246" y="3804369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2" name="Google Shape;482;p95"/>
          <p:cNvSpPr txBox="1">
            <a:spLocks noGrp="1"/>
          </p:cNvSpPr>
          <p:nvPr>
            <p:ph type="body" idx="8"/>
          </p:nvPr>
        </p:nvSpPr>
        <p:spPr>
          <a:xfrm>
            <a:off x="691245" y="4959551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Reading tip introduction">
  <p:cSld name="3_Reading tip"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42"/>
          <p:cNvSpPr txBox="1">
            <a:spLocks noGrp="1"/>
          </p:cNvSpPr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490" name="Google Shape;490;p42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91" name="Google Shape;491;p42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E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92" name="Google Shape;492;p42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493" name="Google Shape;493;p4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4" name="Google Shape;494;p42" descr="A picture containing vector graphic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5" name="Google Shape;495;p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770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" name="Google Shape;496;p4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sp>
        <p:nvSpPr>
          <p:cNvPr id="497" name="Google Shape;497;p42"/>
          <p:cNvSpPr>
            <a:spLocks noGrp="1"/>
          </p:cNvSpPr>
          <p:nvPr>
            <p:ph type="pic" idx="2"/>
          </p:nvPr>
        </p:nvSpPr>
        <p:spPr>
          <a:xfrm>
            <a:off x="9282749" y="1283634"/>
            <a:ext cx="2377440" cy="3172968"/>
          </a:xfrm>
          <a:prstGeom prst="rect">
            <a:avLst/>
          </a:prstGeom>
          <a:noFill/>
          <a:ln>
            <a:noFill/>
          </a:ln>
        </p:spPr>
      </p:sp>
      <p:sp>
        <p:nvSpPr>
          <p:cNvPr id="498" name="Google Shape;498;p42"/>
          <p:cNvSpPr txBox="1">
            <a:spLocks noGrp="1"/>
          </p:cNvSpPr>
          <p:nvPr>
            <p:ph type="body" idx="1"/>
          </p:nvPr>
        </p:nvSpPr>
        <p:spPr>
          <a:xfrm>
            <a:off x="9222900" y="4748864"/>
            <a:ext cx="2497138" cy="13422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Arial"/>
              <a:buNone/>
              <a:defRPr sz="28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9" name="Google Shape;499;p42"/>
          <p:cNvSpPr txBox="1">
            <a:spLocks noGrp="1"/>
          </p:cNvSpPr>
          <p:nvPr>
            <p:ph type="title" idx="3"/>
          </p:nvPr>
        </p:nvSpPr>
        <p:spPr>
          <a:xfrm>
            <a:off x="371850" y="2472625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0" name="Google Shape;500;p42"/>
          <p:cNvSpPr txBox="1">
            <a:spLocks noGrp="1"/>
          </p:cNvSpPr>
          <p:nvPr>
            <p:ph type="title" idx="4"/>
          </p:nvPr>
        </p:nvSpPr>
        <p:spPr>
          <a:xfrm>
            <a:off x="371850" y="4910440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1" name="Google Shape;501;p42"/>
          <p:cNvSpPr txBox="1">
            <a:spLocks noGrp="1"/>
          </p:cNvSpPr>
          <p:nvPr>
            <p:ph type="title" idx="5"/>
          </p:nvPr>
        </p:nvSpPr>
        <p:spPr>
          <a:xfrm>
            <a:off x="371850" y="3624715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2" name="Google Shape;502;p42"/>
          <p:cNvSpPr txBox="1">
            <a:spLocks noGrp="1"/>
          </p:cNvSpPr>
          <p:nvPr>
            <p:ph type="body" idx="6"/>
          </p:nvPr>
        </p:nvSpPr>
        <p:spPr>
          <a:xfrm>
            <a:off x="1340850" y="1350300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3" name="Google Shape;503;p42"/>
          <p:cNvSpPr txBox="1">
            <a:spLocks noGrp="1"/>
          </p:cNvSpPr>
          <p:nvPr>
            <p:ph type="body" idx="7"/>
          </p:nvPr>
        </p:nvSpPr>
        <p:spPr>
          <a:xfrm>
            <a:off x="1340850" y="2472625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4" name="Google Shape;504;p42"/>
          <p:cNvSpPr txBox="1">
            <a:spLocks noGrp="1"/>
          </p:cNvSpPr>
          <p:nvPr>
            <p:ph type="body" idx="8"/>
          </p:nvPr>
        </p:nvSpPr>
        <p:spPr>
          <a:xfrm>
            <a:off x="1340838" y="3624715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5" name="Google Shape;505;p42"/>
          <p:cNvSpPr txBox="1">
            <a:spLocks noGrp="1"/>
          </p:cNvSpPr>
          <p:nvPr>
            <p:ph type="body" idx="9"/>
          </p:nvPr>
        </p:nvSpPr>
        <p:spPr>
          <a:xfrm>
            <a:off x="1340838" y="4910440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6" name="Google Shape;506;p42"/>
          <p:cNvSpPr txBox="1">
            <a:spLocks noGrp="1"/>
          </p:cNvSpPr>
          <p:nvPr>
            <p:ph type="title" idx="13"/>
          </p:nvPr>
        </p:nvSpPr>
        <p:spPr>
          <a:xfrm>
            <a:off x="371850" y="1350300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reading tip with page">
  <p:cSld name="2_reading tip with page"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47"/>
          <p:cNvSpPr>
            <a:spLocks noGrp="1"/>
          </p:cNvSpPr>
          <p:nvPr>
            <p:ph type="pic" idx="2"/>
          </p:nvPr>
        </p:nvSpPr>
        <p:spPr>
          <a:xfrm>
            <a:off x="3439310" y="1559021"/>
            <a:ext cx="5055000" cy="3640200"/>
          </a:xfrm>
          <a:prstGeom prst="rect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9" name="Google Shape;509;p47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None/>
              <a:defRPr sz="5000" i="0" u="none" strike="noStrike" cap="none">
                <a:solidFill>
                  <a:srgbClr val="006FB6"/>
                </a:solidFill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sz="180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sz="180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sz="180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sz="180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sz="180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sz="180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sz="180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sz="180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510" name="Google Shape;510;p4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11" name="Google Shape;511;p47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12" name="Google Shape;512;p47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13" name="Google Shape;513;p47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14" name="Google Shape;514;p47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15" name="Google Shape;515;p47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516" name="Google Shape;516;p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7" name="Google Shape;517;p4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8" name="Google Shape;518;p47" descr="A picture containing vector graphics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519" name="Google Shape;519;p47"/>
          <p:cNvSpPr txBox="1">
            <a:spLocks noGrp="1"/>
          </p:cNvSpPr>
          <p:nvPr>
            <p:ph type="body" idx="1"/>
          </p:nvPr>
        </p:nvSpPr>
        <p:spPr>
          <a:xfrm>
            <a:off x="8867262" y="1559023"/>
            <a:ext cx="2831400" cy="3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Calibri"/>
              <a:buNone/>
              <a:defRPr sz="28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Calibri"/>
              <a:buChar char="•"/>
              <a:defRPr sz="24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Calibri"/>
              <a:buChar char="•"/>
              <a:defRPr sz="2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Calibri"/>
              <a:buChar char="•"/>
              <a:defRPr sz="18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Calibri"/>
              <a:buChar char="•"/>
              <a:defRPr sz="18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0" name="Google Shape;520;p47"/>
          <p:cNvSpPr txBox="1">
            <a:spLocks noGrp="1"/>
          </p:cNvSpPr>
          <p:nvPr>
            <p:ph type="body" idx="3"/>
          </p:nvPr>
        </p:nvSpPr>
        <p:spPr>
          <a:xfrm>
            <a:off x="441775" y="1559022"/>
            <a:ext cx="2624400" cy="3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Calibri"/>
              <a:buNone/>
              <a:defRPr sz="28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Calibri"/>
              <a:buChar char="•"/>
              <a:defRPr sz="24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Calibri"/>
              <a:buChar char="•"/>
              <a:defRPr sz="2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Calibri"/>
              <a:buChar char="•"/>
              <a:defRPr sz="18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Calibri"/>
              <a:buChar char="•"/>
              <a:defRPr sz="18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More reading tip">
  <p:cSld name="2_More reading tip"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48"/>
          <p:cNvSpPr txBox="1">
            <a:spLocks noGrp="1"/>
          </p:cNvSpPr>
          <p:nvPr>
            <p:ph type="title"/>
          </p:nvPr>
        </p:nvSpPr>
        <p:spPr>
          <a:xfrm>
            <a:off x="-7620" y="0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3" name="Google Shape;523;p48"/>
          <p:cNvSpPr txBox="1">
            <a:spLocks noGrp="1"/>
          </p:cNvSpPr>
          <p:nvPr>
            <p:ph type="body" idx="1"/>
          </p:nvPr>
        </p:nvSpPr>
        <p:spPr>
          <a:xfrm>
            <a:off x="1600223" y="2397404"/>
            <a:ext cx="5422500" cy="36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sz="4000" b="0" i="0" u="none" strike="noStrike" cap="non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431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4" name="Google Shape;524;p48"/>
          <p:cNvSpPr>
            <a:spLocks noGrp="1"/>
          </p:cNvSpPr>
          <p:nvPr>
            <p:ph type="pic" idx="2"/>
          </p:nvPr>
        </p:nvSpPr>
        <p:spPr>
          <a:xfrm>
            <a:off x="8953152" y="1444919"/>
            <a:ext cx="2916900" cy="2596800"/>
          </a:xfrm>
          <a:prstGeom prst="rect">
            <a:avLst/>
          </a:prstGeom>
          <a:noFill/>
          <a:ln>
            <a:noFill/>
          </a:ln>
        </p:spPr>
      </p:sp>
      <p:sp>
        <p:nvSpPr>
          <p:cNvPr id="525" name="Google Shape;525;p48"/>
          <p:cNvSpPr txBox="1">
            <a:spLocks noGrp="1"/>
          </p:cNvSpPr>
          <p:nvPr>
            <p:ph type="body" idx="3"/>
          </p:nvPr>
        </p:nvSpPr>
        <p:spPr>
          <a:xfrm>
            <a:off x="9163051" y="4074693"/>
            <a:ext cx="2497200" cy="236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005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700"/>
              <a:buFont typeface="Calibri"/>
              <a:buChar char="•"/>
              <a:defRPr sz="36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6" name="Google Shape;526;p48"/>
          <p:cNvSpPr txBox="1">
            <a:spLocks noGrp="1"/>
          </p:cNvSpPr>
          <p:nvPr>
            <p:ph type="body" idx="4"/>
          </p:nvPr>
        </p:nvSpPr>
        <p:spPr>
          <a:xfrm>
            <a:off x="371844" y="1393080"/>
            <a:ext cx="77172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Calibri"/>
              <a:buNone/>
              <a:defRPr sz="34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Calibri"/>
              <a:buChar char="•"/>
              <a:defRPr sz="36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•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Calibri"/>
              <a:buChar char="•"/>
              <a:defRPr sz="28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Calibri"/>
              <a:buChar char="•"/>
              <a:defRPr sz="28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cxnSp>
        <p:nvCxnSpPr>
          <p:cNvPr id="527" name="Google Shape;527;p48"/>
          <p:cNvCxnSpPr/>
          <p:nvPr/>
        </p:nvCxnSpPr>
        <p:spPr>
          <a:xfrm>
            <a:off x="371844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28" name="Google Shape;528;p48"/>
          <p:cNvCxnSpPr/>
          <p:nvPr/>
        </p:nvCxnSpPr>
        <p:spPr>
          <a:xfrm>
            <a:off x="3007849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96C93E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29" name="Google Shape;529;p48"/>
          <p:cNvCxnSpPr/>
          <p:nvPr/>
        </p:nvCxnSpPr>
        <p:spPr>
          <a:xfrm>
            <a:off x="5703299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530" name="Google Shape;530;p4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31" name="Google Shape;531;p48" descr="A picture containing vector graphic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32" name="Google Shape;532;p4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770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3" name="Google Shape;533;p4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02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Reading tip with wider picture">
  <p:cSld name="3_Reading tip with wider picture"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78"/>
          <p:cNvSpPr txBox="1">
            <a:spLocks noGrp="1"/>
          </p:cNvSpPr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536" name="Google Shape;536;p78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37" name="Google Shape;537;p78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E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38" name="Google Shape;538;p78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539" name="Google Shape;539;p7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40" name="Google Shape;540;p78" descr="A picture containing vector graphic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41" name="Google Shape;541;p7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770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2" name="Google Shape;542;p7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sp>
        <p:nvSpPr>
          <p:cNvPr id="543" name="Google Shape;543;p78"/>
          <p:cNvSpPr txBox="1">
            <a:spLocks noGrp="1"/>
          </p:cNvSpPr>
          <p:nvPr>
            <p:ph type="body" idx="1"/>
          </p:nvPr>
        </p:nvSpPr>
        <p:spPr>
          <a:xfrm>
            <a:off x="500204" y="1587499"/>
            <a:ext cx="7520849" cy="43641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sz="4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4" name="Google Shape;544;p78"/>
          <p:cNvSpPr>
            <a:spLocks noGrp="1"/>
          </p:cNvSpPr>
          <p:nvPr>
            <p:ph type="pic" idx="2"/>
          </p:nvPr>
        </p:nvSpPr>
        <p:spPr>
          <a:xfrm>
            <a:off x="8832388" y="1251284"/>
            <a:ext cx="3251581" cy="2498913"/>
          </a:xfrm>
          <a:prstGeom prst="rect">
            <a:avLst/>
          </a:prstGeom>
          <a:noFill/>
          <a:ln>
            <a:noFill/>
          </a:ln>
        </p:spPr>
      </p:sp>
      <p:sp>
        <p:nvSpPr>
          <p:cNvPr id="545" name="Google Shape;545;p78"/>
          <p:cNvSpPr txBox="1">
            <a:spLocks noGrp="1"/>
          </p:cNvSpPr>
          <p:nvPr>
            <p:ph type="body" idx="3"/>
          </p:nvPr>
        </p:nvSpPr>
        <p:spPr>
          <a:xfrm>
            <a:off x="9209609" y="4065956"/>
            <a:ext cx="2497138" cy="218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Arial"/>
              <a:buNone/>
              <a:defRPr sz="28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--Reading tip with older child extra">
  <p:cSld name="2--Reading tip with older child extra"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79"/>
          <p:cNvSpPr txBox="1">
            <a:spLocks noGrp="1"/>
          </p:cNvSpPr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548" name="Google Shape;548;p79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49" name="Google Shape;549;p79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E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50" name="Google Shape;550;p79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551" name="Google Shape;551;p7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52" name="Google Shape;552;p79" descr="A picture containing vector graphic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53" name="Google Shape;553;p7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770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4" name="Google Shape;554;p7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sp>
        <p:nvSpPr>
          <p:cNvPr id="555" name="Google Shape;555;p79"/>
          <p:cNvSpPr>
            <a:spLocks noGrp="1"/>
          </p:cNvSpPr>
          <p:nvPr>
            <p:ph type="pic" idx="2"/>
          </p:nvPr>
        </p:nvSpPr>
        <p:spPr>
          <a:xfrm>
            <a:off x="9209369" y="1251283"/>
            <a:ext cx="2404501" cy="2950013"/>
          </a:xfrm>
          <a:prstGeom prst="rect">
            <a:avLst/>
          </a:prstGeom>
          <a:noFill/>
          <a:ln>
            <a:noFill/>
          </a:ln>
        </p:spPr>
      </p:sp>
      <p:sp>
        <p:nvSpPr>
          <p:cNvPr id="556" name="Google Shape;556;p79"/>
          <p:cNvSpPr txBox="1">
            <a:spLocks noGrp="1"/>
          </p:cNvSpPr>
          <p:nvPr>
            <p:ph type="body" idx="1"/>
          </p:nvPr>
        </p:nvSpPr>
        <p:spPr>
          <a:xfrm>
            <a:off x="8822723" y="4264514"/>
            <a:ext cx="3212757" cy="23013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Noto Sans Symbols"/>
              <a:buNone/>
              <a:defRPr sz="28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7" name="Google Shape;557;p79"/>
          <p:cNvSpPr txBox="1">
            <a:spLocks noGrp="1"/>
          </p:cNvSpPr>
          <p:nvPr>
            <p:ph type="body" idx="3"/>
          </p:nvPr>
        </p:nvSpPr>
        <p:spPr>
          <a:xfrm>
            <a:off x="500205" y="1566099"/>
            <a:ext cx="7528871" cy="3463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31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31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31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8" name="Google Shape;558;p79"/>
          <p:cNvSpPr txBox="1">
            <a:spLocks noGrp="1"/>
          </p:cNvSpPr>
          <p:nvPr>
            <p:ph type="body" idx="4"/>
          </p:nvPr>
        </p:nvSpPr>
        <p:spPr>
          <a:xfrm>
            <a:off x="5940679" y="1768203"/>
            <a:ext cx="2692686" cy="25632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80"/>
          <p:cNvSpPr txBox="1">
            <a:spLocks noGrp="1"/>
          </p:cNvSpPr>
          <p:nvPr>
            <p:ph type="title"/>
          </p:nvPr>
        </p:nvSpPr>
        <p:spPr>
          <a:xfrm>
            <a:off x="1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1" name="Google Shape;561;p80"/>
          <p:cNvSpPr txBox="1">
            <a:spLocks noGrp="1"/>
          </p:cNvSpPr>
          <p:nvPr>
            <p:ph type="body" idx="1"/>
          </p:nvPr>
        </p:nvSpPr>
        <p:spPr>
          <a:xfrm>
            <a:off x="-1" y="1623059"/>
            <a:ext cx="8589819" cy="42976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2" name="Google Shape;562;p80"/>
          <p:cNvSpPr txBox="1">
            <a:spLocks noGrp="1"/>
          </p:cNvSpPr>
          <p:nvPr>
            <p:ph type="body" idx="2"/>
          </p:nvPr>
        </p:nvSpPr>
        <p:spPr>
          <a:xfrm>
            <a:off x="8783638" y="1622425"/>
            <a:ext cx="3306762" cy="2309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3" name="Google Shape;563;p80"/>
          <p:cNvSpPr txBox="1">
            <a:spLocks noGrp="1"/>
          </p:cNvSpPr>
          <p:nvPr>
            <p:ph type="body" idx="3"/>
          </p:nvPr>
        </p:nvSpPr>
        <p:spPr>
          <a:xfrm>
            <a:off x="8783638" y="5737860"/>
            <a:ext cx="3306762" cy="6566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4" name="Google Shape;564;p80"/>
          <p:cNvSpPr txBox="1">
            <a:spLocks noGrp="1"/>
          </p:cNvSpPr>
          <p:nvPr>
            <p:ph type="body" idx="4"/>
          </p:nvPr>
        </p:nvSpPr>
        <p:spPr>
          <a:xfrm>
            <a:off x="8783638" y="4225881"/>
            <a:ext cx="3306762" cy="121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81"/>
          <p:cNvSpPr txBox="1">
            <a:spLocks noGrp="1"/>
          </p:cNvSpPr>
          <p:nvPr>
            <p:ph type="title"/>
          </p:nvPr>
        </p:nvSpPr>
        <p:spPr>
          <a:xfrm>
            <a:off x="1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sound like a storyteller">
  <p:cSld name="Title, Subtitle_2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oogle Shape;38;p62"/>
          <p:cNvPicPr preferRelativeResize="0"/>
          <p:nvPr/>
        </p:nvPicPr>
        <p:blipFill rotWithShape="1">
          <a:blip r:embed="rId2">
            <a:alphaModFix/>
          </a:blip>
          <a:srcRect t="3434" b="12168"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" name="Google Shape;39;p62"/>
          <p:cNvGrpSpPr/>
          <p:nvPr/>
        </p:nvGrpSpPr>
        <p:grpSpPr>
          <a:xfrm>
            <a:off x="1" y="5607273"/>
            <a:ext cx="12213728" cy="1252537"/>
            <a:chOff x="-33239" y="5603791"/>
            <a:chExt cx="9160525" cy="1252537"/>
          </a:xfrm>
        </p:grpSpPr>
        <p:sp>
          <p:nvSpPr>
            <p:cNvPr id="40" name="Google Shape;40;p62"/>
            <p:cNvSpPr/>
            <p:nvPr/>
          </p:nvSpPr>
          <p:spPr>
            <a:xfrm>
              <a:off x="-29914" y="5611028"/>
              <a:ext cx="9157200" cy="1245300"/>
            </a:xfrm>
            <a:prstGeom prst="rect">
              <a:avLst/>
            </a:prstGeom>
            <a:solidFill>
              <a:schemeClr val="lt1">
                <a:alpha val="8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41" name="Google Shape;41;p62"/>
            <p:cNvCxnSpPr/>
            <p:nvPr/>
          </p:nvCxnSpPr>
          <p:spPr>
            <a:xfrm>
              <a:off x="-29914" y="5603791"/>
              <a:ext cx="9144000" cy="0"/>
            </a:xfrm>
            <a:prstGeom prst="straightConnector1">
              <a:avLst/>
            </a:prstGeom>
            <a:noFill/>
            <a:ln w="88900" cap="flat" cmpd="sng">
              <a:solidFill>
                <a:srgbClr val="006FB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42" name="Google Shape;42;p62"/>
            <p:cNvCxnSpPr/>
            <p:nvPr/>
          </p:nvCxnSpPr>
          <p:spPr>
            <a:xfrm>
              <a:off x="-33239" y="5687205"/>
              <a:ext cx="9144000" cy="0"/>
            </a:xfrm>
            <a:prstGeom prst="straightConnector1">
              <a:avLst/>
            </a:prstGeom>
            <a:noFill/>
            <a:ln w="38100" cap="flat" cmpd="sng">
              <a:solidFill>
                <a:srgbClr val="96C93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43" name="Google Shape;43;p62"/>
          <p:cNvSpPr txBox="1">
            <a:spLocks noGrp="1"/>
          </p:cNvSpPr>
          <p:nvPr>
            <p:ph type="title"/>
          </p:nvPr>
        </p:nvSpPr>
        <p:spPr>
          <a:xfrm>
            <a:off x="-8" y="5994739"/>
            <a:ext cx="9156300" cy="5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750"/>
              <a:buFont typeface="Calibri"/>
              <a:buNone/>
              <a:defRPr sz="375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44" name="Google Shape;44;p6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26862" y="5918379"/>
            <a:ext cx="2339650" cy="711925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45;p62"/>
          <p:cNvSpPr/>
          <p:nvPr/>
        </p:nvSpPr>
        <p:spPr>
          <a:xfrm>
            <a:off x="-4600" y="0"/>
            <a:ext cx="12222900" cy="5610900"/>
          </a:xfrm>
          <a:prstGeom prst="rect">
            <a:avLst/>
          </a:prstGeom>
          <a:solidFill>
            <a:srgbClr val="006FB6">
              <a:alpha val="31764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ontent with Caption">
  <p:cSld name="1_Content with Caption"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82"/>
          <p:cNvSpPr txBox="1">
            <a:spLocks noGrp="1"/>
          </p:cNvSpPr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569" name="Google Shape;569;p82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70" name="Google Shape;570;p82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E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71" name="Google Shape;571;p82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572" name="Google Shape;572;p8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73" name="Google Shape;573;p82" descr="A picture containing vector graphic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74" name="Google Shape;574;p8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770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5" name="Google Shape;575;p8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sp>
        <p:nvSpPr>
          <p:cNvPr id="576" name="Google Shape;576;p82"/>
          <p:cNvSpPr>
            <a:spLocks noGrp="1"/>
          </p:cNvSpPr>
          <p:nvPr>
            <p:ph type="pic" idx="2"/>
          </p:nvPr>
        </p:nvSpPr>
        <p:spPr>
          <a:xfrm>
            <a:off x="8916576" y="1661249"/>
            <a:ext cx="2990088" cy="2715768"/>
          </a:xfrm>
          <a:prstGeom prst="rect">
            <a:avLst/>
          </a:prstGeom>
          <a:noFill/>
          <a:ln>
            <a:noFill/>
          </a:ln>
        </p:spPr>
      </p:sp>
      <p:sp>
        <p:nvSpPr>
          <p:cNvPr id="577" name="Google Shape;577;p82"/>
          <p:cNvSpPr txBox="1">
            <a:spLocks noGrp="1"/>
          </p:cNvSpPr>
          <p:nvPr>
            <p:ph type="body" idx="1"/>
          </p:nvPr>
        </p:nvSpPr>
        <p:spPr>
          <a:xfrm>
            <a:off x="8916576" y="4120489"/>
            <a:ext cx="2990088" cy="13422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Noto Sans Symbols"/>
              <a:buNone/>
              <a:defRPr sz="28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8" name="Google Shape;578;p82"/>
          <p:cNvSpPr txBox="1">
            <a:spLocks noGrp="1"/>
          </p:cNvSpPr>
          <p:nvPr>
            <p:ph type="body" idx="3"/>
          </p:nvPr>
        </p:nvSpPr>
        <p:spPr>
          <a:xfrm>
            <a:off x="740937" y="1831445"/>
            <a:ext cx="6616300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4191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9" name="Google Shape;579;p82"/>
          <p:cNvSpPr txBox="1">
            <a:spLocks noGrp="1"/>
          </p:cNvSpPr>
          <p:nvPr>
            <p:ph type="body" idx="4"/>
          </p:nvPr>
        </p:nvSpPr>
        <p:spPr>
          <a:xfrm>
            <a:off x="740937" y="3256853"/>
            <a:ext cx="6616299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4191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0" name="Google Shape;580;p82"/>
          <p:cNvSpPr txBox="1">
            <a:spLocks noGrp="1"/>
          </p:cNvSpPr>
          <p:nvPr>
            <p:ph type="body" idx="5"/>
          </p:nvPr>
        </p:nvSpPr>
        <p:spPr>
          <a:xfrm>
            <a:off x="740937" y="4726515"/>
            <a:ext cx="6616298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4191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p83"/>
          <p:cNvSpPr txBox="1">
            <a:spLocks noGrp="1"/>
          </p:cNvSpPr>
          <p:nvPr>
            <p:ph type="title"/>
          </p:nvPr>
        </p:nvSpPr>
        <p:spPr>
          <a:xfrm>
            <a:off x="1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583" name="Google Shape;583;p83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84" name="Google Shape;584;p83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85" name="Google Shape;585;p83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E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586" name="Google Shape;586;p8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770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7" name="Google Shape;587;p83" descr="A picture containing vector graphic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88" name="Google Shape;588;p8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89" name="Google Shape;589;p8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7849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590" name="Google Shape;590;p83"/>
          <p:cNvSpPr>
            <a:spLocks noGrp="1"/>
          </p:cNvSpPr>
          <p:nvPr>
            <p:ph type="pic" idx="2"/>
          </p:nvPr>
        </p:nvSpPr>
        <p:spPr>
          <a:xfrm>
            <a:off x="9093038" y="1058781"/>
            <a:ext cx="2715768" cy="2715768"/>
          </a:xfrm>
          <a:prstGeom prst="rect">
            <a:avLst/>
          </a:prstGeom>
          <a:noFill/>
          <a:ln>
            <a:noFill/>
          </a:ln>
        </p:spPr>
      </p:sp>
      <p:sp>
        <p:nvSpPr>
          <p:cNvPr id="591" name="Google Shape;591;p83"/>
          <p:cNvSpPr txBox="1">
            <a:spLocks noGrp="1"/>
          </p:cNvSpPr>
          <p:nvPr>
            <p:ph type="body" idx="1"/>
          </p:nvPr>
        </p:nvSpPr>
        <p:spPr>
          <a:xfrm>
            <a:off x="1660584" y="1489802"/>
            <a:ext cx="6616300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2" name="Google Shape;592;p83"/>
          <p:cNvSpPr txBox="1">
            <a:spLocks noGrp="1"/>
          </p:cNvSpPr>
          <p:nvPr>
            <p:ph type="body" idx="3"/>
          </p:nvPr>
        </p:nvSpPr>
        <p:spPr>
          <a:xfrm>
            <a:off x="1660584" y="3034440"/>
            <a:ext cx="6616299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3" name="Google Shape;593;p83"/>
          <p:cNvSpPr txBox="1">
            <a:spLocks noGrp="1"/>
          </p:cNvSpPr>
          <p:nvPr>
            <p:ph type="body" idx="4"/>
          </p:nvPr>
        </p:nvSpPr>
        <p:spPr>
          <a:xfrm>
            <a:off x="1660585" y="4620141"/>
            <a:ext cx="6616298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4" name="Google Shape;594;p83"/>
          <p:cNvSpPr txBox="1">
            <a:spLocks noGrp="1"/>
          </p:cNvSpPr>
          <p:nvPr>
            <p:ph type="body" idx="5"/>
          </p:nvPr>
        </p:nvSpPr>
        <p:spPr>
          <a:xfrm>
            <a:off x="698499" y="1489799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sz="6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5" name="Google Shape;595;p83"/>
          <p:cNvSpPr txBox="1">
            <a:spLocks noGrp="1"/>
          </p:cNvSpPr>
          <p:nvPr>
            <p:ph type="body" idx="6"/>
          </p:nvPr>
        </p:nvSpPr>
        <p:spPr>
          <a:xfrm>
            <a:off x="698499" y="4620139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sz="6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6" name="Google Shape;596;p83"/>
          <p:cNvSpPr txBox="1">
            <a:spLocks noGrp="1"/>
          </p:cNvSpPr>
          <p:nvPr>
            <p:ph type="body" idx="7"/>
          </p:nvPr>
        </p:nvSpPr>
        <p:spPr>
          <a:xfrm>
            <a:off x="698499" y="3054969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sz="6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7" name="Google Shape;597;p83"/>
          <p:cNvSpPr>
            <a:spLocks noGrp="1"/>
          </p:cNvSpPr>
          <p:nvPr>
            <p:ph type="pic" idx="8"/>
          </p:nvPr>
        </p:nvSpPr>
        <p:spPr>
          <a:xfrm>
            <a:off x="8788240" y="3300664"/>
            <a:ext cx="3346704" cy="315468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ontent with Caption">
  <p:cSld name="2_Content with Caption"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84"/>
          <p:cNvSpPr txBox="1">
            <a:spLocks noGrp="1"/>
          </p:cNvSpPr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0" name="Google Shape;600;p84"/>
          <p:cNvSpPr>
            <a:spLocks noGrp="1"/>
          </p:cNvSpPr>
          <p:nvPr>
            <p:ph type="pic" idx="2"/>
          </p:nvPr>
        </p:nvSpPr>
        <p:spPr>
          <a:xfrm>
            <a:off x="9510134" y="1431036"/>
            <a:ext cx="1965960" cy="3995928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601" name="Google Shape;601;p84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02" name="Google Shape;602;p84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03" name="Google Shape;603;p84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E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604" name="Google Shape;604;p8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770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5" name="Google Shape;605;p84" descr="A picture containing vector graphic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6" name="Google Shape;606;p8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607" name="Google Shape;607;p8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7849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608" name="Google Shape;608;p84"/>
          <p:cNvSpPr txBox="1">
            <a:spLocks noGrp="1"/>
          </p:cNvSpPr>
          <p:nvPr>
            <p:ph type="body" idx="1"/>
          </p:nvPr>
        </p:nvSpPr>
        <p:spPr>
          <a:xfrm>
            <a:off x="1660583" y="1489802"/>
            <a:ext cx="6343485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9" name="Google Shape;609;p84"/>
          <p:cNvSpPr txBox="1">
            <a:spLocks noGrp="1"/>
          </p:cNvSpPr>
          <p:nvPr>
            <p:ph type="body" idx="3"/>
          </p:nvPr>
        </p:nvSpPr>
        <p:spPr>
          <a:xfrm>
            <a:off x="1660584" y="2653440"/>
            <a:ext cx="6343485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0" name="Google Shape;610;p84"/>
          <p:cNvSpPr txBox="1">
            <a:spLocks noGrp="1"/>
          </p:cNvSpPr>
          <p:nvPr>
            <p:ph type="body" idx="4"/>
          </p:nvPr>
        </p:nvSpPr>
        <p:spPr>
          <a:xfrm>
            <a:off x="1660583" y="3817079"/>
            <a:ext cx="6343485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1" name="Google Shape;611;p84"/>
          <p:cNvSpPr txBox="1">
            <a:spLocks noGrp="1"/>
          </p:cNvSpPr>
          <p:nvPr>
            <p:ph type="body" idx="5"/>
          </p:nvPr>
        </p:nvSpPr>
        <p:spPr>
          <a:xfrm>
            <a:off x="1660583" y="5006628"/>
            <a:ext cx="6343487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2" name="Google Shape;612;p84"/>
          <p:cNvSpPr txBox="1">
            <a:spLocks noGrp="1"/>
          </p:cNvSpPr>
          <p:nvPr>
            <p:ph type="body" idx="6"/>
          </p:nvPr>
        </p:nvSpPr>
        <p:spPr>
          <a:xfrm>
            <a:off x="691245" y="1502511"/>
            <a:ext cx="795528" cy="1041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sz="7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3" name="Google Shape;613;p84"/>
          <p:cNvSpPr txBox="1">
            <a:spLocks noGrp="1"/>
          </p:cNvSpPr>
          <p:nvPr>
            <p:ph type="body" idx="7"/>
          </p:nvPr>
        </p:nvSpPr>
        <p:spPr>
          <a:xfrm>
            <a:off x="693291" y="2653441"/>
            <a:ext cx="793481" cy="10556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sz="7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4" name="Google Shape;614;p84"/>
          <p:cNvSpPr txBox="1">
            <a:spLocks noGrp="1"/>
          </p:cNvSpPr>
          <p:nvPr>
            <p:ph type="body" idx="8"/>
          </p:nvPr>
        </p:nvSpPr>
        <p:spPr>
          <a:xfrm>
            <a:off x="691246" y="3817079"/>
            <a:ext cx="795528" cy="10556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sz="7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5" name="Google Shape;615;p84"/>
          <p:cNvSpPr txBox="1">
            <a:spLocks noGrp="1"/>
          </p:cNvSpPr>
          <p:nvPr>
            <p:ph type="body" idx="9"/>
          </p:nvPr>
        </p:nvSpPr>
        <p:spPr>
          <a:xfrm>
            <a:off x="691245" y="5006628"/>
            <a:ext cx="795528" cy="1041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sz="7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-picture on the left, picture in the middle">
  <p:cSld name="2-picture on the left, picture in the middle"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p46"/>
          <p:cNvSpPr txBox="1">
            <a:spLocks noGrp="1"/>
          </p:cNvSpPr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623" name="Google Shape;623;p46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24" name="Google Shape;624;p46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96C93E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25" name="Google Shape;625;p46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626" name="Google Shape;626;p4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27" name="Google Shape;627;p46" descr="A picture containing vector graphic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8" name="Google Shape;628;p4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346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9" name="Google Shape;629;p4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478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sp>
        <p:nvSpPr>
          <p:cNvPr id="630" name="Google Shape;630;p46"/>
          <p:cNvSpPr>
            <a:spLocks noGrp="1"/>
          </p:cNvSpPr>
          <p:nvPr>
            <p:ph type="pic" idx="2"/>
          </p:nvPr>
        </p:nvSpPr>
        <p:spPr>
          <a:xfrm>
            <a:off x="503705" y="821803"/>
            <a:ext cx="2514600" cy="3135900"/>
          </a:xfrm>
          <a:prstGeom prst="rect">
            <a:avLst/>
          </a:prstGeom>
          <a:noFill/>
          <a:ln>
            <a:noFill/>
          </a:ln>
        </p:spPr>
      </p:sp>
      <p:sp>
        <p:nvSpPr>
          <p:cNvPr id="631" name="Google Shape;631;p46"/>
          <p:cNvSpPr txBox="1">
            <a:spLocks noGrp="1"/>
          </p:cNvSpPr>
          <p:nvPr>
            <p:ph type="body" idx="1"/>
          </p:nvPr>
        </p:nvSpPr>
        <p:spPr>
          <a:xfrm>
            <a:off x="349300" y="4181296"/>
            <a:ext cx="2823300" cy="215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Calibri"/>
              <a:buNone/>
              <a:defRPr sz="28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2" name="Google Shape;632;p46"/>
          <p:cNvSpPr>
            <a:spLocks noGrp="1"/>
          </p:cNvSpPr>
          <p:nvPr>
            <p:ph type="pic" idx="3"/>
          </p:nvPr>
        </p:nvSpPr>
        <p:spPr>
          <a:xfrm>
            <a:off x="6064679" y="1947062"/>
            <a:ext cx="3692400" cy="3402300"/>
          </a:xfrm>
          <a:prstGeom prst="rect">
            <a:avLst/>
          </a:prstGeom>
          <a:noFill/>
          <a:ln>
            <a:noFill/>
          </a:ln>
        </p:spPr>
      </p:sp>
      <p:sp>
        <p:nvSpPr>
          <p:cNvPr id="633" name="Google Shape;633;p46"/>
          <p:cNvSpPr txBox="1">
            <a:spLocks noGrp="1"/>
          </p:cNvSpPr>
          <p:nvPr>
            <p:ph type="body" idx="4"/>
          </p:nvPr>
        </p:nvSpPr>
        <p:spPr>
          <a:xfrm>
            <a:off x="3794600" y="1947062"/>
            <a:ext cx="2270100" cy="341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Calibri"/>
              <a:buNone/>
              <a:defRPr sz="28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4" name="Google Shape;634;p46"/>
          <p:cNvSpPr txBox="1">
            <a:spLocks noGrp="1"/>
          </p:cNvSpPr>
          <p:nvPr>
            <p:ph type="body" idx="5"/>
          </p:nvPr>
        </p:nvSpPr>
        <p:spPr>
          <a:xfrm>
            <a:off x="9757002" y="1947062"/>
            <a:ext cx="2270100" cy="341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Calibri"/>
              <a:buNone/>
              <a:defRPr sz="28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5" name="Google Shape;635;p46"/>
          <p:cNvSpPr txBox="1">
            <a:spLocks noGrp="1"/>
          </p:cNvSpPr>
          <p:nvPr>
            <p:ph type="body" idx="6"/>
          </p:nvPr>
        </p:nvSpPr>
        <p:spPr>
          <a:xfrm>
            <a:off x="349300" y="129891"/>
            <a:ext cx="2823300" cy="4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Calibri"/>
              <a:buNone/>
              <a:defRPr sz="28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Reading tip with pic and conversation bubbles">
  <p:cSld name="2 Reading tip with pic and conversation bubbles"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85"/>
          <p:cNvSpPr txBox="1">
            <a:spLocks noGrp="1"/>
          </p:cNvSpPr>
          <p:nvPr>
            <p:ph type="title"/>
          </p:nvPr>
        </p:nvSpPr>
        <p:spPr>
          <a:xfrm>
            <a:off x="3536683" y="0"/>
            <a:ext cx="5683571" cy="1577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8" name="Google Shape;638;p85"/>
          <p:cNvSpPr txBox="1">
            <a:spLocks noGrp="1"/>
          </p:cNvSpPr>
          <p:nvPr>
            <p:ph type="body" idx="1"/>
          </p:nvPr>
        </p:nvSpPr>
        <p:spPr>
          <a:xfrm>
            <a:off x="207818" y="1577975"/>
            <a:ext cx="2989294" cy="2262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9" name="Google Shape;639;p85"/>
          <p:cNvSpPr txBox="1">
            <a:spLocks noGrp="1"/>
          </p:cNvSpPr>
          <p:nvPr>
            <p:ph type="body" idx="2"/>
          </p:nvPr>
        </p:nvSpPr>
        <p:spPr>
          <a:xfrm>
            <a:off x="207817" y="3992563"/>
            <a:ext cx="3020087" cy="2262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cxnSp>
        <p:nvCxnSpPr>
          <p:cNvPr id="640" name="Google Shape;640;p85"/>
          <p:cNvCxnSpPr/>
          <p:nvPr/>
        </p:nvCxnSpPr>
        <p:spPr>
          <a:xfrm>
            <a:off x="4029444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41" name="Google Shape;641;p85"/>
          <p:cNvCxnSpPr/>
          <p:nvPr/>
        </p:nvCxnSpPr>
        <p:spPr>
          <a:xfrm>
            <a:off x="666544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E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42" name="Google Shape;642;p85"/>
          <p:cNvCxnSpPr/>
          <p:nvPr/>
        </p:nvCxnSpPr>
        <p:spPr>
          <a:xfrm>
            <a:off x="936089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643" name="Google Shape;643;p8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44" name="Google Shape;644;p85" descr="A picture containing vector graphic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5" name="Google Shape;645;p8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346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6" name="Google Shape;646;p8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478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7" name="Google Shape;647;p85" descr="A picture containing person, indoor, table&#10;&#10;Description generated with very high confidenc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533129" y="2343959"/>
            <a:ext cx="2453433" cy="3680150"/>
          </a:xfrm>
          <a:prstGeom prst="rect">
            <a:avLst/>
          </a:prstGeom>
          <a:noFill/>
          <a:ln w="19050" cap="sq" cmpd="sng">
            <a:solidFill>
              <a:srgbClr val="666666"/>
            </a:solidFill>
            <a:prstDash val="solid"/>
            <a:miter lim="800000"/>
            <a:headEnd type="none" w="sm" len="sm"/>
            <a:tailEnd type="none" w="sm" len="sm"/>
          </a:ln>
        </p:spPr>
      </p:pic>
      <p:sp>
        <p:nvSpPr>
          <p:cNvPr id="648" name="Google Shape;648;p85"/>
          <p:cNvSpPr/>
          <p:nvPr/>
        </p:nvSpPr>
        <p:spPr>
          <a:xfrm rot="949862">
            <a:off x="8632513" y="1934644"/>
            <a:ext cx="3479646" cy="2748649"/>
          </a:xfrm>
          <a:prstGeom prst="wedgeEllipseCallout">
            <a:avLst>
              <a:gd name="adj1" fmla="val -20833"/>
              <a:gd name="adj2" fmla="val 62500"/>
            </a:avLst>
          </a:prstGeom>
          <a:noFill/>
          <a:ln w="57150" cap="flat" cmpd="sng">
            <a:solidFill>
              <a:srgbClr val="6666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9" name="Google Shape;649;p85"/>
          <p:cNvSpPr/>
          <p:nvPr/>
        </p:nvSpPr>
        <p:spPr>
          <a:xfrm rot="-2036221" flipH="1">
            <a:off x="3537772" y="1994884"/>
            <a:ext cx="3036897" cy="2147033"/>
          </a:xfrm>
          <a:prstGeom prst="wedgeEllipseCallout">
            <a:avLst>
              <a:gd name="adj1" fmla="val -20833"/>
              <a:gd name="adj2" fmla="val 62500"/>
            </a:avLst>
          </a:prstGeom>
          <a:noFill/>
          <a:ln w="57150" cap="flat" cmpd="sng">
            <a:solidFill>
              <a:srgbClr val="6666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0" name="Google Shape;650;p85"/>
          <p:cNvSpPr txBox="1">
            <a:spLocks noGrp="1"/>
          </p:cNvSpPr>
          <p:nvPr>
            <p:ph type="body" idx="3"/>
          </p:nvPr>
        </p:nvSpPr>
        <p:spPr>
          <a:xfrm rot="-2153614">
            <a:off x="3954347" y="2367646"/>
            <a:ext cx="2234539" cy="1408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1" name="Google Shape;651;p85"/>
          <p:cNvSpPr txBox="1">
            <a:spLocks noGrp="1"/>
          </p:cNvSpPr>
          <p:nvPr>
            <p:ph type="body" idx="4"/>
          </p:nvPr>
        </p:nvSpPr>
        <p:spPr>
          <a:xfrm rot="860487">
            <a:off x="9153636" y="2384207"/>
            <a:ext cx="2405861" cy="18286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2" name="Google Shape;652;p85"/>
          <p:cNvSpPr txBox="1">
            <a:spLocks noGrp="1"/>
          </p:cNvSpPr>
          <p:nvPr>
            <p:ph type="body" idx="5"/>
          </p:nvPr>
        </p:nvSpPr>
        <p:spPr>
          <a:xfrm>
            <a:off x="162285" y="227488"/>
            <a:ext cx="3190516" cy="8655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Reading tip with open slide">
  <p:cSld name="2 Reading tip with open slide"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p86"/>
          <p:cNvSpPr txBox="1">
            <a:spLocks noGrp="1"/>
          </p:cNvSpPr>
          <p:nvPr>
            <p:ph type="title"/>
          </p:nvPr>
        </p:nvSpPr>
        <p:spPr>
          <a:xfrm>
            <a:off x="3536683" y="0"/>
            <a:ext cx="5683571" cy="1577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5" name="Google Shape;655;p86"/>
          <p:cNvSpPr txBox="1">
            <a:spLocks noGrp="1"/>
          </p:cNvSpPr>
          <p:nvPr>
            <p:ph type="body" idx="1"/>
          </p:nvPr>
        </p:nvSpPr>
        <p:spPr>
          <a:xfrm>
            <a:off x="162285" y="227488"/>
            <a:ext cx="3190516" cy="8655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6" name="Google Shape;656;p86"/>
          <p:cNvSpPr txBox="1">
            <a:spLocks noGrp="1"/>
          </p:cNvSpPr>
          <p:nvPr>
            <p:ph type="body" idx="2"/>
          </p:nvPr>
        </p:nvSpPr>
        <p:spPr>
          <a:xfrm>
            <a:off x="162285" y="1411720"/>
            <a:ext cx="3172692" cy="2262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7" name="Google Shape;657;p86"/>
          <p:cNvSpPr txBox="1">
            <a:spLocks noGrp="1"/>
          </p:cNvSpPr>
          <p:nvPr>
            <p:ph type="body" idx="3"/>
          </p:nvPr>
        </p:nvSpPr>
        <p:spPr>
          <a:xfrm>
            <a:off x="180109" y="3992563"/>
            <a:ext cx="3172692" cy="2262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cxnSp>
        <p:nvCxnSpPr>
          <p:cNvPr id="658" name="Google Shape;658;p86"/>
          <p:cNvCxnSpPr/>
          <p:nvPr/>
        </p:nvCxnSpPr>
        <p:spPr>
          <a:xfrm>
            <a:off x="4029444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59" name="Google Shape;659;p86"/>
          <p:cNvCxnSpPr/>
          <p:nvPr/>
        </p:nvCxnSpPr>
        <p:spPr>
          <a:xfrm>
            <a:off x="666544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E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60" name="Google Shape;660;p86"/>
          <p:cNvCxnSpPr/>
          <p:nvPr/>
        </p:nvCxnSpPr>
        <p:spPr>
          <a:xfrm>
            <a:off x="936089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661" name="Google Shape;661;p8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62" name="Google Shape;662;p86" descr="A picture containing vector graphic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663" name="Google Shape;663;p8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346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4" name="Google Shape;664;p8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478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sp>
        <p:nvSpPr>
          <p:cNvPr id="665" name="Google Shape;665;p86"/>
          <p:cNvSpPr txBox="1">
            <a:spLocks noGrp="1"/>
          </p:cNvSpPr>
          <p:nvPr>
            <p:ph type="body" idx="4"/>
          </p:nvPr>
        </p:nvSpPr>
        <p:spPr>
          <a:xfrm>
            <a:off x="4104471" y="1818827"/>
            <a:ext cx="7541965" cy="8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6" name="Google Shape;666;p86"/>
          <p:cNvSpPr txBox="1">
            <a:spLocks noGrp="1"/>
          </p:cNvSpPr>
          <p:nvPr>
            <p:ph type="body" idx="5"/>
          </p:nvPr>
        </p:nvSpPr>
        <p:spPr>
          <a:xfrm>
            <a:off x="3969386" y="3243174"/>
            <a:ext cx="3410447" cy="8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7" name="Google Shape;667;p86"/>
          <p:cNvSpPr txBox="1">
            <a:spLocks noGrp="1"/>
          </p:cNvSpPr>
          <p:nvPr>
            <p:ph type="body" idx="6"/>
          </p:nvPr>
        </p:nvSpPr>
        <p:spPr>
          <a:xfrm>
            <a:off x="3987210" y="4810036"/>
            <a:ext cx="3410447" cy="8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8" name="Google Shape;668;p86"/>
          <p:cNvSpPr txBox="1">
            <a:spLocks noGrp="1"/>
          </p:cNvSpPr>
          <p:nvPr>
            <p:ph type="body" idx="7"/>
          </p:nvPr>
        </p:nvSpPr>
        <p:spPr>
          <a:xfrm>
            <a:off x="7676147" y="3224908"/>
            <a:ext cx="3970289" cy="8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p87"/>
          <p:cNvSpPr txBox="1">
            <a:spLocks noGrp="1"/>
          </p:cNvSpPr>
          <p:nvPr>
            <p:ph type="title"/>
          </p:nvPr>
        </p:nvSpPr>
        <p:spPr>
          <a:xfrm>
            <a:off x="3536683" y="0"/>
            <a:ext cx="5683571" cy="1577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1" name="Google Shape;671;p87"/>
          <p:cNvSpPr txBox="1">
            <a:spLocks noGrp="1"/>
          </p:cNvSpPr>
          <p:nvPr>
            <p:ph type="body" idx="1"/>
          </p:nvPr>
        </p:nvSpPr>
        <p:spPr>
          <a:xfrm>
            <a:off x="0" y="227488"/>
            <a:ext cx="3497263" cy="549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sz="2800" b="1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72" name="Google Shape;672;p87"/>
          <p:cNvSpPr txBox="1">
            <a:spLocks noGrp="1"/>
          </p:cNvSpPr>
          <p:nvPr>
            <p:ph type="body" idx="2"/>
          </p:nvPr>
        </p:nvSpPr>
        <p:spPr>
          <a:xfrm>
            <a:off x="0" y="1577975"/>
            <a:ext cx="3536950" cy="2262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73" name="Google Shape;673;p87"/>
          <p:cNvSpPr txBox="1">
            <a:spLocks noGrp="1"/>
          </p:cNvSpPr>
          <p:nvPr>
            <p:ph type="body" idx="3"/>
          </p:nvPr>
        </p:nvSpPr>
        <p:spPr>
          <a:xfrm>
            <a:off x="-39687" y="3992563"/>
            <a:ext cx="3536950" cy="2262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74" name="Google Shape;674;p87"/>
          <p:cNvSpPr txBox="1">
            <a:spLocks noGrp="1"/>
          </p:cNvSpPr>
          <p:nvPr>
            <p:ph type="body" idx="4"/>
          </p:nvPr>
        </p:nvSpPr>
        <p:spPr>
          <a:xfrm>
            <a:off x="3790950" y="1944688"/>
            <a:ext cx="8140700" cy="415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cxnSp>
        <p:nvCxnSpPr>
          <p:cNvPr id="675" name="Google Shape;675;p87"/>
          <p:cNvCxnSpPr/>
          <p:nvPr/>
        </p:nvCxnSpPr>
        <p:spPr>
          <a:xfrm>
            <a:off x="4029444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76" name="Google Shape;676;p87"/>
          <p:cNvCxnSpPr/>
          <p:nvPr/>
        </p:nvCxnSpPr>
        <p:spPr>
          <a:xfrm>
            <a:off x="666544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E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77" name="Google Shape;677;p87"/>
          <p:cNvCxnSpPr/>
          <p:nvPr/>
        </p:nvCxnSpPr>
        <p:spPr>
          <a:xfrm>
            <a:off x="936089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678" name="Google Shape;678;p8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79" name="Google Shape;679;p87" descr="A picture containing vector graphic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680" name="Google Shape;680;p8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346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1" name="Google Shape;681;p8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478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p88"/>
          <p:cNvSpPr txBox="1">
            <a:spLocks noGrp="1"/>
          </p:cNvSpPr>
          <p:nvPr>
            <p:ph type="title"/>
          </p:nvPr>
        </p:nvSpPr>
        <p:spPr>
          <a:xfrm>
            <a:off x="3536683" y="0"/>
            <a:ext cx="5683571" cy="1577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684" name="Google Shape;684;p8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8370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85" name="Google Shape;685;p88"/>
          <p:cNvCxnSpPr/>
          <p:nvPr/>
        </p:nvCxnSpPr>
        <p:spPr>
          <a:xfrm>
            <a:off x="4029444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86" name="Google Shape;686;p88"/>
          <p:cNvCxnSpPr/>
          <p:nvPr/>
        </p:nvCxnSpPr>
        <p:spPr>
          <a:xfrm>
            <a:off x="666544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87" name="Google Shape;687;p88"/>
          <p:cNvCxnSpPr/>
          <p:nvPr/>
        </p:nvCxnSpPr>
        <p:spPr>
          <a:xfrm>
            <a:off x="936089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688" name="Google Shape;688;p8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p8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346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90" name="Google Shape;690;p88" descr="A picture containing vector graphics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p89"/>
          <p:cNvSpPr txBox="1">
            <a:spLocks noGrp="1"/>
          </p:cNvSpPr>
          <p:nvPr>
            <p:ph type="title"/>
          </p:nvPr>
        </p:nvSpPr>
        <p:spPr>
          <a:xfrm>
            <a:off x="3536683" y="0"/>
            <a:ext cx="5683571" cy="1577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693" name="Google Shape;693;p89"/>
          <p:cNvCxnSpPr/>
          <p:nvPr/>
        </p:nvCxnSpPr>
        <p:spPr>
          <a:xfrm>
            <a:off x="4029444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94" name="Google Shape;694;p89"/>
          <p:cNvCxnSpPr/>
          <p:nvPr/>
        </p:nvCxnSpPr>
        <p:spPr>
          <a:xfrm>
            <a:off x="666544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E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95" name="Google Shape;695;p89"/>
          <p:cNvCxnSpPr/>
          <p:nvPr/>
        </p:nvCxnSpPr>
        <p:spPr>
          <a:xfrm>
            <a:off x="936089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696" name="Google Shape;696;p8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97" name="Google Shape;697;p89" descr="A picture containing vector graphic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698" name="Google Shape;698;p8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346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9" name="Google Shape;699;p8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478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p90"/>
          <p:cNvSpPr txBox="1">
            <a:spLocks noGrp="1"/>
          </p:cNvSpPr>
          <p:nvPr>
            <p:ph type="title"/>
          </p:nvPr>
        </p:nvSpPr>
        <p:spPr>
          <a:xfrm>
            <a:off x="3536683" y="0"/>
            <a:ext cx="5683571" cy="1577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702" name="Google Shape;702;p90"/>
          <p:cNvCxnSpPr/>
          <p:nvPr/>
        </p:nvCxnSpPr>
        <p:spPr>
          <a:xfrm>
            <a:off x="666544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E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03" name="Google Shape;703;p90"/>
          <p:cNvCxnSpPr/>
          <p:nvPr/>
        </p:nvCxnSpPr>
        <p:spPr>
          <a:xfrm>
            <a:off x="936089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E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704" name="Google Shape;704;p9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p9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346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06" name="Google Shape;706;p90"/>
          <p:cNvCxnSpPr/>
          <p:nvPr/>
        </p:nvCxnSpPr>
        <p:spPr>
          <a:xfrm>
            <a:off x="4029444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771BA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707" name="Google Shape;707;p9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478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708" name="Google Shape;708;p9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709189" y="6196177"/>
            <a:ext cx="714098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enjoy and engage">
  <p:cSld name="Title, Subtitle_3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Google Shape;47;p63"/>
          <p:cNvPicPr preferRelativeResize="0"/>
          <p:nvPr/>
        </p:nvPicPr>
        <p:blipFill rotWithShape="1">
          <a:blip r:embed="rId2">
            <a:alphaModFix/>
          </a:blip>
          <a:srcRect l="548" t="8195" r="-547" b="7385"/>
          <a:stretch/>
        </p:blipFill>
        <p:spPr>
          <a:xfrm>
            <a:off x="0" y="0"/>
            <a:ext cx="12192001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8" name="Google Shape;48;p63"/>
          <p:cNvGrpSpPr/>
          <p:nvPr/>
        </p:nvGrpSpPr>
        <p:grpSpPr>
          <a:xfrm>
            <a:off x="1" y="5607273"/>
            <a:ext cx="12213728" cy="1252537"/>
            <a:chOff x="-33239" y="5603791"/>
            <a:chExt cx="9160525" cy="1252537"/>
          </a:xfrm>
        </p:grpSpPr>
        <p:sp>
          <p:nvSpPr>
            <p:cNvPr id="49" name="Google Shape;49;p63"/>
            <p:cNvSpPr/>
            <p:nvPr/>
          </p:nvSpPr>
          <p:spPr>
            <a:xfrm>
              <a:off x="-29914" y="5611028"/>
              <a:ext cx="9157200" cy="1245300"/>
            </a:xfrm>
            <a:prstGeom prst="rect">
              <a:avLst/>
            </a:prstGeom>
            <a:solidFill>
              <a:schemeClr val="lt1">
                <a:alpha val="8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50" name="Google Shape;50;p63"/>
            <p:cNvCxnSpPr/>
            <p:nvPr/>
          </p:nvCxnSpPr>
          <p:spPr>
            <a:xfrm>
              <a:off x="-29914" y="5603791"/>
              <a:ext cx="9144000" cy="0"/>
            </a:xfrm>
            <a:prstGeom prst="straightConnector1">
              <a:avLst/>
            </a:prstGeom>
            <a:noFill/>
            <a:ln w="88900" cap="flat" cmpd="sng">
              <a:solidFill>
                <a:srgbClr val="006FB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51" name="Google Shape;51;p63"/>
            <p:cNvCxnSpPr/>
            <p:nvPr/>
          </p:nvCxnSpPr>
          <p:spPr>
            <a:xfrm>
              <a:off x="-33239" y="5687205"/>
              <a:ext cx="9144000" cy="0"/>
            </a:xfrm>
            <a:prstGeom prst="straightConnector1">
              <a:avLst/>
            </a:prstGeom>
            <a:noFill/>
            <a:ln w="38100" cap="flat" cmpd="sng">
              <a:solidFill>
                <a:srgbClr val="96C93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52" name="Google Shape;52;p63"/>
          <p:cNvSpPr txBox="1">
            <a:spLocks noGrp="1"/>
          </p:cNvSpPr>
          <p:nvPr>
            <p:ph type="title"/>
          </p:nvPr>
        </p:nvSpPr>
        <p:spPr>
          <a:xfrm>
            <a:off x="-8" y="5994739"/>
            <a:ext cx="9156300" cy="5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750"/>
              <a:buFont typeface="Calibri"/>
              <a:buNone/>
              <a:defRPr sz="375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53" name="Google Shape;53;p6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26862" y="5918379"/>
            <a:ext cx="2339650" cy="71192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63"/>
          <p:cNvSpPr/>
          <p:nvPr/>
        </p:nvSpPr>
        <p:spPr>
          <a:xfrm>
            <a:off x="-4587" y="0"/>
            <a:ext cx="12222900" cy="5610900"/>
          </a:xfrm>
          <a:prstGeom prst="rect">
            <a:avLst/>
          </a:prstGeom>
          <a:solidFill>
            <a:srgbClr val="006FB6">
              <a:alpha val="31764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p91"/>
          <p:cNvSpPr txBox="1">
            <a:spLocks noGrp="1"/>
          </p:cNvSpPr>
          <p:nvPr>
            <p:ph type="title"/>
          </p:nvPr>
        </p:nvSpPr>
        <p:spPr>
          <a:xfrm>
            <a:off x="4157805" y="0"/>
            <a:ext cx="5062449" cy="1577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711" name="Google Shape;711;p91"/>
          <p:cNvCxnSpPr/>
          <p:nvPr/>
        </p:nvCxnSpPr>
        <p:spPr>
          <a:xfrm>
            <a:off x="666544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12" name="Google Shape;712;p91"/>
          <p:cNvCxnSpPr/>
          <p:nvPr/>
        </p:nvCxnSpPr>
        <p:spPr>
          <a:xfrm>
            <a:off x="936089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E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713" name="Google Shape;713;p9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1346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714" name="Google Shape;714;p91" descr="A picture containing vector graphic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15" name="Google Shape;715;p91"/>
          <p:cNvCxnSpPr/>
          <p:nvPr/>
        </p:nvCxnSpPr>
        <p:spPr>
          <a:xfrm>
            <a:off x="4029444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771BA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716" name="Google Shape;716;p9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478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7" name="Google Shape;717;p9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442513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718" name="Google Shape;718;p91"/>
          <p:cNvSpPr txBox="1">
            <a:spLocks noGrp="1"/>
          </p:cNvSpPr>
          <p:nvPr>
            <p:ph type="body" idx="1"/>
          </p:nvPr>
        </p:nvSpPr>
        <p:spPr>
          <a:xfrm>
            <a:off x="3921664" y="1901395"/>
            <a:ext cx="7773031" cy="390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44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sz="34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44500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sz="34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445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sz="34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445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sz="34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445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sz="34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9" name="Google Shape;719;p91"/>
          <p:cNvSpPr>
            <a:spLocks noGrp="1"/>
          </p:cNvSpPr>
          <p:nvPr>
            <p:ph type="pic" idx="2"/>
          </p:nvPr>
        </p:nvSpPr>
        <p:spPr>
          <a:xfrm>
            <a:off x="457146" y="524736"/>
            <a:ext cx="2514600" cy="2935224"/>
          </a:xfrm>
          <a:prstGeom prst="rect">
            <a:avLst/>
          </a:prstGeom>
          <a:noFill/>
          <a:ln>
            <a:noFill/>
          </a:ln>
        </p:spPr>
      </p:sp>
      <p:sp>
        <p:nvSpPr>
          <p:cNvPr id="720" name="Google Shape;720;p91"/>
          <p:cNvSpPr txBox="1">
            <a:spLocks noGrp="1"/>
          </p:cNvSpPr>
          <p:nvPr>
            <p:ph type="body" idx="3"/>
          </p:nvPr>
        </p:nvSpPr>
        <p:spPr>
          <a:xfrm>
            <a:off x="320842" y="3655268"/>
            <a:ext cx="2823411" cy="2151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Noto Sans Symbols"/>
              <a:buNone/>
              <a:defRPr sz="28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iteracy terms">
  <p:cSld name="Custom Layout_1">
    <p:spTree>
      <p:nvGrpSpPr>
        <p:cNvPr id="1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g1dc98daddec_0_163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sz="5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727" name="Google Shape;727;g1dc98daddec_0_16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28" name="Google Shape;728;g1dc98daddec_0_163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29" name="Google Shape;729;g1dc98daddec_0_163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30" name="Google Shape;730;g1dc98daddec_0_163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31" name="Google Shape;731;g1dc98daddec_0_163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32" name="Google Shape;732;g1dc98daddec_0_163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733" name="Google Shape;733;g1dc98daddec_0_16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34" name="Google Shape;734;g1dc98daddec_0_16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5" name="Google Shape;735;g1dc98daddec_0_163" descr="A picture containing vector graphics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736" name="Google Shape;736;g1dc98daddec_0_163"/>
          <p:cNvSpPr txBox="1">
            <a:spLocks noGrp="1"/>
          </p:cNvSpPr>
          <p:nvPr>
            <p:ph type="body" idx="1"/>
          </p:nvPr>
        </p:nvSpPr>
        <p:spPr>
          <a:xfrm>
            <a:off x="4588042" y="1489802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7" name="Google Shape;737;g1dc98daddec_0_163"/>
          <p:cNvSpPr txBox="1">
            <a:spLocks noGrp="1"/>
          </p:cNvSpPr>
          <p:nvPr>
            <p:ph type="body" idx="2"/>
          </p:nvPr>
        </p:nvSpPr>
        <p:spPr>
          <a:xfrm>
            <a:off x="4588042" y="2653440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8" name="Google Shape;738;g1dc98daddec_0_163"/>
          <p:cNvSpPr txBox="1">
            <a:spLocks noGrp="1"/>
          </p:cNvSpPr>
          <p:nvPr>
            <p:ph type="body" idx="3"/>
          </p:nvPr>
        </p:nvSpPr>
        <p:spPr>
          <a:xfrm>
            <a:off x="4588042" y="3817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9" name="Google Shape;739;g1dc98daddec_0_163"/>
          <p:cNvSpPr txBox="1">
            <a:spLocks noGrp="1"/>
          </p:cNvSpPr>
          <p:nvPr>
            <p:ph type="body" idx="4"/>
          </p:nvPr>
        </p:nvSpPr>
        <p:spPr>
          <a:xfrm>
            <a:off x="4588042" y="4992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40" name="Google Shape;740;g1dc98daddec_0_163"/>
          <p:cNvSpPr txBox="1">
            <a:spLocks noGrp="1"/>
          </p:cNvSpPr>
          <p:nvPr>
            <p:ph type="body" idx="5"/>
          </p:nvPr>
        </p:nvSpPr>
        <p:spPr>
          <a:xfrm>
            <a:off x="691245" y="1502511"/>
            <a:ext cx="3435300" cy="10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41" name="Google Shape;741;g1dc98daddec_0_163"/>
          <p:cNvSpPr txBox="1">
            <a:spLocks noGrp="1"/>
          </p:cNvSpPr>
          <p:nvPr>
            <p:ph type="body" idx="6"/>
          </p:nvPr>
        </p:nvSpPr>
        <p:spPr>
          <a:xfrm>
            <a:off x="693292" y="2653440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42" name="Google Shape;742;g1dc98daddec_0_163"/>
          <p:cNvSpPr txBox="1">
            <a:spLocks noGrp="1"/>
          </p:cNvSpPr>
          <p:nvPr>
            <p:ph type="body" idx="7"/>
          </p:nvPr>
        </p:nvSpPr>
        <p:spPr>
          <a:xfrm>
            <a:off x="691246" y="3804369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43" name="Google Shape;743;g1dc98daddec_0_163"/>
          <p:cNvSpPr txBox="1">
            <a:spLocks noGrp="1"/>
          </p:cNvSpPr>
          <p:nvPr>
            <p:ph type="body" idx="8"/>
          </p:nvPr>
        </p:nvSpPr>
        <p:spPr>
          <a:xfrm>
            <a:off x="691245" y="4959551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Custom Layout">
  <p:cSld name="3_Custom Layout"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g1dc98daddec_0_182"/>
          <p:cNvSpPr>
            <a:spLocks noGrp="1"/>
          </p:cNvSpPr>
          <p:nvPr>
            <p:ph type="pic" idx="2"/>
          </p:nvPr>
        </p:nvSpPr>
        <p:spPr>
          <a:xfrm>
            <a:off x="5292892" y="1502510"/>
            <a:ext cx="6578700" cy="4545300"/>
          </a:xfrm>
          <a:prstGeom prst="rect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6" name="Google Shape;746;g1dc98daddec_0_182"/>
          <p:cNvSpPr txBox="1">
            <a:spLocks noGrp="1"/>
          </p:cNvSpPr>
          <p:nvPr>
            <p:ph type="body" idx="1"/>
          </p:nvPr>
        </p:nvSpPr>
        <p:spPr>
          <a:xfrm>
            <a:off x="1660584" y="1489802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47" name="Google Shape;747;g1dc98daddec_0_182"/>
          <p:cNvSpPr txBox="1">
            <a:spLocks noGrp="1"/>
          </p:cNvSpPr>
          <p:nvPr>
            <p:ph type="body" idx="3"/>
          </p:nvPr>
        </p:nvSpPr>
        <p:spPr>
          <a:xfrm>
            <a:off x="1660584" y="3817079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48" name="Google Shape;748;g1dc98daddec_0_182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sz="5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49" name="Google Shape;749;g1dc98daddec_0_182"/>
          <p:cNvSpPr txBox="1">
            <a:spLocks noGrp="1"/>
          </p:cNvSpPr>
          <p:nvPr>
            <p:ph type="body" idx="4"/>
          </p:nvPr>
        </p:nvSpPr>
        <p:spPr>
          <a:xfrm>
            <a:off x="1660584" y="4992079"/>
            <a:ext cx="3632400" cy="10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750" name="Google Shape;750;g1dc98daddec_0_18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51" name="Google Shape;751;g1dc98daddec_0_182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52" name="Google Shape;752;g1dc98daddec_0_182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53" name="Google Shape;753;g1dc98daddec_0_182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54" name="Google Shape;754;g1dc98daddec_0_182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55" name="Google Shape;755;g1dc98daddec_0_182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756" name="Google Shape;756;g1dc98daddec_0_18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57" name="Google Shape;757;g1dc98daddec_0_18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758" name="Google Shape;758;g1dc98daddec_0_182" descr="A picture containing vector graphics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59" name="Google Shape;759;g1dc98daddec_0_18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44196" y="1666754"/>
            <a:ext cx="768146" cy="76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0" name="Google Shape;760;g1dc98daddec_0_18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11220" y="3130840"/>
            <a:ext cx="834098" cy="88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1" name="Google Shape;761;g1dc98daddec_0_18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11220" y="4872764"/>
            <a:ext cx="834098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g1dc98daddec_0_200"/>
          <p:cNvSpPr txBox="1">
            <a:spLocks noGrp="1"/>
          </p:cNvSpPr>
          <p:nvPr>
            <p:ph type="body" idx="1"/>
          </p:nvPr>
        </p:nvSpPr>
        <p:spPr>
          <a:xfrm>
            <a:off x="1660584" y="1489802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4" name="Google Shape;764;g1dc98daddec_0_200"/>
          <p:cNvSpPr txBox="1">
            <a:spLocks noGrp="1"/>
          </p:cNvSpPr>
          <p:nvPr>
            <p:ph type="body" idx="2"/>
          </p:nvPr>
        </p:nvSpPr>
        <p:spPr>
          <a:xfrm>
            <a:off x="1660584" y="3817079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5" name="Google Shape;765;g1dc98daddec_0_200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sz="5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66" name="Google Shape;766;g1dc98daddec_0_200"/>
          <p:cNvSpPr txBox="1">
            <a:spLocks noGrp="1"/>
          </p:cNvSpPr>
          <p:nvPr>
            <p:ph type="body" idx="3"/>
          </p:nvPr>
        </p:nvSpPr>
        <p:spPr>
          <a:xfrm>
            <a:off x="1660584" y="4992079"/>
            <a:ext cx="3632400" cy="10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767" name="Google Shape;767;g1dc98daddec_0_20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68" name="Google Shape;768;g1dc98daddec_0_200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69" name="Google Shape;769;g1dc98daddec_0_200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70" name="Google Shape;770;g1dc98daddec_0_200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71" name="Google Shape;771;g1dc98daddec_0_200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72" name="Google Shape;772;g1dc98daddec_0_200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773" name="Google Shape;773;g1dc98daddec_0_20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74" name="Google Shape;774;g1dc98daddec_0_20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775" name="Google Shape;775;g1dc98daddec_0_200" descr="A picture containing vector graphics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76" name="Google Shape;776;g1dc98daddec_0_20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31600" y="1630111"/>
            <a:ext cx="735594" cy="836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777" name="Google Shape;777;g1dc98daddec_0_20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1600" y="3183039"/>
            <a:ext cx="735594" cy="779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778" name="Google Shape;778;g1dc98daddec_0_20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82348" y="4977591"/>
            <a:ext cx="834098" cy="704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9" name="Google Shape;779;g1dc98daddec_0_200" descr="A group of people in a room&#10;&#10;Description automatically generated with low confidence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196750" y="1648824"/>
            <a:ext cx="4792050" cy="2665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g1dc98daddec_0_218"/>
          <p:cNvSpPr txBox="1">
            <a:spLocks noGrp="1"/>
          </p:cNvSpPr>
          <p:nvPr>
            <p:ph type="body" idx="1"/>
          </p:nvPr>
        </p:nvSpPr>
        <p:spPr>
          <a:xfrm>
            <a:off x="4588042" y="1489802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82" name="Google Shape;782;g1dc98daddec_0_218"/>
          <p:cNvSpPr txBox="1">
            <a:spLocks noGrp="1"/>
          </p:cNvSpPr>
          <p:nvPr>
            <p:ph type="body" idx="2"/>
          </p:nvPr>
        </p:nvSpPr>
        <p:spPr>
          <a:xfrm>
            <a:off x="4588042" y="2653440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83" name="Google Shape;783;g1dc98daddec_0_218"/>
          <p:cNvSpPr txBox="1">
            <a:spLocks noGrp="1"/>
          </p:cNvSpPr>
          <p:nvPr>
            <p:ph type="body" idx="3"/>
          </p:nvPr>
        </p:nvSpPr>
        <p:spPr>
          <a:xfrm>
            <a:off x="4588042" y="3817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84" name="Google Shape;784;g1dc98daddec_0_218"/>
          <p:cNvSpPr txBox="1">
            <a:spLocks noGrp="1"/>
          </p:cNvSpPr>
          <p:nvPr>
            <p:ph type="body" idx="4"/>
          </p:nvPr>
        </p:nvSpPr>
        <p:spPr>
          <a:xfrm>
            <a:off x="4588042" y="4992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85" name="Google Shape;785;g1dc98daddec_0_218"/>
          <p:cNvSpPr txBox="1">
            <a:spLocks noGrp="1"/>
          </p:cNvSpPr>
          <p:nvPr>
            <p:ph type="body" idx="5"/>
          </p:nvPr>
        </p:nvSpPr>
        <p:spPr>
          <a:xfrm>
            <a:off x="691245" y="1502511"/>
            <a:ext cx="3435300" cy="10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86" name="Google Shape;786;g1dc98daddec_0_218"/>
          <p:cNvSpPr txBox="1">
            <a:spLocks noGrp="1"/>
          </p:cNvSpPr>
          <p:nvPr>
            <p:ph type="body" idx="6"/>
          </p:nvPr>
        </p:nvSpPr>
        <p:spPr>
          <a:xfrm>
            <a:off x="693292" y="2653440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87" name="Google Shape;787;g1dc98daddec_0_218"/>
          <p:cNvSpPr txBox="1">
            <a:spLocks noGrp="1"/>
          </p:cNvSpPr>
          <p:nvPr>
            <p:ph type="body" idx="7"/>
          </p:nvPr>
        </p:nvSpPr>
        <p:spPr>
          <a:xfrm>
            <a:off x="691246" y="3804369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88" name="Google Shape;788;g1dc98daddec_0_218"/>
          <p:cNvSpPr txBox="1">
            <a:spLocks noGrp="1"/>
          </p:cNvSpPr>
          <p:nvPr>
            <p:ph type="body" idx="8"/>
          </p:nvPr>
        </p:nvSpPr>
        <p:spPr>
          <a:xfrm>
            <a:off x="691245" y="4959551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89" name="Google Shape;789;g1dc98daddec_0_218"/>
          <p:cNvSpPr txBox="1">
            <a:spLocks noGrp="1"/>
          </p:cNvSpPr>
          <p:nvPr>
            <p:ph type="ctrTitle"/>
          </p:nvPr>
        </p:nvSpPr>
        <p:spPr>
          <a:xfrm>
            <a:off x="0" y="32084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sz="5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790" name="Google Shape;790;g1dc98daddec_0_2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91" name="Google Shape;791;g1dc98daddec_0_218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92" name="Google Shape;792;g1dc98daddec_0_218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93" name="Google Shape;793;g1dc98daddec_0_218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94" name="Google Shape;794;g1dc98daddec_0_218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95" name="Google Shape;795;g1dc98daddec_0_218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796" name="Google Shape;796;g1dc98daddec_0_2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97" name="Google Shape;797;g1dc98daddec_0_2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798" name="Google Shape;798;g1dc98daddec_0_218" descr="A picture containing vector graphics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g1dc98daddec_0_237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sz="5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801" name="Google Shape;801;g1dc98daddec_0_23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97147" y="6246434"/>
            <a:ext cx="309929" cy="493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2" name="Google Shape;802;g1dc98daddec_0_237" descr="A picture containing text, person, indoor, tabl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64911" y="1581644"/>
            <a:ext cx="6486175" cy="43208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03" name="Google Shape;803;g1dc98daddec_0_237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804" name="Google Shape;804;g1dc98daddec_0_237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805" name="Google Shape;805;g1dc98daddec_0_237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806" name="Google Shape;806;g1dc98daddec_0_237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807" name="Google Shape;807;g1dc98daddec_0_237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08" name="Google Shape;808;g1dc98daddec_0_237"/>
          <p:cNvSpPr/>
          <p:nvPr/>
        </p:nvSpPr>
        <p:spPr>
          <a:xfrm>
            <a:off x="3812820" y="4636967"/>
            <a:ext cx="3808200" cy="1571100"/>
          </a:xfrm>
          <a:prstGeom prst="wedgeRoundRectCallout">
            <a:avLst>
              <a:gd name="adj1" fmla="val 42010"/>
              <a:gd name="adj2" fmla="val -88457"/>
              <a:gd name="adj3" fmla="val 16667"/>
            </a:avLst>
          </a:prstGeom>
          <a:solidFill>
            <a:schemeClr val="lt1"/>
          </a:solidFill>
          <a:ln w="19050" cap="flat" cmpd="sng">
            <a:solidFill>
              <a:srgbClr val="6666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09" name="Google Shape;809;g1dc98daddec_0_2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10" name="Google Shape;810;g1dc98daddec_0_23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sp>
        <p:nvSpPr>
          <p:cNvPr id="811" name="Google Shape;811;g1dc98daddec_0_237"/>
          <p:cNvSpPr/>
          <p:nvPr/>
        </p:nvSpPr>
        <p:spPr>
          <a:xfrm>
            <a:off x="1586774" y="2772170"/>
            <a:ext cx="3801300" cy="1571100"/>
          </a:xfrm>
          <a:prstGeom prst="wedgeRoundRectCallout">
            <a:avLst>
              <a:gd name="adj1" fmla="val 77165"/>
              <a:gd name="adj2" fmla="val -35329"/>
              <a:gd name="adj3" fmla="val 16667"/>
            </a:avLst>
          </a:prstGeom>
          <a:solidFill>
            <a:schemeClr val="lt1"/>
          </a:solidFill>
          <a:ln w="19050" cap="flat" cmpd="sng">
            <a:solidFill>
              <a:srgbClr val="6666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12" name="Google Shape;812;g1dc98daddec_0_237" descr="A picture containing vector graphics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813" name="Google Shape;813;g1dc98daddec_0_237"/>
          <p:cNvSpPr/>
          <p:nvPr/>
        </p:nvSpPr>
        <p:spPr>
          <a:xfrm>
            <a:off x="144716" y="1293950"/>
            <a:ext cx="3801300" cy="1571100"/>
          </a:xfrm>
          <a:prstGeom prst="wedgeRoundRectCallout">
            <a:avLst>
              <a:gd name="adj1" fmla="val 112822"/>
              <a:gd name="adj2" fmla="val -3832"/>
              <a:gd name="adj3" fmla="val 16667"/>
            </a:avLst>
          </a:prstGeom>
          <a:solidFill>
            <a:schemeClr val="lt1"/>
          </a:solidFill>
          <a:ln w="19050" cap="flat" cmpd="sng">
            <a:solidFill>
              <a:srgbClr val="6666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4" name="Google Shape;814;g1dc98daddec_0_237"/>
          <p:cNvSpPr/>
          <p:nvPr/>
        </p:nvSpPr>
        <p:spPr>
          <a:xfrm>
            <a:off x="158984" y="4417887"/>
            <a:ext cx="3206700" cy="1571100"/>
          </a:xfrm>
          <a:prstGeom prst="wedgeRoundRectCallout">
            <a:avLst>
              <a:gd name="adj1" fmla="val 117826"/>
              <a:gd name="adj2" fmla="val -60384"/>
              <a:gd name="adj3" fmla="val 16667"/>
            </a:avLst>
          </a:prstGeom>
          <a:solidFill>
            <a:schemeClr val="lt1"/>
          </a:solidFill>
          <a:ln w="19050" cap="flat" cmpd="sng">
            <a:solidFill>
              <a:srgbClr val="6666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5" name="Google Shape;815;g1dc98daddec_0_237"/>
          <p:cNvSpPr txBox="1">
            <a:spLocks noGrp="1"/>
          </p:cNvSpPr>
          <p:nvPr>
            <p:ph type="body" idx="1"/>
          </p:nvPr>
        </p:nvSpPr>
        <p:spPr>
          <a:xfrm>
            <a:off x="1743463" y="2939667"/>
            <a:ext cx="3488100" cy="123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6" name="Google Shape;816;g1dc98daddec_0_237"/>
          <p:cNvSpPr txBox="1">
            <a:spLocks noGrp="1"/>
          </p:cNvSpPr>
          <p:nvPr>
            <p:ph type="body" idx="2"/>
          </p:nvPr>
        </p:nvSpPr>
        <p:spPr>
          <a:xfrm>
            <a:off x="4072874" y="4724938"/>
            <a:ext cx="3306900" cy="13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7" name="Google Shape;817;g1dc98daddec_0_237"/>
          <p:cNvSpPr txBox="1">
            <a:spLocks noGrp="1"/>
          </p:cNvSpPr>
          <p:nvPr>
            <p:ph type="body" idx="3"/>
          </p:nvPr>
        </p:nvSpPr>
        <p:spPr>
          <a:xfrm>
            <a:off x="240914" y="1445813"/>
            <a:ext cx="3488100" cy="123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8" name="Google Shape;818;g1dc98daddec_0_237"/>
          <p:cNvSpPr txBox="1">
            <a:spLocks noGrp="1"/>
          </p:cNvSpPr>
          <p:nvPr>
            <p:ph type="body" idx="4"/>
          </p:nvPr>
        </p:nvSpPr>
        <p:spPr>
          <a:xfrm>
            <a:off x="319505" y="4495585"/>
            <a:ext cx="2885700" cy="13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" name="Google Shape;820;g1dc98daddec_0_25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29614" y="1685897"/>
            <a:ext cx="5505627" cy="4256743"/>
          </a:xfrm>
          <a:prstGeom prst="rect">
            <a:avLst/>
          </a:prstGeom>
          <a:noFill/>
          <a:ln>
            <a:noFill/>
          </a:ln>
        </p:spPr>
      </p:pic>
      <p:sp>
        <p:nvSpPr>
          <p:cNvPr id="821" name="Google Shape;821;g1dc98daddec_0_257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sz="5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822" name="Google Shape;822;g1dc98daddec_0_25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97147" y="6246434"/>
            <a:ext cx="309929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23" name="Google Shape;823;g1dc98daddec_0_257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824" name="Google Shape;824;g1dc98daddec_0_257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825" name="Google Shape;825;g1dc98daddec_0_257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826" name="Google Shape;826;g1dc98daddec_0_257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827" name="Google Shape;827;g1dc98daddec_0_257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828" name="Google Shape;828;g1dc98daddec_0_25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29" name="Google Shape;829;g1dc98daddec_0_25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sp>
        <p:nvSpPr>
          <p:cNvPr id="830" name="Google Shape;830;g1dc98daddec_0_257"/>
          <p:cNvSpPr/>
          <p:nvPr/>
        </p:nvSpPr>
        <p:spPr>
          <a:xfrm>
            <a:off x="8260989" y="2998070"/>
            <a:ext cx="3801300" cy="1571100"/>
          </a:xfrm>
          <a:prstGeom prst="wedgeRoundRectCallout">
            <a:avLst>
              <a:gd name="adj1" fmla="val -135679"/>
              <a:gd name="adj2" fmla="val -7111"/>
              <a:gd name="adj3" fmla="val 16667"/>
            </a:avLst>
          </a:prstGeom>
          <a:solidFill>
            <a:schemeClr val="lt1"/>
          </a:solidFill>
          <a:ln w="19050" cap="flat" cmpd="sng">
            <a:solidFill>
              <a:srgbClr val="6666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31" name="Google Shape;831;g1dc98daddec_0_257" descr="A picture containing vector graphics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832" name="Google Shape;832;g1dc98daddec_0_257"/>
          <p:cNvSpPr/>
          <p:nvPr/>
        </p:nvSpPr>
        <p:spPr>
          <a:xfrm>
            <a:off x="5720300" y="1436681"/>
            <a:ext cx="3801300" cy="1571100"/>
          </a:xfrm>
          <a:prstGeom prst="wedgeRoundRectCallout">
            <a:avLst>
              <a:gd name="adj1" fmla="val -69408"/>
              <a:gd name="adj2" fmla="val 37613"/>
              <a:gd name="adj3" fmla="val 16667"/>
            </a:avLst>
          </a:prstGeom>
          <a:solidFill>
            <a:schemeClr val="lt1"/>
          </a:solidFill>
          <a:ln w="19050" cap="flat" cmpd="sng">
            <a:solidFill>
              <a:srgbClr val="6666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3" name="Google Shape;833;g1dc98daddec_0_257"/>
          <p:cNvSpPr/>
          <p:nvPr/>
        </p:nvSpPr>
        <p:spPr>
          <a:xfrm>
            <a:off x="5839976" y="4511014"/>
            <a:ext cx="5789100" cy="1571100"/>
          </a:xfrm>
          <a:prstGeom prst="wedgeRoundRectCallout">
            <a:avLst>
              <a:gd name="adj1" fmla="val -71407"/>
              <a:gd name="adj2" fmla="val -94775"/>
              <a:gd name="adj3" fmla="val 16667"/>
            </a:avLst>
          </a:prstGeom>
          <a:solidFill>
            <a:schemeClr val="lt1"/>
          </a:solidFill>
          <a:ln w="19050" cap="flat" cmpd="sng">
            <a:solidFill>
              <a:srgbClr val="6666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4" name="Google Shape;834;g1dc98daddec_0_257"/>
          <p:cNvSpPr txBox="1">
            <a:spLocks noGrp="1"/>
          </p:cNvSpPr>
          <p:nvPr>
            <p:ph type="body" idx="1"/>
          </p:nvPr>
        </p:nvSpPr>
        <p:spPr>
          <a:xfrm>
            <a:off x="8450575" y="3165416"/>
            <a:ext cx="3488100" cy="123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5" name="Google Shape;835;g1dc98daddec_0_257"/>
          <p:cNvSpPr txBox="1">
            <a:spLocks noGrp="1"/>
          </p:cNvSpPr>
          <p:nvPr>
            <p:ph type="body" idx="2"/>
          </p:nvPr>
        </p:nvSpPr>
        <p:spPr>
          <a:xfrm>
            <a:off x="5816498" y="1588544"/>
            <a:ext cx="3488100" cy="123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6" name="Google Shape;836;g1dc98daddec_0_257"/>
          <p:cNvSpPr txBox="1">
            <a:spLocks noGrp="1"/>
          </p:cNvSpPr>
          <p:nvPr>
            <p:ph type="body" idx="3"/>
          </p:nvPr>
        </p:nvSpPr>
        <p:spPr>
          <a:xfrm>
            <a:off x="6003646" y="4619956"/>
            <a:ext cx="5388600" cy="13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ustom Layout">
  <p:cSld name="1_Custom Layout">
    <p:spTree>
      <p:nvGrpSpPr>
        <p:cNvPr id="1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Google Shape;838;g1dc98daddec_0_275"/>
          <p:cNvSpPr txBox="1">
            <a:spLocks noGrp="1"/>
          </p:cNvSpPr>
          <p:nvPr>
            <p:ph type="title"/>
          </p:nvPr>
        </p:nvSpPr>
        <p:spPr>
          <a:xfrm>
            <a:off x="0" y="-1"/>
            <a:ext cx="9159900" cy="12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5000"/>
              <a:buFont typeface="Calibri"/>
              <a:buNone/>
              <a:defRPr sz="5000" b="1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39" name="Google Shape;839;g1dc98daddec_0_275"/>
          <p:cNvSpPr txBox="1">
            <a:spLocks noGrp="1"/>
          </p:cNvSpPr>
          <p:nvPr>
            <p:ph type="body" idx="1"/>
          </p:nvPr>
        </p:nvSpPr>
        <p:spPr>
          <a:xfrm>
            <a:off x="0" y="5764437"/>
            <a:ext cx="12192000" cy="109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4400"/>
              <a:buFont typeface="Arial"/>
              <a:buNone/>
              <a:defRPr sz="4400" b="1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40" name="Google Shape;840;g1dc98daddec_0_275"/>
          <p:cNvSpPr txBox="1">
            <a:spLocks noGrp="1"/>
          </p:cNvSpPr>
          <p:nvPr>
            <p:ph type="body" idx="2"/>
          </p:nvPr>
        </p:nvSpPr>
        <p:spPr>
          <a:xfrm>
            <a:off x="0" y="1657350"/>
            <a:ext cx="12192000" cy="352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00" tIns="45700" rIns="91425" bIns="45700" anchor="t" anchorCtr="0">
            <a:noAutofit/>
          </a:bodyPr>
          <a:lstStyle>
            <a:lvl1pPr marL="457200" marR="0" lvl="0" indent="-457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318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grpSp>
        <p:nvGrpSpPr>
          <p:cNvPr id="841" name="Google Shape;841;g1dc98daddec_0_275"/>
          <p:cNvGrpSpPr/>
          <p:nvPr/>
        </p:nvGrpSpPr>
        <p:grpSpPr>
          <a:xfrm>
            <a:off x="1" y="5607273"/>
            <a:ext cx="12196128" cy="83414"/>
            <a:chOff x="-33239" y="5603791"/>
            <a:chExt cx="9147325" cy="83414"/>
          </a:xfrm>
        </p:grpSpPr>
        <p:cxnSp>
          <p:nvCxnSpPr>
            <p:cNvPr id="842" name="Google Shape;842;g1dc98daddec_0_275"/>
            <p:cNvCxnSpPr/>
            <p:nvPr/>
          </p:nvCxnSpPr>
          <p:spPr>
            <a:xfrm>
              <a:off x="-29914" y="5603791"/>
              <a:ext cx="9144000" cy="0"/>
            </a:xfrm>
            <a:prstGeom prst="straightConnector1">
              <a:avLst/>
            </a:prstGeom>
            <a:noFill/>
            <a:ln w="88900" cap="flat" cmpd="sng">
              <a:solidFill>
                <a:srgbClr val="006FB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843" name="Google Shape;843;g1dc98daddec_0_275"/>
            <p:cNvCxnSpPr/>
            <p:nvPr/>
          </p:nvCxnSpPr>
          <p:spPr>
            <a:xfrm>
              <a:off x="-33239" y="5687205"/>
              <a:ext cx="9144000" cy="0"/>
            </a:xfrm>
            <a:prstGeom prst="straightConnector1">
              <a:avLst/>
            </a:prstGeom>
            <a:noFill/>
            <a:ln w="38100" cap="flat" cmpd="sng">
              <a:solidFill>
                <a:srgbClr val="96C93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, 3 points,content box">
  <p:cSld name="4_Title, 3 points,content box">
    <p:spTree>
      <p:nvGrpSpPr>
        <p:cNvPr id="1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0" name="Google Shape;850;p5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51" name="Google Shape;851;p52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852" name="Google Shape;852;p52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853" name="Google Shape;853;p52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854" name="Google Shape;854;p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55" name="Google Shape;855;p5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56" name="Google Shape;856;p52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857" name="Google Shape;857;p52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858" name="Google Shape;858;p5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859" name="Google Shape;859;p52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sz="5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60" name="Google Shape;860;p52"/>
          <p:cNvSpPr txBox="1">
            <a:spLocks noGrp="1"/>
          </p:cNvSpPr>
          <p:nvPr>
            <p:ph type="body" idx="1"/>
          </p:nvPr>
        </p:nvSpPr>
        <p:spPr>
          <a:xfrm>
            <a:off x="1639564" y="1374414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61" name="Google Shape;861;p52"/>
          <p:cNvSpPr txBox="1">
            <a:spLocks noGrp="1"/>
          </p:cNvSpPr>
          <p:nvPr>
            <p:ph type="body" idx="2"/>
          </p:nvPr>
        </p:nvSpPr>
        <p:spPr>
          <a:xfrm>
            <a:off x="1627989" y="259224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62" name="Google Shape;862;p52"/>
          <p:cNvSpPr txBox="1">
            <a:spLocks noGrp="1"/>
          </p:cNvSpPr>
          <p:nvPr>
            <p:ph type="body" idx="3"/>
          </p:nvPr>
        </p:nvSpPr>
        <p:spPr>
          <a:xfrm>
            <a:off x="1655384" y="3809178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63" name="Google Shape;863;p52"/>
          <p:cNvSpPr txBox="1">
            <a:spLocks noGrp="1"/>
          </p:cNvSpPr>
          <p:nvPr>
            <p:ph type="body" idx="4"/>
          </p:nvPr>
        </p:nvSpPr>
        <p:spPr>
          <a:xfrm>
            <a:off x="698497" y="1377337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sz="7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64" name="Google Shape;864;p52"/>
          <p:cNvSpPr txBox="1">
            <a:spLocks noGrp="1"/>
          </p:cNvSpPr>
          <p:nvPr>
            <p:ph type="body" idx="5"/>
          </p:nvPr>
        </p:nvSpPr>
        <p:spPr>
          <a:xfrm>
            <a:off x="698497" y="3809178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sz="7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65" name="Google Shape;865;p52"/>
          <p:cNvSpPr txBox="1">
            <a:spLocks noGrp="1"/>
          </p:cNvSpPr>
          <p:nvPr>
            <p:ph type="body" idx="6"/>
          </p:nvPr>
        </p:nvSpPr>
        <p:spPr>
          <a:xfrm>
            <a:off x="1627989" y="5024978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66" name="Google Shape;866;p52"/>
          <p:cNvSpPr txBox="1">
            <a:spLocks noGrp="1"/>
          </p:cNvSpPr>
          <p:nvPr>
            <p:ph type="body" idx="7"/>
          </p:nvPr>
        </p:nvSpPr>
        <p:spPr>
          <a:xfrm>
            <a:off x="698497" y="2592249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sz="7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67" name="Google Shape;867;p52"/>
          <p:cNvSpPr txBox="1">
            <a:spLocks noGrp="1"/>
          </p:cNvSpPr>
          <p:nvPr>
            <p:ph type="body" idx="8"/>
          </p:nvPr>
        </p:nvSpPr>
        <p:spPr>
          <a:xfrm>
            <a:off x="698497" y="5027421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sz="7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68" name="Google Shape;868;p52"/>
          <p:cNvSpPr>
            <a:spLocks noGrp="1"/>
          </p:cNvSpPr>
          <p:nvPr>
            <p:ph type="pic" idx="9"/>
          </p:nvPr>
        </p:nvSpPr>
        <p:spPr>
          <a:xfrm>
            <a:off x="7967502" y="1420398"/>
            <a:ext cx="3962194" cy="3122713"/>
          </a:xfrm>
          <a:prstGeom prst="rect">
            <a:avLst/>
          </a:prstGeom>
          <a:noFill/>
          <a:ln>
            <a:noFill/>
          </a:ln>
        </p:spPr>
      </p:sp>
      <p:sp>
        <p:nvSpPr>
          <p:cNvPr id="869" name="Google Shape;869;p52"/>
          <p:cNvSpPr txBox="1">
            <a:spLocks noGrp="1"/>
          </p:cNvSpPr>
          <p:nvPr>
            <p:ph type="body" idx="13"/>
          </p:nvPr>
        </p:nvSpPr>
        <p:spPr>
          <a:xfrm>
            <a:off x="6381858" y="5027422"/>
            <a:ext cx="5547838" cy="1053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None/>
              <a:defRPr sz="34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445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sz="34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445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sz="34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445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sz="34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445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sz="34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0" name="Google Shape;870;p52"/>
          <p:cNvSpPr txBox="1">
            <a:spLocks noGrp="1"/>
          </p:cNvSpPr>
          <p:nvPr>
            <p:ph type="body" idx="14"/>
          </p:nvPr>
        </p:nvSpPr>
        <p:spPr>
          <a:xfrm>
            <a:off x="5534775" y="1420400"/>
            <a:ext cx="2335500" cy="194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None/>
              <a:defRPr sz="34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445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sz="34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445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sz="34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445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sz="34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445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sz="34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Reading tip_2 Content boxes">
  <p:cSld name="2 Reading tip_2 Content boxes">
    <p:spTree>
      <p:nvGrpSpPr>
        <p:cNvPr id="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2" name="Google Shape;872;p65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sz="5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73" name="Google Shape;873;p65"/>
          <p:cNvSpPr txBox="1">
            <a:spLocks noGrp="1"/>
          </p:cNvSpPr>
          <p:nvPr>
            <p:ph type="body" idx="1"/>
          </p:nvPr>
        </p:nvSpPr>
        <p:spPr>
          <a:xfrm>
            <a:off x="1185028" y="1692275"/>
            <a:ext cx="4830762" cy="406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31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4" name="Google Shape;874;p65"/>
          <p:cNvSpPr txBox="1">
            <a:spLocks noGrp="1"/>
          </p:cNvSpPr>
          <p:nvPr>
            <p:ph type="body" idx="2"/>
          </p:nvPr>
        </p:nvSpPr>
        <p:spPr>
          <a:xfrm>
            <a:off x="6250420" y="1692275"/>
            <a:ext cx="4756551" cy="41006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31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875" name="Google Shape;875;p6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76" name="Google Shape;876;p65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877" name="Google Shape;877;p65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878" name="Google Shape;878;p65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879" name="Google Shape;879;p65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880" name="Google Shape;880;p65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881" name="Google Shape;881;p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82" name="Google Shape;882;p6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3" name="Google Shape;883;p65" descr="A picture containing vector graphics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acilitator">
  <p:cSld name="Facilitator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64"/>
          <p:cNvSpPr/>
          <p:nvPr/>
        </p:nvSpPr>
        <p:spPr>
          <a:xfrm>
            <a:off x="0" y="0"/>
            <a:ext cx="12192000" cy="1291245"/>
          </a:xfrm>
          <a:prstGeom prst="rect">
            <a:avLst/>
          </a:prstGeom>
          <a:solidFill>
            <a:srgbClr val="D7E8A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7" name="Google Shape;57;p64"/>
          <p:cNvCxnSpPr/>
          <p:nvPr/>
        </p:nvCxnSpPr>
        <p:spPr>
          <a:xfrm>
            <a:off x="0" y="1291245"/>
            <a:ext cx="12192000" cy="0"/>
          </a:xfrm>
          <a:prstGeom prst="straightConnector1">
            <a:avLst/>
          </a:prstGeom>
          <a:noFill/>
          <a:ln w="76200" cap="flat" cmpd="sng">
            <a:solidFill>
              <a:srgbClr val="96C93F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58" name="Google Shape;58;p6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220261" y="169846"/>
            <a:ext cx="2816352" cy="85674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9" name="Google Shape;59;p64"/>
          <p:cNvCxnSpPr>
            <a:endCxn id="56" idx="2"/>
          </p:cNvCxnSpPr>
          <p:nvPr/>
        </p:nvCxnSpPr>
        <p:spPr>
          <a:xfrm>
            <a:off x="0" y="1291245"/>
            <a:ext cx="6096000" cy="0"/>
          </a:xfrm>
          <a:prstGeom prst="straightConnector1">
            <a:avLst/>
          </a:prstGeom>
          <a:noFill/>
          <a:ln w="76200" cap="flat" cmpd="sng">
            <a:solidFill>
              <a:srgbClr val="96C93F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60" name="Google Shape;60;p6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220261" y="169846"/>
            <a:ext cx="2816352" cy="856741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64"/>
          <p:cNvSpPr txBox="1">
            <a:spLocks noGrp="1"/>
          </p:cNvSpPr>
          <p:nvPr>
            <p:ph type="title"/>
          </p:nvPr>
        </p:nvSpPr>
        <p:spPr>
          <a:xfrm>
            <a:off x="0" y="-1"/>
            <a:ext cx="9160042" cy="1251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5000"/>
              <a:buFont typeface="Calibri"/>
              <a:buNone/>
              <a:defRPr sz="5000" b="1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" name="Google Shape;62;p64"/>
          <p:cNvSpPr txBox="1">
            <a:spLocks noGrp="1"/>
          </p:cNvSpPr>
          <p:nvPr>
            <p:ph type="body" idx="1"/>
          </p:nvPr>
        </p:nvSpPr>
        <p:spPr>
          <a:xfrm>
            <a:off x="0" y="5764437"/>
            <a:ext cx="12192000" cy="1093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4400"/>
              <a:buFont typeface="Arial"/>
              <a:buNone/>
              <a:defRPr sz="4400" b="1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Google Shape;63;p64"/>
          <p:cNvSpPr txBox="1">
            <a:spLocks noGrp="1"/>
          </p:cNvSpPr>
          <p:nvPr>
            <p:ph type="body" idx="2"/>
          </p:nvPr>
        </p:nvSpPr>
        <p:spPr>
          <a:xfrm>
            <a:off x="0" y="1657350"/>
            <a:ext cx="12192000" cy="3524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00" tIns="45700" rIns="91425" bIns="45700" anchor="t" anchorCtr="0">
            <a:noAutofit/>
          </a:bodyPr>
          <a:lstStyle>
            <a:lvl1pPr marL="457200" marR="0" lvl="0" indent="-457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318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1_Title and Content"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p66"/>
          <p:cNvSpPr txBox="1">
            <a:spLocks noGrp="1"/>
          </p:cNvSpPr>
          <p:nvPr>
            <p:ph type="body" idx="1"/>
          </p:nvPr>
        </p:nvSpPr>
        <p:spPr>
          <a:xfrm>
            <a:off x="459596" y="3948916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>
            <a:norm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6" name="Google Shape;886;p66"/>
          <p:cNvSpPr txBox="1">
            <a:spLocks noGrp="1"/>
          </p:cNvSpPr>
          <p:nvPr>
            <p:ph type="body" idx="2"/>
          </p:nvPr>
        </p:nvSpPr>
        <p:spPr>
          <a:xfrm>
            <a:off x="6201972" y="3943617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>
            <a:norm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7" name="Google Shape;887;p66"/>
          <p:cNvSpPr txBox="1">
            <a:spLocks noGrp="1"/>
          </p:cNvSpPr>
          <p:nvPr>
            <p:ph type="body" idx="3"/>
          </p:nvPr>
        </p:nvSpPr>
        <p:spPr>
          <a:xfrm>
            <a:off x="9073160" y="3943617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>
            <a:norm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8" name="Google Shape;888;p66"/>
          <p:cNvSpPr txBox="1">
            <a:spLocks noGrp="1"/>
          </p:cNvSpPr>
          <p:nvPr>
            <p:ph type="body" idx="4"/>
          </p:nvPr>
        </p:nvSpPr>
        <p:spPr>
          <a:xfrm>
            <a:off x="3330784" y="3950205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>
            <a:norm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9" name="Google Shape;889;p66"/>
          <p:cNvSpPr txBox="1">
            <a:spLocks noGrp="1"/>
          </p:cNvSpPr>
          <p:nvPr>
            <p:ph type="body" idx="5"/>
          </p:nvPr>
        </p:nvSpPr>
        <p:spPr>
          <a:xfrm>
            <a:off x="651620" y="1700202"/>
            <a:ext cx="2130552" cy="2130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0" name="Google Shape;890;p66"/>
          <p:cNvSpPr txBox="1">
            <a:spLocks noGrp="1"/>
          </p:cNvSpPr>
          <p:nvPr>
            <p:ph type="body" idx="6"/>
          </p:nvPr>
        </p:nvSpPr>
        <p:spPr>
          <a:xfrm>
            <a:off x="3479964" y="1854357"/>
            <a:ext cx="2487168" cy="1975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1" name="Google Shape;891;p66"/>
          <p:cNvSpPr txBox="1">
            <a:spLocks noGrp="1"/>
          </p:cNvSpPr>
          <p:nvPr>
            <p:ph type="body" idx="7"/>
          </p:nvPr>
        </p:nvSpPr>
        <p:spPr>
          <a:xfrm>
            <a:off x="6416856" y="1861619"/>
            <a:ext cx="2084832" cy="1975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2" name="Google Shape;892;p66"/>
          <p:cNvSpPr txBox="1">
            <a:spLocks noGrp="1"/>
          </p:cNvSpPr>
          <p:nvPr>
            <p:ph type="body" idx="8"/>
          </p:nvPr>
        </p:nvSpPr>
        <p:spPr>
          <a:xfrm>
            <a:off x="9355776" y="1852559"/>
            <a:ext cx="2084832" cy="1975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3" name="Google Shape;893;p66"/>
          <p:cNvSpPr txBox="1">
            <a:spLocks noGrp="1"/>
          </p:cNvSpPr>
          <p:nvPr>
            <p:ph type="ctrTitle"/>
          </p:nvPr>
        </p:nvSpPr>
        <p:spPr>
          <a:xfrm>
            <a:off x="0" y="32084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sz="5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894" name="Google Shape;894;p6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95" name="Google Shape;895;p66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896" name="Google Shape;896;p66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897" name="Google Shape;897;p66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898" name="Google Shape;898;p66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899" name="Google Shape;899;p66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900" name="Google Shape;900;p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01" name="Google Shape;901;p6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02" name="Google Shape;902;p66" descr="A picture containing vector graphics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elcome 4 Points, Pic">
  <p:cSld name="1_Welcome 4 Points, Pic 2">
    <p:spTree>
      <p:nvGrpSpPr>
        <p:cNvPr id="1" name="Shape 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4" name="Google Shape;904;p67"/>
          <p:cNvSpPr>
            <a:spLocks noGrp="1"/>
          </p:cNvSpPr>
          <p:nvPr>
            <p:ph type="pic" idx="2"/>
          </p:nvPr>
        </p:nvSpPr>
        <p:spPr>
          <a:xfrm>
            <a:off x="5292892" y="1502510"/>
            <a:ext cx="6578600" cy="4545253"/>
          </a:xfrm>
          <a:prstGeom prst="rect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05" name="Google Shape;905;p67"/>
          <p:cNvSpPr txBox="1">
            <a:spLocks noGrp="1"/>
          </p:cNvSpPr>
          <p:nvPr>
            <p:ph type="body" idx="1"/>
          </p:nvPr>
        </p:nvSpPr>
        <p:spPr>
          <a:xfrm>
            <a:off x="1660584" y="1489802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06" name="Google Shape;906;p67"/>
          <p:cNvSpPr txBox="1">
            <a:spLocks noGrp="1"/>
          </p:cNvSpPr>
          <p:nvPr>
            <p:ph type="body" idx="3"/>
          </p:nvPr>
        </p:nvSpPr>
        <p:spPr>
          <a:xfrm>
            <a:off x="1660584" y="381707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07" name="Google Shape;907;p67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sz="5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08" name="Google Shape;908;p67"/>
          <p:cNvSpPr txBox="1">
            <a:spLocks noGrp="1"/>
          </p:cNvSpPr>
          <p:nvPr>
            <p:ph type="body" idx="4"/>
          </p:nvPr>
        </p:nvSpPr>
        <p:spPr>
          <a:xfrm>
            <a:off x="1660584" y="4992079"/>
            <a:ext cx="3632308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909" name="Google Shape;909;p6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10" name="Google Shape;910;p67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11" name="Google Shape;911;p67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12" name="Google Shape;912;p67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13" name="Google Shape;913;p67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14" name="Google Shape;914;p67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915" name="Google Shape;915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16" name="Google Shape;916;p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17" name="Google Shape;917;p67" descr="A picture containing vector graphics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918" name="Google Shape;918;p6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44196" y="1666754"/>
            <a:ext cx="768146" cy="76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9" name="Google Shape;919;p6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11220" y="3130840"/>
            <a:ext cx="834098" cy="88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0" name="Google Shape;920;p6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11220" y="4872764"/>
            <a:ext cx="834098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elcome 4 Points, Pic">
  <p:cSld name="Welcome (Virtual) 4 Points, Pic"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p68"/>
          <p:cNvSpPr>
            <a:spLocks noGrp="1"/>
          </p:cNvSpPr>
          <p:nvPr>
            <p:ph type="pic" idx="2"/>
          </p:nvPr>
        </p:nvSpPr>
        <p:spPr>
          <a:xfrm>
            <a:off x="5292892" y="1502510"/>
            <a:ext cx="6578600" cy="4545253"/>
          </a:xfrm>
          <a:prstGeom prst="rect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23" name="Google Shape;923;p68"/>
          <p:cNvSpPr txBox="1">
            <a:spLocks noGrp="1"/>
          </p:cNvSpPr>
          <p:nvPr>
            <p:ph type="body" idx="1"/>
          </p:nvPr>
        </p:nvSpPr>
        <p:spPr>
          <a:xfrm>
            <a:off x="1660584" y="1489802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4" name="Google Shape;924;p68"/>
          <p:cNvSpPr txBox="1">
            <a:spLocks noGrp="1"/>
          </p:cNvSpPr>
          <p:nvPr>
            <p:ph type="body" idx="3"/>
          </p:nvPr>
        </p:nvSpPr>
        <p:spPr>
          <a:xfrm>
            <a:off x="1660584" y="381707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5" name="Google Shape;925;p68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sz="5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26" name="Google Shape;926;p68"/>
          <p:cNvSpPr txBox="1">
            <a:spLocks noGrp="1"/>
          </p:cNvSpPr>
          <p:nvPr>
            <p:ph type="body" idx="4"/>
          </p:nvPr>
        </p:nvSpPr>
        <p:spPr>
          <a:xfrm>
            <a:off x="1660584" y="4992079"/>
            <a:ext cx="3632308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927" name="Google Shape;927;p6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28" name="Google Shape;928;p68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29" name="Google Shape;929;p68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30" name="Google Shape;930;p68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31" name="Google Shape;931;p68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32" name="Google Shape;932;p68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933" name="Google Shape;933;p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34" name="Google Shape;934;p6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35" name="Google Shape;935;p68" descr="A picture containing vector graphics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936" name="Google Shape;936;p6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31600" y="1630111"/>
            <a:ext cx="735594" cy="836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937" name="Google Shape;937;p6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1600" y="3183039"/>
            <a:ext cx="735594" cy="779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938" name="Google Shape;938;p6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82348" y="4977591"/>
            <a:ext cx="834098" cy="7047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1_Blank">
    <p:spTree>
      <p:nvGrpSpPr>
        <p:cNvPr id="1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" name="Google Shape;940;p69"/>
          <p:cNvSpPr txBox="1">
            <a:spLocks noGrp="1"/>
          </p:cNvSpPr>
          <p:nvPr>
            <p:ph type="body" idx="1"/>
          </p:nvPr>
        </p:nvSpPr>
        <p:spPr>
          <a:xfrm>
            <a:off x="4588042" y="1489802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1" name="Google Shape;941;p69"/>
          <p:cNvSpPr txBox="1">
            <a:spLocks noGrp="1"/>
          </p:cNvSpPr>
          <p:nvPr>
            <p:ph type="body" idx="2"/>
          </p:nvPr>
        </p:nvSpPr>
        <p:spPr>
          <a:xfrm>
            <a:off x="4588042" y="2653440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2" name="Google Shape;942;p69"/>
          <p:cNvSpPr txBox="1">
            <a:spLocks noGrp="1"/>
          </p:cNvSpPr>
          <p:nvPr>
            <p:ph type="body" idx="3"/>
          </p:nvPr>
        </p:nvSpPr>
        <p:spPr>
          <a:xfrm>
            <a:off x="4588042" y="3817079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3" name="Google Shape;943;p69"/>
          <p:cNvSpPr txBox="1">
            <a:spLocks noGrp="1"/>
          </p:cNvSpPr>
          <p:nvPr>
            <p:ph type="body" idx="4"/>
          </p:nvPr>
        </p:nvSpPr>
        <p:spPr>
          <a:xfrm>
            <a:off x="4588042" y="4992079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4" name="Google Shape;944;p69"/>
          <p:cNvSpPr txBox="1">
            <a:spLocks noGrp="1"/>
          </p:cNvSpPr>
          <p:nvPr>
            <p:ph type="body" idx="5"/>
          </p:nvPr>
        </p:nvSpPr>
        <p:spPr>
          <a:xfrm>
            <a:off x="691245" y="1502511"/>
            <a:ext cx="3435278" cy="1042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5" name="Google Shape;945;p69"/>
          <p:cNvSpPr txBox="1">
            <a:spLocks noGrp="1"/>
          </p:cNvSpPr>
          <p:nvPr>
            <p:ph type="body" idx="6"/>
          </p:nvPr>
        </p:nvSpPr>
        <p:spPr>
          <a:xfrm>
            <a:off x="693292" y="2653440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6" name="Google Shape;946;p69"/>
          <p:cNvSpPr txBox="1">
            <a:spLocks noGrp="1"/>
          </p:cNvSpPr>
          <p:nvPr>
            <p:ph type="body" idx="7"/>
          </p:nvPr>
        </p:nvSpPr>
        <p:spPr>
          <a:xfrm>
            <a:off x="691246" y="3804369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7" name="Google Shape;947;p69"/>
          <p:cNvSpPr txBox="1">
            <a:spLocks noGrp="1"/>
          </p:cNvSpPr>
          <p:nvPr>
            <p:ph type="body" idx="8"/>
          </p:nvPr>
        </p:nvSpPr>
        <p:spPr>
          <a:xfrm>
            <a:off x="691245" y="4959551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8" name="Google Shape;948;p69"/>
          <p:cNvSpPr txBox="1">
            <a:spLocks noGrp="1"/>
          </p:cNvSpPr>
          <p:nvPr>
            <p:ph type="ctrTitle"/>
          </p:nvPr>
        </p:nvSpPr>
        <p:spPr>
          <a:xfrm>
            <a:off x="0" y="32084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sz="5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949" name="Google Shape;949;p6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50" name="Google Shape;950;p69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51" name="Google Shape;951;p69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52" name="Google Shape;952;p69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53" name="Google Shape;953;p69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54" name="Google Shape;954;p69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955" name="Google Shape;955;p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56" name="Google Shape;956;p6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57" name="Google Shape;957;p69" descr="A picture containing vector graphics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, 3 points,content box">
  <p:cSld name="4_Title, 3 points,content box 2">
    <p:spTree>
      <p:nvGrpSpPr>
        <p:cNvPr id="1" name="Shape 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9" name="Google Shape;959;p7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60" name="Google Shape;960;p70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61" name="Google Shape;961;p70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62" name="Google Shape;962;p70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963" name="Google Shape;963;p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64" name="Google Shape;964;p7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65" name="Google Shape;965;p70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66" name="Google Shape;966;p70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967" name="Google Shape;967;p7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968" name="Google Shape;968;p70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sz="5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69" name="Google Shape;969;p70"/>
          <p:cNvSpPr txBox="1">
            <a:spLocks noGrp="1"/>
          </p:cNvSpPr>
          <p:nvPr>
            <p:ph type="body" idx="1"/>
          </p:nvPr>
        </p:nvSpPr>
        <p:spPr>
          <a:xfrm>
            <a:off x="1639564" y="1374414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70" name="Google Shape;970;p70"/>
          <p:cNvSpPr txBox="1">
            <a:spLocks noGrp="1"/>
          </p:cNvSpPr>
          <p:nvPr>
            <p:ph type="body" idx="2"/>
          </p:nvPr>
        </p:nvSpPr>
        <p:spPr>
          <a:xfrm>
            <a:off x="1627989" y="259224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71" name="Google Shape;971;p70"/>
          <p:cNvSpPr txBox="1">
            <a:spLocks noGrp="1"/>
          </p:cNvSpPr>
          <p:nvPr>
            <p:ph type="body" idx="3"/>
          </p:nvPr>
        </p:nvSpPr>
        <p:spPr>
          <a:xfrm>
            <a:off x="1655384" y="3809178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72" name="Google Shape;972;p70"/>
          <p:cNvSpPr txBox="1">
            <a:spLocks noGrp="1"/>
          </p:cNvSpPr>
          <p:nvPr>
            <p:ph type="body" idx="4"/>
          </p:nvPr>
        </p:nvSpPr>
        <p:spPr>
          <a:xfrm>
            <a:off x="698497" y="1377337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sz="7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73" name="Google Shape;973;p70"/>
          <p:cNvSpPr txBox="1">
            <a:spLocks noGrp="1"/>
          </p:cNvSpPr>
          <p:nvPr>
            <p:ph type="body" idx="5"/>
          </p:nvPr>
        </p:nvSpPr>
        <p:spPr>
          <a:xfrm>
            <a:off x="698497" y="3809178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sz="7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74" name="Google Shape;974;p70"/>
          <p:cNvSpPr txBox="1">
            <a:spLocks noGrp="1"/>
          </p:cNvSpPr>
          <p:nvPr>
            <p:ph type="body" idx="6"/>
          </p:nvPr>
        </p:nvSpPr>
        <p:spPr>
          <a:xfrm>
            <a:off x="1627989" y="5024978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75" name="Google Shape;975;p70"/>
          <p:cNvSpPr txBox="1">
            <a:spLocks noGrp="1"/>
          </p:cNvSpPr>
          <p:nvPr>
            <p:ph type="body" idx="7"/>
          </p:nvPr>
        </p:nvSpPr>
        <p:spPr>
          <a:xfrm>
            <a:off x="698497" y="2592249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sz="7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76" name="Google Shape;976;p70"/>
          <p:cNvSpPr txBox="1">
            <a:spLocks noGrp="1"/>
          </p:cNvSpPr>
          <p:nvPr>
            <p:ph type="body" idx="8"/>
          </p:nvPr>
        </p:nvSpPr>
        <p:spPr>
          <a:xfrm>
            <a:off x="698497" y="5027421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sz="7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977" name="Google Shape;977;p70" descr="Una imagen con un muchacho, niño, joven  Descripción generada con muchísima confianza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552007" y="2127658"/>
            <a:ext cx="5112983" cy="3839191"/>
          </a:xfrm>
          <a:prstGeom prst="rect">
            <a:avLst/>
          </a:prstGeom>
          <a:noFill/>
          <a:ln w="19050" cap="sq" cmpd="sng">
            <a:solidFill>
              <a:srgbClr val="666666"/>
            </a:solidFill>
            <a:prstDash val="solid"/>
            <a:miter lim="800000"/>
            <a:headEnd type="none" w="sm" len="sm"/>
            <a:tailEnd type="none" w="sm" len="sm"/>
          </a:ln>
        </p:spPr>
      </p:pic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, 3 points,content box">
  <p:cSld name="4_Title, 3 points,content box 3"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9" name="Google Shape;979;p7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80" name="Google Shape;980;p71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81" name="Google Shape;981;p71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82" name="Google Shape;982;p71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983" name="Google Shape;983;p7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84" name="Google Shape;984;p7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85" name="Google Shape;985;p71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86" name="Google Shape;986;p71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987" name="Google Shape;987;p7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988" name="Google Shape;988;p71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sz="5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89" name="Google Shape;989;p71"/>
          <p:cNvSpPr txBox="1">
            <a:spLocks noGrp="1"/>
          </p:cNvSpPr>
          <p:nvPr>
            <p:ph type="body" idx="1"/>
          </p:nvPr>
        </p:nvSpPr>
        <p:spPr>
          <a:xfrm>
            <a:off x="1639564" y="1374414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90" name="Google Shape;990;p71"/>
          <p:cNvSpPr txBox="1">
            <a:spLocks noGrp="1"/>
          </p:cNvSpPr>
          <p:nvPr>
            <p:ph type="body" idx="2"/>
          </p:nvPr>
        </p:nvSpPr>
        <p:spPr>
          <a:xfrm>
            <a:off x="1627989" y="259224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91" name="Google Shape;991;p71"/>
          <p:cNvSpPr txBox="1">
            <a:spLocks noGrp="1"/>
          </p:cNvSpPr>
          <p:nvPr>
            <p:ph type="body" idx="3"/>
          </p:nvPr>
        </p:nvSpPr>
        <p:spPr>
          <a:xfrm>
            <a:off x="1655384" y="3809178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92" name="Google Shape;992;p71"/>
          <p:cNvSpPr txBox="1">
            <a:spLocks noGrp="1"/>
          </p:cNvSpPr>
          <p:nvPr>
            <p:ph type="body" idx="4"/>
          </p:nvPr>
        </p:nvSpPr>
        <p:spPr>
          <a:xfrm>
            <a:off x="698497" y="1377337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sz="7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93" name="Google Shape;993;p71"/>
          <p:cNvSpPr txBox="1">
            <a:spLocks noGrp="1"/>
          </p:cNvSpPr>
          <p:nvPr>
            <p:ph type="body" idx="5"/>
          </p:nvPr>
        </p:nvSpPr>
        <p:spPr>
          <a:xfrm>
            <a:off x="698497" y="3809178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sz="7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94" name="Google Shape;994;p71"/>
          <p:cNvSpPr txBox="1">
            <a:spLocks noGrp="1"/>
          </p:cNvSpPr>
          <p:nvPr>
            <p:ph type="body" idx="6"/>
          </p:nvPr>
        </p:nvSpPr>
        <p:spPr>
          <a:xfrm>
            <a:off x="1627989" y="5024978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95" name="Google Shape;995;p71"/>
          <p:cNvSpPr txBox="1">
            <a:spLocks noGrp="1"/>
          </p:cNvSpPr>
          <p:nvPr>
            <p:ph type="body" idx="7"/>
          </p:nvPr>
        </p:nvSpPr>
        <p:spPr>
          <a:xfrm>
            <a:off x="698497" y="2592249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sz="7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96" name="Google Shape;996;p71"/>
          <p:cNvSpPr txBox="1">
            <a:spLocks noGrp="1"/>
          </p:cNvSpPr>
          <p:nvPr>
            <p:ph type="body" idx="8"/>
          </p:nvPr>
        </p:nvSpPr>
        <p:spPr>
          <a:xfrm>
            <a:off x="698497" y="5027421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sz="7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97" name="Google Shape;997;p71"/>
          <p:cNvSpPr txBox="1">
            <a:spLocks noGrp="1"/>
          </p:cNvSpPr>
          <p:nvPr>
            <p:ph type="body" idx="9"/>
          </p:nvPr>
        </p:nvSpPr>
        <p:spPr>
          <a:xfrm>
            <a:off x="8389001" y="1520875"/>
            <a:ext cx="3488018" cy="12364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998" name="Google Shape;998;p71" descr="Una imagen con un muchacho, niño, joven  Descripción generada con muchísima confianza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348708" y="3084976"/>
            <a:ext cx="3642577" cy="2854739"/>
          </a:xfrm>
          <a:prstGeom prst="rect">
            <a:avLst/>
          </a:prstGeom>
          <a:noFill/>
          <a:ln w="19050" cap="sq" cmpd="sng">
            <a:solidFill>
              <a:srgbClr val="666666"/>
            </a:solidFill>
            <a:prstDash val="solid"/>
            <a:miter lim="800000"/>
            <a:headEnd type="none" w="sm" len="sm"/>
            <a:tailEnd type="none" w="sm" len="sm"/>
          </a:ln>
        </p:spPr>
      </p:pic>
      <p:sp>
        <p:nvSpPr>
          <p:cNvPr id="999" name="Google Shape;999;p71"/>
          <p:cNvSpPr/>
          <p:nvPr/>
        </p:nvSpPr>
        <p:spPr>
          <a:xfrm>
            <a:off x="8182573" y="1374414"/>
            <a:ext cx="3801397" cy="1571144"/>
          </a:xfrm>
          <a:prstGeom prst="wedgeRoundRectCallout">
            <a:avLst>
              <a:gd name="adj1" fmla="val -43672"/>
              <a:gd name="adj2" fmla="val 91341"/>
              <a:gd name="adj3" fmla="val 16667"/>
            </a:avLst>
          </a:prstGeom>
          <a:noFill/>
          <a:ln w="19050" cap="flat" cmpd="sng">
            <a:solidFill>
              <a:srgbClr val="6666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0" name="Google Shape;1000;p71"/>
          <p:cNvSpPr/>
          <p:nvPr/>
        </p:nvSpPr>
        <p:spPr>
          <a:xfrm>
            <a:off x="8852546" y="4379200"/>
            <a:ext cx="3206776" cy="1571145"/>
          </a:xfrm>
          <a:prstGeom prst="wedgeRoundRectCallout">
            <a:avLst>
              <a:gd name="adj1" fmla="val -55946"/>
              <a:gd name="adj2" fmla="val -85718"/>
              <a:gd name="adj3" fmla="val 16667"/>
            </a:avLst>
          </a:prstGeom>
          <a:noFill/>
          <a:ln w="19050" cap="flat" cmpd="sng">
            <a:solidFill>
              <a:srgbClr val="6666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1" name="Google Shape;1001;p71"/>
          <p:cNvSpPr txBox="1">
            <a:spLocks noGrp="1"/>
          </p:cNvSpPr>
          <p:nvPr>
            <p:ph type="body" idx="13"/>
          </p:nvPr>
        </p:nvSpPr>
        <p:spPr>
          <a:xfrm>
            <a:off x="8991285" y="4468187"/>
            <a:ext cx="2885734" cy="1393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ustom Layout">
  <p:cSld name="1_Custom Layout">
    <p:spTree>
      <p:nvGrpSpPr>
        <p:cNvPr id="1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" name="Google Shape;1003;p7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04" name="Google Shape;1004;p72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05" name="Google Shape;1005;p72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06" name="Google Shape;1006;p72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07" name="Google Shape;1007;p72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08" name="Google Shape;1008;p72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009" name="Google Shape;1009;p7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7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72" descr="A picture containing vector graphics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72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sz="5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13" name="Google Shape;1013;p72"/>
          <p:cNvSpPr txBox="1">
            <a:spLocks noGrp="1"/>
          </p:cNvSpPr>
          <p:nvPr>
            <p:ph type="body" idx="1"/>
          </p:nvPr>
        </p:nvSpPr>
        <p:spPr>
          <a:xfrm>
            <a:off x="421059" y="1739549"/>
            <a:ext cx="6408738" cy="3640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318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14" name="Google Shape;1014;p72"/>
          <p:cNvSpPr txBox="1">
            <a:spLocks noGrp="1"/>
          </p:cNvSpPr>
          <p:nvPr>
            <p:ph type="body" idx="2"/>
          </p:nvPr>
        </p:nvSpPr>
        <p:spPr>
          <a:xfrm>
            <a:off x="7182346" y="1811338"/>
            <a:ext cx="4443597" cy="3640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boxes">
  <p:cSld name="Title, 2 content boxes"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6" name="Google Shape;1016;p7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17" name="Google Shape;1017;p73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18" name="Google Shape;1018;p73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19" name="Google Shape;1019;p73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020" name="Google Shape;1020;p7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1" name="Google Shape;1021;p7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22" name="Google Shape;1022;p73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23" name="Google Shape;1023;p73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024" name="Google Shape;1024;p7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1025" name="Google Shape;1025;p73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sz="5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26" name="Google Shape;1026;p73"/>
          <p:cNvSpPr txBox="1">
            <a:spLocks noGrp="1"/>
          </p:cNvSpPr>
          <p:nvPr>
            <p:ph type="body" idx="1"/>
          </p:nvPr>
        </p:nvSpPr>
        <p:spPr>
          <a:xfrm>
            <a:off x="1114424" y="1558925"/>
            <a:ext cx="4583491" cy="4441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27" name="Google Shape;1027;p73"/>
          <p:cNvSpPr txBox="1">
            <a:spLocks noGrp="1"/>
          </p:cNvSpPr>
          <p:nvPr>
            <p:ph type="body" idx="2"/>
          </p:nvPr>
        </p:nvSpPr>
        <p:spPr>
          <a:xfrm>
            <a:off x="6494085" y="1558924"/>
            <a:ext cx="4583491" cy="4441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, 2 content boxes">
  <p:cSld name="1_Title, 2 content boxes">
    <p:spTree>
      <p:nvGrpSpPr>
        <p:cNvPr id="1" name="Shape 1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Google Shape;1029;p7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30" name="Google Shape;1030;p74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31" name="Google Shape;1031;p74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32" name="Google Shape;1032;p74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033" name="Google Shape;1033;p7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4" name="Google Shape;1034;p7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35" name="Google Shape;1035;p74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36" name="Google Shape;1036;p74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037" name="Google Shape;1037;p7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1038" name="Google Shape;1038;p74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sz="5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39" name="Google Shape;1039;p74"/>
          <p:cNvSpPr txBox="1">
            <a:spLocks noGrp="1"/>
          </p:cNvSpPr>
          <p:nvPr>
            <p:ph type="body" idx="1"/>
          </p:nvPr>
        </p:nvSpPr>
        <p:spPr>
          <a:xfrm>
            <a:off x="5528247" y="1563523"/>
            <a:ext cx="6168431" cy="4112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40" name="Google Shape;1040;p74"/>
          <p:cNvSpPr txBox="1">
            <a:spLocks noGrp="1"/>
          </p:cNvSpPr>
          <p:nvPr>
            <p:ph type="body" idx="2"/>
          </p:nvPr>
        </p:nvSpPr>
        <p:spPr>
          <a:xfrm>
            <a:off x="1660584" y="1604102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41" name="Google Shape;1041;p74"/>
          <p:cNvSpPr txBox="1">
            <a:spLocks noGrp="1"/>
          </p:cNvSpPr>
          <p:nvPr>
            <p:ph type="body" idx="3"/>
          </p:nvPr>
        </p:nvSpPr>
        <p:spPr>
          <a:xfrm>
            <a:off x="1660585" y="3034440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42" name="Google Shape;1042;p74"/>
          <p:cNvSpPr txBox="1">
            <a:spLocks noGrp="1"/>
          </p:cNvSpPr>
          <p:nvPr>
            <p:ph type="body" idx="4"/>
          </p:nvPr>
        </p:nvSpPr>
        <p:spPr>
          <a:xfrm>
            <a:off x="1660585" y="4505841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43" name="Google Shape;1043;p74"/>
          <p:cNvSpPr txBox="1">
            <a:spLocks noGrp="1"/>
          </p:cNvSpPr>
          <p:nvPr>
            <p:ph type="body" idx="5"/>
          </p:nvPr>
        </p:nvSpPr>
        <p:spPr>
          <a:xfrm>
            <a:off x="698500" y="1615215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sz="7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44" name="Google Shape;1044;p74"/>
          <p:cNvSpPr txBox="1">
            <a:spLocks noGrp="1"/>
          </p:cNvSpPr>
          <p:nvPr>
            <p:ph type="body" idx="6"/>
          </p:nvPr>
        </p:nvSpPr>
        <p:spPr>
          <a:xfrm>
            <a:off x="698498" y="3040794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sz="7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45" name="Google Shape;1045;p74"/>
          <p:cNvSpPr txBox="1">
            <a:spLocks noGrp="1"/>
          </p:cNvSpPr>
          <p:nvPr>
            <p:ph type="body" idx="7"/>
          </p:nvPr>
        </p:nvSpPr>
        <p:spPr>
          <a:xfrm>
            <a:off x="698498" y="4505840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sz="7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Custom Layout">
  <p:cSld name="3_Custom Layout">
    <p:spTree>
      <p:nvGrpSpPr>
        <p:cNvPr id="1" name="Shape 1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7" name="Google Shape;1047;p7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48" name="Google Shape;1048;p75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49" name="Google Shape;1049;p75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50" name="Google Shape;1050;p75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051" name="Google Shape;1051;p7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026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52" name="Google Shape;1052;p75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53" name="Google Shape;1053;p75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054" name="Google Shape;1054;p7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5" name="Google Shape;1055;p75" descr="A picture containing vector graphics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1056" name="Google Shape;1056;p75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sz="5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57" name="Google Shape;1057;p75"/>
          <p:cNvSpPr txBox="1">
            <a:spLocks noGrp="1"/>
          </p:cNvSpPr>
          <p:nvPr>
            <p:ph type="body" idx="1"/>
          </p:nvPr>
        </p:nvSpPr>
        <p:spPr>
          <a:xfrm>
            <a:off x="1265238" y="1692275"/>
            <a:ext cx="9766300" cy="406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31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elcome 4 Points, Pic">
  <p:cSld name="Welcome 4 Points, Pic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34"/>
          <p:cNvSpPr>
            <a:spLocks noGrp="1"/>
          </p:cNvSpPr>
          <p:nvPr>
            <p:ph type="pic" idx="2"/>
          </p:nvPr>
        </p:nvSpPr>
        <p:spPr>
          <a:xfrm>
            <a:off x="5305232" y="1853299"/>
            <a:ext cx="6578600" cy="3763962"/>
          </a:xfrm>
          <a:prstGeom prst="rect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1" name="Google Shape;71;p34"/>
          <p:cNvSpPr txBox="1">
            <a:spLocks noGrp="1"/>
          </p:cNvSpPr>
          <p:nvPr>
            <p:ph type="body" idx="1"/>
          </p:nvPr>
        </p:nvSpPr>
        <p:spPr>
          <a:xfrm>
            <a:off x="1660584" y="1489802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2" name="Google Shape;72;p34"/>
          <p:cNvSpPr txBox="1">
            <a:spLocks noGrp="1"/>
          </p:cNvSpPr>
          <p:nvPr>
            <p:ph type="body" idx="3"/>
          </p:nvPr>
        </p:nvSpPr>
        <p:spPr>
          <a:xfrm>
            <a:off x="1660585" y="2653440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" name="Google Shape;73;p34"/>
          <p:cNvSpPr txBox="1">
            <a:spLocks noGrp="1"/>
          </p:cNvSpPr>
          <p:nvPr>
            <p:ph type="body" idx="4"/>
          </p:nvPr>
        </p:nvSpPr>
        <p:spPr>
          <a:xfrm>
            <a:off x="1660584" y="381707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4" name="Google Shape;74;p34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sz="5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5" name="Google Shape;75;p34"/>
          <p:cNvSpPr txBox="1">
            <a:spLocks noGrp="1"/>
          </p:cNvSpPr>
          <p:nvPr>
            <p:ph type="body" idx="5"/>
          </p:nvPr>
        </p:nvSpPr>
        <p:spPr>
          <a:xfrm>
            <a:off x="1660584" y="4992079"/>
            <a:ext cx="3632308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76" name="Google Shape;76;p3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7" name="Google Shape;77;p34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8" name="Google Shape;78;p34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9" name="Google Shape;79;p34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80" name="Google Shape;80;p34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81" name="Google Shape;81;p34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82" name="Google Shape;82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34" descr="A picture containing vector graphics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34"/>
          <p:cNvSpPr txBox="1">
            <a:spLocks noGrp="1"/>
          </p:cNvSpPr>
          <p:nvPr>
            <p:ph type="body" idx="6"/>
          </p:nvPr>
        </p:nvSpPr>
        <p:spPr>
          <a:xfrm>
            <a:off x="691245" y="1502511"/>
            <a:ext cx="576072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sz="7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6" name="Google Shape;86;p34"/>
          <p:cNvSpPr txBox="1">
            <a:spLocks noGrp="1"/>
          </p:cNvSpPr>
          <p:nvPr>
            <p:ph type="body" idx="7"/>
          </p:nvPr>
        </p:nvSpPr>
        <p:spPr>
          <a:xfrm>
            <a:off x="693292" y="2822770"/>
            <a:ext cx="758952" cy="7132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sz="7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34"/>
          <p:cNvSpPr txBox="1">
            <a:spLocks noGrp="1"/>
          </p:cNvSpPr>
          <p:nvPr>
            <p:ph type="body" idx="8"/>
          </p:nvPr>
        </p:nvSpPr>
        <p:spPr>
          <a:xfrm>
            <a:off x="691246" y="3939833"/>
            <a:ext cx="795528" cy="7132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sz="7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Google Shape;88;p34"/>
          <p:cNvSpPr txBox="1">
            <a:spLocks noGrp="1"/>
          </p:cNvSpPr>
          <p:nvPr>
            <p:ph type="body" idx="9"/>
          </p:nvPr>
        </p:nvSpPr>
        <p:spPr>
          <a:xfrm>
            <a:off x="691245" y="5162747"/>
            <a:ext cx="658368" cy="763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sz="7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10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9" name="Google Shape;1059;p7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60" name="Google Shape;1060;p76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61" name="Google Shape;1061;p76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62" name="Google Shape;1062;p76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063" name="Google Shape;1063;p7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026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64" name="Google Shape;1064;p76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65" name="Google Shape;1065;p76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066" name="Google Shape;1066;p7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7" name="Google Shape;1067;p76" descr="A picture containing vector graphics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1068" name="Google Shape;1068;p76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sz="5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69" name="Google Shape;1069;p76"/>
          <p:cNvSpPr txBox="1">
            <a:spLocks noGrp="1"/>
          </p:cNvSpPr>
          <p:nvPr>
            <p:ph type="body" idx="1"/>
          </p:nvPr>
        </p:nvSpPr>
        <p:spPr>
          <a:xfrm>
            <a:off x="1185028" y="1692275"/>
            <a:ext cx="4830762" cy="406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31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70" name="Google Shape;1070;p76"/>
          <p:cNvSpPr txBox="1">
            <a:spLocks noGrp="1"/>
          </p:cNvSpPr>
          <p:nvPr>
            <p:ph type="body" idx="2"/>
          </p:nvPr>
        </p:nvSpPr>
        <p:spPr>
          <a:xfrm>
            <a:off x="6250420" y="1692275"/>
            <a:ext cx="4756551" cy="41006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31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. Leveled Text, Pic">
  <p:cSld name="Title. Leveled Text, Pic">
    <p:spTree>
      <p:nvGrpSpPr>
        <p:cNvPr id="1" name="Shape 10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2" name="Google Shape;1072;p77"/>
          <p:cNvSpPr>
            <a:spLocks noGrp="1"/>
          </p:cNvSpPr>
          <p:nvPr>
            <p:ph type="pic" idx="2"/>
          </p:nvPr>
        </p:nvSpPr>
        <p:spPr>
          <a:xfrm>
            <a:off x="8142818" y="1687513"/>
            <a:ext cx="3587749" cy="3763962"/>
          </a:xfrm>
          <a:prstGeom prst="rect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3" name="Google Shape;1073;p77"/>
          <p:cNvSpPr txBox="1">
            <a:spLocks noGrp="1"/>
          </p:cNvSpPr>
          <p:nvPr>
            <p:ph type="body" idx="1"/>
          </p:nvPr>
        </p:nvSpPr>
        <p:spPr>
          <a:xfrm>
            <a:off x="258234" y="1687513"/>
            <a:ext cx="7884583" cy="3763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74" name="Google Shape;1074;p77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sz="5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Content with Caption">
  <p:cSld name="3_Content with Caption">
    <p:spTree>
      <p:nvGrpSpPr>
        <p:cNvPr id="1" name="Shape 1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1" name="Google Shape;1081;p58"/>
          <p:cNvSpPr txBox="1">
            <a:spLocks noGrp="1"/>
          </p:cNvSpPr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2" name="Google Shape;1082;p58"/>
          <p:cNvSpPr>
            <a:spLocks noGrp="1"/>
          </p:cNvSpPr>
          <p:nvPr>
            <p:ph type="pic" idx="2"/>
          </p:nvPr>
        </p:nvSpPr>
        <p:spPr>
          <a:xfrm>
            <a:off x="8953152" y="1444919"/>
            <a:ext cx="2916936" cy="2596896"/>
          </a:xfrm>
          <a:prstGeom prst="rect">
            <a:avLst/>
          </a:prstGeom>
          <a:noFill/>
          <a:ln>
            <a:noFill/>
          </a:ln>
        </p:spPr>
      </p:sp>
      <p:sp>
        <p:nvSpPr>
          <p:cNvPr id="1083" name="Google Shape;1083;p58"/>
          <p:cNvSpPr txBox="1">
            <a:spLocks noGrp="1"/>
          </p:cNvSpPr>
          <p:nvPr>
            <p:ph type="body" idx="1"/>
          </p:nvPr>
        </p:nvSpPr>
        <p:spPr>
          <a:xfrm>
            <a:off x="9163051" y="4074693"/>
            <a:ext cx="2497138" cy="23688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700"/>
              <a:buFont typeface="Noto Sans Symbols"/>
              <a:buNone/>
              <a:defRPr sz="36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cxnSp>
        <p:nvCxnSpPr>
          <p:cNvPr id="1084" name="Google Shape;1084;p58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85" name="Google Shape;1085;p58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86" name="Google Shape;1086;p58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E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087" name="Google Shape;1087;p5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770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8" name="Google Shape;1088;p58" descr="A picture containing vector graphic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9" name="Google Shape;1089;p5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0" name="Google Shape;1090;p5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7849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1091" name="Google Shape;1091;p58"/>
          <p:cNvSpPr>
            <a:spLocks noGrp="1"/>
          </p:cNvSpPr>
          <p:nvPr>
            <p:ph type="pic" idx="3"/>
          </p:nvPr>
        </p:nvSpPr>
        <p:spPr>
          <a:xfrm>
            <a:off x="1620982" y="1733964"/>
            <a:ext cx="5123557" cy="3849365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Raz Kids">
  <p:cSld name="4_Raz Kids">
    <p:spTree>
      <p:nvGrpSpPr>
        <p:cNvPr id="1" name="Shape 10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3" name="Google Shape;1093;p57"/>
          <p:cNvSpPr txBox="1">
            <a:spLocks noGrp="1"/>
          </p:cNvSpPr>
          <p:nvPr>
            <p:ph type="title"/>
          </p:nvPr>
        </p:nvSpPr>
        <p:spPr>
          <a:xfrm>
            <a:off x="1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094" name="Google Shape;1094;p57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95" name="Google Shape;1095;p57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96" name="Google Shape;1096;p57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E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097" name="Google Shape;1097;p5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770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8" name="Google Shape;1098;p57" descr="A picture containing vector graphic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9" name="Google Shape;1099;p5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0" name="Google Shape;1100;p5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7849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1101" name="Google Shape;1101;p57"/>
          <p:cNvSpPr>
            <a:spLocks noGrp="1"/>
          </p:cNvSpPr>
          <p:nvPr>
            <p:ph type="pic" idx="2"/>
          </p:nvPr>
        </p:nvSpPr>
        <p:spPr>
          <a:xfrm>
            <a:off x="9093038" y="1058781"/>
            <a:ext cx="2715768" cy="2715768"/>
          </a:xfrm>
          <a:prstGeom prst="rect">
            <a:avLst/>
          </a:prstGeom>
          <a:noFill/>
          <a:ln>
            <a:noFill/>
          </a:ln>
        </p:spPr>
      </p:sp>
      <p:sp>
        <p:nvSpPr>
          <p:cNvPr id="1102" name="Google Shape;1102;p57"/>
          <p:cNvSpPr txBox="1">
            <a:spLocks noGrp="1"/>
          </p:cNvSpPr>
          <p:nvPr>
            <p:ph type="body" idx="1"/>
          </p:nvPr>
        </p:nvSpPr>
        <p:spPr>
          <a:xfrm>
            <a:off x="1660584" y="1489802"/>
            <a:ext cx="6616300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03" name="Google Shape;1103;p57"/>
          <p:cNvSpPr txBox="1">
            <a:spLocks noGrp="1"/>
          </p:cNvSpPr>
          <p:nvPr>
            <p:ph type="body" idx="3"/>
          </p:nvPr>
        </p:nvSpPr>
        <p:spPr>
          <a:xfrm>
            <a:off x="1660584" y="3034440"/>
            <a:ext cx="6616299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04" name="Google Shape;1104;p57"/>
          <p:cNvSpPr txBox="1">
            <a:spLocks noGrp="1"/>
          </p:cNvSpPr>
          <p:nvPr>
            <p:ph type="body" idx="4"/>
          </p:nvPr>
        </p:nvSpPr>
        <p:spPr>
          <a:xfrm>
            <a:off x="1660585" y="4620141"/>
            <a:ext cx="6616298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05" name="Google Shape;1105;p57"/>
          <p:cNvSpPr txBox="1">
            <a:spLocks noGrp="1"/>
          </p:cNvSpPr>
          <p:nvPr>
            <p:ph type="body" idx="5"/>
          </p:nvPr>
        </p:nvSpPr>
        <p:spPr>
          <a:xfrm>
            <a:off x="698499" y="1489799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sz="6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06" name="Google Shape;1106;p57"/>
          <p:cNvSpPr txBox="1">
            <a:spLocks noGrp="1"/>
          </p:cNvSpPr>
          <p:nvPr>
            <p:ph type="body" idx="6"/>
          </p:nvPr>
        </p:nvSpPr>
        <p:spPr>
          <a:xfrm>
            <a:off x="698499" y="4620139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sz="6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07" name="Google Shape;1107;p57"/>
          <p:cNvSpPr txBox="1">
            <a:spLocks noGrp="1"/>
          </p:cNvSpPr>
          <p:nvPr>
            <p:ph type="body" idx="7"/>
          </p:nvPr>
        </p:nvSpPr>
        <p:spPr>
          <a:xfrm>
            <a:off x="698499" y="3054969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sz="6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08" name="Google Shape;1108;p57"/>
          <p:cNvSpPr>
            <a:spLocks noGrp="1"/>
          </p:cNvSpPr>
          <p:nvPr>
            <p:ph type="pic" idx="8"/>
          </p:nvPr>
        </p:nvSpPr>
        <p:spPr>
          <a:xfrm>
            <a:off x="8788240" y="3300664"/>
            <a:ext cx="3346704" cy="315468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cial Media">
  <p:cSld name="Social Media">
    <p:spTree>
      <p:nvGrpSpPr>
        <p:cNvPr id="1" name="Shape 1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0" name="Google Shape;1110;p59"/>
          <p:cNvSpPr>
            <a:spLocks noGrp="1"/>
          </p:cNvSpPr>
          <p:nvPr>
            <p:ph type="pic" idx="2"/>
          </p:nvPr>
        </p:nvSpPr>
        <p:spPr>
          <a:xfrm>
            <a:off x="9810967" y="1562916"/>
            <a:ext cx="1152144" cy="1143000"/>
          </a:xfrm>
          <a:prstGeom prst="rect">
            <a:avLst/>
          </a:prstGeom>
          <a:noFill/>
          <a:ln>
            <a:noFill/>
          </a:ln>
        </p:spPr>
      </p:sp>
      <p:sp>
        <p:nvSpPr>
          <p:cNvPr id="1111" name="Google Shape;1111;p59"/>
          <p:cNvSpPr txBox="1">
            <a:spLocks noGrp="1"/>
          </p:cNvSpPr>
          <p:nvPr>
            <p:ph type="body" idx="1"/>
          </p:nvPr>
        </p:nvSpPr>
        <p:spPr>
          <a:xfrm>
            <a:off x="371844" y="1687513"/>
            <a:ext cx="8090821" cy="3364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Arial"/>
              <a:buNone/>
              <a:defRPr sz="5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12" name="Google Shape;1112;p59"/>
          <p:cNvSpPr>
            <a:spLocks noGrp="1"/>
          </p:cNvSpPr>
          <p:nvPr>
            <p:ph type="pic" idx="3"/>
          </p:nvPr>
        </p:nvSpPr>
        <p:spPr>
          <a:xfrm>
            <a:off x="9757009" y="3260706"/>
            <a:ext cx="1216152" cy="987552"/>
          </a:xfrm>
          <a:prstGeom prst="rect">
            <a:avLst/>
          </a:prstGeom>
          <a:noFill/>
          <a:ln>
            <a:noFill/>
          </a:ln>
        </p:spPr>
      </p:sp>
      <p:sp>
        <p:nvSpPr>
          <p:cNvPr id="1113" name="Google Shape;1113;p59"/>
          <p:cNvSpPr>
            <a:spLocks noGrp="1"/>
          </p:cNvSpPr>
          <p:nvPr>
            <p:ph type="pic" idx="4"/>
          </p:nvPr>
        </p:nvSpPr>
        <p:spPr>
          <a:xfrm>
            <a:off x="9810967" y="4777725"/>
            <a:ext cx="1143000" cy="1143000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1114" name="Google Shape;1114;p59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115" name="Google Shape;1115;p59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116" name="Google Shape;1116;p59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E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117" name="Google Shape;1117;p5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770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8" name="Google Shape;1118;p59" descr="A picture containing vector graphic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9" name="Google Shape;1119;p5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0" name="Google Shape;1120;p5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7849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1121" name="Google Shape;1121;p59"/>
          <p:cNvSpPr txBox="1">
            <a:spLocks noGrp="1"/>
          </p:cNvSpPr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ind Your Materials">
  <p:cSld name="Find Your Materials">
    <p:spTree>
      <p:nvGrpSpPr>
        <p:cNvPr id="1" name="Shape 1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3" name="Google Shape;1123;p147"/>
          <p:cNvSpPr txBox="1">
            <a:spLocks noGrp="1"/>
          </p:cNvSpPr>
          <p:nvPr>
            <p:ph type="title"/>
          </p:nvPr>
        </p:nvSpPr>
        <p:spPr>
          <a:xfrm>
            <a:off x="1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124" name="Google Shape;1124;p14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794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25" name="Google Shape;1125;p147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E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126" name="Google Shape;1126;p147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127" name="Google Shape;1127;p147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128" name="Google Shape;1128;p1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9" name="Google Shape;1129;p14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770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0" name="Google Shape;1130;p147" descr="A picture containing vector graphics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1131" name="Google Shape;1131;p147"/>
          <p:cNvSpPr txBox="1">
            <a:spLocks noGrp="1"/>
          </p:cNvSpPr>
          <p:nvPr>
            <p:ph type="body" idx="1"/>
          </p:nvPr>
        </p:nvSpPr>
        <p:spPr>
          <a:xfrm>
            <a:off x="628275" y="1620838"/>
            <a:ext cx="3081528" cy="3383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32" name="Google Shape;1132;p147"/>
          <p:cNvSpPr txBox="1">
            <a:spLocks noGrp="1"/>
          </p:cNvSpPr>
          <p:nvPr>
            <p:ph type="body" idx="2"/>
          </p:nvPr>
        </p:nvSpPr>
        <p:spPr>
          <a:xfrm>
            <a:off x="4059003" y="1632097"/>
            <a:ext cx="4005072" cy="3383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33" name="Google Shape;1133;p147"/>
          <p:cNvSpPr txBox="1">
            <a:spLocks noGrp="1"/>
          </p:cNvSpPr>
          <p:nvPr>
            <p:ph type="body" idx="3"/>
          </p:nvPr>
        </p:nvSpPr>
        <p:spPr>
          <a:xfrm>
            <a:off x="8794864" y="1454588"/>
            <a:ext cx="3347923" cy="1172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34" name="Google Shape;1134;p147"/>
          <p:cNvSpPr txBox="1">
            <a:spLocks noGrp="1"/>
          </p:cNvSpPr>
          <p:nvPr>
            <p:ph type="body" idx="4"/>
          </p:nvPr>
        </p:nvSpPr>
        <p:spPr>
          <a:xfrm>
            <a:off x="8794863" y="2645354"/>
            <a:ext cx="3347923" cy="15352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35" name="Google Shape;1135;p147"/>
          <p:cNvSpPr>
            <a:spLocks noGrp="1"/>
          </p:cNvSpPr>
          <p:nvPr>
            <p:ph type="pic" idx="5"/>
          </p:nvPr>
        </p:nvSpPr>
        <p:spPr>
          <a:xfrm>
            <a:off x="8989159" y="4407656"/>
            <a:ext cx="2926080" cy="1947672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Reading tip introduction">
  <p:cSld name="2_Reading tip introduction">
    <p:spTree>
      <p:nvGrpSpPr>
        <p:cNvPr id="1" name="Shape 1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7" name="Google Shape;1137;p148"/>
          <p:cNvSpPr txBox="1">
            <a:spLocks noGrp="1"/>
          </p:cNvSpPr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138" name="Google Shape;1138;p148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139" name="Google Shape;1139;p148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E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140" name="Google Shape;1140;p148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141" name="Google Shape;1141;p14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2" name="Google Shape;1142;p148" descr="A picture containing vector graphic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3" name="Google Shape;1143;p14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770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4" name="Google Shape;1144;p14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sp>
        <p:nvSpPr>
          <p:cNvPr id="1145" name="Google Shape;1145;p148"/>
          <p:cNvSpPr>
            <a:spLocks noGrp="1"/>
          </p:cNvSpPr>
          <p:nvPr>
            <p:ph type="pic" idx="2"/>
          </p:nvPr>
        </p:nvSpPr>
        <p:spPr>
          <a:xfrm>
            <a:off x="9282749" y="1283634"/>
            <a:ext cx="2377440" cy="3172968"/>
          </a:xfrm>
          <a:prstGeom prst="rect">
            <a:avLst/>
          </a:prstGeom>
          <a:noFill/>
          <a:ln>
            <a:noFill/>
          </a:ln>
        </p:spPr>
      </p:sp>
      <p:sp>
        <p:nvSpPr>
          <p:cNvPr id="1146" name="Google Shape;1146;p148"/>
          <p:cNvSpPr txBox="1">
            <a:spLocks noGrp="1"/>
          </p:cNvSpPr>
          <p:nvPr>
            <p:ph type="body" idx="1"/>
          </p:nvPr>
        </p:nvSpPr>
        <p:spPr>
          <a:xfrm>
            <a:off x="9222900" y="4748864"/>
            <a:ext cx="2497138" cy="13422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Arial"/>
              <a:buNone/>
              <a:defRPr sz="28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47" name="Google Shape;1147;p148"/>
          <p:cNvSpPr txBox="1">
            <a:spLocks noGrp="1"/>
          </p:cNvSpPr>
          <p:nvPr>
            <p:ph type="title" idx="3"/>
          </p:nvPr>
        </p:nvSpPr>
        <p:spPr>
          <a:xfrm>
            <a:off x="371850" y="2472625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8" name="Google Shape;1148;p148"/>
          <p:cNvSpPr txBox="1">
            <a:spLocks noGrp="1"/>
          </p:cNvSpPr>
          <p:nvPr>
            <p:ph type="title" idx="4"/>
          </p:nvPr>
        </p:nvSpPr>
        <p:spPr>
          <a:xfrm>
            <a:off x="371850" y="4910440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9" name="Google Shape;1149;p148"/>
          <p:cNvSpPr txBox="1">
            <a:spLocks noGrp="1"/>
          </p:cNvSpPr>
          <p:nvPr>
            <p:ph type="title" idx="5"/>
          </p:nvPr>
        </p:nvSpPr>
        <p:spPr>
          <a:xfrm>
            <a:off x="371850" y="3624715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0" name="Google Shape;1150;p148"/>
          <p:cNvSpPr txBox="1">
            <a:spLocks noGrp="1"/>
          </p:cNvSpPr>
          <p:nvPr>
            <p:ph type="body" idx="6"/>
          </p:nvPr>
        </p:nvSpPr>
        <p:spPr>
          <a:xfrm>
            <a:off x="1340850" y="1350300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51" name="Google Shape;1151;p148"/>
          <p:cNvSpPr txBox="1">
            <a:spLocks noGrp="1"/>
          </p:cNvSpPr>
          <p:nvPr>
            <p:ph type="body" idx="7"/>
          </p:nvPr>
        </p:nvSpPr>
        <p:spPr>
          <a:xfrm>
            <a:off x="1340850" y="2472625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52" name="Google Shape;1152;p148"/>
          <p:cNvSpPr txBox="1">
            <a:spLocks noGrp="1"/>
          </p:cNvSpPr>
          <p:nvPr>
            <p:ph type="body" idx="8"/>
          </p:nvPr>
        </p:nvSpPr>
        <p:spPr>
          <a:xfrm>
            <a:off x="1340838" y="3624715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53" name="Google Shape;1153;p148"/>
          <p:cNvSpPr txBox="1">
            <a:spLocks noGrp="1"/>
          </p:cNvSpPr>
          <p:nvPr>
            <p:ph type="body" idx="9"/>
          </p:nvPr>
        </p:nvSpPr>
        <p:spPr>
          <a:xfrm>
            <a:off x="1340838" y="4910440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54" name="Google Shape;1154;p148"/>
          <p:cNvSpPr txBox="1">
            <a:spLocks noGrp="1"/>
          </p:cNvSpPr>
          <p:nvPr>
            <p:ph type="title" idx="13"/>
          </p:nvPr>
        </p:nvSpPr>
        <p:spPr>
          <a:xfrm>
            <a:off x="371850" y="1350300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Reading tip with wider picture">
  <p:cSld name="2_Reading tip with wider picture">
    <p:spTree>
      <p:nvGrpSpPr>
        <p:cNvPr id="1" name="Shape 1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6" name="Google Shape;1156;p149"/>
          <p:cNvSpPr txBox="1">
            <a:spLocks noGrp="1"/>
          </p:cNvSpPr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157" name="Google Shape;1157;p149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158" name="Google Shape;1158;p149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E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159" name="Google Shape;1159;p149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160" name="Google Shape;1160;p14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1" name="Google Shape;1161;p149" descr="A picture containing vector graphic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2" name="Google Shape;1162;p1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770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3" name="Google Shape;1163;p14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sp>
        <p:nvSpPr>
          <p:cNvPr id="1164" name="Google Shape;1164;p149"/>
          <p:cNvSpPr txBox="1">
            <a:spLocks noGrp="1"/>
          </p:cNvSpPr>
          <p:nvPr>
            <p:ph type="body" idx="1"/>
          </p:nvPr>
        </p:nvSpPr>
        <p:spPr>
          <a:xfrm>
            <a:off x="500204" y="1587499"/>
            <a:ext cx="7520849" cy="43641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sz="4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65" name="Google Shape;1165;p149"/>
          <p:cNvSpPr>
            <a:spLocks noGrp="1"/>
          </p:cNvSpPr>
          <p:nvPr>
            <p:ph type="pic" idx="2"/>
          </p:nvPr>
        </p:nvSpPr>
        <p:spPr>
          <a:xfrm>
            <a:off x="8832388" y="1251284"/>
            <a:ext cx="3251581" cy="2498913"/>
          </a:xfrm>
          <a:prstGeom prst="rect">
            <a:avLst/>
          </a:prstGeom>
          <a:noFill/>
          <a:ln>
            <a:noFill/>
          </a:ln>
        </p:spPr>
      </p:sp>
      <p:sp>
        <p:nvSpPr>
          <p:cNvPr id="1166" name="Google Shape;1166;p149"/>
          <p:cNvSpPr txBox="1">
            <a:spLocks noGrp="1"/>
          </p:cNvSpPr>
          <p:nvPr>
            <p:ph type="body" idx="3"/>
          </p:nvPr>
        </p:nvSpPr>
        <p:spPr>
          <a:xfrm>
            <a:off x="9209609" y="4065956"/>
            <a:ext cx="2497138" cy="218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Arial"/>
              <a:buNone/>
              <a:defRPr sz="28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--Reading tip with older child extra">
  <p:cSld name="2--Reading tip with older child extra">
    <p:spTree>
      <p:nvGrpSpPr>
        <p:cNvPr id="1" name="Shape 1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8" name="Google Shape;1168;p150"/>
          <p:cNvSpPr txBox="1">
            <a:spLocks noGrp="1"/>
          </p:cNvSpPr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169" name="Google Shape;1169;p150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170" name="Google Shape;1170;p150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E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171" name="Google Shape;1171;p150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172" name="Google Shape;1172;p15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3" name="Google Shape;1173;p150" descr="A picture containing vector graphic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4" name="Google Shape;1174;p15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770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5" name="Google Shape;1175;p15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sp>
        <p:nvSpPr>
          <p:cNvPr id="1176" name="Google Shape;1176;p150"/>
          <p:cNvSpPr>
            <a:spLocks noGrp="1"/>
          </p:cNvSpPr>
          <p:nvPr>
            <p:ph type="pic" idx="2"/>
          </p:nvPr>
        </p:nvSpPr>
        <p:spPr>
          <a:xfrm>
            <a:off x="9209369" y="1251283"/>
            <a:ext cx="2404501" cy="2950013"/>
          </a:xfrm>
          <a:prstGeom prst="rect">
            <a:avLst/>
          </a:prstGeom>
          <a:noFill/>
          <a:ln>
            <a:noFill/>
          </a:ln>
        </p:spPr>
      </p:sp>
      <p:sp>
        <p:nvSpPr>
          <p:cNvPr id="1177" name="Google Shape;1177;p150"/>
          <p:cNvSpPr txBox="1">
            <a:spLocks noGrp="1"/>
          </p:cNvSpPr>
          <p:nvPr>
            <p:ph type="body" idx="1"/>
          </p:nvPr>
        </p:nvSpPr>
        <p:spPr>
          <a:xfrm>
            <a:off x="8822723" y="4264514"/>
            <a:ext cx="3212757" cy="23013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Noto Sans Symbols"/>
              <a:buNone/>
              <a:defRPr sz="28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78" name="Google Shape;1178;p150"/>
          <p:cNvSpPr txBox="1">
            <a:spLocks noGrp="1"/>
          </p:cNvSpPr>
          <p:nvPr>
            <p:ph type="body" idx="3"/>
          </p:nvPr>
        </p:nvSpPr>
        <p:spPr>
          <a:xfrm>
            <a:off x="500205" y="1566099"/>
            <a:ext cx="7528871" cy="3463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31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31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31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79" name="Google Shape;1179;p150"/>
          <p:cNvSpPr txBox="1">
            <a:spLocks noGrp="1"/>
          </p:cNvSpPr>
          <p:nvPr>
            <p:ph type="body" idx="4"/>
          </p:nvPr>
        </p:nvSpPr>
        <p:spPr>
          <a:xfrm>
            <a:off x="5940679" y="1768203"/>
            <a:ext cx="2692686" cy="25632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1" name="Google Shape;1181;p151"/>
          <p:cNvSpPr txBox="1">
            <a:spLocks noGrp="1"/>
          </p:cNvSpPr>
          <p:nvPr>
            <p:ph type="title"/>
          </p:nvPr>
        </p:nvSpPr>
        <p:spPr>
          <a:xfrm>
            <a:off x="1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2" name="Google Shape;1182;p151"/>
          <p:cNvSpPr txBox="1">
            <a:spLocks noGrp="1"/>
          </p:cNvSpPr>
          <p:nvPr>
            <p:ph type="body" idx="1"/>
          </p:nvPr>
        </p:nvSpPr>
        <p:spPr>
          <a:xfrm>
            <a:off x="-1" y="1623059"/>
            <a:ext cx="8589819" cy="42976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83" name="Google Shape;1183;p151"/>
          <p:cNvSpPr txBox="1">
            <a:spLocks noGrp="1"/>
          </p:cNvSpPr>
          <p:nvPr>
            <p:ph type="body" idx="2"/>
          </p:nvPr>
        </p:nvSpPr>
        <p:spPr>
          <a:xfrm>
            <a:off x="8783638" y="1622425"/>
            <a:ext cx="3306762" cy="2309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84" name="Google Shape;1184;p151"/>
          <p:cNvSpPr txBox="1">
            <a:spLocks noGrp="1"/>
          </p:cNvSpPr>
          <p:nvPr>
            <p:ph type="body" idx="3"/>
          </p:nvPr>
        </p:nvSpPr>
        <p:spPr>
          <a:xfrm>
            <a:off x="8783638" y="5737860"/>
            <a:ext cx="3306762" cy="6566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85" name="Google Shape;1185;p151"/>
          <p:cNvSpPr txBox="1">
            <a:spLocks noGrp="1"/>
          </p:cNvSpPr>
          <p:nvPr>
            <p:ph type="body" idx="4"/>
          </p:nvPr>
        </p:nvSpPr>
        <p:spPr>
          <a:xfrm>
            <a:off x="8783638" y="4225881"/>
            <a:ext cx="3306762" cy="121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, Pic">
  <p:cSld name="1_Title, Pic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38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sz="5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91" name="Google Shape;91;p3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2" name="Google Shape;92;p38"/>
          <p:cNvCxnSpPr/>
          <p:nvPr/>
        </p:nvCxnSpPr>
        <p:spPr>
          <a:xfrm>
            <a:off x="-46438" y="6567434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3" name="Google Shape;93;p38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4" name="Google Shape;94;p38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5" name="Google Shape;95;p38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6" name="Google Shape;96;p38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97" name="Google Shape;97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3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38" descr="A picture containing vector graphics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38"/>
          <p:cNvSpPr txBox="1">
            <a:spLocks noGrp="1"/>
          </p:cNvSpPr>
          <p:nvPr>
            <p:ph type="body" idx="1"/>
          </p:nvPr>
        </p:nvSpPr>
        <p:spPr>
          <a:xfrm>
            <a:off x="6303981" y="1659612"/>
            <a:ext cx="5353397" cy="1193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sz="2400" b="0" i="1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1" name="Google Shape;101;p38"/>
          <p:cNvSpPr txBox="1">
            <a:spLocks noGrp="1"/>
          </p:cNvSpPr>
          <p:nvPr>
            <p:ph type="body" idx="2"/>
          </p:nvPr>
        </p:nvSpPr>
        <p:spPr>
          <a:xfrm>
            <a:off x="6303981" y="4001457"/>
            <a:ext cx="5353397" cy="15541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02" name="Google Shape;102;p38" descr="A picture containing person, indoor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71712" y="1659612"/>
            <a:ext cx="4253837" cy="4198988"/>
          </a:xfrm>
          <a:prstGeom prst="rect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1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" name="Google Shape;1187;p152"/>
          <p:cNvSpPr txBox="1">
            <a:spLocks noGrp="1"/>
          </p:cNvSpPr>
          <p:nvPr>
            <p:ph type="title"/>
          </p:nvPr>
        </p:nvSpPr>
        <p:spPr>
          <a:xfrm>
            <a:off x="1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ontent with Caption">
  <p:cSld name="1_Content with Caption">
    <p:spTree>
      <p:nvGrpSpPr>
        <p:cNvPr id="1" name="Shape 1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9" name="Google Shape;1189;p153"/>
          <p:cNvSpPr txBox="1">
            <a:spLocks noGrp="1"/>
          </p:cNvSpPr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190" name="Google Shape;1190;p153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191" name="Google Shape;1191;p153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E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192" name="Google Shape;1192;p153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193" name="Google Shape;1193;p15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4" name="Google Shape;1194;p153" descr="A picture containing vector graphic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5" name="Google Shape;1195;p15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770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6" name="Google Shape;1196;p15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sp>
        <p:nvSpPr>
          <p:cNvPr id="1197" name="Google Shape;1197;p153"/>
          <p:cNvSpPr>
            <a:spLocks noGrp="1"/>
          </p:cNvSpPr>
          <p:nvPr>
            <p:ph type="pic" idx="2"/>
          </p:nvPr>
        </p:nvSpPr>
        <p:spPr>
          <a:xfrm>
            <a:off x="8916576" y="1661249"/>
            <a:ext cx="2990088" cy="2715768"/>
          </a:xfrm>
          <a:prstGeom prst="rect">
            <a:avLst/>
          </a:prstGeom>
          <a:noFill/>
          <a:ln>
            <a:noFill/>
          </a:ln>
        </p:spPr>
      </p:sp>
      <p:sp>
        <p:nvSpPr>
          <p:cNvPr id="1198" name="Google Shape;1198;p153"/>
          <p:cNvSpPr txBox="1">
            <a:spLocks noGrp="1"/>
          </p:cNvSpPr>
          <p:nvPr>
            <p:ph type="body" idx="1"/>
          </p:nvPr>
        </p:nvSpPr>
        <p:spPr>
          <a:xfrm>
            <a:off x="8916576" y="4120489"/>
            <a:ext cx="2990088" cy="13422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Noto Sans Symbols"/>
              <a:buNone/>
              <a:defRPr sz="28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99" name="Google Shape;1199;p153"/>
          <p:cNvSpPr txBox="1">
            <a:spLocks noGrp="1"/>
          </p:cNvSpPr>
          <p:nvPr>
            <p:ph type="body" idx="3"/>
          </p:nvPr>
        </p:nvSpPr>
        <p:spPr>
          <a:xfrm>
            <a:off x="740937" y="1831445"/>
            <a:ext cx="6616300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4191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00" name="Google Shape;1200;p153"/>
          <p:cNvSpPr txBox="1">
            <a:spLocks noGrp="1"/>
          </p:cNvSpPr>
          <p:nvPr>
            <p:ph type="body" idx="4"/>
          </p:nvPr>
        </p:nvSpPr>
        <p:spPr>
          <a:xfrm>
            <a:off x="740937" y="3256853"/>
            <a:ext cx="6616299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4191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01" name="Google Shape;1201;p153"/>
          <p:cNvSpPr txBox="1">
            <a:spLocks noGrp="1"/>
          </p:cNvSpPr>
          <p:nvPr>
            <p:ph type="body" idx="5"/>
          </p:nvPr>
        </p:nvSpPr>
        <p:spPr>
          <a:xfrm>
            <a:off x="740937" y="4726515"/>
            <a:ext cx="6616298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4191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1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3" name="Google Shape;1203;p154"/>
          <p:cNvSpPr txBox="1">
            <a:spLocks noGrp="1"/>
          </p:cNvSpPr>
          <p:nvPr>
            <p:ph type="title"/>
          </p:nvPr>
        </p:nvSpPr>
        <p:spPr>
          <a:xfrm>
            <a:off x="1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204" name="Google Shape;1204;p154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205" name="Google Shape;1205;p154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206" name="Google Shape;1206;p154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E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207" name="Google Shape;1207;p15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770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8" name="Google Shape;1208;p154" descr="A picture containing vector graphic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9" name="Google Shape;1209;p15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0" name="Google Shape;1210;p15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7849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1211" name="Google Shape;1211;p154"/>
          <p:cNvSpPr>
            <a:spLocks noGrp="1"/>
          </p:cNvSpPr>
          <p:nvPr>
            <p:ph type="pic" idx="2"/>
          </p:nvPr>
        </p:nvSpPr>
        <p:spPr>
          <a:xfrm>
            <a:off x="9093038" y="1058781"/>
            <a:ext cx="2715768" cy="2715768"/>
          </a:xfrm>
          <a:prstGeom prst="rect">
            <a:avLst/>
          </a:prstGeom>
          <a:noFill/>
          <a:ln>
            <a:noFill/>
          </a:ln>
        </p:spPr>
      </p:sp>
      <p:sp>
        <p:nvSpPr>
          <p:cNvPr id="1212" name="Google Shape;1212;p154"/>
          <p:cNvSpPr txBox="1">
            <a:spLocks noGrp="1"/>
          </p:cNvSpPr>
          <p:nvPr>
            <p:ph type="body" idx="1"/>
          </p:nvPr>
        </p:nvSpPr>
        <p:spPr>
          <a:xfrm>
            <a:off x="1660584" y="1489802"/>
            <a:ext cx="6616300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13" name="Google Shape;1213;p154"/>
          <p:cNvSpPr txBox="1">
            <a:spLocks noGrp="1"/>
          </p:cNvSpPr>
          <p:nvPr>
            <p:ph type="body" idx="3"/>
          </p:nvPr>
        </p:nvSpPr>
        <p:spPr>
          <a:xfrm>
            <a:off x="1660584" y="3034440"/>
            <a:ext cx="6616299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14" name="Google Shape;1214;p154"/>
          <p:cNvSpPr txBox="1">
            <a:spLocks noGrp="1"/>
          </p:cNvSpPr>
          <p:nvPr>
            <p:ph type="body" idx="4"/>
          </p:nvPr>
        </p:nvSpPr>
        <p:spPr>
          <a:xfrm>
            <a:off x="1660585" y="4620141"/>
            <a:ext cx="6616298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15" name="Google Shape;1215;p154"/>
          <p:cNvSpPr txBox="1">
            <a:spLocks noGrp="1"/>
          </p:cNvSpPr>
          <p:nvPr>
            <p:ph type="body" idx="5"/>
          </p:nvPr>
        </p:nvSpPr>
        <p:spPr>
          <a:xfrm>
            <a:off x="698499" y="1489799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sz="6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16" name="Google Shape;1216;p154"/>
          <p:cNvSpPr txBox="1">
            <a:spLocks noGrp="1"/>
          </p:cNvSpPr>
          <p:nvPr>
            <p:ph type="body" idx="6"/>
          </p:nvPr>
        </p:nvSpPr>
        <p:spPr>
          <a:xfrm>
            <a:off x="698499" y="4620139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sz="6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17" name="Google Shape;1217;p154"/>
          <p:cNvSpPr txBox="1">
            <a:spLocks noGrp="1"/>
          </p:cNvSpPr>
          <p:nvPr>
            <p:ph type="body" idx="7"/>
          </p:nvPr>
        </p:nvSpPr>
        <p:spPr>
          <a:xfrm>
            <a:off x="698499" y="3054969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sz="6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18" name="Google Shape;1218;p154"/>
          <p:cNvSpPr>
            <a:spLocks noGrp="1"/>
          </p:cNvSpPr>
          <p:nvPr>
            <p:ph type="pic" idx="8"/>
          </p:nvPr>
        </p:nvSpPr>
        <p:spPr>
          <a:xfrm>
            <a:off x="8788240" y="3300664"/>
            <a:ext cx="3346704" cy="315468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ontent with Caption">
  <p:cSld name="2_Content with Caption">
    <p:spTree>
      <p:nvGrpSpPr>
        <p:cNvPr id="1" name="Shape 1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0" name="Google Shape;1220;p155"/>
          <p:cNvSpPr txBox="1">
            <a:spLocks noGrp="1"/>
          </p:cNvSpPr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1" name="Google Shape;1221;p155"/>
          <p:cNvSpPr>
            <a:spLocks noGrp="1"/>
          </p:cNvSpPr>
          <p:nvPr>
            <p:ph type="pic" idx="2"/>
          </p:nvPr>
        </p:nvSpPr>
        <p:spPr>
          <a:xfrm>
            <a:off x="9510134" y="1431036"/>
            <a:ext cx="1965960" cy="3995928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1222" name="Google Shape;1222;p155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223" name="Google Shape;1223;p155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224" name="Google Shape;1224;p155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E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225" name="Google Shape;1225;p15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770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6" name="Google Shape;1226;p155" descr="A picture containing vector graphic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7" name="Google Shape;1227;p15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8" name="Google Shape;1228;p15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7849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1229" name="Google Shape;1229;p155"/>
          <p:cNvSpPr txBox="1">
            <a:spLocks noGrp="1"/>
          </p:cNvSpPr>
          <p:nvPr>
            <p:ph type="body" idx="1"/>
          </p:nvPr>
        </p:nvSpPr>
        <p:spPr>
          <a:xfrm>
            <a:off x="1660583" y="1489802"/>
            <a:ext cx="6343485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30" name="Google Shape;1230;p155"/>
          <p:cNvSpPr txBox="1">
            <a:spLocks noGrp="1"/>
          </p:cNvSpPr>
          <p:nvPr>
            <p:ph type="body" idx="3"/>
          </p:nvPr>
        </p:nvSpPr>
        <p:spPr>
          <a:xfrm>
            <a:off x="1660584" y="2653440"/>
            <a:ext cx="6343485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31" name="Google Shape;1231;p155"/>
          <p:cNvSpPr txBox="1">
            <a:spLocks noGrp="1"/>
          </p:cNvSpPr>
          <p:nvPr>
            <p:ph type="body" idx="4"/>
          </p:nvPr>
        </p:nvSpPr>
        <p:spPr>
          <a:xfrm>
            <a:off x="1660583" y="3817079"/>
            <a:ext cx="6343485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32" name="Google Shape;1232;p155"/>
          <p:cNvSpPr txBox="1">
            <a:spLocks noGrp="1"/>
          </p:cNvSpPr>
          <p:nvPr>
            <p:ph type="body" idx="5"/>
          </p:nvPr>
        </p:nvSpPr>
        <p:spPr>
          <a:xfrm>
            <a:off x="1660583" y="5006628"/>
            <a:ext cx="6343487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33" name="Google Shape;1233;p155"/>
          <p:cNvSpPr txBox="1">
            <a:spLocks noGrp="1"/>
          </p:cNvSpPr>
          <p:nvPr>
            <p:ph type="body" idx="6"/>
          </p:nvPr>
        </p:nvSpPr>
        <p:spPr>
          <a:xfrm>
            <a:off x="691245" y="1502511"/>
            <a:ext cx="795528" cy="1041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sz="7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34" name="Google Shape;1234;p155"/>
          <p:cNvSpPr txBox="1">
            <a:spLocks noGrp="1"/>
          </p:cNvSpPr>
          <p:nvPr>
            <p:ph type="body" idx="7"/>
          </p:nvPr>
        </p:nvSpPr>
        <p:spPr>
          <a:xfrm>
            <a:off x="693291" y="2653441"/>
            <a:ext cx="793481" cy="10556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sz="7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35" name="Google Shape;1235;p155"/>
          <p:cNvSpPr txBox="1">
            <a:spLocks noGrp="1"/>
          </p:cNvSpPr>
          <p:nvPr>
            <p:ph type="body" idx="8"/>
          </p:nvPr>
        </p:nvSpPr>
        <p:spPr>
          <a:xfrm>
            <a:off x="691246" y="3817079"/>
            <a:ext cx="795528" cy="10556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sz="7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36" name="Google Shape;1236;p155"/>
          <p:cNvSpPr txBox="1">
            <a:spLocks noGrp="1"/>
          </p:cNvSpPr>
          <p:nvPr>
            <p:ph type="body" idx="9"/>
          </p:nvPr>
        </p:nvSpPr>
        <p:spPr>
          <a:xfrm>
            <a:off x="691245" y="5006628"/>
            <a:ext cx="795528" cy="1041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sz="7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Reading tip">
  <p:cSld name="2_Reading tip">
    <p:spTree>
      <p:nvGrpSpPr>
        <p:cNvPr id="1" name="Shape 1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38" name="Google Shape;1238;p156"/>
          <p:cNvCxnSpPr/>
          <p:nvPr/>
        </p:nvCxnSpPr>
        <p:spPr>
          <a:xfrm flipH="1">
            <a:off x="3075901" y="3537140"/>
            <a:ext cx="2604900" cy="14433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239" name="Google Shape;1239;p156"/>
          <p:cNvCxnSpPr/>
          <p:nvPr/>
        </p:nvCxnSpPr>
        <p:spPr>
          <a:xfrm>
            <a:off x="5700643" y="3537141"/>
            <a:ext cx="1046400" cy="4116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240" name="Google Shape;1240;p156"/>
          <p:cNvSpPr txBox="1">
            <a:spLocks noGrp="1"/>
          </p:cNvSpPr>
          <p:nvPr>
            <p:ph type="title"/>
          </p:nvPr>
        </p:nvSpPr>
        <p:spPr>
          <a:xfrm>
            <a:off x="-7620" y="0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241" name="Google Shape;1241;p156"/>
          <p:cNvCxnSpPr/>
          <p:nvPr/>
        </p:nvCxnSpPr>
        <p:spPr>
          <a:xfrm>
            <a:off x="371844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242" name="Google Shape;1242;p156"/>
          <p:cNvCxnSpPr/>
          <p:nvPr/>
        </p:nvCxnSpPr>
        <p:spPr>
          <a:xfrm>
            <a:off x="3007849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96C93E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243" name="Google Shape;1243;p156"/>
          <p:cNvCxnSpPr/>
          <p:nvPr/>
        </p:nvCxnSpPr>
        <p:spPr>
          <a:xfrm>
            <a:off x="5703299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244" name="Google Shape;1244;p15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5" name="Google Shape;1245;p156" descr="A picture containing vector graphic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6" name="Google Shape;1246;p15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770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7" name="Google Shape;1247;p15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02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sp>
        <p:nvSpPr>
          <p:cNvPr id="1248" name="Google Shape;1248;p156"/>
          <p:cNvSpPr txBox="1">
            <a:spLocks noGrp="1"/>
          </p:cNvSpPr>
          <p:nvPr>
            <p:ph type="body" idx="1"/>
          </p:nvPr>
        </p:nvSpPr>
        <p:spPr>
          <a:xfrm>
            <a:off x="500204" y="1587499"/>
            <a:ext cx="2387400" cy="436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sz="4000" b="0" i="0" u="none" strike="noStrike" cap="non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431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49" name="Google Shape;1249;p156"/>
          <p:cNvSpPr>
            <a:spLocks noGrp="1"/>
          </p:cNvSpPr>
          <p:nvPr>
            <p:ph type="pic" idx="2"/>
          </p:nvPr>
        </p:nvSpPr>
        <p:spPr>
          <a:xfrm>
            <a:off x="8885583" y="1586830"/>
            <a:ext cx="3041400" cy="2786400"/>
          </a:xfrm>
          <a:prstGeom prst="rect">
            <a:avLst/>
          </a:prstGeom>
          <a:noFill/>
          <a:ln>
            <a:noFill/>
          </a:ln>
        </p:spPr>
      </p:sp>
      <p:sp>
        <p:nvSpPr>
          <p:cNvPr id="1250" name="Google Shape;1250;p156"/>
          <p:cNvSpPr txBox="1">
            <a:spLocks noGrp="1"/>
          </p:cNvSpPr>
          <p:nvPr>
            <p:ph type="body" idx="3"/>
          </p:nvPr>
        </p:nvSpPr>
        <p:spPr>
          <a:xfrm>
            <a:off x="9157700" y="4600069"/>
            <a:ext cx="2497200" cy="134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1650"/>
              <a:buFont typeface="Noto Sans Symbols"/>
              <a:buNone/>
              <a:defRPr sz="2200" b="0" i="0" u="none" strike="noStrike" cap="non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51" name="Google Shape;1251;p156"/>
          <p:cNvSpPr/>
          <p:nvPr/>
        </p:nvSpPr>
        <p:spPr>
          <a:xfrm>
            <a:off x="1296684" y="4871689"/>
            <a:ext cx="4160700" cy="770100"/>
          </a:xfrm>
          <a:prstGeom prst="rect">
            <a:avLst/>
          </a:prstGeom>
          <a:solidFill>
            <a:srgbClr val="96C93E"/>
          </a:solidFill>
          <a:ln w="9525" cap="flat" cmpd="sng">
            <a:solidFill>
              <a:srgbClr val="98B95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6FB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2" name="Google Shape;1252;p156"/>
          <p:cNvSpPr/>
          <p:nvPr/>
        </p:nvSpPr>
        <p:spPr>
          <a:xfrm>
            <a:off x="3056495" y="3893077"/>
            <a:ext cx="2559600" cy="770100"/>
          </a:xfrm>
          <a:prstGeom prst="rect">
            <a:avLst/>
          </a:prstGeom>
          <a:solidFill>
            <a:srgbClr val="96C93E"/>
          </a:solidFill>
          <a:ln w="9525" cap="flat" cmpd="sng">
            <a:solidFill>
              <a:srgbClr val="98B95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3" name="Google Shape;1253;p156"/>
          <p:cNvSpPr/>
          <p:nvPr/>
        </p:nvSpPr>
        <p:spPr>
          <a:xfrm>
            <a:off x="4677392" y="2716041"/>
            <a:ext cx="2559600" cy="770100"/>
          </a:xfrm>
          <a:prstGeom prst="rect">
            <a:avLst/>
          </a:prstGeom>
          <a:solidFill>
            <a:srgbClr val="96C93E"/>
          </a:solidFill>
          <a:ln w="9525" cap="flat" cmpd="sng">
            <a:solidFill>
              <a:srgbClr val="98B95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4" name="Google Shape;1254;p156"/>
          <p:cNvSpPr/>
          <p:nvPr/>
        </p:nvSpPr>
        <p:spPr>
          <a:xfrm>
            <a:off x="6145890" y="3924976"/>
            <a:ext cx="2343900" cy="770100"/>
          </a:xfrm>
          <a:prstGeom prst="rect">
            <a:avLst/>
          </a:prstGeom>
          <a:solidFill>
            <a:srgbClr val="96C93E"/>
          </a:solidFill>
          <a:ln w="9525" cap="flat" cmpd="sng">
            <a:solidFill>
              <a:srgbClr val="98B95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6FB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5" name="Google Shape;1255;p156"/>
          <p:cNvSpPr txBox="1">
            <a:spLocks noGrp="1"/>
          </p:cNvSpPr>
          <p:nvPr>
            <p:ph type="body" idx="4"/>
          </p:nvPr>
        </p:nvSpPr>
        <p:spPr>
          <a:xfrm>
            <a:off x="4677392" y="2778801"/>
            <a:ext cx="2559600" cy="57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431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56" name="Google Shape;1256;p156"/>
          <p:cNvSpPr txBox="1">
            <a:spLocks noGrp="1"/>
          </p:cNvSpPr>
          <p:nvPr>
            <p:ph type="body" idx="5"/>
          </p:nvPr>
        </p:nvSpPr>
        <p:spPr>
          <a:xfrm>
            <a:off x="3068857" y="4004175"/>
            <a:ext cx="2559600" cy="57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431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57" name="Google Shape;1257;p156"/>
          <p:cNvSpPr txBox="1">
            <a:spLocks noGrp="1"/>
          </p:cNvSpPr>
          <p:nvPr>
            <p:ph type="body" idx="6"/>
          </p:nvPr>
        </p:nvSpPr>
        <p:spPr>
          <a:xfrm>
            <a:off x="6157153" y="4000707"/>
            <a:ext cx="2332500" cy="57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431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58" name="Google Shape;1258;p156"/>
          <p:cNvSpPr txBox="1">
            <a:spLocks noGrp="1"/>
          </p:cNvSpPr>
          <p:nvPr>
            <p:ph type="body" idx="7"/>
          </p:nvPr>
        </p:nvSpPr>
        <p:spPr>
          <a:xfrm>
            <a:off x="1413084" y="4967115"/>
            <a:ext cx="3941100" cy="57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431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Reading tip 1">
  <p:cSld name="2_Reading tip 1">
    <p:spTree>
      <p:nvGrpSpPr>
        <p:cNvPr id="1" name="Shape 1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0" name="Google Shape;1260;p157"/>
          <p:cNvSpPr txBox="1">
            <a:spLocks noGrp="1"/>
          </p:cNvSpPr>
          <p:nvPr>
            <p:ph type="title"/>
          </p:nvPr>
        </p:nvSpPr>
        <p:spPr>
          <a:xfrm>
            <a:off x="-7620" y="0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261" name="Google Shape;1261;p157"/>
          <p:cNvCxnSpPr/>
          <p:nvPr/>
        </p:nvCxnSpPr>
        <p:spPr>
          <a:xfrm>
            <a:off x="371844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262" name="Google Shape;1262;p157"/>
          <p:cNvCxnSpPr/>
          <p:nvPr/>
        </p:nvCxnSpPr>
        <p:spPr>
          <a:xfrm>
            <a:off x="3007849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96C93E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263" name="Google Shape;1263;p157"/>
          <p:cNvCxnSpPr/>
          <p:nvPr/>
        </p:nvCxnSpPr>
        <p:spPr>
          <a:xfrm>
            <a:off x="5703299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264" name="Google Shape;1264;p15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5" name="Google Shape;1265;p157" descr="A picture containing vector graphic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6" name="Google Shape;1266;p15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770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7" name="Google Shape;1267;p15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02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sp>
        <p:nvSpPr>
          <p:cNvPr id="1268" name="Google Shape;1268;p157"/>
          <p:cNvSpPr txBox="1">
            <a:spLocks noGrp="1"/>
          </p:cNvSpPr>
          <p:nvPr>
            <p:ph type="body" idx="1"/>
          </p:nvPr>
        </p:nvSpPr>
        <p:spPr>
          <a:xfrm>
            <a:off x="500204" y="1587499"/>
            <a:ext cx="7520700" cy="436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sz="4000" b="0" i="0" u="none" strike="noStrike" cap="non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431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69" name="Google Shape;1269;p157"/>
          <p:cNvSpPr>
            <a:spLocks noGrp="1"/>
          </p:cNvSpPr>
          <p:nvPr>
            <p:ph type="pic" idx="2"/>
          </p:nvPr>
        </p:nvSpPr>
        <p:spPr>
          <a:xfrm>
            <a:off x="8885583" y="1586830"/>
            <a:ext cx="3041400" cy="2786400"/>
          </a:xfrm>
          <a:prstGeom prst="rect">
            <a:avLst/>
          </a:prstGeom>
          <a:noFill/>
          <a:ln>
            <a:noFill/>
          </a:ln>
        </p:spPr>
      </p:sp>
      <p:sp>
        <p:nvSpPr>
          <p:cNvPr id="1270" name="Google Shape;1270;p157"/>
          <p:cNvSpPr txBox="1">
            <a:spLocks noGrp="1"/>
          </p:cNvSpPr>
          <p:nvPr>
            <p:ph type="body" idx="3"/>
          </p:nvPr>
        </p:nvSpPr>
        <p:spPr>
          <a:xfrm>
            <a:off x="9157700" y="4600069"/>
            <a:ext cx="2497200" cy="134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1650"/>
              <a:buFont typeface="Noto Sans Symbols"/>
              <a:buNone/>
              <a:defRPr sz="2200" b="0" i="0" u="none" strike="noStrike" cap="non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1_Title and Vertical Text">
    <p:spTree>
      <p:nvGrpSpPr>
        <p:cNvPr id="1" name="Shape 1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5" name="Google Shape;1325;g27209cf8926_0_238"/>
          <p:cNvSpPr txBox="1">
            <a:spLocks noGrp="1"/>
          </p:cNvSpPr>
          <p:nvPr>
            <p:ph type="title"/>
          </p:nvPr>
        </p:nvSpPr>
        <p:spPr>
          <a:xfrm>
            <a:off x="4157805" y="0"/>
            <a:ext cx="5062500" cy="15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Calibri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326" name="Google Shape;1326;g27209cf8926_0_238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327" name="Google Shape;1327;g27209cf8926_0_238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96C93E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328" name="Google Shape;1328;g27209cf8926_0_23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1346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9" name="Google Shape;1329;g27209cf8926_0_238" descr="A picture containing vector graphic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30" name="Google Shape;1330;g27209cf8926_0_238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0771BA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331" name="Google Shape;1331;g27209cf8926_0_23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478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2" name="Google Shape;1332;g27209cf8926_0_23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442513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1333" name="Google Shape;1333;g27209cf8926_0_238"/>
          <p:cNvSpPr txBox="1">
            <a:spLocks noGrp="1"/>
          </p:cNvSpPr>
          <p:nvPr>
            <p:ph type="body" idx="1"/>
          </p:nvPr>
        </p:nvSpPr>
        <p:spPr>
          <a:xfrm>
            <a:off x="3921664" y="1901395"/>
            <a:ext cx="7773000" cy="390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44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sz="34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44500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sz="34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445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sz="34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445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sz="34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445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sz="34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34" name="Google Shape;1334;g27209cf8926_0_238"/>
          <p:cNvSpPr>
            <a:spLocks noGrp="1"/>
          </p:cNvSpPr>
          <p:nvPr>
            <p:ph type="pic" idx="2"/>
          </p:nvPr>
        </p:nvSpPr>
        <p:spPr>
          <a:xfrm>
            <a:off x="457146" y="524736"/>
            <a:ext cx="2514600" cy="2935200"/>
          </a:xfrm>
          <a:prstGeom prst="rect">
            <a:avLst/>
          </a:prstGeom>
          <a:noFill/>
          <a:ln>
            <a:noFill/>
          </a:ln>
        </p:spPr>
      </p:sp>
      <p:sp>
        <p:nvSpPr>
          <p:cNvPr id="1335" name="Google Shape;1335;g27209cf8926_0_238"/>
          <p:cNvSpPr txBox="1">
            <a:spLocks noGrp="1"/>
          </p:cNvSpPr>
          <p:nvPr>
            <p:ph type="body" idx="3"/>
          </p:nvPr>
        </p:nvSpPr>
        <p:spPr>
          <a:xfrm>
            <a:off x="320842" y="3655268"/>
            <a:ext cx="2823300" cy="215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Noto Sans Symbols"/>
              <a:buNone/>
              <a:defRPr sz="28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Reading tip with pic and conversation bubbles">
  <p:cSld name="2 Reading tip with pic and conversation bubbles">
    <p:spTree>
      <p:nvGrpSpPr>
        <p:cNvPr id="1" name="Shape 1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7" name="Google Shape;1337;g27209cf8926_0_250"/>
          <p:cNvSpPr txBox="1">
            <a:spLocks noGrp="1"/>
          </p:cNvSpPr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8" name="Google Shape;1338;g27209cf8926_0_250"/>
          <p:cNvSpPr txBox="1">
            <a:spLocks noGrp="1"/>
          </p:cNvSpPr>
          <p:nvPr>
            <p:ph type="body" idx="1"/>
          </p:nvPr>
        </p:nvSpPr>
        <p:spPr>
          <a:xfrm>
            <a:off x="207818" y="1577975"/>
            <a:ext cx="2989200" cy="22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39" name="Google Shape;1339;g27209cf8926_0_250"/>
          <p:cNvSpPr txBox="1">
            <a:spLocks noGrp="1"/>
          </p:cNvSpPr>
          <p:nvPr>
            <p:ph type="body" idx="2"/>
          </p:nvPr>
        </p:nvSpPr>
        <p:spPr>
          <a:xfrm>
            <a:off x="207817" y="3992563"/>
            <a:ext cx="3020100" cy="22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cxnSp>
        <p:nvCxnSpPr>
          <p:cNvPr id="1340" name="Google Shape;1340;g27209cf8926_0_250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341" name="Google Shape;1341;g27209cf8926_0_250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96C93E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342" name="Google Shape;1342;g27209cf8926_0_250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343" name="Google Shape;1343;g27209cf8926_0_25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4" name="Google Shape;1344;g27209cf8926_0_250" descr="A picture containing vector graphic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5" name="Google Shape;1345;g27209cf8926_0_25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346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6" name="Google Shape;1346;g27209cf8926_0_25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478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7" name="Google Shape;1347;g27209cf8926_0_250" descr="A picture containing person, indoor, table&#10;&#10;Description generated with very high confidenc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533129" y="2343959"/>
            <a:ext cx="2453431" cy="3680153"/>
          </a:xfrm>
          <a:prstGeom prst="rect">
            <a:avLst/>
          </a:prstGeom>
          <a:noFill/>
          <a:ln w="19050" cap="sq" cmpd="sng">
            <a:solidFill>
              <a:srgbClr val="666666"/>
            </a:solidFill>
            <a:prstDash val="solid"/>
            <a:miter lim="800000"/>
            <a:headEnd type="none" w="sm" len="sm"/>
            <a:tailEnd type="none" w="sm" len="sm"/>
          </a:ln>
        </p:spPr>
      </p:pic>
      <p:sp>
        <p:nvSpPr>
          <p:cNvPr id="1348" name="Google Shape;1348;g27209cf8926_0_250"/>
          <p:cNvSpPr/>
          <p:nvPr/>
        </p:nvSpPr>
        <p:spPr>
          <a:xfrm rot="949803">
            <a:off x="8632588" y="1934638"/>
            <a:ext cx="3479666" cy="2748714"/>
          </a:xfrm>
          <a:prstGeom prst="wedgeEllipseCallout">
            <a:avLst>
              <a:gd name="adj1" fmla="val -20833"/>
              <a:gd name="adj2" fmla="val 62500"/>
            </a:avLst>
          </a:prstGeom>
          <a:noFill/>
          <a:ln w="57150" cap="flat" cmpd="sng">
            <a:solidFill>
              <a:srgbClr val="6666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9" name="Google Shape;1349;g27209cf8926_0_250"/>
          <p:cNvSpPr/>
          <p:nvPr/>
        </p:nvSpPr>
        <p:spPr>
          <a:xfrm rot="-2036003" flipH="1">
            <a:off x="3537616" y="1994863"/>
            <a:ext cx="3036928" cy="2147042"/>
          </a:xfrm>
          <a:prstGeom prst="wedgeEllipseCallout">
            <a:avLst>
              <a:gd name="adj1" fmla="val -20833"/>
              <a:gd name="adj2" fmla="val 62500"/>
            </a:avLst>
          </a:prstGeom>
          <a:noFill/>
          <a:ln w="57150" cap="flat" cmpd="sng">
            <a:solidFill>
              <a:srgbClr val="6666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0" name="Google Shape;1350;g27209cf8926_0_250"/>
          <p:cNvSpPr txBox="1">
            <a:spLocks noGrp="1"/>
          </p:cNvSpPr>
          <p:nvPr>
            <p:ph type="body" idx="3"/>
          </p:nvPr>
        </p:nvSpPr>
        <p:spPr>
          <a:xfrm rot="-2153668">
            <a:off x="3954263" y="2367682"/>
            <a:ext cx="2234544" cy="1408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51" name="Google Shape;1351;g27209cf8926_0_250"/>
          <p:cNvSpPr txBox="1">
            <a:spLocks noGrp="1"/>
          </p:cNvSpPr>
          <p:nvPr>
            <p:ph type="body" idx="4"/>
          </p:nvPr>
        </p:nvSpPr>
        <p:spPr>
          <a:xfrm rot="860265">
            <a:off x="9153635" y="2384138"/>
            <a:ext cx="2405938" cy="18287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52" name="Google Shape;1352;g27209cf8926_0_250"/>
          <p:cNvSpPr txBox="1">
            <a:spLocks noGrp="1"/>
          </p:cNvSpPr>
          <p:nvPr>
            <p:ph type="body" idx="5"/>
          </p:nvPr>
        </p:nvSpPr>
        <p:spPr>
          <a:xfrm>
            <a:off x="162285" y="227488"/>
            <a:ext cx="3190500" cy="86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Reading tip with open slide">
  <p:cSld name="2 Reading tip with open slide">
    <p:spTree>
      <p:nvGrpSpPr>
        <p:cNvPr id="1" name="Shape 1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4" name="Google Shape;1354;g27209cf8926_0_267"/>
          <p:cNvSpPr txBox="1">
            <a:spLocks noGrp="1"/>
          </p:cNvSpPr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5" name="Google Shape;1355;g27209cf8926_0_267"/>
          <p:cNvSpPr txBox="1">
            <a:spLocks noGrp="1"/>
          </p:cNvSpPr>
          <p:nvPr>
            <p:ph type="body" idx="1"/>
          </p:nvPr>
        </p:nvSpPr>
        <p:spPr>
          <a:xfrm>
            <a:off x="162285" y="227488"/>
            <a:ext cx="3190500" cy="86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56" name="Google Shape;1356;g27209cf8926_0_267"/>
          <p:cNvSpPr txBox="1">
            <a:spLocks noGrp="1"/>
          </p:cNvSpPr>
          <p:nvPr>
            <p:ph type="body" idx="2"/>
          </p:nvPr>
        </p:nvSpPr>
        <p:spPr>
          <a:xfrm>
            <a:off x="162285" y="1411720"/>
            <a:ext cx="3172800" cy="22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57" name="Google Shape;1357;g27209cf8926_0_267"/>
          <p:cNvSpPr txBox="1">
            <a:spLocks noGrp="1"/>
          </p:cNvSpPr>
          <p:nvPr>
            <p:ph type="body" idx="3"/>
          </p:nvPr>
        </p:nvSpPr>
        <p:spPr>
          <a:xfrm>
            <a:off x="180109" y="3992563"/>
            <a:ext cx="3172800" cy="22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cxnSp>
        <p:nvCxnSpPr>
          <p:cNvPr id="1358" name="Google Shape;1358;g27209cf8926_0_267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359" name="Google Shape;1359;g27209cf8926_0_267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96C93E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360" name="Google Shape;1360;g27209cf8926_0_267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361" name="Google Shape;1361;g27209cf8926_0_26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2" name="Google Shape;1362;g27209cf8926_0_267" descr="A picture containing vector graphic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3" name="Google Shape;1363;g27209cf8926_0_2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346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4" name="Google Shape;1364;g27209cf8926_0_26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478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sp>
        <p:nvSpPr>
          <p:cNvPr id="1365" name="Google Shape;1365;g27209cf8926_0_267"/>
          <p:cNvSpPr txBox="1">
            <a:spLocks noGrp="1"/>
          </p:cNvSpPr>
          <p:nvPr>
            <p:ph type="body" idx="4"/>
          </p:nvPr>
        </p:nvSpPr>
        <p:spPr>
          <a:xfrm>
            <a:off x="4104471" y="1818827"/>
            <a:ext cx="7542000" cy="8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66" name="Google Shape;1366;g27209cf8926_0_267"/>
          <p:cNvSpPr txBox="1">
            <a:spLocks noGrp="1"/>
          </p:cNvSpPr>
          <p:nvPr>
            <p:ph type="body" idx="5"/>
          </p:nvPr>
        </p:nvSpPr>
        <p:spPr>
          <a:xfrm>
            <a:off x="3969386" y="3243174"/>
            <a:ext cx="3410400" cy="8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67" name="Google Shape;1367;g27209cf8926_0_267"/>
          <p:cNvSpPr txBox="1">
            <a:spLocks noGrp="1"/>
          </p:cNvSpPr>
          <p:nvPr>
            <p:ph type="body" idx="6"/>
          </p:nvPr>
        </p:nvSpPr>
        <p:spPr>
          <a:xfrm>
            <a:off x="3987210" y="4810036"/>
            <a:ext cx="3410400" cy="8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68" name="Google Shape;1368;g27209cf8926_0_267"/>
          <p:cNvSpPr txBox="1">
            <a:spLocks noGrp="1"/>
          </p:cNvSpPr>
          <p:nvPr>
            <p:ph type="body" idx="7"/>
          </p:nvPr>
        </p:nvSpPr>
        <p:spPr>
          <a:xfrm>
            <a:off x="7676147" y="3224908"/>
            <a:ext cx="3970200" cy="8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0" name="Google Shape;1370;g27209cf8926_0_283"/>
          <p:cNvSpPr txBox="1">
            <a:spLocks noGrp="1"/>
          </p:cNvSpPr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1" name="Google Shape;1371;g27209cf8926_0_283"/>
          <p:cNvSpPr txBox="1">
            <a:spLocks noGrp="1"/>
          </p:cNvSpPr>
          <p:nvPr>
            <p:ph type="body" idx="1"/>
          </p:nvPr>
        </p:nvSpPr>
        <p:spPr>
          <a:xfrm>
            <a:off x="0" y="227488"/>
            <a:ext cx="3497400" cy="54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sz="2800" b="1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72" name="Google Shape;1372;g27209cf8926_0_283"/>
          <p:cNvSpPr txBox="1">
            <a:spLocks noGrp="1"/>
          </p:cNvSpPr>
          <p:nvPr>
            <p:ph type="body" idx="2"/>
          </p:nvPr>
        </p:nvSpPr>
        <p:spPr>
          <a:xfrm>
            <a:off x="0" y="1577975"/>
            <a:ext cx="3537000" cy="22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73" name="Google Shape;1373;g27209cf8926_0_283"/>
          <p:cNvSpPr txBox="1">
            <a:spLocks noGrp="1"/>
          </p:cNvSpPr>
          <p:nvPr>
            <p:ph type="body" idx="3"/>
          </p:nvPr>
        </p:nvSpPr>
        <p:spPr>
          <a:xfrm>
            <a:off x="-39687" y="3992563"/>
            <a:ext cx="3537000" cy="22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74" name="Google Shape;1374;g27209cf8926_0_283"/>
          <p:cNvSpPr txBox="1">
            <a:spLocks noGrp="1"/>
          </p:cNvSpPr>
          <p:nvPr>
            <p:ph type="body" idx="4"/>
          </p:nvPr>
        </p:nvSpPr>
        <p:spPr>
          <a:xfrm>
            <a:off x="3790950" y="1944688"/>
            <a:ext cx="8140800" cy="41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cxnSp>
        <p:nvCxnSpPr>
          <p:cNvPr id="1375" name="Google Shape;1375;g27209cf8926_0_283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376" name="Google Shape;1376;g27209cf8926_0_283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96C93E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377" name="Google Shape;1377;g27209cf8926_0_283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378" name="Google Shape;1378;g27209cf8926_0_28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9" name="Google Shape;1379;g27209cf8926_0_283" descr="A picture containing vector graphic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0" name="Google Shape;1380;g27209cf8926_0_28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346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1" name="Google Shape;1381;g27209cf8926_0_28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478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2 Content boxes">
  <p:cSld name="4_2 Content boxes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5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5" name="Google Shape;105;p55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6" name="Google Shape;106;p55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7" name="Google Shape;107;p55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08" name="Google Shape;108;p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026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9" name="Google Shape;109;p55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10" name="Google Shape;110;p55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11" name="Google Shape;111;p5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55" descr="A picture containing vector graphics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55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sz="5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4" name="Google Shape;114;p55"/>
          <p:cNvSpPr txBox="1">
            <a:spLocks noGrp="1"/>
          </p:cNvSpPr>
          <p:nvPr>
            <p:ph type="body" idx="1"/>
          </p:nvPr>
        </p:nvSpPr>
        <p:spPr>
          <a:xfrm>
            <a:off x="1185028" y="1692275"/>
            <a:ext cx="4830762" cy="406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31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5" name="Google Shape;115;p55"/>
          <p:cNvSpPr txBox="1">
            <a:spLocks noGrp="1"/>
          </p:cNvSpPr>
          <p:nvPr>
            <p:ph type="body" idx="2"/>
          </p:nvPr>
        </p:nvSpPr>
        <p:spPr>
          <a:xfrm>
            <a:off x="6250420" y="1692275"/>
            <a:ext cx="4756551" cy="41006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31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1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3" name="Google Shape;1383;g27209cf8926_0_296"/>
          <p:cNvSpPr txBox="1">
            <a:spLocks noGrp="1"/>
          </p:cNvSpPr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384" name="Google Shape;1384;g27209cf8926_0_29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8370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85" name="Google Shape;1385;g27209cf8926_0_296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386" name="Google Shape;1386;g27209cf8926_0_296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387" name="Google Shape;1387;g27209cf8926_0_296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388" name="Google Shape;1388;g27209cf8926_0_29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9" name="Google Shape;1389;g27209cf8926_0_29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346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0" name="Google Shape;1390;g27209cf8926_0_296" descr="A picture containing vector graphics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1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" name="Google Shape;1392;g27209cf8926_0_305"/>
          <p:cNvSpPr txBox="1">
            <a:spLocks noGrp="1"/>
          </p:cNvSpPr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393" name="Google Shape;1393;g27209cf8926_0_305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394" name="Google Shape;1394;g27209cf8926_0_305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96C93E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395" name="Google Shape;1395;g27209cf8926_0_305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396" name="Google Shape;1396;g27209cf8926_0_30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7" name="Google Shape;1397;g27209cf8926_0_305" descr="A picture containing vector graphic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8" name="Google Shape;1398;g27209cf8926_0_30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346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9" name="Google Shape;1399;g27209cf8926_0_30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478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1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1" name="Google Shape;1401;g27209cf8926_0_314"/>
          <p:cNvSpPr txBox="1">
            <a:spLocks noGrp="1"/>
          </p:cNvSpPr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402" name="Google Shape;1402;g27209cf8926_0_314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96C93E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403" name="Google Shape;1403;g27209cf8926_0_314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96C93E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404" name="Google Shape;1404;g27209cf8926_0_3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5" name="Google Shape;1405;g27209cf8926_0_3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346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06" name="Google Shape;1406;g27209cf8926_0_314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0771BA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407" name="Google Shape;1407;g27209cf8926_0_3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478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8" name="Google Shape;1408;g27209cf8926_0_3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709189" y="6196177"/>
            <a:ext cx="714098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1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0" name="Google Shape;1410;g27209cf8926_0_323"/>
          <p:cNvSpPr txBox="1">
            <a:spLocks noGrp="1"/>
          </p:cNvSpPr>
          <p:nvPr>
            <p:ph type="title"/>
          </p:nvPr>
        </p:nvSpPr>
        <p:spPr>
          <a:xfrm>
            <a:off x="4157805" y="0"/>
            <a:ext cx="5062500" cy="15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411" name="Google Shape;1411;g27209cf8926_0_323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412" name="Google Shape;1412;g27209cf8926_0_323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96C93E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413" name="Google Shape;1413;g27209cf8926_0_32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1346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4" name="Google Shape;1414;g27209cf8926_0_323" descr="A picture containing vector graphic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15" name="Google Shape;1415;g27209cf8926_0_323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0771BA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416" name="Google Shape;1416;g27209cf8926_0_3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478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7" name="Google Shape;1417;g27209cf8926_0_3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442513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1418" name="Google Shape;1418;g27209cf8926_0_323"/>
          <p:cNvSpPr txBox="1">
            <a:spLocks noGrp="1"/>
          </p:cNvSpPr>
          <p:nvPr>
            <p:ph type="body" idx="1"/>
          </p:nvPr>
        </p:nvSpPr>
        <p:spPr>
          <a:xfrm>
            <a:off x="3921664" y="1901395"/>
            <a:ext cx="7773000" cy="390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44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sz="34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44500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sz="34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445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sz="34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445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sz="34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445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sz="34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19" name="Google Shape;1419;g27209cf8926_0_323"/>
          <p:cNvSpPr>
            <a:spLocks noGrp="1"/>
          </p:cNvSpPr>
          <p:nvPr>
            <p:ph type="pic" idx="2"/>
          </p:nvPr>
        </p:nvSpPr>
        <p:spPr>
          <a:xfrm>
            <a:off x="457146" y="524736"/>
            <a:ext cx="2514600" cy="2935200"/>
          </a:xfrm>
          <a:prstGeom prst="rect">
            <a:avLst/>
          </a:prstGeom>
          <a:noFill/>
          <a:ln>
            <a:noFill/>
          </a:ln>
        </p:spPr>
      </p:sp>
      <p:sp>
        <p:nvSpPr>
          <p:cNvPr id="1420" name="Google Shape;1420;g27209cf8926_0_323"/>
          <p:cNvSpPr txBox="1">
            <a:spLocks noGrp="1"/>
          </p:cNvSpPr>
          <p:nvPr>
            <p:ph type="body" idx="3"/>
          </p:nvPr>
        </p:nvSpPr>
        <p:spPr>
          <a:xfrm>
            <a:off x="320842" y="3655268"/>
            <a:ext cx="2823300" cy="215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Noto Sans Symbols"/>
              <a:buNone/>
              <a:defRPr sz="28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5" Type="http://schemas.openxmlformats.org/officeDocument/2006/relationships/slideLayout" Target="../slideLayouts/slideLayout90.xml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89.xml"/><Relationship Id="rId9" Type="http://schemas.openxmlformats.org/officeDocument/2006/relationships/theme" Target="../theme/theme1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9.xml"/><Relationship Id="rId21" Type="http://schemas.openxmlformats.org/officeDocument/2006/relationships/image" Target="../media/image6.png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8.xml"/><Relationship Id="rId16" Type="http://schemas.openxmlformats.org/officeDocument/2006/relationships/slideLayout" Target="../slideLayouts/slideLayout22.xml"/><Relationship Id="rId20" Type="http://schemas.openxmlformats.org/officeDocument/2006/relationships/theme" Target="../theme/theme3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2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9.xml"/><Relationship Id="rId9" Type="http://schemas.openxmlformats.org/officeDocument/2006/relationships/image" Target="../media/image6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7.xml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46.xml"/><Relationship Id="rId9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5.xml"/><Relationship Id="rId4" Type="http://schemas.openxmlformats.org/officeDocument/2006/relationships/slideLayout" Target="../slideLayouts/slideLayout54.xml"/><Relationship Id="rId9" Type="http://schemas.openxmlformats.org/officeDocument/2006/relationships/image" Target="../media/image6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slideLayout" Target="../slideLayouts/slideLayout7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5" Type="http://schemas.openxmlformats.org/officeDocument/2006/relationships/theme" Target="../theme/theme9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slideLayout" Target="../slideLayouts/slideLayout8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6"/>
          <p:cNvSpPr/>
          <p:nvPr/>
        </p:nvSpPr>
        <p:spPr>
          <a:xfrm>
            <a:off x="-12400" y="-11050"/>
            <a:ext cx="12204300" cy="1355100"/>
          </a:xfrm>
          <a:prstGeom prst="rect">
            <a:avLst/>
          </a:prstGeom>
          <a:solidFill>
            <a:srgbClr val="006FB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" name="Google Shape;1320;g27209cf8926_0_233"/>
          <p:cNvSpPr/>
          <p:nvPr/>
        </p:nvSpPr>
        <p:spPr>
          <a:xfrm>
            <a:off x="0" y="0"/>
            <a:ext cx="3536700" cy="6858000"/>
          </a:xfrm>
          <a:prstGeom prst="rect">
            <a:avLst/>
          </a:prstGeom>
          <a:solidFill>
            <a:srgbClr val="D7E8A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21" name="Google Shape;1321;g27209cf8926_0_233"/>
          <p:cNvCxnSpPr/>
          <p:nvPr/>
        </p:nvCxnSpPr>
        <p:spPr>
          <a:xfrm>
            <a:off x="3536684" y="0"/>
            <a:ext cx="0" cy="6858000"/>
          </a:xfrm>
          <a:prstGeom prst="straightConnector1">
            <a:avLst/>
          </a:prstGeom>
          <a:noFill/>
          <a:ln w="88900" cap="flat" cmpd="sng">
            <a:solidFill>
              <a:srgbClr val="96C93F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322" name="Google Shape;1322;g27209cf8926_0_23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220261" y="169846"/>
            <a:ext cx="2816352" cy="856741"/>
          </a:xfrm>
          <a:prstGeom prst="rect">
            <a:avLst/>
          </a:prstGeom>
          <a:noFill/>
          <a:ln>
            <a:noFill/>
          </a:ln>
        </p:spPr>
      </p:pic>
      <p:sp>
        <p:nvSpPr>
          <p:cNvPr id="1323" name="Google Shape;1323;g27209cf8926_0_233"/>
          <p:cNvSpPr txBox="1">
            <a:spLocks noGrp="1"/>
          </p:cNvSpPr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4200"/>
              <a:buFont typeface="Calibri"/>
              <a:buNone/>
              <a:defRPr sz="4200" b="1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oogle Shape;15;p31"/>
          <p:cNvGrpSpPr/>
          <p:nvPr/>
        </p:nvGrpSpPr>
        <p:grpSpPr>
          <a:xfrm>
            <a:off x="0" y="5607273"/>
            <a:ext cx="12214159" cy="1252536"/>
            <a:chOff x="-33239" y="5603791"/>
            <a:chExt cx="9160619" cy="1252536"/>
          </a:xfrm>
        </p:grpSpPr>
        <p:sp>
          <p:nvSpPr>
            <p:cNvPr id="16" name="Google Shape;16;p31"/>
            <p:cNvSpPr/>
            <p:nvPr/>
          </p:nvSpPr>
          <p:spPr>
            <a:xfrm>
              <a:off x="-29914" y="5611028"/>
              <a:ext cx="9157294" cy="1245299"/>
            </a:xfrm>
            <a:prstGeom prst="rect">
              <a:avLst/>
            </a:prstGeom>
            <a:solidFill>
              <a:schemeClr val="lt1">
                <a:alpha val="8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7" name="Google Shape;17;p31"/>
            <p:cNvCxnSpPr/>
            <p:nvPr/>
          </p:nvCxnSpPr>
          <p:spPr>
            <a:xfrm>
              <a:off x="-29914" y="5603791"/>
              <a:ext cx="9143999" cy="0"/>
            </a:xfrm>
            <a:prstGeom prst="straightConnector1">
              <a:avLst/>
            </a:prstGeom>
            <a:noFill/>
            <a:ln w="88900" cap="flat" cmpd="sng">
              <a:solidFill>
                <a:srgbClr val="006FB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8" name="Google Shape;18;p31"/>
            <p:cNvCxnSpPr/>
            <p:nvPr/>
          </p:nvCxnSpPr>
          <p:spPr>
            <a:xfrm>
              <a:off x="-33239" y="5687205"/>
              <a:ext cx="9144000" cy="0"/>
            </a:xfrm>
            <a:prstGeom prst="straightConnector1">
              <a:avLst/>
            </a:prstGeom>
            <a:noFill/>
            <a:ln w="38100" cap="flat" cmpd="sng">
              <a:solidFill>
                <a:srgbClr val="96C93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33"/>
          <p:cNvSpPr/>
          <p:nvPr/>
        </p:nvSpPr>
        <p:spPr>
          <a:xfrm>
            <a:off x="0" y="-11086"/>
            <a:ext cx="12192000" cy="1273233"/>
          </a:xfrm>
          <a:prstGeom prst="rect">
            <a:avLst/>
          </a:prstGeom>
          <a:solidFill>
            <a:srgbClr val="D7E8A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6" name="Google Shape;66;p33"/>
          <p:cNvCxnSpPr/>
          <p:nvPr/>
        </p:nvCxnSpPr>
        <p:spPr>
          <a:xfrm>
            <a:off x="-4671" y="1260844"/>
            <a:ext cx="12192000" cy="0"/>
          </a:xfrm>
          <a:prstGeom prst="straightConnector1">
            <a:avLst/>
          </a:prstGeom>
          <a:solidFill>
            <a:srgbClr val="D7E8AF"/>
          </a:solidFill>
          <a:ln w="76200" cap="flat" cmpd="sng">
            <a:solidFill>
              <a:srgbClr val="96C93E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7" name="Google Shape;67;p33"/>
          <p:cNvSpPr txBox="1"/>
          <p:nvPr/>
        </p:nvSpPr>
        <p:spPr>
          <a:xfrm>
            <a:off x="0" y="1"/>
            <a:ext cx="12192000" cy="1257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00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endParaRPr sz="5000" b="1" i="0" u="none" strike="noStrike" cap="none">
              <a:solidFill>
                <a:srgbClr val="006FB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8" name="Google Shape;68;p33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9220261" y="117499"/>
            <a:ext cx="2816352" cy="856741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  <p:sldLayoutId id="2147483668" r:id="rId12"/>
    <p:sldLayoutId id="2147483669" r:id="rId13"/>
    <p:sldLayoutId id="2147483670" r:id="rId14"/>
    <p:sldLayoutId id="2147483671" r:id="rId15"/>
    <p:sldLayoutId id="2147483672" r:id="rId16"/>
    <p:sldLayoutId id="2147483673" r:id="rId17"/>
    <p:sldLayoutId id="2147483674" r:id="rId18"/>
    <p:sldLayoutId id="2147483763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28"/>
          <p:cNvSpPr/>
          <p:nvPr/>
        </p:nvSpPr>
        <p:spPr>
          <a:xfrm>
            <a:off x="0" y="-11086"/>
            <a:ext cx="12192000" cy="1273233"/>
          </a:xfrm>
          <a:prstGeom prst="rect">
            <a:avLst/>
          </a:prstGeom>
          <a:solidFill>
            <a:srgbClr val="A2DEF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62" name="Google Shape;362;p28"/>
          <p:cNvCxnSpPr/>
          <p:nvPr/>
        </p:nvCxnSpPr>
        <p:spPr>
          <a:xfrm>
            <a:off x="-4671" y="1260844"/>
            <a:ext cx="12192000" cy="0"/>
          </a:xfrm>
          <a:prstGeom prst="straightConnector1">
            <a:avLst/>
          </a:prstGeom>
          <a:solidFill>
            <a:srgbClr val="D7E8AF"/>
          </a:solidFill>
          <a:ln w="762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63" name="Google Shape;363;p2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220261" y="117499"/>
            <a:ext cx="2816352" cy="856741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41"/>
          <p:cNvSpPr/>
          <p:nvPr/>
        </p:nvSpPr>
        <p:spPr>
          <a:xfrm>
            <a:off x="8655315" y="1"/>
            <a:ext cx="3536684" cy="6858000"/>
          </a:xfrm>
          <a:prstGeom prst="rect">
            <a:avLst/>
          </a:prstGeom>
          <a:solidFill>
            <a:srgbClr val="D7E8A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85" name="Google Shape;485;p41"/>
          <p:cNvCxnSpPr/>
          <p:nvPr/>
        </p:nvCxnSpPr>
        <p:spPr>
          <a:xfrm>
            <a:off x="8646698" y="0"/>
            <a:ext cx="0" cy="6858000"/>
          </a:xfrm>
          <a:prstGeom prst="straightConnector1">
            <a:avLst/>
          </a:prstGeom>
          <a:noFill/>
          <a:ln w="88900" cap="flat" cmpd="sng">
            <a:solidFill>
              <a:srgbClr val="96C93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86" name="Google Shape;486;p41"/>
          <p:cNvSpPr txBox="1">
            <a:spLocks noGrp="1"/>
          </p:cNvSpPr>
          <p:nvPr>
            <p:ph type="title"/>
          </p:nvPr>
        </p:nvSpPr>
        <p:spPr>
          <a:xfrm>
            <a:off x="1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5000"/>
              <a:buFont typeface="Calibri"/>
              <a:buNone/>
              <a:defRPr sz="5000" b="1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487" name="Google Shape;487;p4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9220261" y="169846"/>
            <a:ext cx="2816352" cy="856741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45"/>
          <p:cNvSpPr/>
          <p:nvPr/>
        </p:nvSpPr>
        <p:spPr>
          <a:xfrm>
            <a:off x="0" y="0"/>
            <a:ext cx="3536684" cy="6858000"/>
          </a:xfrm>
          <a:prstGeom prst="rect">
            <a:avLst/>
          </a:prstGeom>
          <a:solidFill>
            <a:srgbClr val="D7E8A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18" name="Google Shape;618;p45"/>
          <p:cNvCxnSpPr/>
          <p:nvPr/>
        </p:nvCxnSpPr>
        <p:spPr>
          <a:xfrm>
            <a:off x="3536684" y="0"/>
            <a:ext cx="0" cy="6858000"/>
          </a:xfrm>
          <a:prstGeom prst="straightConnector1">
            <a:avLst/>
          </a:prstGeom>
          <a:noFill/>
          <a:ln w="88900" cap="flat" cmpd="sng">
            <a:solidFill>
              <a:srgbClr val="96C93F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619" name="Google Shape;619;p45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220261" y="169846"/>
            <a:ext cx="2816352" cy="856741"/>
          </a:xfrm>
          <a:prstGeom prst="rect">
            <a:avLst/>
          </a:prstGeom>
          <a:noFill/>
          <a:ln>
            <a:noFill/>
          </a:ln>
        </p:spPr>
      </p:pic>
      <p:sp>
        <p:nvSpPr>
          <p:cNvPr id="620" name="Google Shape;620;p45"/>
          <p:cNvSpPr txBox="1">
            <a:spLocks noGrp="1"/>
          </p:cNvSpPr>
          <p:nvPr>
            <p:ph type="title"/>
          </p:nvPr>
        </p:nvSpPr>
        <p:spPr>
          <a:xfrm>
            <a:off x="3536683" y="0"/>
            <a:ext cx="5683571" cy="1577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4200"/>
              <a:buFont typeface="Calibri"/>
              <a:buNone/>
              <a:defRPr sz="4200" b="1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g1dc98daddec_0_159"/>
          <p:cNvSpPr/>
          <p:nvPr/>
        </p:nvSpPr>
        <p:spPr>
          <a:xfrm>
            <a:off x="0" y="-11086"/>
            <a:ext cx="12192000" cy="1273200"/>
          </a:xfrm>
          <a:prstGeom prst="rect">
            <a:avLst/>
          </a:prstGeom>
          <a:solidFill>
            <a:srgbClr val="A2DEF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23" name="Google Shape;723;g1dc98daddec_0_159"/>
          <p:cNvCxnSpPr/>
          <p:nvPr/>
        </p:nvCxnSpPr>
        <p:spPr>
          <a:xfrm>
            <a:off x="-4671" y="1260844"/>
            <a:ext cx="12192000" cy="0"/>
          </a:xfrm>
          <a:prstGeom prst="straightConnector1">
            <a:avLst/>
          </a:prstGeom>
          <a:solidFill>
            <a:srgbClr val="D7E8AF"/>
          </a:solidFill>
          <a:ln w="762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724" name="Google Shape;724;g1dc98daddec_0_159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220261" y="117499"/>
            <a:ext cx="2816352" cy="856741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Google Shape;845;p51"/>
          <p:cNvSpPr/>
          <p:nvPr/>
        </p:nvSpPr>
        <p:spPr>
          <a:xfrm>
            <a:off x="0" y="-11086"/>
            <a:ext cx="12192000" cy="1273233"/>
          </a:xfrm>
          <a:prstGeom prst="rect">
            <a:avLst/>
          </a:prstGeom>
          <a:solidFill>
            <a:srgbClr val="D7E8A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46" name="Google Shape;846;p51"/>
          <p:cNvCxnSpPr/>
          <p:nvPr/>
        </p:nvCxnSpPr>
        <p:spPr>
          <a:xfrm>
            <a:off x="-4671" y="1260844"/>
            <a:ext cx="12192000" cy="0"/>
          </a:xfrm>
          <a:prstGeom prst="straightConnector1">
            <a:avLst/>
          </a:prstGeom>
          <a:solidFill>
            <a:srgbClr val="D7E8AF"/>
          </a:solidFill>
          <a:ln w="76200" cap="flat" cmpd="sng">
            <a:solidFill>
              <a:srgbClr val="96C93E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47" name="Google Shape;847;p51"/>
          <p:cNvSpPr txBox="1"/>
          <p:nvPr/>
        </p:nvSpPr>
        <p:spPr>
          <a:xfrm>
            <a:off x="0" y="1"/>
            <a:ext cx="12192000" cy="1257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00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endParaRPr sz="5000" b="1" i="0" u="none" strike="noStrike" cap="none">
              <a:solidFill>
                <a:srgbClr val="006FB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48" name="Google Shape;848;p51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9220261" y="117499"/>
            <a:ext cx="2816352" cy="856741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6" name="Google Shape;1076;p56"/>
          <p:cNvSpPr/>
          <p:nvPr/>
        </p:nvSpPr>
        <p:spPr>
          <a:xfrm>
            <a:off x="8655315" y="1"/>
            <a:ext cx="3536684" cy="6858000"/>
          </a:xfrm>
          <a:prstGeom prst="rect">
            <a:avLst/>
          </a:prstGeom>
          <a:solidFill>
            <a:srgbClr val="D7E8A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077" name="Google Shape;1077;p56"/>
          <p:cNvCxnSpPr/>
          <p:nvPr/>
        </p:nvCxnSpPr>
        <p:spPr>
          <a:xfrm>
            <a:off x="8646698" y="0"/>
            <a:ext cx="0" cy="6858000"/>
          </a:xfrm>
          <a:prstGeom prst="straightConnector1">
            <a:avLst/>
          </a:prstGeom>
          <a:noFill/>
          <a:ln w="88900" cap="flat" cmpd="sng">
            <a:solidFill>
              <a:srgbClr val="96C93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78" name="Google Shape;1078;p56"/>
          <p:cNvSpPr txBox="1">
            <a:spLocks noGrp="1"/>
          </p:cNvSpPr>
          <p:nvPr>
            <p:ph type="title"/>
          </p:nvPr>
        </p:nvSpPr>
        <p:spPr>
          <a:xfrm>
            <a:off x="1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5000"/>
              <a:buFont typeface="Calibri"/>
              <a:buNone/>
              <a:defRPr sz="5000" b="1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079" name="Google Shape;1079;p56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9220261" y="169846"/>
            <a:ext cx="2816352" cy="856741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41.png"/><Relationship Id="rId4" Type="http://schemas.openxmlformats.org/officeDocument/2006/relationships/image" Target="../media/image4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2.xml"/><Relationship Id="rId4" Type="http://schemas.openxmlformats.org/officeDocument/2006/relationships/image" Target="../media/image52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7" Type="http://schemas.openxmlformats.org/officeDocument/2006/relationships/image" Target="../media/image3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3BUBxbx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5" name="Google Shape;1425;p1"/>
          <p:cNvSpPr txBox="1">
            <a:spLocks noGrp="1"/>
          </p:cNvSpPr>
          <p:nvPr>
            <p:ph type="title"/>
          </p:nvPr>
        </p:nvSpPr>
        <p:spPr>
          <a:xfrm>
            <a:off x="12783" y="-31960"/>
            <a:ext cx="9159900" cy="12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5000"/>
              <a:buFont typeface="Calibri"/>
              <a:buNone/>
            </a:pPr>
            <a:r>
              <a:rPr lang="vi-VN"/>
              <a:t>Workshop guide</a:t>
            </a:r>
            <a:endParaRPr/>
          </a:p>
        </p:txBody>
      </p:sp>
      <p:sp>
        <p:nvSpPr>
          <p:cNvPr id="1426" name="Google Shape;1426;p1"/>
          <p:cNvSpPr txBox="1">
            <a:spLocks noGrp="1"/>
          </p:cNvSpPr>
          <p:nvPr>
            <p:ph type="body" idx="1"/>
          </p:nvPr>
        </p:nvSpPr>
        <p:spPr>
          <a:xfrm>
            <a:off x="0" y="5764437"/>
            <a:ext cx="12192000" cy="1093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400"/>
              <a:buNone/>
            </a:pPr>
            <a:r>
              <a:rPr lang="vi-VN">
                <a:solidFill>
                  <a:srgbClr val="006FB6"/>
                </a:solidFill>
              </a:rPr>
              <a:t>Cover with your finger</a:t>
            </a:r>
            <a:endParaRPr/>
          </a:p>
        </p:txBody>
      </p:sp>
      <p:sp>
        <p:nvSpPr>
          <p:cNvPr id="1427" name="Google Shape;1427;p1"/>
          <p:cNvSpPr txBox="1">
            <a:spLocks noGrp="1"/>
          </p:cNvSpPr>
          <p:nvPr>
            <p:ph type="body" idx="2"/>
          </p:nvPr>
        </p:nvSpPr>
        <p:spPr>
          <a:xfrm>
            <a:off x="0" y="1657350"/>
            <a:ext cx="12192000" cy="3524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00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vi-VN" sz="3900">
                <a:solidFill>
                  <a:srgbClr val="006FB6"/>
                </a:solidFill>
              </a:rPr>
              <a:t>Facilitator: </a:t>
            </a:r>
            <a:endParaRPr/>
          </a:p>
          <a:p>
            <a:pPr marL="914400" lvl="1" indent="-476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900"/>
              <a:buChar char="•"/>
            </a:pPr>
            <a:r>
              <a:rPr lang="vi-VN" sz="3900">
                <a:solidFill>
                  <a:srgbClr val="006FB6"/>
                </a:solidFill>
              </a:rPr>
              <a:t>Read notes to prepare. See English file. </a:t>
            </a:r>
            <a:endParaRPr/>
          </a:p>
          <a:p>
            <a:pPr marL="914400" lvl="1" indent="-476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900"/>
              <a:buChar char="•"/>
            </a:pPr>
            <a:r>
              <a:rPr lang="vi-VN" sz="3900">
                <a:solidFill>
                  <a:srgbClr val="006FB6"/>
                </a:solidFill>
              </a:rPr>
              <a:t>Amend slides if needed.</a:t>
            </a:r>
            <a:endParaRPr/>
          </a:p>
          <a:p>
            <a:pPr marL="914400" lvl="1" indent="-476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900"/>
              <a:buChar char="•"/>
            </a:pPr>
            <a:r>
              <a:rPr lang="vi-VN" sz="3900">
                <a:solidFill>
                  <a:srgbClr val="006FB6"/>
                </a:solidFill>
              </a:rPr>
              <a:t>Ready the family-facing materials.</a:t>
            </a:r>
            <a:endParaRPr/>
          </a:p>
          <a:p>
            <a:pPr marL="914400" lvl="1" indent="-476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900"/>
              <a:buChar char="•"/>
            </a:pPr>
            <a:r>
              <a:rPr lang="vi-VN" sz="3900">
                <a:solidFill>
                  <a:srgbClr val="006FB6"/>
                </a:solidFill>
              </a:rPr>
              <a:t>Display slide 2 as families arrive.</a:t>
            </a:r>
            <a:endParaRPr/>
          </a:p>
          <a:p>
            <a:pPr marL="22860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3600"/>
              <a:buNone/>
            </a:pP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8" name="Google Shape;1528;p15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400"/>
              <a:buFont typeface="Arial"/>
              <a:buNone/>
            </a:pPr>
            <a:r>
              <a:rPr lang="vi-VN" sz="4000"/>
              <a:t>Dùng ngón tay để tìm các từ ghép </a:t>
            </a:r>
            <a:endParaRPr/>
          </a:p>
        </p:txBody>
      </p:sp>
      <p:sp>
        <p:nvSpPr>
          <p:cNvPr id="1529" name="Google Shape;1529;p15"/>
          <p:cNvSpPr txBox="1">
            <a:spLocks noGrp="1"/>
          </p:cNvSpPr>
          <p:nvPr>
            <p:ph type="body" idx="1"/>
          </p:nvPr>
        </p:nvSpPr>
        <p:spPr>
          <a:xfrm>
            <a:off x="8867262" y="1559023"/>
            <a:ext cx="2831400" cy="3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</a:pPr>
            <a:r>
              <a:rPr lang="vi-VN" sz="3000" b="1"/>
              <a:t>Trẻ: 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</a:pPr>
            <a:r>
              <a:rPr lang="vi-VN" sz="3000"/>
              <a:t>“Con thấy từ ‘sun’ và con thấy được từ ‘rise.’  Ghép lại với nhau sẽ tạo ra từ dài hơn, ‘sunrise.’” 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</a:pPr>
            <a:endParaRPr sz="3000"/>
          </a:p>
        </p:txBody>
      </p:sp>
      <p:sp>
        <p:nvSpPr>
          <p:cNvPr id="1530" name="Google Shape;1530;p15"/>
          <p:cNvSpPr txBox="1">
            <a:spLocks noGrp="1"/>
          </p:cNvSpPr>
          <p:nvPr>
            <p:ph type="body" idx="3"/>
          </p:nvPr>
        </p:nvSpPr>
        <p:spPr>
          <a:xfrm>
            <a:off x="441775" y="1559022"/>
            <a:ext cx="2624400" cy="3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000"/>
              <a:buNone/>
            </a:pPr>
            <a:r>
              <a:rPr lang="vi-VN" sz="3000" b="1"/>
              <a:t>Người lớn: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None/>
            </a:pPr>
            <a:r>
              <a:rPr lang="vi-VN" sz="3000"/>
              <a:t>“Con có thấy các từ nào tự con biết là từ khó không?”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None/>
            </a:pPr>
            <a:endParaRPr sz="30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None/>
            </a:pPr>
            <a:endParaRPr sz="3000"/>
          </a:p>
        </p:txBody>
      </p:sp>
      <p:pic>
        <p:nvPicPr>
          <p:cNvPr id="1531" name="Google Shape;1531;p15" descr="A person standing in front of a mountain&#10;&#10;Description automatically generated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12372" b="12372"/>
          <a:stretch/>
        </p:blipFill>
        <p:spPr>
          <a:xfrm>
            <a:off x="3439310" y="1559021"/>
            <a:ext cx="5054958" cy="3640125"/>
          </a:xfrm>
          <a:prstGeom prst="rect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532" name="Google Shape;1532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77976" y="4313924"/>
            <a:ext cx="1468526" cy="19701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3" name="Google Shape;1533;p15"/>
          <p:cNvPicPr preferRelativeResize="0"/>
          <p:nvPr/>
        </p:nvPicPr>
        <p:blipFill rotWithShape="1">
          <a:blip r:embed="rId5">
            <a:alphaModFix/>
          </a:blip>
          <a:srcRect t="-1666"/>
          <a:stretch/>
        </p:blipFill>
        <p:spPr>
          <a:xfrm>
            <a:off x="738325" y="4313925"/>
            <a:ext cx="428634" cy="634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5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8" name="Google Shape;1538;p16"/>
          <p:cNvSpPr txBox="1">
            <a:spLocks noGrp="1"/>
          </p:cNvSpPr>
          <p:nvPr>
            <p:ph type="title"/>
          </p:nvPr>
        </p:nvSpPr>
        <p:spPr>
          <a:xfrm>
            <a:off x="-7620" y="0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Arial"/>
              <a:buNone/>
            </a:pPr>
            <a:r>
              <a:rPr lang="vi-VN">
                <a:solidFill>
                  <a:srgbClr val="006FB6"/>
                </a:solidFill>
              </a:rPr>
              <a:t>Hãy dùng ngón tay</a:t>
            </a:r>
            <a:endParaRPr/>
          </a:p>
        </p:txBody>
      </p:sp>
      <p:pic>
        <p:nvPicPr>
          <p:cNvPr id="1539" name="Google Shape;1539;p16" descr="A close up of many different vegetables on display&#10;&#10;Description automatically generated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163996" y="2397125"/>
            <a:ext cx="4295400" cy="3621000"/>
          </a:xfrm>
          <a:prstGeom prst="rect">
            <a:avLst/>
          </a:prstGeom>
          <a:noFill/>
          <a:ln w="22225" cap="flat" cmpd="sng">
            <a:solidFill>
              <a:srgbClr val="31538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540" name="Google Shape;1540;p16" descr="A picture containing person, child, laptop, indoor&#10;&#10;Description generated with very high confidence"/>
          <p:cNvPicPr preferRelativeResize="0">
            <a:picLocks noGrp="1"/>
          </p:cNvPicPr>
          <p:nvPr>
            <p:ph type="pic" idx="2"/>
          </p:nvPr>
        </p:nvPicPr>
        <p:blipFill rotWithShape="1">
          <a:blip r:embed="rId4">
            <a:alphaModFix/>
          </a:blip>
          <a:srcRect l="7834" r="7833"/>
          <a:stretch/>
        </p:blipFill>
        <p:spPr>
          <a:xfrm>
            <a:off x="8953152" y="1444919"/>
            <a:ext cx="2916938" cy="2596894"/>
          </a:xfrm>
          <a:prstGeom prst="rect">
            <a:avLst/>
          </a:prstGeom>
          <a:noFill/>
          <a:ln w="19050" cap="sq" cmpd="sng">
            <a:solidFill>
              <a:srgbClr val="666666"/>
            </a:solidFill>
            <a:prstDash val="solid"/>
            <a:miter lim="800000"/>
            <a:headEnd type="none" w="sm" len="sm"/>
            <a:tailEnd type="none" w="sm" len="sm"/>
          </a:ln>
        </p:spPr>
      </p:pic>
      <p:sp>
        <p:nvSpPr>
          <p:cNvPr id="1541" name="Google Shape;1541;p16"/>
          <p:cNvSpPr txBox="1">
            <a:spLocks noGrp="1"/>
          </p:cNvSpPr>
          <p:nvPr>
            <p:ph type="body" idx="3"/>
          </p:nvPr>
        </p:nvSpPr>
        <p:spPr>
          <a:xfrm>
            <a:off x="9163051" y="4074693"/>
            <a:ext cx="2497200" cy="236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100"/>
              <a:buNone/>
            </a:pPr>
            <a:endParaRPr sz="2800"/>
          </a:p>
        </p:txBody>
      </p:sp>
      <p:sp>
        <p:nvSpPr>
          <p:cNvPr id="1542" name="Google Shape;1542;p16"/>
          <p:cNvSpPr txBox="1">
            <a:spLocks noGrp="1"/>
          </p:cNvSpPr>
          <p:nvPr>
            <p:ph type="body" idx="4"/>
          </p:nvPr>
        </p:nvSpPr>
        <p:spPr>
          <a:xfrm>
            <a:off x="371844" y="1251300"/>
            <a:ext cx="77172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400"/>
              <a:buNone/>
            </a:pPr>
            <a:r>
              <a:rPr lang="vi-VN"/>
              <a:t>Con có cách nào dùng để </a:t>
            </a:r>
            <a:r>
              <a:rPr lang="vi-VN" b="1"/>
              <a:t>hình dung ra từ này</a:t>
            </a:r>
            <a:r>
              <a:rPr lang="vi-VN"/>
              <a:t> không?</a:t>
            </a:r>
            <a:endParaRPr/>
          </a:p>
        </p:txBody>
      </p:sp>
      <p:cxnSp>
        <p:nvCxnSpPr>
          <p:cNvPr id="1543" name="Google Shape;1543;p16"/>
          <p:cNvCxnSpPr/>
          <p:nvPr/>
        </p:nvCxnSpPr>
        <p:spPr>
          <a:xfrm>
            <a:off x="820615" y="5744308"/>
            <a:ext cx="1343400" cy="0"/>
          </a:xfrm>
          <a:prstGeom prst="straightConnector1">
            <a:avLst/>
          </a:prstGeom>
          <a:noFill/>
          <a:ln w="101600" cap="flat" cmpd="sng">
            <a:solidFill>
              <a:srgbClr val="006FB6"/>
            </a:solidFill>
            <a:prstDash val="solid"/>
            <a:miter lim="800000"/>
            <a:headEnd type="none" w="sm" len="sm"/>
            <a:tailEnd type="triangle" w="med" len="med"/>
          </a:ln>
        </p:spPr>
      </p:cxnSp>
      <p:pic>
        <p:nvPicPr>
          <p:cNvPr id="1544" name="Google Shape;1544;p16"/>
          <p:cNvPicPr preferRelativeResize="0"/>
          <p:nvPr/>
        </p:nvPicPr>
        <p:blipFill rotWithShape="1">
          <a:blip r:embed="rId5">
            <a:alphaModFix/>
          </a:blip>
          <a:srcRect t="-1666"/>
          <a:stretch/>
        </p:blipFill>
        <p:spPr>
          <a:xfrm>
            <a:off x="7660425" y="1393075"/>
            <a:ext cx="428634" cy="634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9" name="Google Shape;1549;p17"/>
          <p:cNvSpPr txBox="1">
            <a:spLocks noGrp="1"/>
          </p:cNvSpPr>
          <p:nvPr>
            <p:ph type="ctrTitle"/>
          </p:nvPr>
        </p:nvSpPr>
        <p:spPr>
          <a:xfrm>
            <a:off x="820225" y="0"/>
            <a:ext cx="11371800" cy="11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</a:pPr>
            <a:r>
              <a:rPr lang="vi-VN"/>
              <a:t>Đọc sách = trò chuyện (K-1)</a:t>
            </a:r>
            <a:endParaRPr/>
          </a:p>
        </p:txBody>
      </p:sp>
      <p:sp>
        <p:nvSpPr>
          <p:cNvPr id="1550" name="Google Shape;1550;p17"/>
          <p:cNvSpPr txBox="1">
            <a:spLocks noGrp="1"/>
          </p:cNvSpPr>
          <p:nvPr>
            <p:ph type="body" idx="1"/>
          </p:nvPr>
        </p:nvSpPr>
        <p:spPr>
          <a:xfrm>
            <a:off x="1743463" y="2939667"/>
            <a:ext cx="3488100" cy="123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800"/>
              <a:buNone/>
            </a:pPr>
            <a:r>
              <a:rPr lang="vi-VN">
                <a:solidFill>
                  <a:srgbClr val="006FB6"/>
                </a:solidFill>
              </a:rPr>
              <a:t>Hãy dùng ngón tay. Che lại một phần của từ đó. Còn lại là gì?</a:t>
            </a:r>
            <a:endParaRPr/>
          </a:p>
        </p:txBody>
      </p:sp>
      <p:sp>
        <p:nvSpPr>
          <p:cNvPr id="1551" name="Google Shape;1551;p17"/>
          <p:cNvSpPr txBox="1">
            <a:spLocks noGrp="1"/>
          </p:cNvSpPr>
          <p:nvPr>
            <p:ph type="body" idx="2"/>
          </p:nvPr>
        </p:nvSpPr>
        <p:spPr>
          <a:xfrm>
            <a:off x="3728932" y="4724938"/>
            <a:ext cx="3650813" cy="1393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33363" marR="0" lvl="0" indent="-476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</a:pPr>
            <a:r>
              <a:rPr lang="vi-VN">
                <a:solidFill>
                  <a:srgbClr val="006FB6"/>
                </a:solidFill>
              </a:rPr>
              <a:t>Dùng ngón tay và chỉ vào từng phần của từ khi phát âm.</a:t>
            </a:r>
            <a:endParaRPr/>
          </a:p>
        </p:txBody>
      </p:sp>
      <p:sp>
        <p:nvSpPr>
          <p:cNvPr id="1552" name="Google Shape;1552;p17"/>
          <p:cNvSpPr txBox="1">
            <a:spLocks noGrp="1"/>
          </p:cNvSpPr>
          <p:nvPr>
            <p:ph type="body" idx="3"/>
          </p:nvPr>
        </p:nvSpPr>
        <p:spPr>
          <a:xfrm>
            <a:off x="240914" y="1445813"/>
            <a:ext cx="3488018" cy="12364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vi-VN">
                <a:solidFill>
                  <a:srgbClr val="006FB6"/>
                </a:solidFill>
              </a:rPr>
              <a:t>Con có thể tách từ đó thành hai phần nhỏ hơn không?</a:t>
            </a:r>
            <a:endParaRPr/>
          </a:p>
        </p:txBody>
      </p:sp>
      <p:sp>
        <p:nvSpPr>
          <p:cNvPr id="1553" name="Google Shape;1553;p17"/>
          <p:cNvSpPr txBox="1">
            <a:spLocks noGrp="1"/>
          </p:cNvSpPr>
          <p:nvPr>
            <p:ph type="body" idx="4"/>
          </p:nvPr>
        </p:nvSpPr>
        <p:spPr>
          <a:xfrm>
            <a:off x="319505" y="4495585"/>
            <a:ext cx="2885734" cy="1393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9525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</a:pPr>
            <a:r>
              <a:rPr lang="vi-VN">
                <a:solidFill>
                  <a:srgbClr val="006FB6"/>
                </a:solidFill>
              </a:rPr>
              <a:t>Có gợi ý chữ cái nào để hiểu được từ này không?</a:t>
            </a:r>
            <a:endParaRPr/>
          </a:p>
        </p:txBody>
      </p:sp>
      <p:pic>
        <p:nvPicPr>
          <p:cNvPr id="1554" name="Google Shape;1554;p17"/>
          <p:cNvPicPr preferRelativeResize="0"/>
          <p:nvPr/>
        </p:nvPicPr>
        <p:blipFill rotWithShape="1">
          <a:blip r:embed="rId3">
            <a:alphaModFix/>
          </a:blip>
          <a:srcRect t="-1666"/>
          <a:stretch/>
        </p:blipFill>
        <p:spPr>
          <a:xfrm>
            <a:off x="240925" y="86525"/>
            <a:ext cx="678450" cy="100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9" name="Google Shape;1559;p18"/>
          <p:cNvSpPr txBox="1">
            <a:spLocks noGrp="1"/>
          </p:cNvSpPr>
          <p:nvPr>
            <p:ph type="ctrTitle"/>
          </p:nvPr>
        </p:nvSpPr>
        <p:spPr>
          <a:xfrm>
            <a:off x="833025" y="0"/>
            <a:ext cx="11359200" cy="11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</a:pPr>
            <a:r>
              <a:rPr lang="vi-VN"/>
              <a:t>Đọc sách = trò chuyện (2-3)</a:t>
            </a:r>
            <a:endParaRPr/>
          </a:p>
        </p:txBody>
      </p:sp>
      <p:sp>
        <p:nvSpPr>
          <p:cNvPr id="1560" name="Google Shape;1560;p18"/>
          <p:cNvSpPr txBox="1">
            <a:spLocks noGrp="1"/>
          </p:cNvSpPr>
          <p:nvPr>
            <p:ph type="body" idx="1"/>
          </p:nvPr>
        </p:nvSpPr>
        <p:spPr>
          <a:xfrm>
            <a:off x="8450575" y="3165416"/>
            <a:ext cx="3488018" cy="12364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800"/>
              <a:buNone/>
            </a:pPr>
            <a:r>
              <a:rPr lang="vi-VN">
                <a:solidFill>
                  <a:srgbClr val="006FB6"/>
                </a:solidFill>
              </a:rPr>
              <a:t>Có thể dùng gợi ý nào trong từ để hiểu được từ này?</a:t>
            </a:r>
            <a:endParaRPr/>
          </a:p>
        </p:txBody>
      </p:sp>
      <p:sp>
        <p:nvSpPr>
          <p:cNvPr id="1561" name="Google Shape;1561;p18"/>
          <p:cNvSpPr txBox="1">
            <a:spLocks noGrp="1"/>
          </p:cNvSpPr>
          <p:nvPr>
            <p:ph type="body" idx="2"/>
          </p:nvPr>
        </p:nvSpPr>
        <p:spPr>
          <a:xfrm>
            <a:off x="5816498" y="1588544"/>
            <a:ext cx="3488018" cy="12364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vi-VN">
                <a:solidFill>
                  <a:srgbClr val="006FB6"/>
                </a:solidFill>
              </a:rPr>
              <a:t>Con có thấy từ ngắn hơn nào bên trong từ đó không?</a:t>
            </a:r>
            <a:endParaRPr/>
          </a:p>
        </p:txBody>
      </p:sp>
      <p:sp>
        <p:nvSpPr>
          <p:cNvPr id="1562" name="Google Shape;1562;p18"/>
          <p:cNvSpPr txBox="1">
            <a:spLocks noGrp="1"/>
          </p:cNvSpPr>
          <p:nvPr>
            <p:ph type="body" idx="3"/>
          </p:nvPr>
        </p:nvSpPr>
        <p:spPr>
          <a:xfrm>
            <a:off x="6003646" y="4619956"/>
            <a:ext cx="5388701" cy="1393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800"/>
              <a:buNone/>
            </a:pPr>
            <a:r>
              <a:rPr lang="vi-VN">
                <a:solidFill>
                  <a:srgbClr val="006FB6"/>
                </a:solidFill>
              </a:rPr>
              <a:t>Con có thể tách từ đó thành các âm tiết không? Mỗi âm tiết đó tạo nên âm gì?</a:t>
            </a:r>
            <a:endParaRPr/>
          </a:p>
        </p:txBody>
      </p:sp>
      <p:pic>
        <p:nvPicPr>
          <p:cNvPr id="1563" name="Google Shape;1563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4059" y="103050"/>
            <a:ext cx="678450" cy="987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8" name="Google Shape;1568;g1dc98daddec_0_141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vi-VN"/>
              <a:t>Gia đình đa ngôn ngữ</a:t>
            </a:r>
            <a:endParaRPr/>
          </a:p>
        </p:txBody>
      </p:sp>
      <p:sp>
        <p:nvSpPr>
          <p:cNvPr id="1569" name="Google Shape;1569;g1dc98daddec_0_141"/>
          <p:cNvSpPr txBox="1">
            <a:spLocks noGrp="1"/>
          </p:cNvSpPr>
          <p:nvPr>
            <p:ph type="body" idx="1"/>
          </p:nvPr>
        </p:nvSpPr>
        <p:spPr>
          <a:xfrm>
            <a:off x="4588042" y="1489802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</a:pPr>
            <a:r>
              <a:rPr lang="vi-VN" sz="2800"/>
              <a:t>Sử dụng hướng dẫn để xem lại dấu chấm câu được dùng bằng tiếng Anh </a:t>
            </a:r>
            <a:endParaRPr sz="2800"/>
          </a:p>
        </p:txBody>
      </p:sp>
      <p:sp>
        <p:nvSpPr>
          <p:cNvPr id="1570" name="Google Shape;1570;g1dc98daddec_0_141"/>
          <p:cNvSpPr txBox="1">
            <a:spLocks noGrp="1"/>
          </p:cNvSpPr>
          <p:nvPr>
            <p:ph type="body" idx="2"/>
          </p:nvPr>
        </p:nvSpPr>
        <p:spPr>
          <a:xfrm>
            <a:off x="4588042" y="2653440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</a:pPr>
            <a:r>
              <a:rPr lang="vi-VN" sz="2800"/>
              <a:t>Sử dụng tự điển, app, hoặc trang web để xem các từ </a:t>
            </a:r>
            <a:endParaRPr sz="2800"/>
          </a:p>
        </p:txBody>
      </p:sp>
      <p:sp>
        <p:nvSpPr>
          <p:cNvPr id="1571" name="Google Shape;1571;g1dc98daddec_0_141"/>
          <p:cNvSpPr txBox="1">
            <a:spLocks noGrp="1"/>
          </p:cNvSpPr>
          <p:nvPr>
            <p:ph type="body" idx="2"/>
          </p:nvPr>
        </p:nvSpPr>
        <p:spPr>
          <a:xfrm>
            <a:off x="4588042" y="3963415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</a:pPr>
            <a:r>
              <a:rPr lang="vi-VN" sz="2800"/>
              <a:t>Chia nhỏ từng phần của những chữ để giúp phát âm những từ ngữ chưa biết. </a:t>
            </a:r>
            <a:endParaRPr sz="2800"/>
          </a:p>
        </p:txBody>
      </p:sp>
      <p:pic>
        <p:nvPicPr>
          <p:cNvPr id="1572" name="Google Shape;1572;g1dc98daddec_0_1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93675" y="1636350"/>
            <a:ext cx="1148275" cy="76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3" name="Google Shape;1573;g1dc98daddec_0_14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77225" y="4257913"/>
            <a:ext cx="1781175" cy="466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4" name="Google Shape;1574;g1dc98daddec_0_1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93675" y="2841600"/>
            <a:ext cx="1148275" cy="762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9" name="Google Shape;1579;p19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</a:pPr>
            <a:r>
              <a:rPr lang="vi-VN"/>
              <a:t>Giờ thực hành</a:t>
            </a:r>
            <a:endParaRPr/>
          </a:p>
        </p:txBody>
      </p:sp>
      <p:sp>
        <p:nvSpPr>
          <p:cNvPr id="1580" name="Google Shape;1580;p19"/>
          <p:cNvSpPr txBox="1">
            <a:spLocks noGrp="1"/>
          </p:cNvSpPr>
          <p:nvPr>
            <p:ph type="body" idx="1"/>
          </p:nvPr>
        </p:nvSpPr>
        <p:spPr>
          <a:xfrm>
            <a:off x="1639564" y="1450614"/>
            <a:ext cx="3797984" cy="10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vi-VN" sz="3200"/>
              <a:t>Dùng ngón tay để tìm các phần của từ.</a:t>
            </a:r>
            <a:endParaRPr/>
          </a:p>
        </p:txBody>
      </p:sp>
      <p:sp>
        <p:nvSpPr>
          <p:cNvPr id="1581" name="Google Shape;1581;p19"/>
          <p:cNvSpPr txBox="1">
            <a:spLocks noGrp="1"/>
          </p:cNvSpPr>
          <p:nvPr>
            <p:ph type="body" idx="2"/>
          </p:nvPr>
        </p:nvSpPr>
        <p:spPr>
          <a:xfrm>
            <a:off x="1628000" y="2592251"/>
            <a:ext cx="4900122" cy="176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2170"/>
              <a:buNone/>
            </a:pPr>
            <a:r>
              <a:rPr lang="vi-VN" sz="3200"/>
              <a:t>Dùng ngón tay để tìm những từ ngắn mà con biết.</a:t>
            </a:r>
            <a:endParaRPr/>
          </a:p>
        </p:txBody>
      </p:sp>
      <p:sp>
        <p:nvSpPr>
          <p:cNvPr id="1582" name="Google Shape;1582;p19"/>
          <p:cNvSpPr txBox="1">
            <a:spLocks noGrp="1"/>
          </p:cNvSpPr>
          <p:nvPr>
            <p:ph type="body" idx="3"/>
          </p:nvPr>
        </p:nvSpPr>
        <p:spPr>
          <a:xfrm>
            <a:off x="1655375" y="4523475"/>
            <a:ext cx="3393900" cy="13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vi-VN" sz="3200"/>
              <a:t>Dùng ngón tay để tách các từ ghép.</a:t>
            </a:r>
            <a:endParaRPr/>
          </a:p>
        </p:txBody>
      </p:sp>
      <p:sp>
        <p:nvSpPr>
          <p:cNvPr id="1583" name="Google Shape;1583;p19"/>
          <p:cNvSpPr txBox="1">
            <a:spLocks noGrp="1"/>
          </p:cNvSpPr>
          <p:nvPr>
            <p:ph type="body" idx="4"/>
          </p:nvPr>
        </p:nvSpPr>
        <p:spPr>
          <a:xfrm>
            <a:off x="698497" y="1377337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457200" marR="0" lvl="0" indent="-228600" algn="ctr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</a:pPr>
            <a:r>
              <a:rPr lang="vi-VN" sz="6475"/>
              <a:t>1</a:t>
            </a:r>
            <a:endParaRPr/>
          </a:p>
        </p:txBody>
      </p:sp>
      <p:sp>
        <p:nvSpPr>
          <p:cNvPr id="1584" name="Google Shape;1584;p19"/>
          <p:cNvSpPr txBox="1">
            <a:spLocks noGrp="1"/>
          </p:cNvSpPr>
          <p:nvPr>
            <p:ph type="body" idx="5"/>
          </p:nvPr>
        </p:nvSpPr>
        <p:spPr>
          <a:xfrm>
            <a:off x="698500" y="4142474"/>
            <a:ext cx="847200" cy="15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457200" marR="0" lvl="0" indent="-228600" algn="ctr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</a:pPr>
            <a:r>
              <a:rPr lang="vi-VN" sz="6475"/>
              <a:t>3</a:t>
            </a:r>
            <a:endParaRPr/>
          </a:p>
        </p:txBody>
      </p:sp>
      <p:sp>
        <p:nvSpPr>
          <p:cNvPr id="1585" name="Google Shape;1585;p19"/>
          <p:cNvSpPr txBox="1">
            <a:spLocks noGrp="1"/>
          </p:cNvSpPr>
          <p:nvPr>
            <p:ph type="body" idx="7"/>
          </p:nvPr>
        </p:nvSpPr>
        <p:spPr>
          <a:xfrm>
            <a:off x="698497" y="2744649"/>
            <a:ext cx="847200" cy="10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457200" marR="0" lvl="0" indent="-228600" algn="ctr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</a:pPr>
            <a:r>
              <a:rPr lang="vi-VN" sz="6475"/>
              <a:t>2</a:t>
            </a:r>
            <a:endParaRPr/>
          </a:p>
        </p:txBody>
      </p:sp>
      <p:sp>
        <p:nvSpPr>
          <p:cNvPr id="1586" name="Google Shape;1586;p19"/>
          <p:cNvSpPr txBox="1">
            <a:spLocks noGrp="1"/>
          </p:cNvSpPr>
          <p:nvPr>
            <p:ph type="body" idx="14"/>
          </p:nvPr>
        </p:nvSpPr>
        <p:spPr>
          <a:xfrm>
            <a:off x="5534775" y="1420400"/>
            <a:ext cx="2335500" cy="194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41300" lvl="0" indent="-12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</a:pPr>
            <a:r>
              <a:rPr lang="vi-VN" sz="3000"/>
              <a:t>Gọi cô nhé nếu con có câu hỏi nào!</a:t>
            </a:r>
            <a:endParaRPr/>
          </a:p>
        </p:txBody>
      </p:sp>
      <p:sp>
        <p:nvSpPr>
          <p:cNvPr id="1587" name="Google Shape;1587;p19"/>
          <p:cNvSpPr>
            <a:spLocks noGrp="1"/>
          </p:cNvSpPr>
          <p:nvPr>
            <p:ph type="pic" idx="9"/>
          </p:nvPr>
        </p:nvSpPr>
        <p:spPr>
          <a:xfrm>
            <a:off x="7967502" y="1420398"/>
            <a:ext cx="3962100" cy="31227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US"/>
          </a:p>
        </p:txBody>
      </p:sp>
      <p:pic>
        <p:nvPicPr>
          <p:cNvPr id="1588" name="Google Shape;1588;p19"/>
          <p:cNvPicPr preferRelativeResize="0"/>
          <p:nvPr/>
        </p:nvPicPr>
        <p:blipFill rotWithShape="1">
          <a:blip r:embed="rId3">
            <a:alphaModFix/>
          </a:blip>
          <a:srcRect l="7548" r="7536"/>
          <a:stretch/>
        </p:blipFill>
        <p:spPr>
          <a:xfrm>
            <a:off x="7967502" y="1420398"/>
            <a:ext cx="3962194" cy="31227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3" name="Google Shape;1593;g27209cf8926_0_226"/>
          <p:cNvSpPr txBox="1">
            <a:spLocks noGrp="1"/>
          </p:cNvSpPr>
          <p:nvPr>
            <p:ph type="title"/>
          </p:nvPr>
        </p:nvSpPr>
        <p:spPr>
          <a:xfrm>
            <a:off x="4157805" y="0"/>
            <a:ext cx="5062500" cy="15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4200"/>
              <a:buFont typeface="Calibri"/>
              <a:buNone/>
            </a:pPr>
            <a:r>
              <a:rPr lang="vi-VN"/>
              <a:t>Suy Ngẫm  </a:t>
            </a:r>
            <a:endParaRPr/>
          </a:p>
        </p:txBody>
      </p:sp>
      <p:sp>
        <p:nvSpPr>
          <p:cNvPr id="1594" name="Google Shape;1594;g27209cf8926_0_226"/>
          <p:cNvSpPr txBox="1">
            <a:spLocks noGrp="1"/>
          </p:cNvSpPr>
          <p:nvPr>
            <p:ph type="body" idx="1"/>
          </p:nvPr>
        </p:nvSpPr>
        <p:spPr>
          <a:xfrm>
            <a:off x="3961854" y="1383385"/>
            <a:ext cx="7773000" cy="390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57200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6FB6"/>
              </a:buClr>
              <a:buSzPts val="3400"/>
              <a:buChar char="•"/>
            </a:pPr>
            <a:r>
              <a:rPr lang="vi-VN"/>
              <a:t>Quý vị có câu hỏi nào về các mẹo đọc không?</a:t>
            </a:r>
            <a:endParaRPr/>
          </a:p>
          <a:p>
            <a:pPr marL="457200" lvl="0" indent="-457200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6FB6"/>
              </a:buClr>
              <a:buSzPts val="3400"/>
              <a:buChar char="•"/>
            </a:pPr>
            <a:r>
              <a:rPr lang="vi-VN"/>
              <a:t>Quay lại và trao đổi với con quý vị: Chúng ta đã sẵn sàng để thử để mẹo đọc này ở nhà chưa?</a:t>
            </a:r>
            <a:endParaRPr/>
          </a:p>
          <a:p>
            <a:pPr marL="457200" lvl="0" indent="-457200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6FB6"/>
              </a:buClr>
              <a:buSzPts val="3400"/>
              <a:buChar char="•"/>
            </a:pPr>
            <a:r>
              <a:rPr lang="vi-VN"/>
              <a:t>Hãy chia sẻ cách quý vị có thể sử dụng mẹo đọc này ở nhà.</a:t>
            </a:r>
            <a:endParaRPr/>
          </a:p>
        </p:txBody>
      </p:sp>
      <p:sp>
        <p:nvSpPr>
          <p:cNvPr id="1595" name="Google Shape;1595;g27209cf8926_0_226"/>
          <p:cNvSpPr txBox="1">
            <a:spLocks noGrp="1"/>
          </p:cNvSpPr>
          <p:nvPr>
            <p:ph type="body" idx="3"/>
          </p:nvPr>
        </p:nvSpPr>
        <p:spPr>
          <a:xfrm>
            <a:off x="320842" y="3655268"/>
            <a:ext cx="2823300" cy="215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Noto Sans Symbols"/>
              <a:buNone/>
            </a:pPr>
            <a:r>
              <a:rPr lang="vi-VN"/>
              <a:t>Câu hỏi của quý vị sẽ giúp ích cho những người khác trong phòng!</a:t>
            </a:r>
            <a:endParaRPr/>
          </a:p>
        </p:txBody>
      </p:sp>
      <p:pic>
        <p:nvPicPr>
          <p:cNvPr id="1596" name="Google Shape;1596;g27209cf8926_0_226" descr="A close up of a logo&#10;&#10;Description automatically generated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6933" r="6933"/>
          <a:stretch/>
        </p:blipFill>
        <p:spPr>
          <a:xfrm>
            <a:off x="457146" y="524736"/>
            <a:ext cx="2514599" cy="2935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1" name="Google Shape;1601;p24"/>
          <p:cNvSpPr txBox="1">
            <a:spLocks noGrp="1"/>
          </p:cNvSpPr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vi-VN"/>
              <a:t>Xin hãy đóng góp ý kiến</a:t>
            </a:r>
            <a:endParaRPr/>
          </a:p>
        </p:txBody>
      </p:sp>
      <p:pic>
        <p:nvPicPr>
          <p:cNvPr id="1602" name="Google Shape;1602;p24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274" t="-7982" r="274" b="-4522"/>
          <a:stretch/>
        </p:blipFill>
        <p:spPr>
          <a:xfrm>
            <a:off x="8953152" y="1444919"/>
            <a:ext cx="2916936" cy="2596896"/>
          </a:xfrm>
          <a:prstGeom prst="rect">
            <a:avLst/>
          </a:prstGeom>
          <a:noFill/>
          <a:ln>
            <a:noFill/>
          </a:ln>
        </p:spPr>
      </p:pic>
      <p:sp>
        <p:nvSpPr>
          <p:cNvPr id="1603" name="Google Shape;1603;p24"/>
          <p:cNvSpPr txBox="1">
            <a:spLocks noGrp="1"/>
          </p:cNvSpPr>
          <p:nvPr>
            <p:ph type="body" idx="1"/>
          </p:nvPr>
        </p:nvSpPr>
        <p:spPr>
          <a:xfrm>
            <a:off x="9163051" y="4074693"/>
            <a:ext cx="2497138" cy="23688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715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None/>
            </a:pPr>
            <a:r>
              <a:rPr lang="vi-VN" sz="2400"/>
              <a:t>Nhận xét của quý vị sẽ giúp cho thời gian chúng ta cùng học tập càng hữu ích hơn!</a:t>
            </a:r>
            <a:endParaRPr/>
          </a:p>
          <a:p>
            <a:pPr marL="5715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None/>
            </a:pPr>
            <a:endParaRPr sz="2400"/>
          </a:p>
          <a:p>
            <a:pPr marL="5715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700"/>
              <a:buFont typeface="Noto Sans Symbols"/>
              <a:buNone/>
            </a:pPr>
            <a:endParaRPr sz="2400"/>
          </a:p>
        </p:txBody>
      </p:sp>
      <p:pic>
        <p:nvPicPr>
          <p:cNvPr id="1604" name="Google Shape;1604;p24" descr="A picture containing person, indoor, blue&#10;&#10;Description automatically generated"/>
          <p:cNvPicPr preferRelativeResize="0">
            <a:picLocks noGrp="1"/>
          </p:cNvPicPr>
          <p:nvPr>
            <p:ph type="pic" idx="3"/>
          </p:nvPr>
        </p:nvPicPr>
        <p:blipFill rotWithShape="1">
          <a:blip r:embed="rId4">
            <a:alphaModFix/>
          </a:blip>
          <a:srcRect l="21828" r="21827"/>
          <a:stretch/>
        </p:blipFill>
        <p:spPr>
          <a:xfrm rot="5400000">
            <a:off x="2258219" y="1096169"/>
            <a:ext cx="3849688" cy="5124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2" name="Google Shape;1432;p4"/>
          <p:cNvSpPr txBox="1">
            <a:spLocks noGrp="1"/>
          </p:cNvSpPr>
          <p:nvPr>
            <p:ph type="title"/>
          </p:nvPr>
        </p:nvSpPr>
        <p:spPr>
          <a:xfrm>
            <a:off x="-8" y="5994664"/>
            <a:ext cx="9156300" cy="5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400"/>
              <a:buFont typeface="Arial"/>
              <a:buNone/>
            </a:pPr>
            <a:r>
              <a:rPr lang="vi-VN" sz="4400"/>
              <a:t>Dùng ngón tay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7" name="Google Shape;1437;p5"/>
          <p:cNvSpPr txBox="1">
            <a:spLocks noGrp="1"/>
          </p:cNvSpPr>
          <p:nvPr>
            <p:ph type="body" idx="1"/>
          </p:nvPr>
        </p:nvSpPr>
        <p:spPr>
          <a:xfrm>
            <a:off x="1660583" y="1489802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vi-VN" sz="3200"/>
              <a:t>Chào mừng</a:t>
            </a:r>
            <a:endParaRPr/>
          </a:p>
        </p:txBody>
      </p:sp>
      <p:sp>
        <p:nvSpPr>
          <p:cNvPr id="1438" name="Google Shape;1438;p5"/>
          <p:cNvSpPr txBox="1">
            <a:spLocks noGrp="1"/>
          </p:cNvSpPr>
          <p:nvPr>
            <p:ph type="body" idx="3"/>
          </p:nvPr>
        </p:nvSpPr>
        <p:spPr>
          <a:xfrm>
            <a:off x="1660582" y="2653440"/>
            <a:ext cx="4161097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0480" lvl="0" indent="-3048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</a:pPr>
            <a:r>
              <a:rPr lang="vi-VN" sz="3200"/>
              <a:t>Hướng dẫn cách đọc</a:t>
            </a:r>
            <a:endParaRPr/>
          </a:p>
        </p:txBody>
      </p:sp>
      <p:sp>
        <p:nvSpPr>
          <p:cNvPr id="1439" name="Google Shape;1439;p5"/>
          <p:cNvSpPr txBox="1">
            <a:spLocks noGrp="1"/>
          </p:cNvSpPr>
          <p:nvPr>
            <p:ph type="body" idx="4"/>
          </p:nvPr>
        </p:nvSpPr>
        <p:spPr>
          <a:xfrm>
            <a:off x="1660583" y="381707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60960" lvl="0" indent="-6096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</a:pPr>
            <a:r>
              <a:rPr lang="vi-VN" sz="3200"/>
              <a:t>Giờ thực hành</a:t>
            </a:r>
            <a:endParaRPr/>
          </a:p>
        </p:txBody>
      </p:sp>
      <p:sp>
        <p:nvSpPr>
          <p:cNvPr id="1440" name="Google Shape;1440;p5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vi-VN"/>
              <a:t>Chương trình buổi học</a:t>
            </a:r>
            <a:endParaRPr/>
          </a:p>
        </p:txBody>
      </p:sp>
      <p:sp>
        <p:nvSpPr>
          <p:cNvPr id="1441" name="Google Shape;1441;p5"/>
          <p:cNvSpPr txBox="1">
            <a:spLocks noGrp="1"/>
          </p:cNvSpPr>
          <p:nvPr>
            <p:ph type="body" idx="5"/>
          </p:nvPr>
        </p:nvSpPr>
        <p:spPr>
          <a:xfrm>
            <a:off x="1660583" y="4992079"/>
            <a:ext cx="4161096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12700" lvl="0" indent="-127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</a:pPr>
            <a:r>
              <a:rPr lang="vi-VN" sz="3200"/>
              <a:t>Suy ngẫm &amp; cập nhật</a:t>
            </a:r>
            <a:endParaRPr/>
          </a:p>
        </p:txBody>
      </p:sp>
      <p:pic>
        <p:nvPicPr>
          <p:cNvPr id="1442" name="Google Shape;1442;p5"/>
          <p:cNvPicPr preferRelativeResize="0">
            <a:picLocks noGrp="1"/>
          </p:cNvPicPr>
          <p:nvPr>
            <p:ph type="body" idx="6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912540" y="1504823"/>
            <a:ext cx="573024" cy="908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3" name="Google Shape;1443;p5"/>
          <p:cNvPicPr preferRelativeResize="0">
            <a:picLocks noGrp="1"/>
          </p:cNvPicPr>
          <p:nvPr>
            <p:ph type="body" idx="7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693738" y="2821020"/>
            <a:ext cx="758825" cy="710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4" name="Google Shape;1444;p5"/>
          <p:cNvPicPr preferRelativeResize="0">
            <a:picLocks noGrp="1"/>
          </p:cNvPicPr>
          <p:nvPr>
            <p:ph type="body" idx="8"/>
          </p:nvPr>
        </p:nvPicPr>
        <p:blipFill rotWithShape="1">
          <a:blip r:embed="rId5">
            <a:alphaModFix/>
          </a:blip>
          <a:srcRect/>
          <a:stretch/>
        </p:blipFill>
        <p:spPr>
          <a:xfrm>
            <a:off x="676611" y="3936650"/>
            <a:ext cx="793077" cy="714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5" name="Google Shape;1445;p5"/>
          <p:cNvPicPr preferRelativeResize="0">
            <a:picLocks noGrp="1"/>
          </p:cNvPicPr>
          <p:nvPr>
            <p:ph type="body" idx="9"/>
          </p:nvPr>
        </p:nvPicPr>
        <p:blipFill rotWithShape="1">
          <a:blip r:embed="rId6">
            <a:alphaModFix/>
          </a:blip>
          <a:srcRect/>
          <a:stretch/>
        </p:blipFill>
        <p:spPr>
          <a:xfrm>
            <a:off x="743965" y="5088376"/>
            <a:ext cx="658368" cy="719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6" name="Google Shape;1446;p5" descr="A group of people posing for the camera&#10;&#10;Description automatically generated"/>
          <p:cNvPicPr preferRelativeResize="0">
            <a:picLocks noGrp="1"/>
          </p:cNvPicPr>
          <p:nvPr>
            <p:ph type="pic" idx="2"/>
          </p:nvPr>
        </p:nvPicPr>
        <p:blipFill rotWithShape="1">
          <a:blip r:embed="rId7">
            <a:alphaModFix/>
          </a:blip>
          <a:srcRect t="65" b="61"/>
          <a:stretch/>
        </p:blipFill>
        <p:spPr>
          <a:xfrm>
            <a:off x="6174911" y="1558066"/>
            <a:ext cx="5394325" cy="4518025"/>
          </a:xfrm>
          <a:prstGeom prst="rect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447" name="Google Shape;1447;p5"/>
          <p:cNvSpPr txBox="1"/>
          <p:nvPr/>
        </p:nvSpPr>
        <p:spPr>
          <a:xfrm>
            <a:off x="9677400" y="3352800"/>
            <a:ext cx="1671918" cy="107721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vi-VN" sz="1600" i="0" u="none" strike="noStrike" cap="none">
                <a:solidFill>
                  <a:srgbClr val="F85D08"/>
                </a:solidFill>
                <a:latin typeface="Calibri"/>
                <a:ea typeface="Calibri"/>
                <a:cs typeface="Calibri"/>
                <a:sym typeface="Calibri"/>
              </a:rPr>
              <a:t>"Mình đã học </a:t>
            </a:r>
            <a:endParaRPr sz="14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vi-VN" sz="1600" i="0" u="none" strike="noStrike" cap="none">
                <a:solidFill>
                  <a:srgbClr val="F85D08"/>
                </a:solidFill>
                <a:latin typeface="Calibri"/>
                <a:ea typeface="Calibri"/>
                <a:cs typeface="Calibri"/>
                <a:sym typeface="Calibri"/>
              </a:rPr>
              <a:t>được cách thêm vào những chữ khó!" </a:t>
            </a:r>
            <a:endParaRPr sz="14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7"/>
          <p:cNvSpPr txBox="1">
            <a:spLocks noGrp="1"/>
          </p:cNvSpPr>
          <p:nvPr>
            <p:ph type="title"/>
          </p:nvPr>
        </p:nvSpPr>
        <p:spPr>
          <a:xfrm>
            <a:off x="0" y="-1"/>
            <a:ext cx="9160000" cy="1251200"/>
          </a:xfrm>
          <a:prstGeom prst="rect">
            <a:avLst/>
          </a:prstGeom>
        </p:spPr>
        <p:txBody>
          <a:bodyPr spcFirstLastPara="1" vert="horz" wrap="square" lIns="274300" tIns="45700" rIns="91433" bIns="45700" rtlCol="0" anchor="ctr" anchorCtr="0">
            <a:normAutofit fontScale="90000"/>
          </a:bodyPr>
          <a:lstStyle/>
          <a:p>
            <a:r>
              <a:rPr lang="en"/>
              <a:t>Khảo sát về niềm tin của gia đình</a:t>
            </a:r>
            <a:endParaRPr/>
          </a:p>
        </p:txBody>
      </p:sp>
      <p:sp>
        <p:nvSpPr>
          <p:cNvPr id="104" name="Google Shape;104;p27"/>
          <p:cNvSpPr txBox="1"/>
          <p:nvPr/>
        </p:nvSpPr>
        <p:spPr>
          <a:xfrm>
            <a:off x="444829" y="1486130"/>
            <a:ext cx="5676488" cy="5232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" sz="3200" b="1" dirty="0" err="1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Hãy</a:t>
            </a:r>
            <a:r>
              <a:rPr lang="en" sz="3200" b="1" dirty="0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3200" b="1" dirty="0" err="1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quét</a:t>
            </a:r>
            <a:r>
              <a:rPr lang="en" sz="3200" b="1" dirty="0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3200" b="1" dirty="0" err="1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mã</a:t>
            </a:r>
            <a:r>
              <a:rPr lang="en" sz="3200" b="1" dirty="0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3200" b="1" dirty="0" err="1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này</a:t>
            </a:r>
            <a:r>
              <a:rPr lang="en" sz="3200" b="1" dirty="0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3200" b="1" dirty="0" err="1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để</a:t>
            </a:r>
            <a:r>
              <a:rPr lang="en" sz="3200" b="1" dirty="0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 chia </a:t>
            </a:r>
            <a:r>
              <a:rPr lang="en" sz="3200" b="1" dirty="0" err="1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sẻ</a:t>
            </a:r>
            <a:r>
              <a:rPr lang="en" sz="3200" b="1" dirty="0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3200" b="1" dirty="0" err="1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cảm</a:t>
            </a:r>
            <a:r>
              <a:rPr lang="en" sz="3200" b="1" dirty="0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3200" b="1" dirty="0" err="1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giác</a:t>
            </a:r>
            <a:r>
              <a:rPr lang="en" sz="3200" b="1" dirty="0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3200" b="1" dirty="0" err="1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của</a:t>
            </a:r>
            <a:r>
              <a:rPr lang="en" sz="3200" b="1" dirty="0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3200" b="1" dirty="0" err="1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quý</a:t>
            </a:r>
            <a:r>
              <a:rPr lang="en" sz="3200" b="1" dirty="0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3200" b="1" dirty="0" err="1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vị</a:t>
            </a:r>
            <a:r>
              <a:rPr lang="en" sz="3200" b="1" dirty="0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3200" b="1" dirty="0" err="1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khi</a:t>
            </a:r>
            <a:r>
              <a:rPr lang="en" sz="3200" b="1" dirty="0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3200" b="1" dirty="0" err="1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đọc</a:t>
            </a:r>
            <a:r>
              <a:rPr lang="en" sz="3200" b="1" dirty="0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3200" b="1" dirty="0" err="1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với</a:t>
            </a:r>
            <a:r>
              <a:rPr lang="en" sz="3200" b="1" dirty="0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 con </a:t>
            </a:r>
            <a:r>
              <a:rPr lang="en" sz="3200" b="1" dirty="0" err="1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của</a:t>
            </a:r>
            <a:r>
              <a:rPr lang="en" sz="3200" b="1" dirty="0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3200" b="1" dirty="0" err="1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mình</a:t>
            </a:r>
            <a:r>
              <a:rPr lang="en" sz="3200" b="1" dirty="0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en" sz="3200" b="1" dirty="0" err="1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Những</a:t>
            </a:r>
            <a:r>
              <a:rPr lang="en" sz="3200" b="1" dirty="0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3200" b="1" dirty="0" err="1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người</a:t>
            </a:r>
            <a:r>
              <a:rPr lang="en" sz="3200" b="1" dirty="0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3200" b="1" dirty="0" err="1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tham</a:t>
            </a:r>
            <a:r>
              <a:rPr lang="en" sz="3200" b="1" dirty="0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3200" b="1" dirty="0" err="1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gia</a:t>
            </a:r>
            <a:r>
              <a:rPr lang="en" sz="3200" b="1" dirty="0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3200" b="1" dirty="0" err="1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sẽ</a:t>
            </a:r>
            <a:r>
              <a:rPr lang="en" sz="3200" b="1" dirty="0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3200" b="1" dirty="0" err="1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được</a:t>
            </a:r>
            <a:r>
              <a:rPr lang="en" sz="3200" b="1" dirty="0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3200" b="1" dirty="0" err="1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rút</a:t>
            </a:r>
            <a:r>
              <a:rPr lang="en" sz="3200" b="1" dirty="0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3200" b="1" dirty="0" err="1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thăm</a:t>
            </a:r>
            <a:r>
              <a:rPr lang="en" sz="3200" b="1" dirty="0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3200" b="1" dirty="0" err="1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trúng</a:t>
            </a:r>
            <a:r>
              <a:rPr lang="en" sz="3200" b="1" dirty="0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3200" b="1" dirty="0" err="1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thưởng</a:t>
            </a:r>
            <a:r>
              <a:rPr lang="en" sz="3200" b="1" dirty="0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3200" b="1" dirty="0" err="1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để</a:t>
            </a:r>
            <a:r>
              <a:rPr lang="en" sz="3200" b="1" dirty="0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3200" b="1" dirty="0" err="1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nhận</a:t>
            </a:r>
            <a:r>
              <a:rPr lang="en" sz="3200" b="1" dirty="0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3200" b="1" dirty="0" err="1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thẻ</a:t>
            </a:r>
            <a:r>
              <a:rPr lang="en" sz="3200" b="1" dirty="0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3200" b="1" dirty="0" err="1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quà</a:t>
            </a:r>
            <a:r>
              <a:rPr lang="en" sz="3200" b="1" dirty="0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3200" b="1" dirty="0" err="1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tặng</a:t>
            </a:r>
            <a:r>
              <a:rPr lang="en" sz="3200" b="1" dirty="0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3200" b="1" dirty="0" err="1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trị</a:t>
            </a:r>
            <a:r>
              <a:rPr lang="en" sz="3200" b="1" dirty="0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3200" b="1" dirty="0" err="1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giá</a:t>
            </a:r>
            <a:r>
              <a:rPr lang="en" sz="3200" b="1" dirty="0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 $15. Sau </a:t>
            </a:r>
            <a:r>
              <a:rPr lang="en" sz="3200" b="1" dirty="0" err="1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buổi</a:t>
            </a:r>
            <a:r>
              <a:rPr lang="en" sz="3200" b="1" dirty="0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3200" b="1" dirty="0" err="1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hội</a:t>
            </a:r>
            <a:r>
              <a:rPr lang="en" sz="3200" b="1" dirty="0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3200" b="1" dirty="0" err="1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thảo</a:t>
            </a:r>
            <a:r>
              <a:rPr lang="en" sz="3200" b="1" dirty="0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3200" b="1" dirty="0" err="1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đầu</a:t>
            </a:r>
            <a:r>
              <a:rPr lang="en" sz="3200" b="1" dirty="0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3200" b="1" dirty="0" err="1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tiên</a:t>
            </a:r>
            <a:r>
              <a:rPr lang="en" sz="3200" b="1" dirty="0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3200" b="1" dirty="0" err="1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và</a:t>
            </a:r>
            <a:r>
              <a:rPr lang="en" sz="3200" b="1" dirty="0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3200" b="1" dirty="0" err="1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cuối</a:t>
            </a:r>
            <a:r>
              <a:rPr lang="en" sz="3200" b="1" dirty="0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3200" b="1" dirty="0" err="1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cùng</a:t>
            </a:r>
            <a:r>
              <a:rPr lang="en" sz="3200" b="1" dirty="0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" sz="3200" b="1" dirty="0" err="1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mỗi</a:t>
            </a:r>
            <a:r>
              <a:rPr lang="en" sz="3200" b="1" dirty="0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3200" b="1" dirty="0" err="1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trường</a:t>
            </a:r>
            <a:r>
              <a:rPr lang="en" sz="3200" b="1" dirty="0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3200" b="1" dirty="0" err="1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sẽ</a:t>
            </a:r>
            <a:r>
              <a:rPr lang="en" sz="3200" b="1" dirty="0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3200" b="1" dirty="0" err="1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chọn</a:t>
            </a:r>
            <a:r>
              <a:rPr lang="en" sz="3200" b="1" dirty="0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3200" b="1" dirty="0" err="1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ra</a:t>
            </a:r>
            <a:r>
              <a:rPr lang="en" sz="3200" b="1" dirty="0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3200" b="1" dirty="0" err="1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một</a:t>
            </a:r>
            <a:r>
              <a:rPr lang="en" sz="3200" b="1" dirty="0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3200" b="1" dirty="0" err="1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người</a:t>
            </a:r>
            <a:r>
              <a:rPr lang="en" sz="3200" b="1" dirty="0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3200" b="1" dirty="0" err="1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chiến</a:t>
            </a:r>
            <a:r>
              <a:rPr lang="en" sz="3200" b="1" dirty="0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3200" b="1" dirty="0" err="1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thắng</a:t>
            </a:r>
            <a:r>
              <a:rPr lang="en" sz="3200" b="1" dirty="0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3200" b="1" dirty="0">
              <a:solidFill>
                <a:srgbClr val="0771B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sz="3467" b="1" dirty="0">
              <a:solidFill>
                <a:srgbClr val="0771B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" sz="3733" b="1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bit.ly/3BUBxbx</a:t>
            </a:r>
            <a:endParaRPr sz="3733" b="1" dirty="0">
              <a:solidFill>
                <a:srgbClr val="0771B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5" name="Google Shape;105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46770" y="1486130"/>
            <a:ext cx="5200401" cy="5200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9" name="Google Shape;1459;p6"/>
          <p:cNvSpPr txBox="1">
            <a:spLocks noGrp="1"/>
          </p:cNvSpPr>
          <p:nvPr>
            <p:ph type="body" idx="1"/>
          </p:nvPr>
        </p:nvSpPr>
        <p:spPr>
          <a:xfrm>
            <a:off x="4588042" y="1489802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12700" lvl="0" indent="-127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</a:pPr>
            <a:endParaRPr/>
          </a:p>
        </p:txBody>
      </p:sp>
      <p:sp>
        <p:nvSpPr>
          <p:cNvPr id="1460" name="Google Shape;1460;p6"/>
          <p:cNvSpPr txBox="1">
            <a:spLocks noGrp="1"/>
          </p:cNvSpPr>
          <p:nvPr>
            <p:ph type="body" idx="2"/>
          </p:nvPr>
        </p:nvSpPr>
        <p:spPr>
          <a:xfrm>
            <a:off x="4588042" y="2653440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endParaRPr/>
          </a:p>
        </p:txBody>
      </p:sp>
      <p:sp>
        <p:nvSpPr>
          <p:cNvPr id="1461" name="Google Shape;1461;p6"/>
          <p:cNvSpPr txBox="1">
            <a:spLocks noGrp="1"/>
          </p:cNvSpPr>
          <p:nvPr>
            <p:ph type="body" idx="3"/>
          </p:nvPr>
        </p:nvSpPr>
        <p:spPr>
          <a:xfrm>
            <a:off x="4588042" y="3817079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endParaRPr/>
          </a:p>
        </p:txBody>
      </p:sp>
      <p:sp>
        <p:nvSpPr>
          <p:cNvPr id="1462" name="Google Shape;1462;p6"/>
          <p:cNvSpPr txBox="1">
            <a:spLocks noGrp="1"/>
          </p:cNvSpPr>
          <p:nvPr>
            <p:ph type="body" idx="4"/>
          </p:nvPr>
        </p:nvSpPr>
        <p:spPr>
          <a:xfrm>
            <a:off x="4588042" y="4992079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endParaRPr/>
          </a:p>
        </p:txBody>
      </p:sp>
      <p:sp>
        <p:nvSpPr>
          <p:cNvPr id="1463" name="Google Shape;1463;p6"/>
          <p:cNvSpPr txBox="1">
            <a:spLocks noGrp="1"/>
          </p:cNvSpPr>
          <p:nvPr>
            <p:ph type="body" idx="5"/>
          </p:nvPr>
        </p:nvSpPr>
        <p:spPr>
          <a:xfrm>
            <a:off x="1044438" y="1502511"/>
            <a:ext cx="3435278" cy="1042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2700" lvl="0" indent="-127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</a:pPr>
            <a:r>
              <a:rPr lang="vi-VN" sz="3200"/>
              <a:t>Chuẩn bị.</a:t>
            </a:r>
            <a:endParaRPr/>
          </a:p>
        </p:txBody>
      </p:sp>
      <p:sp>
        <p:nvSpPr>
          <p:cNvPr id="1464" name="Google Shape;1464;p6"/>
          <p:cNvSpPr txBox="1">
            <a:spLocks noGrp="1"/>
          </p:cNvSpPr>
          <p:nvPr>
            <p:ph type="body" idx="6"/>
          </p:nvPr>
        </p:nvSpPr>
        <p:spPr>
          <a:xfrm>
            <a:off x="1046485" y="2653440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2700" lvl="0" indent="-127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</a:pPr>
            <a:r>
              <a:rPr lang="vi-VN" sz="3200"/>
              <a:t>Có mặt.</a:t>
            </a:r>
            <a:endParaRPr/>
          </a:p>
        </p:txBody>
      </p:sp>
      <p:sp>
        <p:nvSpPr>
          <p:cNvPr id="1465" name="Google Shape;1465;p6"/>
          <p:cNvSpPr txBox="1">
            <a:spLocks noGrp="1"/>
          </p:cNvSpPr>
          <p:nvPr>
            <p:ph type="body" idx="7"/>
          </p:nvPr>
        </p:nvSpPr>
        <p:spPr>
          <a:xfrm>
            <a:off x="1044439" y="3804369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2700" lvl="0" indent="-127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</a:pPr>
            <a:r>
              <a:rPr lang="vi-VN" sz="3200"/>
              <a:t>Hãy tỏ ra lịch sự</a:t>
            </a:r>
            <a:endParaRPr/>
          </a:p>
        </p:txBody>
      </p:sp>
      <p:sp>
        <p:nvSpPr>
          <p:cNvPr id="1466" name="Google Shape;1466;p6"/>
          <p:cNvSpPr txBox="1">
            <a:spLocks noGrp="1"/>
          </p:cNvSpPr>
          <p:nvPr>
            <p:ph type="body" idx="8"/>
          </p:nvPr>
        </p:nvSpPr>
        <p:spPr>
          <a:xfrm>
            <a:off x="1044438" y="4959551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2700" marR="5080" lvl="0" indent="-12700" algn="l" rtl="0">
              <a:lnSpc>
                <a:spcPct val="100625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</a:pPr>
            <a:r>
              <a:rPr lang="vi-VN" sz="3200"/>
              <a:t>Hỏi những thắc mắc.</a:t>
            </a:r>
            <a:endParaRPr/>
          </a:p>
        </p:txBody>
      </p:sp>
      <p:sp>
        <p:nvSpPr>
          <p:cNvPr id="1467" name="Google Shape;1467;p6"/>
          <p:cNvSpPr txBox="1">
            <a:spLocks noGrp="1"/>
          </p:cNvSpPr>
          <p:nvPr>
            <p:ph type="ctrTitle"/>
          </p:nvPr>
        </p:nvSpPr>
        <p:spPr>
          <a:xfrm>
            <a:off x="0" y="32084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vi-VN"/>
              <a:t>Hướng dẫn buổi học</a:t>
            </a:r>
            <a:endParaRPr/>
          </a:p>
        </p:txBody>
      </p:sp>
      <p:pic>
        <p:nvPicPr>
          <p:cNvPr id="1468" name="Google Shape;1468;p6" descr="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0915" y="1601936"/>
            <a:ext cx="585197" cy="8314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9" name="Google Shape;1469;p6" descr="Ico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0915" y="5188440"/>
            <a:ext cx="585197" cy="585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0" name="Google Shape;1470;p6" descr="Icon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0915" y="4116743"/>
            <a:ext cx="585197" cy="418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1" name="Google Shape;1471;p6" descr="Icon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78779" y="2796891"/>
            <a:ext cx="329468" cy="6663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6" name="Google Shape;1476;p11"/>
          <p:cNvSpPr txBox="1">
            <a:spLocks noGrp="1"/>
          </p:cNvSpPr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</a:pPr>
            <a:r>
              <a:rPr lang="vi-VN">
                <a:solidFill>
                  <a:srgbClr val="006FB6"/>
                </a:solidFill>
              </a:rPr>
              <a:t>Dùng ngón tay</a:t>
            </a:r>
            <a:endParaRPr/>
          </a:p>
        </p:txBody>
      </p:sp>
      <p:sp>
        <p:nvSpPr>
          <p:cNvPr id="1477" name="Google Shape;1477;p11"/>
          <p:cNvSpPr txBox="1">
            <a:spLocks noGrp="1"/>
          </p:cNvSpPr>
          <p:nvPr>
            <p:ph type="body" idx="1"/>
          </p:nvPr>
        </p:nvSpPr>
        <p:spPr>
          <a:xfrm>
            <a:off x="9222900" y="4204589"/>
            <a:ext cx="2497200" cy="29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100"/>
              <a:buNone/>
            </a:pPr>
            <a:r>
              <a:rPr lang="vi-VN"/>
              <a:t>Dùng ngón tay có thể giúp con và mắt con theo dõi các từ trên trang. 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1950"/>
              <a:buNone/>
            </a:pPr>
            <a:endParaRPr sz="2600">
              <a:solidFill>
                <a:srgbClr val="006FB6"/>
              </a:solidFill>
            </a:endParaRPr>
          </a:p>
        </p:txBody>
      </p:sp>
      <p:pic>
        <p:nvPicPr>
          <p:cNvPr id="1478" name="Google Shape;1478;p11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9282749" y="2164562"/>
            <a:ext cx="2377500" cy="1411243"/>
          </a:xfrm>
          <a:prstGeom prst="rect">
            <a:avLst/>
          </a:prstGeom>
          <a:noFill/>
          <a:ln>
            <a:noFill/>
          </a:ln>
        </p:spPr>
      </p:pic>
      <p:sp>
        <p:nvSpPr>
          <p:cNvPr id="1479" name="Google Shape;1479;p11"/>
          <p:cNvSpPr txBox="1">
            <a:spLocks noGrp="1"/>
          </p:cNvSpPr>
          <p:nvPr>
            <p:ph type="title" idx="3"/>
          </p:nvPr>
        </p:nvSpPr>
        <p:spPr>
          <a:xfrm>
            <a:off x="371850" y="2472625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vi-VN"/>
              <a:t>2</a:t>
            </a:r>
            <a:endParaRPr/>
          </a:p>
        </p:txBody>
      </p:sp>
      <p:sp>
        <p:nvSpPr>
          <p:cNvPr id="1480" name="Google Shape;1480;p11"/>
          <p:cNvSpPr txBox="1">
            <a:spLocks noGrp="1"/>
          </p:cNvSpPr>
          <p:nvPr>
            <p:ph type="title" idx="5"/>
          </p:nvPr>
        </p:nvSpPr>
        <p:spPr>
          <a:xfrm>
            <a:off x="371850" y="3624715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vi-VN"/>
              <a:t>3</a:t>
            </a:r>
            <a:endParaRPr/>
          </a:p>
        </p:txBody>
      </p:sp>
      <p:sp>
        <p:nvSpPr>
          <p:cNvPr id="1481" name="Google Shape;1481;p11"/>
          <p:cNvSpPr txBox="1">
            <a:spLocks noGrp="1"/>
          </p:cNvSpPr>
          <p:nvPr>
            <p:ph type="body" idx="6"/>
          </p:nvPr>
        </p:nvSpPr>
        <p:spPr>
          <a:xfrm>
            <a:off x="1340849" y="1350300"/>
            <a:ext cx="6599383" cy="10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vi-VN"/>
              <a:t>Dùng ngón tay để tìm các phần của từ.</a:t>
            </a:r>
            <a:endParaRPr/>
          </a:p>
        </p:txBody>
      </p:sp>
      <p:sp>
        <p:nvSpPr>
          <p:cNvPr id="1482" name="Google Shape;1482;p11"/>
          <p:cNvSpPr txBox="1">
            <a:spLocks noGrp="1"/>
          </p:cNvSpPr>
          <p:nvPr>
            <p:ph type="body" idx="7"/>
          </p:nvPr>
        </p:nvSpPr>
        <p:spPr>
          <a:xfrm>
            <a:off x="1340850" y="2472625"/>
            <a:ext cx="6414188" cy="10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vi-VN"/>
              <a:t>Dùng ngón tay để tìm những từ ngắn mà con biết.</a:t>
            </a:r>
            <a:endParaRPr/>
          </a:p>
        </p:txBody>
      </p:sp>
      <p:sp>
        <p:nvSpPr>
          <p:cNvPr id="1483" name="Google Shape;1483;p11"/>
          <p:cNvSpPr txBox="1">
            <a:spLocks noGrp="1"/>
          </p:cNvSpPr>
          <p:nvPr>
            <p:ph type="body" idx="8"/>
          </p:nvPr>
        </p:nvSpPr>
        <p:spPr>
          <a:xfrm>
            <a:off x="1340838" y="3624715"/>
            <a:ext cx="6252154" cy="10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vi-VN"/>
              <a:t>Dùng ngón tay để tách các từ ghép.</a:t>
            </a:r>
            <a:endParaRPr/>
          </a:p>
        </p:txBody>
      </p:sp>
      <p:sp>
        <p:nvSpPr>
          <p:cNvPr id="1484" name="Google Shape;1484;p11"/>
          <p:cNvSpPr txBox="1">
            <a:spLocks noGrp="1"/>
          </p:cNvSpPr>
          <p:nvPr>
            <p:ph type="body" idx="9"/>
          </p:nvPr>
        </p:nvSpPr>
        <p:spPr>
          <a:xfrm>
            <a:off x="1340838" y="4910440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endParaRPr/>
          </a:p>
        </p:txBody>
      </p:sp>
      <p:sp>
        <p:nvSpPr>
          <p:cNvPr id="1485" name="Google Shape;1485;p11"/>
          <p:cNvSpPr txBox="1">
            <a:spLocks noGrp="1"/>
          </p:cNvSpPr>
          <p:nvPr>
            <p:ph type="title" idx="13"/>
          </p:nvPr>
        </p:nvSpPr>
        <p:spPr>
          <a:xfrm>
            <a:off x="371850" y="1350300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vi-VN"/>
              <a:t>1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0" name="Google Shape;1490;p12"/>
          <p:cNvSpPr txBox="1">
            <a:spLocks noGrp="1"/>
          </p:cNvSpPr>
          <p:nvPr>
            <p:ph type="body" idx="1"/>
          </p:nvPr>
        </p:nvSpPr>
        <p:spPr>
          <a:xfrm>
            <a:off x="4588042" y="1489802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</a:pPr>
            <a:r>
              <a:rPr lang="vi-VN" sz="3000"/>
              <a:t>một phần từ nhỏ có một nguyên âm</a:t>
            </a:r>
            <a:endParaRPr/>
          </a:p>
        </p:txBody>
      </p:sp>
      <p:sp>
        <p:nvSpPr>
          <p:cNvPr id="1491" name="Google Shape;1491;p12"/>
          <p:cNvSpPr txBox="1">
            <a:spLocks noGrp="1"/>
          </p:cNvSpPr>
          <p:nvPr>
            <p:ph type="body" idx="2"/>
          </p:nvPr>
        </p:nvSpPr>
        <p:spPr>
          <a:xfrm>
            <a:off x="4588042" y="2653440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lnSpcReduction="1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</a:pPr>
            <a:r>
              <a:rPr lang="vi-VN"/>
              <a:t>từ được tạo thành từ hai từ ghép lại với nhau (ví dụ: sunshine)</a:t>
            </a:r>
            <a:endParaRPr/>
          </a:p>
        </p:txBody>
      </p:sp>
      <p:sp>
        <p:nvSpPr>
          <p:cNvPr id="1492" name="Google Shape;1492;p12"/>
          <p:cNvSpPr txBox="1">
            <a:spLocks noGrp="1"/>
          </p:cNvSpPr>
          <p:nvPr>
            <p:ph type="body" idx="3"/>
          </p:nvPr>
        </p:nvSpPr>
        <p:spPr>
          <a:xfrm>
            <a:off x="4588042" y="3817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lnSpcReduction="1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</a:pPr>
            <a:r>
              <a:rPr lang="vi-VN"/>
              <a:t>là khi chia nhỏ âm trong từ để giúp đọc được từ đó</a:t>
            </a:r>
            <a:endParaRPr/>
          </a:p>
        </p:txBody>
      </p:sp>
      <p:sp>
        <p:nvSpPr>
          <p:cNvPr id="1493" name="Google Shape;1493;p12"/>
          <p:cNvSpPr txBox="1">
            <a:spLocks noGrp="1"/>
          </p:cNvSpPr>
          <p:nvPr>
            <p:ph type="body" idx="4"/>
          </p:nvPr>
        </p:nvSpPr>
        <p:spPr>
          <a:xfrm>
            <a:off x="4588042" y="4992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</a:pPr>
            <a:endParaRPr/>
          </a:p>
        </p:txBody>
      </p:sp>
      <p:sp>
        <p:nvSpPr>
          <p:cNvPr id="1494" name="Google Shape;1494;p12"/>
          <p:cNvSpPr txBox="1">
            <a:spLocks noGrp="1"/>
          </p:cNvSpPr>
          <p:nvPr>
            <p:ph type="body" idx="5"/>
          </p:nvPr>
        </p:nvSpPr>
        <p:spPr>
          <a:xfrm>
            <a:off x="691245" y="1502511"/>
            <a:ext cx="3435300" cy="10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</a:pPr>
            <a:r>
              <a:rPr lang="vi-VN" sz="4000" b="1"/>
              <a:t>Âm tiết</a:t>
            </a:r>
            <a:endParaRPr/>
          </a:p>
        </p:txBody>
      </p:sp>
      <p:sp>
        <p:nvSpPr>
          <p:cNvPr id="1495" name="Google Shape;1495;p12"/>
          <p:cNvSpPr txBox="1">
            <a:spLocks noGrp="1"/>
          </p:cNvSpPr>
          <p:nvPr>
            <p:ph type="body" idx="6"/>
          </p:nvPr>
        </p:nvSpPr>
        <p:spPr>
          <a:xfrm>
            <a:off x="693292" y="2653440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</a:pPr>
            <a:r>
              <a:rPr lang="vi-VN" sz="4000" b="1"/>
              <a:t>Từ</a:t>
            </a:r>
            <a:r>
              <a:rPr lang="vi-VN"/>
              <a:t> </a:t>
            </a:r>
            <a:r>
              <a:rPr lang="vi-VN" sz="4000" b="1"/>
              <a:t>ghép</a:t>
            </a:r>
            <a:endParaRPr/>
          </a:p>
        </p:txBody>
      </p:sp>
      <p:sp>
        <p:nvSpPr>
          <p:cNvPr id="1496" name="Google Shape;1496;p12"/>
          <p:cNvSpPr txBox="1">
            <a:spLocks noGrp="1"/>
          </p:cNvSpPr>
          <p:nvPr>
            <p:ph type="body" idx="7"/>
          </p:nvPr>
        </p:nvSpPr>
        <p:spPr>
          <a:xfrm>
            <a:off x="691246" y="3804369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</a:pPr>
            <a:r>
              <a:rPr lang="vi-VN" sz="4000" b="1"/>
              <a:t>Giải mã</a:t>
            </a:r>
            <a:endParaRPr/>
          </a:p>
        </p:txBody>
      </p:sp>
      <p:sp>
        <p:nvSpPr>
          <p:cNvPr id="1497" name="Google Shape;1497;p12"/>
          <p:cNvSpPr txBox="1">
            <a:spLocks noGrp="1"/>
          </p:cNvSpPr>
          <p:nvPr>
            <p:ph type="body" idx="8"/>
          </p:nvPr>
        </p:nvSpPr>
        <p:spPr>
          <a:xfrm>
            <a:off x="691245" y="4959551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</a:pPr>
            <a:endParaRPr/>
          </a:p>
        </p:txBody>
      </p:sp>
      <p:sp>
        <p:nvSpPr>
          <p:cNvPr id="1498" name="Google Shape;1498;p12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vi-VN" sz="4000"/>
              <a:t>Kiểm tra thuật ngữ về khả năng đọc viết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3" name="Google Shape;1503;p13"/>
          <p:cNvSpPr txBox="1">
            <a:spLocks noGrp="1"/>
          </p:cNvSpPr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400"/>
              <a:buFont typeface="Arial"/>
              <a:buNone/>
            </a:pPr>
            <a:r>
              <a:rPr lang="vi-VN" sz="4400">
                <a:solidFill>
                  <a:srgbClr val="006FB6"/>
                </a:solidFill>
              </a:rPr>
              <a:t>Dùng ngón tay để tìm các phần của từ</a:t>
            </a:r>
            <a:endParaRPr/>
          </a:p>
        </p:txBody>
      </p:sp>
      <p:sp>
        <p:nvSpPr>
          <p:cNvPr id="1504" name="Google Shape;1504;p13"/>
          <p:cNvSpPr txBox="1">
            <a:spLocks noGrp="1"/>
          </p:cNvSpPr>
          <p:nvPr>
            <p:ph type="body" idx="1"/>
          </p:nvPr>
        </p:nvSpPr>
        <p:spPr>
          <a:xfrm>
            <a:off x="164898" y="937549"/>
            <a:ext cx="2937218" cy="2491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None/>
            </a:pPr>
            <a:endParaRPr sz="3200"/>
          </a:p>
          <a:p>
            <a:pPr marL="45720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Char char="•"/>
            </a:pPr>
            <a:r>
              <a:rPr lang="vi-VN" sz="3200"/>
              <a:t>Nếu đây là ý tưởng mới cho trẻ, hãy làm mẫu bằng các ngón tay của quý vị, sau đó hãy để trẻ làm thử! 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None/>
            </a:pPr>
            <a:endParaRPr sz="3200"/>
          </a:p>
        </p:txBody>
      </p:sp>
      <p:pic>
        <p:nvPicPr>
          <p:cNvPr id="1505" name="Google Shape;1505;p13" descr="A picture containing outdoor, grass, bird, small&#10;&#10;Description automatically generated"/>
          <p:cNvPicPr preferRelativeResize="0">
            <a:picLocks noGrp="1"/>
          </p:cNvPicPr>
          <p:nvPr>
            <p:ph type="pic" idx="3"/>
          </p:nvPr>
        </p:nvPicPr>
        <p:blipFill rotWithShape="1">
          <a:blip r:embed="rId3">
            <a:alphaModFix/>
          </a:blip>
          <a:srcRect l="2033" r="2043"/>
          <a:stretch/>
        </p:blipFill>
        <p:spPr>
          <a:xfrm>
            <a:off x="5840798" y="2015630"/>
            <a:ext cx="3692323" cy="3402377"/>
          </a:xfrm>
          <a:prstGeom prst="rect">
            <a:avLst/>
          </a:prstGeom>
          <a:noFill/>
          <a:ln>
            <a:noFill/>
          </a:ln>
        </p:spPr>
      </p:pic>
      <p:sp>
        <p:nvSpPr>
          <p:cNvPr id="1506" name="Google Shape;1506;p13"/>
          <p:cNvSpPr txBox="1">
            <a:spLocks noGrp="1"/>
          </p:cNvSpPr>
          <p:nvPr>
            <p:ph type="body" idx="4"/>
          </p:nvPr>
        </p:nvSpPr>
        <p:spPr>
          <a:xfrm>
            <a:off x="3657600" y="1947062"/>
            <a:ext cx="2407100" cy="341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100"/>
              <a:buNone/>
            </a:pPr>
            <a:r>
              <a:rPr lang="vi-VN" b="1"/>
              <a:t>Người lớn: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None/>
            </a:pPr>
            <a:r>
              <a:rPr lang="vi-VN"/>
              <a:t>“Con có thấy các thành phần từ nào tự con biết là các từ khó không?”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None/>
            </a:pPr>
            <a:endParaRPr b="1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Arial"/>
              <a:buNone/>
            </a:pPr>
            <a:endParaRPr/>
          </a:p>
        </p:txBody>
      </p:sp>
      <p:sp>
        <p:nvSpPr>
          <p:cNvPr id="1507" name="Google Shape;1507;p13"/>
          <p:cNvSpPr txBox="1">
            <a:spLocks noGrp="1"/>
          </p:cNvSpPr>
          <p:nvPr>
            <p:ph type="body" idx="5"/>
          </p:nvPr>
        </p:nvSpPr>
        <p:spPr>
          <a:xfrm>
            <a:off x="9757002" y="1947062"/>
            <a:ext cx="2270100" cy="341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Arial"/>
              <a:buNone/>
            </a:pPr>
            <a:r>
              <a:rPr lang="vi-VN" b="1"/>
              <a:t>Trẻ: 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Arial"/>
              <a:buNone/>
            </a:pPr>
            <a:r>
              <a:rPr lang="vi-VN"/>
              <a:t>“Con biết |a| và |n| đọc là ‘an’ còn ‘p’ và ‘l’ và ‘an’ và ‘t’ đọc là ‘plant’!”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Arial"/>
              <a:buNone/>
            </a:pPr>
            <a:endParaRPr/>
          </a:p>
        </p:txBody>
      </p:sp>
      <p:sp>
        <p:nvSpPr>
          <p:cNvPr id="1508" name="Google Shape;1508;p13"/>
          <p:cNvSpPr txBox="1">
            <a:spLocks noGrp="1"/>
          </p:cNvSpPr>
          <p:nvPr>
            <p:ph type="body" idx="6"/>
          </p:nvPr>
        </p:nvSpPr>
        <p:spPr>
          <a:xfrm>
            <a:off x="-1" y="129891"/>
            <a:ext cx="3536683" cy="4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None/>
            </a:pPr>
            <a:r>
              <a:rPr lang="vi-VN" sz="3200" i="0" u="none" strike="noStrike" cap="none">
                <a:solidFill>
                  <a:srgbClr val="006FB6"/>
                </a:solidFill>
              </a:rPr>
              <a:t>Mẹo và thủ thuật</a:t>
            </a:r>
            <a:endParaRPr/>
          </a:p>
        </p:txBody>
      </p:sp>
      <p:pic>
        <p:nvPicPr>
          <p:cNvPr id="1509" name="Google Shape;1509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18065" y="4964641"/>
            <a:ext cx="1602979" cy="21504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0" name="Google Shape;1510;p13"/>
          <p:cNvPicPr preferRelativeResize="0"/>
          <p:nvPr/>
        </p:nvPicPr>
        <p:blipFill rotWithShape="1">
          <a:blip r:embed="rId5">
            <a:alphaModFix/>
          </a:blip>
          <a:srcRect t="-1666"/>
          <a:stretch/>
        </p:blipFill>
        <p:spPr>
          <a:xfrm>
            <a:off x="4071200" y="4940000"/>
            <a:ext cx="428634" cy="634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5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" name="Google Shape;1515;p14"/>
          <p:cNvSpPr txBox="1">
            <a:spLocks noGrp="1"/>
          </p:cNvSpPr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400"/>
              <a:buFont typeface="Arial"/>
              <a:buNone/>
            </a:pPr>
            <a:r>
              <a:rPr lang="vi-VN" sz="4400">
                <a:solidFill>
                  <a:srgbClr val="006FB6"/>
                </a:solidFill>
              </a:rPr>
              <a:t>Dùng ngón tay để tìm các từ ngắn</a:t>
            </a:r>
            <a:endParaRPr/>
          </a:p>
        </p:txBody>
      </p:sp>
      <p:pic>
        <p:nvPicPr>
          <p:cNvPr id="1516" name="Google Shape;1516;p14" descr="A picture containing person, indoor, table, food&#10;&#10;Description automatically generated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8179" b="8178"/>
          <a:stretch/>
        </p:blipFill>
        <p:spPr>
          <a:xfrm>
            <a:off x="503705" y="821803"/>
            <a:ext cx="2514600" cy="3135900"/>
          </a:xfrm>
          <a:prstGeom prst="rect">
            <a:avLst/>
          </a:prstGeom>
          <a:noFill/>
          <a:ln>
            <a:noFill/>
          </a:ln>
        </p:spPr>
      </p:pic>
      <p:sp>
        <p:nvSpPr>
          <p:cNvPr id="1517" name="Google Shape;1517;p14"/>
          <p:cNvSpPr txBox="1">
            <a:spLocks noGrp="1"/>
          </p:cNvSpPr>
          <p:nvPr>
            <p:ph type="body" idx="1"/>
          </p:nvPr>
        </p:nvSpPr>
        <p:spPr>
          <a:xfrm>
            <a:off x="349300" y="4181296"/>
            <a:ext cx="2823300" cy="215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Arial"/>
              <a:buNone/>
            </a:pPr>
            <a:endParaRPr/>
          </a:p>
        </p:txBody>
      </p:sp>
      <p:pic>
        <p:nvPicPr>
          <p:cNvPr id="1518" name="Google Shape;1518;p14" descr="A large orange fruit&#10;&#10;Description automatically generated"/>
          <p:cNvPicPr preferRelativeResize="0">
            <a:picLocks noGrp="1"/>
          </p:cNvPicPr>
          <p:nvPr>
            <p:ph type="pic" idx="3"/>
          </p:nvPr>
        </p:nvPicPr>
        <p:blipFill rotWithShape="1">
          <a:blip r:embed="rId4">
            <a:alphaModFix/>
          </a:blip>
          <a:srcRect t="3069" b="3060"/>
          <a:stretch/>
        </p:blipFill>
        <p:spPr>
          <a:xfrm>
            <a:off x="6064679" y="1947062"/>
            <a:ext cx="3692400" cy="3402300"/>
          </a:xfrm>
          <a:prstGeom prst="rect">
            <a:avLst/>
          </a:prstGeom>
          <a:noFill/>
          <a:ln>
            <a:noFill/>
          </a:ln>
        </p:spPr>
      </p:pic>
      <p:sp>
        <p:nvSpPr>
          <p:cNvPr id="1519" name="Google Shape;1519;p14"/>
          <p:cNvSpPr txBox="1">
            <a:spLocks noGrp="1"/>
          </p:cNvSpPr>
          <p:nvPr>
            <p:ph type="body" idx="4"/>
          </p:nvPr>
        </p:nvSpPr>
        <p:spPr>
          <a:xfrm>
            <a:off x="3794600" y="1947062"/>
            <a:ext cx="2270100" cy="341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100"/>
              <a:buNone/>
            </a:pPr>
            <a:r>
              <a:rPr lang="vi-VN" b="1"/>
              <a:t>Người lớn: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None/>
            </a:pPr>
            <a:r>
              <a:rPr lang="vi-VN"/>
              <a:t>“Con có thấy các từ ngắn nào tự con biết là từ khó không?”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None/>
            </a:pPr>
            <a:endParaRPr b="1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Arial"/>
              <a:buNone/>
            </a:pPr>
            <a:endParaRPr/>
          </a:p>
        </p:txBody>
      </p:sp>
      <p:sp>
        <p:nvSpPr>
          <p:cNvPr id="1520" name="Google Shape;1520;p14"/>
          <p:cNvSpPr txBox="1">
            <a:spLocks noGrp="1"/>
          </p:cNvSpPr>
          <p:nvPr>
            <p:ph type="body" idx="5"/>
          </p:nvPr>
        </p:nvSpPr>
        <p:spPr>
          <a:xfrm>
            <a:off x="9630729" y="1947061"/>
            <a:ext cx="2514600" cy="3627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Arial"/>
              <a:buNone/>
            </a:pPr>
            <a:r>
              <a:rPr lang="vi-VN" b="1"/>
              <a:t>Trẻ: 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None/>
            </a:pPr>
            <a:r>
              <a:rPr lang="vi-VN"/>
              <a:t>“Con thấy từ ‘pump.’ Nó giúp con biết từ đó! Giờ con có thể đọc được cả từ - </a:t>
            </a:r>
            <a:r>
              <a:rPr lang="vi-VN" i="1"/>
              <a:t>pumpkin</a:t>
            </a:r>
            <a:r>
              <a:rPr lang="vi-VN"/>
              <a:t>.”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Arial"/>
              <a:buNone/>
            </a:pPr>
            <a:endParaRPr/>
          </a:p>
        </p:txBody>
      </p:sp>
      <p:sp>
        <p:nvSpPr>
          <p:cNvPr id="1521" name="Google Shape;1521;p14"/>
          <p:cNvSpPr txBox="1">
            <a:spLocks noGrp="1"/>
          </p:cNvSpPr>
          <p:nvPr>
            <p:ph type="body" idx="6"/>
          </p:nvPr>
        </p:nvSpPr>
        <p:spPr>
          <a:xfrm>
            <a:off x="349300" y="129891"/>
            <a:ext cx="2823300" cy="4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Arial"/>
              <a:buNone/>
            </a:pPr>
            <a:endParaRPr/>
          </a:p>
        </p:txBody>
      </p:sp>
      <p:pic>
        <p:nvPicPr>
          <p:cNvPr id="1522" name="Google Shape;1522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738629" y="4769723"/>
            <a:ext cx="995822" cy="1335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3" name="Google Shape;1523;p14"/>
          <p:cNvPicPr preferRelativeResize="0"/>
          <p:nvPr/>
        </p:nvPicPr>
        <p:blipFill rotWithShape="1">
          <a:blip r:embed="rId6">
            <a:alphaModFix/>
          </a:blip>
          <a:srcRect t="-1666"/>
          <a:stretch/>
        </p:blipFill>
        <p:spPr>
          <a:xfrm>
            <a:off x="4071200" y="4940000"/>
            <a:ext cx="428634" cy="634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5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Left Sidebar Slide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itle Slide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Main Slide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Right Side Bar Slide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Left Sidebar Slide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Main Slide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_Right Side Bar Slide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971</Words>
  <Application>Microsoft Macintosh PowerPoint</Application>
  <PresentationFormat>Widescreen</PresentationFormat>
  <Paragraphs>95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17</vt:i4>
      </vt:variant>
    </vt:vector>
  </HeadingPairs>
  <TitlesOfParts>
    <vt:vector size="30" baseType="lpstr">
      <vt:lpstr>Arial</vt:lpstr>
      <vt:lpstr>Calibri</vt:lpstr>
      <vt:lpstr>Noto Sans Symbols</vt:lpstr>
      <vt:lpstr>1_Custom Design</vt:lpstr>
      <vt:lpstr>Title Slides</vt:lpstr>
      <vt:lpstr>2_Main Slides</vt:lpstr>
      <vt:lpstr>2_Custom Design</vt:lpstr>
      <vt:lpstr>Right Side Bar Slides</vt:lpstr>
      <vt:lpstr>Left Sidebar Slides</vt:lpstr>
      <vt:lpstr>Custom Design</vt:lpstr>
      <vt:lpstr>Main Slides</vt:lpstr>
      <vt:lpstr>1_Right Side Bar Slides</vt:lpstr>
      <vt:lpstr>Left Sidebar Slides</vt:lpstr>
      <vt:lpstr>Workshop guide</vt:lpstr>
      <vt:lpstr>Dùng ngón tay</vt:lpstr>
      <vt:lpstr>Chương trình buổi học</vt:lpstr>
      <vt:lpstr>Khảo sát về niềm tin của gia đình</vt:lpstr>
      <vt:lpstr>Hướng dẫn buổi học</vt:lpstr>
      <vt:lpstr>Dùng ngón tay</vt:lpstr>
      <vt:lpstr>Kiểm tra thuật ngữ về khả năng đọc viết</vt:lpstr>
      <vt:lpstr>Dùng ngón tay để tìm các phần của từ</vt:lpstr>
      <vt:lpstr>Dùng ngón tay để tìm các từ ngắn</vt:lpstr>
      <vt:lpstr>Dùng ngón tay để tìm các từ ghép </vt:lpstr>
      <vt:lpstr>Hãy dùng ngón tay</vt:lpstr>
      <vt:lpstr>Đọc sách = trò chuyện (K-1)</vt:lpstr>
      <vt:lpstr>Đọc sách = trò chuyện (2-3)</vt:lpstr>
      <vt:lpstr>Gia đình đa ngôn ngữ</vt:lpstr>
      <vt:lpstr>Giờ thực hành</vt:lpstr>
      <vt:lpstr>Suy Ngẫm  </vt:lpstr>
      <vt:lpstr>Xin hãy đóng góp ý kiến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Denise D'Amaddio</dc:creator>
  <cp:lastModifiedBy>e.howard@springboardcollaborative.org</cp:lastModifiedBy>
  <cp:revision>1</cp:revision>
  <dcterms:modified xsi:type="dcterms:W3CDTF">2025-02-07T18:25:35Z</dcterms:modified>
</cp:coreProperties>
</file>