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6" r:id="rId6"/>
    <p:sldMasterId id="2147483675" r:id="rId7"/>
    <p:sldMasterId id="2147483683" r:id="rId8"/>
    <p:sldMasterId id="2147483694" r:id="rId9"/>
    <p:sldMasterId id="2147483703" r:id="rId10"/>
    <p:sldMasterId id="2147483711" r:id="rId11"/>
    <p:sldMasterId id="2147483726" r:id="rId12"/>
    <p:sldMasterId id="2147483741" r:id="rId13"/>
    <p:sldMasterId id="2147483754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hCqSiIeX9kVILR0OAQjwOh7rgX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customschemas.google.com/relationships/presentationmetadata" Target="metadata"/><Relationship Id="rId10" Type="http://schemas.openxmlformats.org/officeDocument/2006/relationships/slideMaster" Target="slideMasters/slideMaster7.xml"/><Relationship Id="rId32" Type="http://schemas.openxmlformats.org/officeDocument/2006/relationships/slide" Target="slides/slide1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3" name="Google Shape;142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6" name="Google Shape;1526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6" name="Google Shape;1536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7" name="Google Shape;1547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dc98daddec_0_141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6" name="Google Shape;1566;g1dc98daddec_0_14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7209cf8926_0_22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1" name="Google Shape;1591;g27209cf8926_0_22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9" name="Google Shape;1599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0" name="Google Shape;143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5" name="Google Shape;143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27209cf8926_0_63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0" name="Google Shape;1450;g27209cf8926_0_6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7" name="Google Shape;1457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4" name="Google Shape;1474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1" name="Google Shape;1501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3" name="Google Shape;1513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2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28.jp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2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3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9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28.jp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32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7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6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6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18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9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35.jp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9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9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9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1" name="Google Shape;12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" name="Google Shape;126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" name="Google Shape;12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" name="Google Shape;129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9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2" name="Google Shape;132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27209cf8926_0_28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1" name="Google Shape;1371;g27209cf8926_0_28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2" name="Google Shape;1372;g27209cf8926_0_28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3" name="Google Shape;1373;g27209cf8926_0_28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4" name="Google Shape;1374;g27209cf8926_0_28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75" name="Google Shape;1375;g27209cf8926_0_28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6" name="Google Shape;1376;g27209cf8926_0_28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7" name="Google Shape;1377;g27209cf8926_0_28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8" name="Google Shape;1378;g27209cf8926_0_2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9" name="Google Shape;1379;g27209cf8926_0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27209cf8926_0_2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27209cf8926_0_2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27209cf8926_0_2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84" name="Google Shape;1384;g27209cf8926_0_2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g27209cf8926_0_2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27209cf8926_0_2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27209cf8926_0_2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27209cf8926_0_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27209cf8926_0_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27209cf8926_0_2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7209cf8926_0_30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3" name="Google Shape;1393;g27209cf8926_0_30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27209cf8926_0_30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27209cf8926_0_30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6" name="Google Shape;1396;g27209cf8926_0_3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7" name="Google Shape;1397;g27209cf8926_0_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27209cf8926_0_3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27209cf8926_0_3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27209cf8926_0_3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02" name="Google Shape;1402;g27209cf8926_0_31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3" name="Google Shape;1403;g27209cf8926_0_31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4" name="Google Shape;1404;g27209cf8926_0_3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27209cf8926_0_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27209cf8926_0_31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7" name="Google Shape;1407;g27209cf8926_0_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g27209cf8926_0_3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7209cf8926_0_32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11" name="Google Shape;1411;g27209cf8926_0_32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2" name="Google Shape;1412;g27209cf8926_0_32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3" name="Google Shape;1413;g27209cf8926_0_3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4" name="Google Shape;1414;g27209cf8926_0_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5" name="Google Shape;1415;g27209cf8926_0_32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g27209cf8926_0_3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g27209cf8926_0_3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g27209cf8926_0_32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27209cf8926_0_32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0" name="Google Shape;1420;g27209cf8926_0_32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9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9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7" name="Google Shape;13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9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" name="Google Shape;139;p9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9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9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9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" name="Google Shape;14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" name="Google Shape;1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9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9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9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" name="Google Shape;1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9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9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9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9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9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9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9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9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9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9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98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98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7" name="Google Shape;167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8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9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99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99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99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99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99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99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99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9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9" name="Google Shape;179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9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1" name="Google Shape;181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5" name="Google Shape;18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87" name="Google Shape;18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0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10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10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4" name="Google Shape;1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10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6" name="Google Shape;196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7" name="Google Shape;197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" name="Google Shape;20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2" name="Google Shape;202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0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10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10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10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2" name="Google Shape;212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10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10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10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10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8" name="Google Shape;21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0" name="Google Shape;220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2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102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102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102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102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102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102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102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102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4" name="Google Shape;23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0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0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" name="Google Shape;237;p10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8" name="Google Shape;238;p10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9" name="Google Shape;239;p10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0" name="Google Shape;24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42" name="Google Shape;24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8" name="Google Shape;24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0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10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10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10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10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10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10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10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62" name="Google Shape;262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10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8" name="Google Shape;26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1" name="Google Shape;271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2" name="Google Shape;27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10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10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10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10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10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10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10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4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83" name="Google Shape;283;p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84" name="Google Shape;284;p104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4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4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0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0" name="Google Shape;290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2" name="Google Shape;29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3" name="Google Shape;29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4" name="Google Shape;29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96" name="Google Shape;296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10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10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5" name="Google Shape;30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8" name="Google Shape;308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9" name="Google Shape;309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106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106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0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2" name="Google Shape;32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107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107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107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107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107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107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107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0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4" name="Google Shape;334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6" name="Google Shape;33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9" name="Google Shape;339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0" name="Google Shape;340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108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10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6" name="Google Shape;346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1" name="Google Shape;35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52" name="Google Shape;352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0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10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6" name="Google Shape;36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7" name="Google Shape;36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2" name="Google Shape;37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6" name="Google Shape;37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7" name="Google Shape;37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8" name="Google Shape;37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9" name="Google Shape;37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0" name="Google Shape;3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82" name="Google Shape;38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89" name="Google Shape;38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2" name="Google Shape;392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7" name="Google Shape;39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06" name="Google Shape;40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8" name="Google Shape;408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9" name="Google Shape;409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0" name="Google Shape;410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2" name="Google Shape;4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4" name="Google Shape;41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18" name="Google Shape;418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21" name="Google Shape;421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22" name="Google Shape;422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9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9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9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9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9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8" name="Google Shape;428;p9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9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32" name="Google Shape;432;p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9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9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9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7" name="Google Shape;437;p9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8" name="Google Shape;438;p9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9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2" name="Google Shape;44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9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9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5" name="Google Shape;445;p9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6" name="Google Shape;446;p9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7" name="Google Shape;447;p9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8" name="Google Shape;44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51" name="Google Shape;451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5" name="Google Shape;455;p9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6" name="Google Shape;456;p9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9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0" name="Google Shape;460;p9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61" name="Google Shape;461;p9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462" name="Google Shape;462;p9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3" name="Google Shape;463;p9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6" name="Google Shape;466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8" name="Google Shape;468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1" name="Google Shape;471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2" name="Google Shape;47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4" name="Google Shape;47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9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6" name="Google Shape;476;p9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7" name="Google Shape;477;p9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9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9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9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9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9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0" name="Google Shape;5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4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4" name="Google Shape;514;p4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5" name="Google Shape;515;p4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6" name="Google Shape;5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8" name="Google Shape;51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47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48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4" name="Google Shape;524;p48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48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48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27" name="Google Shape;527;p4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8" name="Google Shape;528;p4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9" name="Google Shape;529;p4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0" name="Google Shape;53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1" name="Google Shape;5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6" name="Google Shape;536;p7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7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8" name="Google Shape;538;p7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9" name="Google Shape;539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0" name="Google Shape;5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8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78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78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8" name="Google Shape;548;p7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9" name="Google Shape;549;p7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0" name="Google Shape;550;p7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1" name="Google Shape;55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2" name="Google Shape;55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9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79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79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79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0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80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80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80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8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8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8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2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82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2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2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2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3" name="Google Shape;583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4" name="Google Shape;584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5" name="Google Shape;585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6" name="Google Shape;58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7" name="Google Shape;58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3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83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3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8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8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83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8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84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01" name="Google Shape;601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2" name="Google Shape;602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3" name="Google Shape;603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4" name="Google Shape;604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5" name="Google Shape;60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4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4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84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84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84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84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84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84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3" name="Google Shape;623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4" name="Google Shape;624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5" name="Google Shape;625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6" name="Google Shape;62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7" name="Google Shape;62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6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46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6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46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6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6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85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85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40" name="Google Shape;640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2" name="Google Shape;642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3" name="Google Shape;643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4" name="Google Shape;64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647" name="Google Shape;647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48" name="Google Shape;648;p85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85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85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85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85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5" name="Google Shape;655;p86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86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86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58" name="Google Shape;658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9" name="Google Shape;659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0" name="Google Shape;660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1" name="Google Shape;661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2" name="Google Shape;66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6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86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86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86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87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87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87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87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75" name="Google Shape;675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7" name="Google Shape;677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8" name="Google Shape;678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84" name="Google Shape;684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8" name="Google Shape;68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0" name="Google Shape;690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3" name="Google Shape;693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6" name="Google Shape;69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7" name="Google Shape;69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02" name="Google Shape;702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3" name="Google Shape;703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4" name="Google Shape;704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7" name="Google Shape;707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1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11" name="Google Shape;711;p9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2" name="Google Shape;712;p9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3" name="Google Shape;713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4" name="Google Shape;71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p9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6" name="Google Shape;716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91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91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p91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3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dc98daddec_0_1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27" name="Google Shape;727;g1dc98daddec_0_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8" name="Google Shape;728;g1dc98daddec_0_1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9" name="Google Shape;729;g1dc98daddec_0_1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0" name="Google Shape;730;g1dc98daddec_0_1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g1dc98daddec_0_1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g1dc98daddec_0_1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3" name="Google Shape;733;g1dc98daddec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1dc98daddec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5" name="Google Shape;735;g1dc98daddec_0_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1dc98daddec_0_16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g1dc98daddec_0_16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g1dc98daddec_0_16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g1dc98daddec_0_16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g1dc98daddec_0_16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1" name="Google Shape;741;g1dc98daddec_0_16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g1dc98daddec_0_16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g1dc98daddec_0_16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dc98daddec_0_18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g1dc98daddec_0_18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g1dc98daddec_0_18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g1dc98daddec_0_1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9" name="Google Shape;749;g1dc98daddec_0_18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50" name="Google Shape;750;g1dc98daddec_0_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1" name="Google Shape;751;g1dc98daddec_0_1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2" name="Google Shape;752;g1dc98daddec_0_1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3" name="Google Shape;753;g1dc98daddec_0_1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g1dc98daddec_0_1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g1dc98daddec_0_1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6" name="Google Shape;756;g1dc98daddec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1dc98daddec_0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8" name="Google Shape;758;g1dc98daddec_0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dc98daddec_0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1dc98daddec_0_1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1dc98daddec_0_1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dc98daddec_0_2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g1dc98daddec_0_200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g1dc98daddec_0_2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6" name="Google Shape;766;g1dc98daddec_0_200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7" name="Google Shape;767;g1dc98daddec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1dc98daddec_0_2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9" name="Google Shape;769;g1dc98daddec_0_2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0" name="Google Shape;770;g1dc98daddec_0_2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1" name="Google Shape;771;g1dc98daddec_0_2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2" name="Google Shape;772;g1dc98daddec_0_2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3" name="Google Shape;773;g1dc98daddec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g1dc98daddec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5" name="Google Shape;775;g1dc98daddec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1dc98daddec_0_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1dc98daddec_0_2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1dc98daddec_0_2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79" name="Google Shape;779;g1dc98daddec_0_2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dc98daddec_0_21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g1dc98daddec_0_21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g1dc98daddec_0_21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g1dc98daddec_0_21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g1dc98daddec_0_21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g1dc98daddec_0_21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g1dc98daddec_0_21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g1dc98daddec_0_21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g1dc98daddec_0_21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90" name="Google Shape;790;g1dc98daddec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g1dc98daddec_0_2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2" name="Google Shape;792;g1dc98daddec_0_2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3" name="Google Shape;793;g1dc98daddec_0_2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g1dc98daddec_0_2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g1dc98daddec_0_2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g1dc98daddec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1dc98daddec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g1dc98daddec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dc98daddec_0_23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1" name="Google Shape;801;g1dc98daddec_0_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802" name="Google Shape;802;g1dc98daddec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g1dc98daddec_0_2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g1dc98daddec_0_2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5" name="Google Shape;805;g1dc98daddec_0_2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6" name="Google Shape;806;g1dc98daddec_0_23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7" name="Google Shape;807;g1dc98daddec_0_23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8" name="Google Shape;808;g1dc98daddec_0_237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g1dc98daddec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1dc98daddec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1dc98daddec_0_237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12" name="Google Shape;812;g1dc98daddec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g1dc98daddec_0_237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1dc98daddec_0_237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1dc98daddec_0_23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g1dc98daddec_0_237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g1dc98daddec_0_237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g1dc98daddec_0_237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g1dc98daddec_0_2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1dc98daddec_0_25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2" name="Google Shape;822;g1dc98daddec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g1dc98daddec_0_25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g1dc98daddec_0_25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g1dc98daddec_0_25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6" name="Google Shape;826;g1dc98daddec_0_25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g1dc98daddec_0_25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8" name="Google Shape;828;g1dc98daddec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1dc98daddec_0_2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1dc98daddec_0_257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31" name="Google Shape;831;g1dc98daddec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1dc98daddec_0_257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g1dc98daddec_0_257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1dc98daddec_0_257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g1dc98daddec_0_257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g1dc98daddec_0_257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dc98daddec_0_27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9" name="Google Shape;839;g1dc98daddec_0_27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g1dc98daddec_0_27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41" name="Google Shape;841;g1dc98daddec_0_27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842" name="Google Shape;842;g1dc98daddec_0_27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3" name="Google Shape;843;g1dc98daddec_0_27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4" name="Google Shape;85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7" name="Google Shape;857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8" name="Google Shape;85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0" name="Google Shape;860;p5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1" name="Google Shape;861;p5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2" name="Google Shape;862;p5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5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p5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7" name="Google Shape;867;p5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8" name="Google Shape;868;p52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69" name="Google Shape;869;p52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52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3" name="Google Shape;873;p6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6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5" name="Google Shape;87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6" name="Google Shape;876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9" name="Google Shape;879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0" name="Google Shape;880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1" name="Google Shape;88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3" name="Google Shape;88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1" name="Google Shape;891;p6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2" name="Google Shape;892;p6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6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94" name="Google Shape;89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0" name="Google Shape;90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2" name="Google Shape;90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64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5" name="Google Shape;905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6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8" name="Google Shape;908;p6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9" name="Google Shape;90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1" name="Google Shape;911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5" name="Google Shape;91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7" name="Google Shape;917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p6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4" name="Google Shape;924;p6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5" name="Google Shape;925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6" name="Google Shape;926;p6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7" name="Google Shape;927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8" name="Google Shape;928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0" name="Google Shape;930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1" name="Google Shape;931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2" name="Google Shape;932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3" name="Google Shape;93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5" name="Google Shape;935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6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6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3" name="Google Shape;943;p6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4" name="Google Shape;944;p6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5" name="Google Shape;945;p6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6" name="Google Shape;946;p6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7" name="Google Shape;947;p6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8" name="Google Shape;948;p6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9" name="Google Shape;949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0" name="Google Shape;950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4" name="Google Shape;954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5" name="Google Shape;9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57" name="Google Shape;957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3" name="Google Shape;96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5" name="Google Shape;965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6" name="Google Shape;966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7" name="Google Shape;967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9" name="Google Shape;969;p7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7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p7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4" name="Google Shape;974;p7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7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6" name="Google Shape;976;p7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77" name="Google Shape;977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0" name="Google Shape;98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2" name="Google Shape;982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3" name="Google Shape;98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6" name="Google Shape;986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7" name="Google Shape;98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9" name="Google Shape;989;p7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1" name="Google Shape;991;p7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2" name="Google Shape;992;p7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3" name="Google Shape;993;p7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4" name="Google Shape;994;p7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5" name="Google Shape;995;p7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6" name="Google Shape;996;p7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7" name="Google Shape;997;p7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98" name="Google Shape;99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99" name="Google Shape;999;p7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7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7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5" name="Google Shape;1005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6" name="Google Shape;1006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7" name="Google Shape;1007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9" name="Google Shape;100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11" name="Google Shape;1011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3" name="Google Shape;1013;p7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4" name="Google Shape;1014;p7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7" name="Google Shape;1017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2" name="Google Shape;1022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3" name="Google Shape;1023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4" name="Google Shape;1024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6" name="Google Shape;1026;p7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7" name="Google Shape;1027;p7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2" name="Google Shape;1032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3" name="Google Shape;103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5" name="Google Shape;1035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6" name="Google Shape;1036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7" name="Google Shape;1037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9" name="Google Shape;1039;p7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2" name="Google Shape;1042;p7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3" name="Google Shape;1043;p7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4" name="Google Shape;1044;p7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5" name="Google Shape;1045;p7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9" name="Google Shape;1049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0" name="Google Shape;1050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1" name="Google Shape;105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2" name="Google Shape;105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3" name="Google Shape;105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4" name="Google Shape;105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5" name="Google Shape;1055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7" name="Google Shape;1057;p7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0" name="Google Shape;1060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2" name="Google Shape;1062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3" name="Google Shape;106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4" name="Google Shape;1064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5" name="Google Shape;1065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6" name="Google Shape;1066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7" name="Google Shape;1067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9" name="Google Shape;1069;p7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0" name="Google Shape;1070;p7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3" name="Google Shape;1073;p7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4" name="Google Shape;1074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2" name="Google Shape;1082;p58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083" name="Google Shape;1083;p58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084" name="Google Shape;1084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5" name="Google Shape;1085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6" name="Google Shape;1086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7" name="Google Shape;108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8" name="Google Shape;108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58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94" name="Google Shape;109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5" name="Google Shape;109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7" name="Google Shape;109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8" name="Google Shape;109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02" name="Google Shape;110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3" name="Google Shape;110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9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59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2" name="Google Shape;1112;p59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13" name="Google Shape;1113;p59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14" name="Google Shape;1114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6" name="Google Shape;1116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7" name="Google Shape;111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8" name="Google Shape;11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4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24" name="Google Shape;1124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1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1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1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0" name="Google Shape;1130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4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2" name="Google Shape;1132;p14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3" name="Google Shape;1133;p14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4" name="Google Shape;1134;p14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14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4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8" name="Google Shape;1138;p1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9" name="Google Shape;1139;p1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0" name="Google Shape;1140;p1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1" name="Google Shape;1141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2" name="Google Shape;1142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4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46" name="Google Shape;1146;p14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14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8" name="Google Shape;1148;p14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9" name="Google Shape;1149;p14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0" name="Google Shape;1150;p14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1" name="Google Shape;1151;p14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2" name="Google Shape;1152;p14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3" name="Google Shape;1153;p14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4" name="Google Shape;1154;p14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57" name="Google Shape;1157;p1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p1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1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0" name="Google Shape;1160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1" name="Google Shape;1161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4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5" name="Google Shape;1165;p14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p14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5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9" name="Google Shape;1169;p15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0" name="Google Shape;1170;p15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1" name="Google Shape;1171;p15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2" name="Google Shape;1172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3" name="Google Shape;1173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5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177" name="Google Shape;1177;p15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5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2" name="Google Shape;1182;p15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3" name="Google Shape;1183;p15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5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" name="Google Shape;9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" name="Google Shape;93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" name="Google Shape;94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" name="Google Shape;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9" name="Google Shape;9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2" name="Google Shape;10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1" name="Google Shape;1201;p15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4" name="Google Shape;1204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6" name="Google Shape;1206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7" name="Google Shape;1207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8" name="Google Shape;1208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5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12" name="Google Shape;1212;p15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3" name="Google Shape;1213;p15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4" name="Google Shape;1214;p15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5" name="Google Shape;1215;p15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1" name="Google Shape;1221;p15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22" name="Google Shape;1222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5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2" name="Google Shape;1232;p15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3" name="Google Shape;1233;p15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4" name="Google Shape;1234;p15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5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5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15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9" name="Google Shape;1239;p15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0" name="Google Shape;1240;p15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1" name="Google Shape;1241;p15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2" name="Google Shape;1242;p15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5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4" name="Google Shape;1244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5" name="Google Shape;1245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5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9" name="Google Shape;1249;p15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5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1" name="Google Shape;1251;p15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5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5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5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5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6" name="Google Shape;1256;p15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7" name="Google Shape;1257;p15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8" name="Google Shape;1258;p15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5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1" name="Google Shape;1261;p15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2" name="Google Shape;1262;p15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3" name="Google Shape;1263;p15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4" name="Google Shape;1264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5" name="Google Shape;1265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5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9" name="Google Shape;1269;p15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0" name="Google Shape;1270;p15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7209cf8926_0_70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4" name="Google Shape;1274;g27209cf8926_0_70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5" name="Google Shape;1275;g27209cf8926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6" name="Google Shape;1276;g27209cf8926_0_70"/>
          <p:cNvCxnSpPr>
            <a:endCxn id="1273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g27209cf8926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g27209cf8926_0_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9" name="Google Shape;1279;g27209cf8926_0_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g27209cf8926_0_70"/>
          <p:cNvSpPr txBox="1"/>
          <p:nvPr>
            <p:ph idx="2" type="body"/>
          </p:nvPr>
        </p:nvSpPr>
        <p:spPr>
          <a:xfrm>
            <a:off x="0" y="1657351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7209cf8926_0_8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4" name="Google Shape;1284;g27209cf8926_0_8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27209cf8926_0_83"/>
          <p:cNvSpPr/>
          <p:nvPr/>
        </p:nvSpPr>
        <p:spPr>
          <a:xfrm>
            <a:off x="0" y="6134533"/>
            <a:ext cx="12192000" cy="7236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6C9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96C9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7" name="Google Shape;1287;g27209cf8926_0_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8039" y="6206733"/>
            <a:ext cx="1807058" cy="54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27209cf8926_0_83"/>
          <p:cNvSpPr/>
          <p:nvPr/>
        </p:nvSpPr>
        <p:spPr>
          <a:xfrm>
            <a:off x="0" y="0"/>
            <a:ext cx="12192000" cy="963300"/>
          </a:xfrm>
          <a:prstGeom prst="rect">
            <a:avLst/>
          </a:prstGeom>
          <a:solidFill>
            <a:srgbClr val="006FB6"/>
          </a:solidFill>
          <a:ln cap="flat" cmpd="sng" w="9525">
            <a:solidFill>
              <a:srgbClr val="006F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27209cf8926_0_8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1" name="Google Shape;1291;g27209cf8926_0_8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2" name="Google Shape;1292;g27209cf8926_0_8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3" name="Google Shape;1293;g27209cf8926_0_8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" name="Google Shape;106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" name="Google Shape;1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" name="Google Shape;11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" name="Google Shape;11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5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5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7209cf8926_0_9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6" name="Google Shape;1296;g27209cf8926_0_9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7209cf8926_0_9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9" name="Google Shape;1299;g27209cf8926_0_9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0" name="Google Shape;1300;g27209cf8926_0_9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27209cf8926_0_9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g27209cf8926_0_9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7209cf8926_0_10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g27209cf8926_0_10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7" name="Google Shape;1307;g27209cf8926_0_10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g27209cf8926_0_102"/>
          <p:cNvSpPr txBox="1"/>
          <p:nvPr>
            <p:ph idx="2" type="body"/>
          </p:nvPr>
        </p:nvSpPr>
        <p:spPr>
          <a:xfrm>
            <a:off x="6586000" y="965433"/>
            <a:ext cx="51156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g27209cf8926_0_10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7209cf8926_0_10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312" name="Google Shape;1312;g27209cf8926_0_10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27209cf8926_0_1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315" name="Google Shape;1315;g27209cf8926_0_1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g27209cf8926_0_11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27209cf8926_0_11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7209cf8926_0_23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g27209cf8926_0_23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g27209cf8926_0_23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8" name="Google Shape;1328;g27209cf8926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9" name="Google Shape;1329;g27209cf8926_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27209cf8926_0_23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1" name="Google Shape;1331;g27209cf8926_0_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g27209cf8926_0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g27209cf8926_0_23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4" name="Google Shape;1334;g27209cf8926_0_23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g27209cf8926_0_23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27209cf8926_0_2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8" name="Google Shape;1338;g27209cf8926_0_250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27209cf8926_0_250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40" name="Google Shape;1340;g27209cf8926_0_2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1" name="Google Shape;1341;g27209cf8926_0_2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2" name="Google Shape;1342;g27209cf8926_0_2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3" name="Google Shape;1343;g27209cf8926_0_2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4" name="Google Shape;1344;g27209cf8926_0_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g27209cf8926_0_2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g27209cf8926_0_2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47" name="Google Shape;1347;g27209cf8926_0_2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48" name="Google Shape;1348;g27209cf8926_0_250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g27209cf8926_0_250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g27209cf8926_0_250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g27209cf8926_0_250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27209cf8926_0_250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27209cf8926_0_26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5" name="Google Shape;1355;g27209cf8926_0_26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27209cf8926_0_26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27209cf8926_0_26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58" name="Google Shape;1358;g27209cf8926_0_26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9" name="Google Shape;1359;g27209cf8926_0_26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0" name="Google Shape;1360;g27209cf8926_0_26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1" name="Google Shape;1361;g27209cf8926_0_2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2" name="Google Shape;1362;g27209cf8926_0_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27209cf8926_0_2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g27209cf8926_0_2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g27209cf8926_0_26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27209cf8926_0_26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27209cf8926_0_26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8" name="Google Shape;1368;g27209cf8926_0_26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2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0" Type="http://schemas.openxmlformats.org/officeDocument/2006/relationships/theme" Target="../theme/theme9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6" Type="http://schemas.openxmlformats.org/officeDocument/2006/relationships/theme" Target="../theme/theme11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3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27209cf8926_0_233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1" name="Google Shape;1321;g27209cf8926_0_233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2" name="Google Shape;1322;g27209cf8926_0_2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g27209cf8926_0_2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5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9" name="Google Shape;619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dc98daddec_0_15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3" name="Google Shape;723;g1dc98daddec_0_15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g1dc98daddec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1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6" name="Google Shape;846;p5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7" name="Google Shape;847;p51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7" name="Google Shape;1077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8" name="Google Shape;1078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79" name="Google Shape;1079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png"/><Relationship Id="rId4" Type="http://schemas.openxmlformats.org/officeDocument/2006/relationships/image" Target="../media/image81.jpg"/><Relationship Id="rId5" Type="http://schemas.openxmlformats.org/officeDocument/2006/relationships/image" Target="../media/image6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7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77.jpg"/><Relationship Id="rId7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Relationship Id="rId4" Type="http://schemas.openxmlformats.org/officeDocument/2006/relationships/image" Target="../media/image62.png"/><Relationship Id="rId5" Type="http://schemas.openxmlformats.org/officeDocument/2006/relationships/image" Target="../media/image58.png"/><Relationship Id="rId6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9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Relationship Id="rId5" Type="http://schemas.openxmlformats.org/officeDocument/2006/relationships/image" Target="../media/image64.png"/><Relationship Id="rId6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426" name="Google Shape;142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Cover with your finger</a:t>
            </a:r>
            <a:endParaRPr/>
          </a:p>
        </p:txBody>
      </p:sp>
      <p:sp>
        <p:nvSpPr>
          <p:cNvPr id="1427" name="Google Shape;142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39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000"/>
              <a:t>Dùng ngón tay để tìm các từ ghép </a:t>
            </a:r>
            <a:endParaRPr/>
          </a:p>
        </p:txBody>
      </p:sp>
      <p:sp>
        <p:nvSpPr>
          <p:cNvPr id="1529" name="Google Shape;1529;p15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lang="vi-VN" sz="3000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vi-VN" sz="3000"/>
              <a:t>“Con thấy từ ‘sun’ và con thấy được từ ‘rise.’  Ghép lại với nhau sẽ tạo ra từ dài hơn, ‘sunrise.’”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530" name="Google Shape;1530;p15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lang="vi-VN" sz="3000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vi-VN" sz="3000"/>
              <a:t>“Con có thấy các từ nào tự con biết là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erson standing in front of a mountain&#10;&#10;Description automatically generated" id="1531" name="Google Shape;1531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2" name="Google Shape;153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38325" y="431392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Hãy dùng ngón tay</a:t>
            </a:r>
            <a:endParaRPr/>
          </a:p>
        </p:txBody>
      </p:sp>
      <p:pic>
        <p:nvPicPr>
          <p:cNvPr descr="A close up of many different vegetables on display&#10;&#10;Description automatically generated" id="1539" name="Google Shape;153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&#10;&#10;Description generated with very high confidence" id="1540" name="Google Shape;1540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41" name="Google Shape;1541;p16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sz="2800"/>
          </a:p>
        </p:txBody>
      </p:sp>
      <p:sp>
        <p:nvSpPr>
          <p:cNvPr id="1542" name="Google Shape;1542;p16"/>
          <p:cNvSpPr txBox="1"/>
          <p:nvPr>
            <p:ph idx="4" type="body"/>
          </p:nvPr>
        </p:nvSpPr>
        <p:spPr>
          <a:xfrm>
            <a:off x="371844" y="125130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lang="vi-VN"/>
              <a:t>Con có cách nào dùng để </a:t>
            </a:r>
            <a:r>
              <a:rPr b="1" lang="vi-VN"/>
              <a:t>hình dung ra từ này</a:t>
            </a:r>
            <a:r>
              <a:rPr lang="vi-VN"/>
              <a:t> không?</a:t>
            </a:r>
            <a:endParaRPr/>
          </a:p>
        </p:txBody>
      </p:sp>
      <p:cxnSp>
        <p:nvCxnSpPr>
          <p:cNvPr id="1543" name="Google Shape;1543;p16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544" name="Google Shape;1544;p16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660425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(K-1)</a:t>
            </a:r>
            <a:endParaRPr/>
          </a:p>
        </p:txBody>
      </p:sp>
      <p:sp>
        <p:nvSpPr>
          <p:cNvPr id="1550" name="Google Shape;1550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Hãy dùng ngón tay. Che lại một phần của từ đó. Còn lại là gì?</a:t>
            </a:r>
            <a:endParaRPr/>
          </a:p>
        </p:txBody>
      </p:sp>
      <p:sp>
        <p:nvSpPr>
          <p:cNvPr id="1551" name="Google Shape;1551;p17"/>
          <p:cNvSpPr txBox="1"/>
          <p:nvPr>
            <p:ph idx="2" type="body"/>
          </p:nvPr>
        </p:nvSpPr>
        <p:spPr>
          <a:xfrm>
            <a:off x="3728932" y="4724938"/>
            <a:ext cx="3650813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Dùng ngón tay và chỉ vào từng phần của từ khi phát âm.</a:t>
            </a:r>
            <a:endParaRPr/>
          </a:p>
        </p:txBody>
      </p:sp>
      <p:sp>
        <p:nvSpPr>
          <p:cNvPr id="1552" name="Google Shape;1552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thể tách từ đó thành hai phần nhỏ hơn không?</a:t>
            </a:r>
            <a:endParaRPr/>
          </a:p>
        </p:txBody>
      </p:sp>
      <p:sp>
        <p:nvSpPr>
          <p:cNvPr id="1553" name="Google Shape;1553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Có gợi ý chữ cái nào để hiểu được từ này không?</a:t>
            </a:r>
            <a:endParaRPr/>
          </a:p>
        </p:txBody>
      </p:sp>
      <p:pic>
        <p:nvPicPr>
          <p:cNvPr id="1554" name="Google Shape;1554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(2-3)</a:t>
            </a:r>
            <a:endParaRPr/>
          </a:p>
        </p:txBody>
      </p:sp>
      <p:sp>
        <p:nvSpPr>
          <p:cNvPr id="1560" name="Google Shape;1560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Có thể dùng gợi ý nào trong từ để hiểu được từ này?</a:t>
            </a:r>
            <a:endParaRPr/>
          </a:p>
        </p:txBody>
      </p:sp>
      <p:sp>
        <p:nvSpPr>
          <p:cNvPr id="1561" name="Google Shape;1561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thấy từ ngắn hơn nào bên trong từ đó không?</a:t>
            </a:r>
            <a:endParaRPr/>
          </a:p>
        </p:txBody>
      </p:sp>
      <p:sp>
        <p:nvSpPr>
          <p:cNvPr id="1562" name="Google Shape;1562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thể tách từ đó thành các âm tiết không? Mỗi âm tiết đó tạo nên âm gì?</a:t>
            </a:r>
            <a:endParaRPr/>
          </a:p>
        </p:txBody>
      </p:sp>
      <p:pic>
        <p:nvPicPr>
          <p:cNvPr id="1563" name="Google Shape;156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1dc98daddec_0_14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Gia đình đa ngôn ngữ</a:t>
            </a:r>
            <a:endParaRPr/>
          </a:p>
        </p:txBody>
      </p:sp>
      <p:sp>
        <p:nvSpPr>
          <p:cNvPr id="1569" name="Google Shape;1569;g1dc98daddec_0_14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Sử dụng hướng dẫn để xem lại dấu chấm câu được dùng bằng tiếng Anh </a:t>
            </a:r>
            <a:endParaRPr sz="2800"/>
          </a:p>
        </p:txBody>
      </p:sp>
      <p:sp>
        <p:nvSpPr>
          <p:cNvPr id="1570" name="Google Shape;1570;g1dc98daddec_0_14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Sử dụng tự điển, app, hoặc trang web để xem các từ </a:t>
            </a:r>
            <a:endParaRPr sz="2800"/>
          </a:p>
        </p:txBody>
      </p:sp>
      <p:sp>
        <p:nvSpPr>
          <p:cNvPr id="1571" name="Google Shape;1571;g1dc98daddec_0_141"/>
          <p:cNvSpPr txBox="1"/>
          <p:nvPr>
            <p:ph idx="2" type="body"/>
          </p:nvPr>
        </p:nvSpPr>
        <p:spPr>
          <a:xfrm>
            <a:off x="4588042" y="39634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Chia nhỏ từng phần của những chữ để giúp phát âm những từ ngữ chưa biết. </a:t>
            </a:r>
            <a:endParaRPr sz="2800"/>
          </a:p>
        </p:txBody>
      </p:sp>
      <p:pic>
        <p:nvPicPr>
          <p:cNvPr id="1572" name="Google Shape;1572;g1dc98daddec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g1dc98daddec_0_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g1dc98daddec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Giờ thực hành</a:t>
            </a:r>
            <a:endParaRPr/>
          </a:p>
        </p:txBody>
      </p:sp>
      <p:sp>
        <p:nvSpPr>
          <p:cNvPr id="1580" name="Google Shape;1580;p19"/>
          <p:cNvSpPr txBox="1"/>
          <p:nvPr>
            <p:ph idx="1" type="body"/>
          </p:nvPr>
        </p:nvSpPr>
        <p:spPr>
          <a:xfrm>
            <a:off x="1639564" y="1450614"/>
            <a:ext cx="3797984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Dùng ngón tay để tìm các phần của từ.</a:t>
            </a:r>
            <a:endParaRPr/>
          </a:p>
        </p:txBody>
      </p:sp>
      <p:sp>
        <p:nvSpPr>
          <p:cNvPr id="1581" name="Google Shape;1581;p19"/>
          <p:cNvSpPr txBox="1"/>
          <p:nvPr>
            <p:ph idx="2" type="body"/>
          </p:nvPr>
        </p:nvSpPr>
        <p:spPr>
          <a:xfrm>
            <a:off x="1628000" y="2592251"/>
            <a:ext cx="4900122" cy="17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vi-VN" sz="3200"/>
              <a:t>Dùng ngón tay để tìm những từ ngắn mà con biết.</a:t>
            </a:r>
            <a:endParaRPr/>
          </a:p>
        </p:txBody>
      </p:sp>
      <p:sp>
        <p:nvSpPr>
          <p:cNvPr id="1582" name="Google Shape;1582;p19"/>
          <p:cNvSpPr txBox="1"/>
          <p:nvPr>
            <p:ph idx="3" type="body"/>
          </p:nvPr>
        </p:nvSpPr>
        <p:spPr>
          <a:xfrm>
            <a:off x="1655375" y="4523475"/>
            <a:ext cx="33939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Dùng ngón tay để tách các từ ghép.</a:t>
            </a:r>
            <a:endParaRPr/>
          </a:p>
        </p:txBody>
      </p:sp>
      <p:sp>
        <p:nvSpPr>
          <p:cNvPr id="1583" name="Google Shape;1583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1</a:t>
            </a:r>
            <a:endParaRPr/>
          </a:p>
        </p:txBody>
      </p:sp>
      <p:sp>
        <p:nvSpPr>
          <p:cNvPr id="1584" name="Google Shape;1584;p19"/>
          <p:cNvSpPr txBox="1"/>
          <p:nvPr>
            <p:ph idx="5" type="body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3</a:t>
            </a:r>
            <a:endParaRPr/>
          </a:p>
        </p:txBody>
      </p:sp>
      <p:sp>
        <p:nvSpPr>
          <p:cNvPr id="1585" name="Google Shape;1585;p19"/>
          <p:cNvSpPr txBox="1"/>
          <p:nvPr>
            <p:ph idx="7" type="body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2</a:t>
            </a:r>
            <a:endParaRPr/>
          </a:p>
        </p:txBody>
      </p:sp>
      <p:sp>
        <p:nvSpPr>
          <p:cNvPr id="1586" name="Google Shape;1586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vi-VN" sz="3000"/>
              <a:t>Gọi cô nhé nếu con có câu hỏi nào!</a:t>
            </a:r>
            <a:endParaRPr/>
          </a:p>
        </p:txBody>
      </p:sp>
      <p:sp>
        <p:nvSpPr>
          <p:cNvPr id="1587" name="Google Shape;1587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88" name="Google Shape;1588;p1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7209cf8926_0_22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594" name="Google Shape;1594;g27209cf8926_0_226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595" name="Google Shape;1595;g27209cf8926_0_22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596" name="Google Shape;1596;g27209cf8926_0_2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602" name="Google Shape;1602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604" name="Google Shape;1604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/>
              <a:t>Dùng ngón tay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Chào mừng</a:t>
            </a:r>
            <a:endParaRPr/>
          </a:p>
        </p:txBody>
      </p:sp>
      <p:sp>
        <p:nvSpPr>
          <p:cNvPr id="1438" name="Google Shape;1438;p5"/>
          <p:cNvSpPr txBox="1"/>
          <p:nvPr>
            <p:ph idx="3" type="body"/>
          </p:nvPr>
        </p:nvSpPr>
        <p:spPr>
          <a:xfrm>
            <a:off x="1660582" y="2653440"/>
            <a:ext cx="416109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80" lvl="0" marL="304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Hướng dẫn cách đọc</a:t>
            </a:r>
            <a:endParaRPr/>
          </a:p>
        </p:txBody>
      </p:sp>
      <p:sp>
        <p:nvSpPr>
          <p:cNvPr id="1439" name="Google Shape;1439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60" lvl="0" marL="609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Giờ thực hành</a:t>
            </a:r>
            <a:endParaRPr/>
          </a:p>
        </p:txBody>
      </p:sp>
      <p:sp>
        <p:nvSpPr>
          <p:cNvPr id="1440" name="Google Shape;144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441" name="Google Shape;1441;p5"/>
          <p:cNvSpPr txBox="1"/>
          <p:nvPr>
            <p:ph idx="5" type="body"/>
          </p:nvPr>
        </p:nvSpPr>
        <p:spPr>
          <a:xfrm>
            <a:off x="1660583" y="4992079"/>
            <a:ext cx="416109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Suy ngẫm &amp; cập nhật</a:t>
            </a:r>
            <a:endParaRPr/>
          </a:p>
        </p:txBody>
      </p:sp>
      <p:pic>
        <p:nvPicPr>
          <p:cNvPr id="1442" name="Google Shape;144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46" name="Google Shape;144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7" name="Google Shape;1447;p5"/>
          <p:cNvSpPr txBox="1"/>
          <p:nvPr/>
        </p:nvSpPr>
        <p:spPr>
          <a:xfrm>
            <a:off x="9677400" y="3352800"/>
            <a:ext cx="1671918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vi-VN" sz="1600" u="none" cap="none" strike="noStrik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"Mình đã học </a:t>
            </a:r>
            <a:endParaRPr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vi-VN" sz="1600" u="none" cap="none" strike="noStrik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được cách thêm vào những chữ khó!" </a:t>
            </a:r>
            <a:endParaRPr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7209cf8926_0_6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vi-VN"/>
              <a:t>Khảo Sát Độ Tin Cậy Gia Đình</a:t>
            </a:r>
            <a:endParaRPr/>
          </a:p>
        </p:txBody>
      </p:sp>
      <p:pic>
        <p:nvPicPr>
          <p:cNvPr id="1453" name="Google Shape;1453;g27209cf8926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700" y="1461499"/>
            <a:ext cx="5200402" cy="5200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g27209cf8926_0_63"/>
          <p:cNvSpPr txBox="1"/>
          <p:nvPr/>
        </p:nvSpPr>
        <p:spPr>
          <a:xfrm>
            <a:off x="1035333" y="2645700"/>
            <a:ext cx="4023300" cy="22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vi-VN" sz="37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Quét mã này để chia sẻ cảm nhận của quý vị về việc đọc sách cùng con.</a:t>
            </a:r>
            <a:endParaRPr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0" name="Google Shape;1460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1" name="Google Shape;1461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2" name="Google Shape;1462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3" name="Google Shape;1463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Chuẩn bị.</a:t>
            </a:r>
            <a:endParaRPr/>
          </a:p>
        </p:txBody>
      </p:sp>
      <p:sp>
        <p:nvSpPr>
          <p:cNvPr id="1464" name="Google Shape;1464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Có mặt.</a:t>
            </a:r>
            <a:endParaRPr/>
          </a:p>
        </p:txBody>
      </p:sp>
      <p:sp>
        <p:nvSpPr>
          <p:cNvPr id="1465" name="Google Shape;1465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Hãy tỏ ra lịch sự</a:t>
            </a:r>
            <a:endParaRPr/>
          </a:p>
        </p:txBody>
      </p:sp>
      <p:sp>
        <p:nvSpPr>
          <p:cNvPr id="1466" name="Google Shape;1466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Hỏi những thắc mắc.</a:t>
            </a:r>
            <a:endParaRPr/>
          </a:p>
        </p:txBody>
      </p:sp>
      <p:sp>
        <p:nvSpPr>
          <p:cNvPr id="1467" name="Google Shape;1467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Hướng dẫn buổi học</a:t>
            </a:r>
            <a:endParaRPr/>
          </a:p>
        </p:txBody>
      </p:sp>
      <p:pic>
        <p:nvPicPr>
          <p:cNvPr descr="Icon&#10;&#10;Description automatically generated" id="1468" name="Google Shape;146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69" name="Google Shape;146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70" name="Google Shape;147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71" name="Google Shape;147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Dùng ngón tay</a:t>
            </a:r>
            <a:endParaRPr/>
          </a:p>
        </p:txBody>
      </p:sp>
      <p:sp>
        <p:nvSpPr>
          <p:cNvPr id="1477" name="Google Shape;1477;p11"/>
          <p:cNvSpPr txBox="1"/>
          <p:nvPr>
            <p:ph idx="1" type="body"/>
          </p:nvPr>
        </p:nvSpPr>
        <p:spPr>
          <a:xfrm>
            <a:off x="9222900" y="4204589"/>
            <a:ext cx="24972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Dùng ngón tay có thể giúp con và mắt con theo dõi các từ trên trang.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78" name="Google Shape;1478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480" name="Google Shape;1480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3</a:t>
            </a:r>
            <a:endParaRPr/>
          </a:p>
        </p:txBody>
      </p:sp>
      <p:sp>
        <p:nvSpPr>
          <p:cNvPr id="1481" name="Google Shape;1481;p11"/>
          <p:cNvSpPr txBox="1"/>
          <p:nvPr>
            <p:ph idx="6" type="body"/>
          </p:nvPr>
        </p:nvSpPr>
        <p:spPr>
          <a:xfrm>
            <a:off x="1340849" y="1350300"/>
            <a:ext cx="6599383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tìm các phần của từ.</a:t>
            </a:r>
            <a:endParaRPr/>
          </a:p>
        </p:txBody>
      </p:sp>
      <p:sp>
        <p:nvSpPr>
          <p:cNvPr id="1482" name="Google Shape;1482;p11"/>
          <p:cNvSpPr txBox="1"/>
          <p:nvPr>
            <p:ph idx="7" type="body"/>
          </p:nvPr>
        </p:nvSpPr>
        <p:spPr>
          <a:xfrm>
            <a:off x="1340850" y="2472625"/>
            <a:ext cx="6414188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tìm những từ ngắn mà con biết.</a:t>
            </a:r>
            <a:endParaRPr/>
          </a:p>
        </p:txBody>
      </p:sp>
      <p:sp>
        <p:nvSpPr>
          <p:cNvPr id="1483" name="Google Shape;1483;p11"/>
          <p:cNvSpPr txBox="1"/>
          <p:nvPr>
            <p:ph idx="8" type="body"/>
          </p:nvPr>
        </p:nvSpPr>
        <p:spPr>
          <a:xfrm>
            <a:off x="1340838" y="3624715"/>
            <a:ext cx="6252154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tách các từ ghép.</a:t>
            </a:r>
            <a:endParaRPr/>
          </a:p>
        </p:txBody>
      </p:sp>
      <p:sp>
        <p:nvSpPr>
          <p:cNvPr id="1484" name="Google Shape;1484;p11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85" name="Google Shape;1485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000"/>
              <a:t>một phần từ nhỏ có một nguyên âm</a:t>
            </a:r>
            <a:endParaRPr/>
          </a:p>
        </p:txBody>
      </p:sp>
      <p:sp>
        <p:nvSpPr>
          <p:cNvPr id="1491" name="Google Shape;1491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/>
              <a:t>từ được tạo thành từ hai từ ghép lại với nhau (ví dụ: sunshine)</a:t>
            </a:r>
            <a:endParaRPr/>
          </a:p>
        </p:txBody>
      </p:sp>
      <p:sp>
        <p:nvSpPr>
          <p:cNvPr id="1492" name="Google Shape;1492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/>
              <a:t>là khi chia nhỏ âm trong từ để giúp đọc được từ đó</a:t>
            </a:r>
            <a:endParaRPr/>
          </a:p>
        </p:txBody>
      </p:sp>
      <p:sp>
        <p:nvSpPr>
          <p:cNvPr id="1493" name="Google Shape;1493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94" name="Google Shape;1494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vi-VN" sz="4000"/>
              <a:t>Âm tiết</a:t>
            </a:r>
            <a:endParaRPr/>
          </a:p>
        </p:txBody>
      </p:sp>
      <p:sp>
        <p:nvSpPr>
          <p:cNvPr id="1495" name="Google Shape;1495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vi-VN" sz="4000"/>
              <a:t>Từ</a:t>
            </a:r>
            <a:r>
              <a:rPr lang="vi-VN"/>
              <a:t> </a:t>
            </a:r>
            <a:r>
              <a:rPr b="1" lang="vi-VN" sz="4000"/>
              <a:t>ghép</a:t>
            </a:r>
            <a:endParaRPr/>
          </a:p>
        </p:txBody>
      </p:sp>
      <p:sp>
        <p:nvSpPr>
          <p:cNvPr id="1496" name="Google Shape;1496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vi-VN" sz="4000"/>
              <a:t>Giải mã</a:t>
            </a:r>
            <a:endParaRPr/>
          </a:p>
        </p:txBody>
      </p:sp>
      <p:sp>
        <p:nvSpPr>
          <p:cNvPr id="1497" name="Google Shape;1497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98" name="Google Shape;1498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>
                <a:solidFill>
                  <a:srgbClr val="006FB6"/>
                </a:solidFill>
              </a:rPr>
              <a:t>Dùng ngón tay để tìm các phần của từ</a:t>
            </a:r>
            <a:endParaRPr/>
          </a:p>
        </p:txBody>
      </p:sp>
      <p:sp>
        <p:nvSpPr>
          <p:cNvPr id="1504" name="Google Shape;1504;p13"/>
          <p:cNvSpPr txBox="1"/>
          <p:nvPr>
            <p:ph idx="1" type="body"/>
          </p:nvPr>
        </p:nvSpPr>
        <p:spPr>
          <a:xfrm>
            <a:off x="164898" y="937549"/>
            <a:ext cx="2937218" cy="2491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Char char="•"/>
            </a:pPr>
            <a:r>
              <a:rPr lang="vi-VN" sz="3200"/>
              <a:t>Nếu đây là ý tưởng mới cho trẻ, hãy làm mẫu bằng các ngón tay của quý vị, sau đó hãy để trẻ làm thử!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A picture containing outdoor, grass, bird, small&#10;&#10;Description automatically generated" id="1505" name="Google Shape;1505;p1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5840798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3"/>
          <p:cNvSpPr txBox="1"/>
          <p:nvPr>
            <p:ph idx="4" type="body"/>
          </p:nvPr>
        </p:nvSpPr>
        <p:spPr>
          <a:xfrm>
            <a:off x="3657600" y="1947062"/>
            <a:ext cx="2407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vi-VN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có thấy các thành phần từ nào tự con biết là các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07" name="Google Shape;1507;p13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vi-VN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vi-VN"/>
              <a:t>“Con biết |a| và |n| đọc là ‘an’ còn ‘p’ và ‘l’ và ‘an’ và ‘t’ đọc là ‘plant’!”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08" name="Google Shape;1508;p13"/>
          <p:cNvSpPr txBox="1"/>
          <p:nvPr>
            <p:ph idx="6" type="body"/>
          </p:nvPr>
        </p:nvSpPr>
        <p:spPr>
          <a:xfrm>
            <a:off x="-1" y="129891"/>
            <a:ext cx="3536683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i="0" lang="vi-VN" sz="3200" u="none" cap="none" strike="noStrike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pic>
        <p:nvPicPr>
          <p:cNvPr id="1509" name="Google Shape;150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>
                <a:solidFill>
                  <a:srgbClr val="006FB6"/>
                </a:solidFill>
              </a:rPr>
              <a:t>Dùng ngón tay để tìm các từ ngắn</a:t>
            </a:r>
            <a:endParaRPr/>
          </a:p>
        </p:txBody>
      </p:sp>
      <p:pic>
        <p:nvPicPr>
          <p:cNvPr descr="A picture containing person, indoor, table, food&#10;&#10;Description automatically generated" id="1516" name="Google Shape;1516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14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large orange fruit&#10;&#10;Description automatically generated" id="1518" name="Google Shape;1518;p1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4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vi-VN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có thấy các từ ngắn nào tự con biết là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0" name="Google Shape;1520;p14"/>
          <p:cNvSpPr txBox="1"/>
          <p:nvPr>
            <p:ph idx="5" type="body"/>
          </p:nvPr>
        </p:nvSpPr>
        <p:spPr>
          <a:xfrm>
            <a:off x="9630729" y="1947061"/>
            <a:ext cx="2514600" cy="362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vi-VN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thấy từ ‘pump.’ Nó giúp con biết từ đó! Giờ con có thể đọc được cả từ - </a:t>
            </a:r>
            <a:r>
              <a:rPr i="1" lang="vi-VN"/>
              <a:t>pumpkin</a:t>
            </a:r>
            <a:r>
              <a:rPr lang="vi-VN"/>
              <a:t>.”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1" name="Google Shape;1521;p14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22" name="Google Shape;152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4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