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0" r:id="rId5"/>
    <p:sldMasterId id="2147483656" r:id="rId6"/>
    <p:sldMasterId id="2147483675" r:id="rId7"/>
    <p:sldMasterId id="2147483683" r:id="rId8"/>
    <p:sldMasterId id="2147483698" r:id="rId9"/>
    <p:sldMasterId id="2147483703" r:id="rId10"/>
    <p:sldMasterId id="2147483713" r:id="rId11"/>
    <p:sldMasterId id="2147483732" r:id="rId12"/>
    <p:sldMasterId id="2147483745" r:id="rId13"/>
    <p:sldMasterId id="2147483754"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3" roundtripDataSignature="AMtx7miImws9QdXfxtSdwRsbrFebT9XU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5.xml"/><Relationship Id="rId22" Type="http://schemas.openxmlformats.org/officeDocument/2006/relationships/slide" Target="slides/slide7.xml"/><Relationship Id="rId21" Type="http://schemas.openxmlformats.org/officeDocument/2006/relationships/slide" Target="slides/slide6.xml"/><Relationship Id="rId24" Type="http://schemas.openxmlformats.org/officeDocument/2006/relationships/slide" Target="slides/slide9.xml"/><Relationship Id="rId23" Type="http://schemas.openxmlformats.org/officeDocument/2006/relationships/slide" Target="slides/slide8.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1.xml"/><Relationship Id="rId25" Type="http://schemas.openxmlformats.org/officeDocument/2006/relationships/slide" Target="slides/slide10.xml"/><Relationship Id="rId28" Type="http://schemas.openxmlformats.org/officeDocument/2006/relationships/slide" Target="slides/slide13.xml"/><Relationship Id="rId27" Type="http://schemas.openxmlformats.org/officeDocument/2006/relationships/slide" Target="slides/slide12.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4.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6.xml"/><Relationship Id="rId30" Type="http://schemas.openxmlformats.org/officeDocument/2006/relationships/slide" Target="slides/slide15.xml"/><Relationship Id="rId11" Type="http://schemas.openxmlformats.org/officeDocument/2006/relationships/slideMaster" Target="slideMasters/slideMaster8.xml"/><Relationship Id="rId33" Type="http://customschemas.google.com/relationships/presentationmetadata" Target="metadata"/><Relationship Id="rId10" Type="http://schemas.openxmlformats.org/officeDocument/2006/relationships/slideMaster" Target="slideMasters/slideMaster7.xml"/><Relationship Id="rId32" Type="http://schemas.openxmlformats.org/officeDocument/2006/relationships/slide" Target="slides/slide17.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15" Type="http://schemas.openxmlformats.org/officeDocument/2006/relationships/notesMaster" Target="notesMasters/notesMaster1.xml"/><Relationship Id="rId14" Type="http://schemas.openxmlformats.org/officeDocument/2006/relationships/slideMaster" Target="slideMasters/slideMaster11.xml"/><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rdreference.com" TargetMode="External"/><Relationship Id="rId3" Type="http://schemas.openxmlformats.org/officeDocument/2006/relationships/hyperlink" Target="https://www.colorincolorado.org/article/reading-101-english-language-learners" TargetMode="External"/><Relationship Id="rId4" Type="http://schemas.openxmlformats.org/officeDocument/2006/relationships/hyperlink" Target="https://pin.it/vbvxj7nrnb5g57" TargetMode="External"/><Relationship Id="rId5" Type="http://schemas.openxmlformats.org/officeDocument/2006/relationships/hyperlink" Target="https://www.spanishdict.com/answers/233243/pronunciacin-de-las-consonantes-y-vocales-en-ingls" TargetMode="External"/><Relationship Id="rId6" Type="http://schemas.openxmlformats.org/officeDocument/2006/relationships/hyperlink" Target="https://docs.google.com/forms/d/1jFERb5G_Q-LFl2xRq6k1DN7roAaaQSJeRsuDmsND2R8/copy" TargetMode="External"/><Relationship Id="rId7" Type="http://schemas.openxmlformats.org/officeDocument/2006/relationships/hyperlink" Target="https://bit.ly/SBCfeedback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Copyright 202</a:t>
            </a:r>
            <a:r>
              <a:rPr lang="en-US"/>
              <a:t>2</a:t>
            </a:r>
            <a:r>
              <a:rPr b="0" i="0" lang="en-US" sz="1200" u="none" cap="none" strike="noStrike">
                <a:solidFill>
                  <a:schemeClr val="dk1"/>
                </a:solidFill>
                <a:latin typeface="Calibri"/>
                <a:ea typeface="Calibri"/>
                <a:cs typeface="Calibri"/>
                <a:sym typeface="Calibri"/>
              </a:rPr>
              <a:t> Springboard Collaborative, all rights reserved.</a:t>
            </a:r>
            <a:endParaRPr/>
          </a:p>
          <a:p>
            <a:pPr indent="-228600" lvl="0" marL="457200" marR="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SzPts val="1400"/>
              <a:buNone/>
            </a:pPr>
            <a:r>
              <a:rPr b="1" lang="en-US"/>
              <a:t>Overview and rationale</a:t>
            </a:r>
            <a:endParaRPr/>
          </a:p>
          <a:p>
            <a:pPr indent="0" lvl="0" marL="0" marR="0" rtl="0" algn="l">
              <a:lnSpc>
                <a:spcPct val="100000"/>
              </a:lnSpc>
              <a:spcBef>
                <a:spcPts val="0"/>
              </a:spcBef>
              <a:spcAft>
                <a:spcPts val="0"/>
              </a:spcAft>
              <a:buSzPts val="1400"/>
              <a:buNone/>
            </a:pPr>
            <a:r>
              <a:rPr lang="en-US"/>
              <a:t>This is a </a:t>
            </a:r>
            <a:r>
              <a:rPr b="1" lang="en-US"/>
              <a:t>figure out the word </a:t>
            </a:r>
            <a:r>
              <a:rPr lang="en-US"/>
              <a:t>workshop. Through the workshop, families learn and practice questions that prompt their child to use their finger to decode unfamiliar words. This strategy helps readers because it turns the mental skill of figuring out a word syllable by syllable into a tangible, physical process. Once a word is broken into chunks, children can more easily figure out the word. </a:t>
            </a:r>
            <a:endParaRPr b="1"/>
          </a:p>
          <a:p>
            <a:pPr indent="0" lvl="0" marL="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b="1" lang="en-US"/>
              <a:t>Materials</a:t>
            </a:r>
            <a:r>
              <a:rPr lang="en-US"/>
              <a:t> </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Corresponding </a:t>
            </a:r>
            <a:r>
              <a:rPr lang="en-US"/>
              <a:t>r</a:t>
            </a:r>
            <a:r>
              <a:rPr b="0" i="0" lang="en-US" sz="1200" u="none" cap="none" strike="noStrike">
                <a:solidFill>
                  <a:schemeClr val="dk1"/>
                </a:solidFill>
                <a:latin typeface="Calibri"/>
                <a:ea typeface="Calibri"/>
                <a:cs typeface="Calibri"/>
                <a:sym typeface="Calibri"/>
              </a:rPr>
              <a:t>eading tip sheet (in the languages the families need)</a:t>
            </a:r>
            <a:endParaRPr/>
          </a:p>
          <a:p>
            <a:pPr indent="-279400" lvl="0" marL="457200" marR="0" rtl="0" algn="l">
              <a:lnSpc>
                <a:spcPct val="100000"/>
              </a:lnSpc>
              <a:spcBef>
                <a:spcPts val="0"/>
              </a:spcBef>
              <a:spcAft>
                <a:spcPts val="0"/>
              </a:spcAft>
              <a:buSzPts val="800"/>
              <a:buFont typeface="Calibri"/>
              <a:buChar char="●"/>
            </a:pPr>
            <a:r>
              <a:rPr b="0" i="0" lang="en-US" sz="1200" u="none" cap="none" strike="noStrike">
                <a:solidFill>
                  <a:schemeClr val="dk1"/>
                </a:solidFill>
                <a:latin typeface="Calibri"/>
                <a:ea typeface="Calibri"/>
                <a:cs typeface="Calibri"/>
                <a:sym typeface="Calibri"/>
              </a:rPr>
              <a:t>Family workshop </a:t>
            </a:r>
            <a:r>
              <a:rPr lang="en-US"/>
              <a:t>feedback form</a:t>
            </a:r>
            <a:r>
              <a:rPr b="0" i="0" lang="en-US" sz="1200" u="none" cap="none" strike="noStrike">
                <a:solidFill>
                  <a:schemeClr val="dk1"/>
                </a:solidFill>
                <a:latin typeface="Calibri"/>
                <a:ea typeface="Calibri"/>
                <a:cs typeface="Calibri"/>
                <a:sym typeface="Calibri"/>
              </a:rPr>
              <a:t> (</a:t>
            </a:r>
            <a:r>
              <a:rPr lang="en-US"/>
              <a:t>paper or digital form)</a:t>
            </a:r>
            <a:endParaRPr/>
          </a:p>
          <a:p>
            <a:pPr indent="-279400" lvl="0" marL="457200" marR="0" rtl="0" algn="l">
              <a:lnSpc>
                <a:spcPct val="100000"/>
              </a:lnSpc>
              <a:spcBef>
                <a:spcPts val="0"/>
              </a:spcBef>
              <a:spcAft>
                <a:spcPts val="0"/>
              </a:spcAft>
              <a:buSzPts val="800"/>
              <a:buFont typeface="Calibri"/>
              <a:buChar char="●"/>
            </a:pPr>
            <a:r>
              <a:rPr lang="en-US"/>
              <a:t>Books for families to use during practice time. This strategy works with both fiction and nonfiction texts.</a:t>
            </a:r>
            <a:endParaRPr/>
          </a:p>
          <a:p>
            <a:pPr indent="-279400" lvl="0" marL="457200" marR="0" rtl="0" algn="l">
              <a:lnSpc>
                <a:spcPct val="100000"/>
              </a:lnSpc>
              <a:spcBef>
                <a:spcPts val="0"/>
              </a:spcBef>
              <a:spcAft>
                <a:spcPts val="0"/>
              </a:spcAft>
              <a:buSzPts val="800"/>
              <a:buFont typeface="Calibri"/>
              <a:buChar char="●"/>
            </a:pPr>
            <a:r>
              <a:rPr lang="en-US"/>
              <a:t>Projector to display slides</a:t>
            </a:r>
            <a:endParaRPr/>
          </a:p>
          <a:p>
            <a:pPr indent="-279400" lvl="0" marL="457200" marR="0" rtl="0" algn="l">
              <a:lnSpc>
                <a:spcPct val="100000"/>
              </a:lnSpc>
              <a:spcBef>
                <a:spcPts val="0"/>
              </a:spcBef>
              <a:spcAft>
                <a:spcPts val="0"/>
              </a:spcAft>
              <a:buSzPts val="800"/>
              <a:buFont typeface="Calibri"/>
              <a:buChar char="●"/>
            </a:pPr>
            <a:r>
              <a:rPr lang="en-US"/>
              <a:t>Empty envelope for families to put feedback form in (optional but highly recommended)</a:t>
            </a:r>
            <a:endParaRPr/>
          </a:p>
          <a:p>
            <a:pPr indent="-279400" lvl="0" marL="457200" marR="0" rtl="0" algn="l">
              <a:lnSpc>
                <a:spcPct val="100000"/>
              </a:lnSpc>
              <a:spcBef>
                <a:spcPts val="0"/>
              </a:spcBef>
              <a:spcAft>
                <a:spcPts val="0"/>
              </a:spcAft>
              <a:buSzPts val="800"/>
              <a:buFont typeface="Calibri"/>
              <a:buChar char="●"/>
            </a:pPr>
            <a:r>
              <a:rPr lang="en-US"/>
              <a:t>Name tags (optional but highly recommended)</a:t>
            </a:r>
            <a:endParaRPr/>
          </a:p>
          <a:p>
            <a:pPr indent="-279400" lvl="0" marL="457200" marR="0" rtl="0" algn="l">
              <a:lnSpc>
                <a:spcPct val="100000"/>
              </a:lnSpc>
              <a:spcBef>
                <a:spcPts val="0"/>
              </a:spcBef>
              <a:spcAft>
                <a:spcPts val="0"/>
              </a:spcAft>
              <a:buSzPts val="800"/>
              <a:buFont typeface="Calibri"/>
              <a:buChar char="●"/>
            </a:pPr>
            <a:r>
              <a:rPr lang="en-US"/>
              <a:t>Icebreaker materials (optional; see the “Welcome” slide note)</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1" lang="en-US"/>
              <a:t>Facilitation notes</a:t>
            </a:r>
            <a:endParaRPr b="0" u="none"/>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To prepare</a:t>
            </a:r>
            <a:endParaRPr/>
          </a:p>
          <a:p>
            <a:pPr indent="-298450" lvl="0" marL="457200" rtl="0" algn="l">
              <a:lnSpc>
                <a:spcPct val="100000"/>
              </a:lnSpc>
              <a:spcBef>
                <a:spcPts val="0"/>
              </a:spcBef>
              <a:spcAft>
                <a:spcPts val="0"/>
              </a:spcAft>
              <a:buSzPts val="1100"/>
              <a:buFont typeface="Calibri"/>
              <a:buChar char="•"/>
            </a:pPr>
            <a:r>
              <a:rPr lang="en-US"/>
              <a:t>In this workshop, you will model cover with your finger. </a:t>
            </a:r>
            <a:endParaRPr/>
          </a:p>
          <a:p>
            <a:pPr indent="-298450" lvl="0" marL="457200" rtl="0" algn="l">
              <a:lnSpc>
                <a:spcPct val="100000"/>
              </a:lnSpc>
              <a:spcBef>
                <a:spcPts val="0"/>
              </a:spcBef>
              <a:spcAft>
                <a:spcPts val="0"/>
              </a:spcAft>
              <a:buSzPts val="1100"/>
              <a:buFont typeface="Calibri"/>
              <a:buChar char="•"/>
            </a:pPr>
            <a:r>
              <a:rPr lang="en-US"/>
              <a:t>Preview the light blue slides and choose the ones that are appropriate for your context (virtual vs. in-person, needs of the families, grade level).</a:t>
            </a:r>
            <a:endParaRPr/>
          </a:p>
          <a:p>
            <a:pPr indent="-298450" lvl="0" marL="457200" rtl="0" algn="l">
              <a:lnSpc>
                <a:spcPct val="100000"/>
              </a:lnSpc>
              <a:spcBef>
                <a:spcPts val="0"/>
              </a:spcBef>
              <a:spcAft>
                <a:spcPts val="0"/>
              </a:spcAft>
              <a:buClr>
                <a:schemeClr val="dk1"/>
              </a:buClr>
              <a:buSzPts val="1100"/>
              <a:buFont typeface="Calibri"/>
              <a:buChar char="•"/>
            </a:pPr>
            <a:r>
              <a:rPr lang="en-US"/>
              <a:t>Familiarize yourself with the content of the presentation so you can talk with families not </a:t>
            </a:r>
            <a:r>
              <a:rPr i="1" lang="en-US"/>
              <a:t>at</a:t>
            </a:r>
            <a:r>
              <a:rPr lang="en-US"/>
              <a:t> them.</a:t>
            </a:r>
            <a:endParaRPr/>
          </a:p>
          <a:p>
            <a:pPr indent="-298450" lvl="0" marL="457200" rtl="0" algn="l">
              <a:lnSpc>
                <a:spcPct val="100000"/>
              </a:lnSpc>
              <a:spcBef>
                <a:spcPts val="0"/>
              </a:spcBef>
              <a:spcAft>
                <a:spcPts val="0"/>
              </a:spcAft>
              <a:buSzPts val="1100"/>
              <a:buFont typeface="Calibri"/>
              <a:buChar char="•"/>
            </a:pPr>
            <a:r>
              <a:rPr b="0" i="0" lang="en-US" sz="1200" u="none" cap="none" strike="noStrike">
                <a:solidFill>
                  <a:schemeClr val="dk1"/>
                </a:solidFill>
                <a:latin typeface="Calibri"/>
                <a:ea typeface="Calibri"/>
                <a:cs typeface="Calibri"/>
                <a:sym typeface="Calibri"/>
              </a:rPr>
              <a:t>Study the slides in the reading tip section. Think through how you will model and guide practice for</a:t>
            </a:r>
            <a:r>
              <a:rPr b="0" lang="en-US" u="none"/>
              <a:t> </a:t>
            </a:r>
            <a:r>
              <a:rPr lang="en-US"/>
              <a:t>cover with your finger.</a:t>
            </a:r>
            <a:r>
              <a:rPr b="0" i="0" lang="en-US" sz="1200" u="none" cap="none" strike="noStrike">
                <a:solidFill>
                  <a:schemeClr val="dk1"/>
                </a:solidFill>
                <a:latin typeface="Calibri"/>
                <a:ea typeface="Calibri"/>
                <a:cs typeface="Calibri"/>
                <a:sym typeface="Calibri"/>
              </a:rPr>
              <a:t> </a:t>
            </a:r>
            <a:endParaRPr/>
          </a:p>
          <a:p>
            <a:pPr indent="-298450" lvl="1" marL="914400" rtl="0" algn="l">
              <a:lnSpc>
                <a:spcPct val="100000"/>
              </a:lnSpc>
              <a:spcBef>
                <a:spcPts val="0"/>
              </a:spcBef>
              <a:spcAft>
                <a:spcPts val="0"/>
              </a:spcAft>
              <a:buSzPts val="1100"/>
              <a:buFont typeface="Calibri"/>
              <a:buChar char="•"/>
            </a:pPr>
            <a:r>
              <a:rPr b="0" lang="en-US" u="none"/>
              <a:t>You may want to practice with additional sentences</a:t>
            </a:r>
            <a:r>
              <a:rPr lang="en-US"/>
              <a:t> in the slide “Use your finger.”</a:t>
            </a:r>
            <a:r>
              <a:rPr b="0" lang="en-US" u="none"/>
              <a:t> If this is the case, post </a:t>
            </a:r>
            <a:r>
              <a:rPr lang="en-US"/>
              <a:t>the additional sentences </a:t>
            </a:r>
            <a:r>
              <a:rPr b="0" lang="en-US" u="none"/>
              <a:t>on a whiteboard large enough for families to read.</a:t>
            </a:r>
            <a:endParaRPr/>
          </a:p>
          <a:p>
            <a:pPr indent="-298450" lvl="0" marL="457200" rtl="0" algn="l">
              <a:lnSpc>
                <a:spcPct val="100000"/>
              </a:lnSpc>
              <a:spcBef>
                <a:spcPts val="0"/>
              </a:spcBef>
              <a:spcAft>
                <a:spcPts val="0"/>
              </a:spcAft>
              <a:buSzPts val="1100"/>
              <a:buFont typeface="Calibri"/>
              <a:buChar char="•"/>
            </a:pPr>
            <a:r>
              <a:rPr b="0" i="0" lang="en-US" sz="1200" u="none" cap="none" strike="noStrike">
                <a:solidFill>
                  <a:schemeClr val="dk1"/>
                </a:solidFill>
                <a:latin typeface="Calibri"/>
                <a:ea typeface="Calibri"/>
                <a:cs typeface="Calibri"/>
                <a:sym typeface="Calibri"/>
              </a:rPr>
              <a:t>Post directions for the icebreaker (optional). See the </a:t>
            </a:r>
            <a:r>
              <a:rPr lang="en-US"/>
              <a:t>“</a:t>
            </a:r>
            <a:r>
              <a:rPr b="0" lang="en-US" sz="1200" u="none" cap="none" strike="noStrike">
                <a:solidFill>
                  <a:schemeClr val="dk1"/>
                </a:solidFill>
                <a:latin typeface="Calibri"/>
                <a:ea typeface="Calibri"/>
                <a:cs typeface="Calibri"/>
                <a:sym typeface="Calibri"/>
              </a:rPr>
              <a:t>Wel</a:t>
            </a:r>
            <a:r>
              <a:rPr lang="en-US"/>
              <a:t>come” slide.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During workshop</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Take time to build rapport as a group and individually with families. Little things, like learning family members’ names and greeting them at the door, go a long way.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Keep pace so that families have time to practice the tip and also reflect. </a:t>
            </a:r>
            <a:r>
              <a:rPr lang="en-US"/>
              <a:t>Practice and reflection</a:t>
            </a:r>
            <a:r>
              <a:rPr b="0" i="0" lang="en-US" sz="1200" u="none" cap="none" strike="noStrike">
                <a:solidFill>
                  <a:schemeClr val="dk1"/>
                </a:solidFill>
                <a:latin typeface="Calibri"/>
                <a:ea typeface="Calibri"/>
                <a:cs typeface="Calibri"/>
                <a:sym typeface="Calibri"/>
              </a:rPr>
              <a:t> help families internalize the strategy.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Circulate and check-in with families individually during practice time. See the “Practice time” slide for more specific suggestions.</a:t>
            </a:r>
            <a:endParaRPr/>
          </a:p>
          <a:p>
            <a:pPr indent="-228600" lvl="0" marL="457200" marR="0" rtl="0" algn="l">
              <a:lnSpc>
                <a:spcPct val="100000"/>
              </a:lnSpc>
              <a:spcBef>
                <a:spcPts val="0"/>
              </a:spcBef>
              <a:spcAft>
                <a:spcPts val="0"/>
              </a:spcAft>
              <a:buSzPts val="1400"/>
              <a:buNone/>
            </a:pPr>
            <a:r>
              <a:t/>
            </a:r>
            <a:endParaRPr b="0" u="sng"/>
          </a:p>
          <a:p>
            <a:pPr indent="0" lvl="0" marL="0" marR="0" rtl="0" algn="l">
              <a:lnSpc>
                <a:spcPct val="100000"/>
              </a:lnSpc>
              <a:spcBef>
                <a:spcPts val="0"/>
              </a:spcBef>
              <a:spcAft>
                <a:spcPts val="0"/>
              </a:spcAft>
              <a:buSzPts val="1400"/>
              <a:buNone/>
            </a:pPr>
            <a:r>
              <a:rPr b="0" lang="en-US" u="sng"/>
              <a:t>Ideas to differentiate </a:t>
            </a:r>
            <a:endParaRPr/>
          </a:p>
          <a:p>
            <a:pPr indent="-298450" lvl="0" marL="457200" marR="0" rtl="0" algn="l">
              <a:lnSpc>
                <a:spcPct val="100000"/>
              </a:lnSpc>
              <a:spcBef>
                <a:spcPts val="0"/>
              </a:spcBef>
              <a:spcAft>
                <a:spcPts val="0"/>
              </a:spcAft>
              <a:buSzPts val="1100"/>
              <a:buFont typeface="Calibri"/>
              <a:buChar char="•"/>
            </a:pPr>
            <a:r>
              <a:rPr lang="en-US">
                <a:highlight>
                  <a:srgbClr val="FFFFFF"/>
                </a:highlight>
              </a:rPr>
              <a:t>Consider changing the passages on the slides to be more appropriately matched to the level of your students.</a:t>
            </a:r>
            <a:endParaRPr/>
          </a:p>
          <a:p>
            <a:pPr indent="-298450" lvl="0" marL="457200" marR="0" rtl="0" algn="l">
              <a:lnSpc>
                <a:spcPct val="100000"/>
              </a:lnSpc>
              <a:spcBef>
                <a:spcPts val="0"/>
              </a:spcBef>
              <a:spcAft>
                <a:spcPts val="0"/>
              </a:spcAft>
              <a:buSzPts val="1100"/>
              <a:buFont typeface="Calibri"/>
              <a:buChar char="•"/>
            </a:pPr>
            <a:r>
              <a:rPr lang="en-US"/>
              <a:t>Preview the “Check in on literacy terms” slide and adjust terms or definitions as needed.</a:t>
            </a:r>
            <a:endParaRPr/>
          </a:p>
          <a:p>
            <a:pPr indent="-298450" lvl="0" marL="457200" marR="0" rtl="0" algn="l">
              <a:lnSpc>
                <a:spcPct val="100000"/>
              </a:lnSpc>
              <a:spcBef>
                <a:spcPts val="0"/>
              </a:spcBef>
              <a:spcAft>
                <a:spcPts val="0"/>
              </a:spcAft>
              <a:buSzPts val="1100"/>
              <a:buFont typeface="Calibri"/>
              <a:buChar char="•"/>
            </a:pPr>
            <a:r>
              <a:rPr lang="en-US"/>
              <a:t>If teaching this workshop to families with </a:t>
            </a:r>
            <a:r>
              <a:rPr b="1" lang="en-US"/>
              <a:t>younger readers</a:t>
            </a:r>
            <a:r>
              <a:rPr lang="en-US"/>
              <a:t>:</a:t>
            </a:r>
            <a:endParaRPr/>
          </a:p>
          <a:p>
            <a:pPr indent="-317500" lvl="1" marL="914400" marR="0" rtl="0" algn="l">
              <a:lnSpc>
                <a:spcPct val="100000"/>
              </a:lnSpc>
              <a:spcBef>
                <a:spcPts val="0"/>
              </a:spcBef>
              <a:spcAft>
                <a:spcPts val="0"/>
              </a:spcAft>
              <a:buSzPts val="1400"/>
              <a:buChar char="•"/>
            </a:pPr>
            <a:r>
              <a:rPr lang="en-US"/>
              <a:t>Choose the appropriate “Reading = conversation” slide. </a:t>
            </a:r>
            <a:endParaRPr/>
          </a:p>
          <a:p>
            <a:pPr indent="-317500" lvl="1" marL="914400" rtl="0" algn="l">
              <a:lnSpc>
                <a:spcPct val="100000"/>
              </a:lnSpc>
              <a:spcBef>
                <a:spcPts val="0"/>
              </a:spcBef>
              <a:spcAft>
                <a:spcPts val="0"/>
              </a:spcAft>
              <a:buSzPts val="1400"/>
              <a:buChar char="•"/>
            </a:pPr>
            <a:r>
              <a:rPr lang="en-US"/>
              <a:t>Concentrate on the first two points of the reading tip only; do not go into compound words. Be explicit that “word parts” can be letters. </a:t>
            </a:r>
            <a:endParaRPr/>
          </a:p>
          <a:p>
            <a:pPr indent="-298450" lvl="0" marL="457200" rtl="0" algn="l">
              <a:lnSpc>
                <a:spcPct val="100000"/>
              </a:lnSpc>
              <a:spcBef>
                <a:spcPts val="0"/>
              </a:spcBef>
              <a:spcAft>
                <a:spcPts val="0"/>
              </a:spcAft>
              <a:buSzPts val="1100"/>
              <a:buFont typeface="Calibri"/>
              <a:buChar char="•"/>
            </a:pPr>
            <a:r>
              <a:rPr lang="en-US"/>
              <a:t>If teaching this workshop to families with </a:t>
            </a:r>
            <a:r>
              <a:rPr b="1" lang="en-US"/>
              <a:t>older readers</a:t>
            </a:r>
            <a:r>
              <a:rPr lang="en-US"/>
              <a:t>:</a:t>
            </a:r>
            <a:endParaRPr/>
          </a:p>
          <a:p>
            <a:pPr indent="-317500" lvl="1" marL="914400" rtl="0" algn="l">
              <a:lnSpc>
                <a:spcPct val="100000"/>
              </a:lnSpc>
              <a:spcBef>
                <a:spcPts val="0"/>
              </a:spcBef>
              <a:spcAft>
                <a:spcPts val="0"/>
              </a:spcAft>
              <a:buClr>
                <a:schemeClr val="dk1"/>
              </a:buClr>
              <a:buSzPts val="1400"/>
              <a:buChar char="•"/>
            </a:pPr>
            <a:r>
              <a:rPr lang="en-US"/>
              <a:t>Choose the appropriate “Reading = conversation” slide. </a:t>
            </a:r>
            <a:endParaRPr/>
          </a:p>
          <a:p>
            <a:pPr indent="-317500" lvl="1" marL="914400" rtl="0" algn="l">
              <a:lnSpc>
                <a:spcPct val="100000"/>
              </a:lnSpc>
              <a:spcBef>
                <a:spcPts val="0"/>
              </a:spcBef>
              <a:spcAft>
                <a:spcPts val="0"/>
              </a:spcAft>
              <a:buClr>
                <a:schemeClr val="dk1"/>
              </a:buClr>
              <a:buSzPts val="1400"/>
              <a:buChar char="•"/>
            </a:pPr>
            <a:r>
              <a:rPr lang="en-US"/>
              <a:t>Introduce the concept of prefixes (un-, an-, dis-, pre-) and suffixes (-ed, -s, -ing, -tion) as "word parts" we can look for.</a:t>
            </a:r>
            <a:endParaRPr/>
          </a:p>
          <a:p>
            <a:pPr indent="-298450" lvl="0" marL="457200" rtl="0" algn="l">
              <a:lnSpc>
                <a:spcPct val="100000"/>
              </a:lnSpc>
              <a:spcBef>
                <a:spcPts val="0"/>
              </a:spcBef>
              <a:spcAft>
                <a:spcPts val="0"/>
              </a:spcAft>
              <a:buSzPts val="1100"/>
              <a:buFont typeface="Calibri"/>
              <a:buChar char="•"/>
            </a:pPr>
            <a:r>
              <a:rPr lang="en-US"/>
              <a:t>If teaching this workshop to</a:t>
            </a:r>
            <a:r>
              <a:rPr b="1" lang="en-US"/>
              <a:t> Multilingual families</a:t>
            </a:r>
            <a:r>
              <a:rPr lang="en-US"/>
              <a:t>: </a:t>
            </a:r>
            <a:r>
              <a:rPr lang="en-US">
                <a:highlight>
                  <a:srgbClr val="FFFFFF"/>
                </a:highlight>
              </a:rPr>
              <a:t>This is a difficult workshop for families new to the English language and is more appropriate for families with some familiarity with the language. To support families consider the following ideas:​</a:t>
            </a:r>
            <a:endParaRPr/>
          </a:p>
          <a:p>
            <a:pPr indent="-298450" lvl="1" marL="914400" rtl="0" algn="l">
              <a:lnSpc>
                <a:spcPct val="100000"/>
              </a:lnSpc>
              <a:spcBef>
                <a:spcPts val="0"/>
              </a:spcBef>
              <a:spcAft>
                <a:spcPts val="0"/>
              </a:spcAft>
              <a:buSzPts val="1100"/>
              <a:buFont typeface="Calibri"/>
              <a:buChar char="•"/>
            </a:pPr>
            <a:r>
              <a:rPr lang="en-US"/>
              <a:t>Remind families that learning to be literate in another language takes time and patience. Stress the important role they play in their child’s development—namely as someone who encourages them to keep trying and keep going. </a:t>
            </a:r>
            <a:endParaRPr/>
          </a:p>
          <a:p>
            <a:pPr indent="-298450" lvl="1" marL="914400" rtl="0" algn="l">
              <a:lnSpc>
                <a:spcPct val="100000"/>
              </a:lnSpc>
              <a:spcBef>
                <a:spcPts val="0"/>
              </a:spcBef>
              <a:spcAft>
                <a:spcPts val="0"/>
              </a:spcAft>
              <a:buSzPts val="1100"/>
              <a:buFont typeface="Calibri"/>
              <a:buChar char="•"/>
            </a:pPr>
            <a:r>
              <a:rPr lang="en-US"/>
              <a:t>Even if they don’t know the word the child is trying to read, they can encourage the child to keep persevering and trying different strategies. This is super valuable!</a:t>
            </a:r>
            <a:endParaRPr/>
          </a:p>
          <a:p>
            <a:pPr indent="-298450" lvl="1" marL="914400" rtl="0" algn="l">
              <a:lnSpc>
                <a:spcPct val="100000"/>
              </a:lnSpc>
              <a:spcBef>
                <a:spcPts val="0"/>
              </a:spcBef>
              <a:spcAft>
                <a:spcPts val="0"/>
              </a:spcAft>
              <a:buSzPts val="1100"/>
              <a:buFont typeface="Calibri"/>
              <a:buChar char="•"/>
            </a:pPr>
            <a:r>
              <a:rPr lang="en-US"/>
              <a:t>Choosing words to practice with may be daunting for adults new to the English language. </a:t>
            </a:r>
            <a:endParaRPr/>
          </a:p>
          <a:p>
            <a:pPr indent="-298450" lvl="2" marL="1371600" rtl="0" algn="l">
              <a:lnSpc>
                <a:spcPct val="100000"/>
              </a:lnSpc>
              <a:spcBef>
                <a:spcPts val="0"/>
              </a:spcBef>
              <a:spcAft>
                <a:spcPts val="0"/>
              </a:spcAft>
              <a:buSzPts val="1100"/>
              <a:buFont typeface="Calibri"/>
              <a:buChar char="•"/>
            </a:pPr>
            <a:r>
              <a:rPr lang="en-US"/>
              <a:t>Consider photocopying a text and highlighting words that families can practice using the strategy on during practice time. Then provide a translation of the words.</a:t>
            </a:r>
            <a:endParaRPr/>
          </a:p>
          <a:p>
            <a:pPr indent="-298450" lvl="2" marL="1371600" rtl="0" algn="l">
              <a:lnSpc>
                <a:spcPct val="100000"/>
              </a:lnSpc>
              <a:spcBef>
                <a:spcPts val="0"/>
              </a:spcBef>
              <a:spcAft>
                <a:spcPts val="0"/>
              </a:spcAft>
              <a:buSzPts val="1100"/>
              <a:buFont typeface="Calibri"/>
              <a:buChar char="•"/>
            </a:pPr>
            <a:r>
              <a:rPr lang="en-US"/>
              <a:t>Remind families that a dictionary or online tool (like </a:t>
            </a:r>
            <a:r>
              <a:rPr lang="en-US" u="sng">
                <a:solidFill>
                  <a:schemeClr val="hlink"/>
                </a:solidFill>
                <a:hlinkClick r:id="rId2"/>
              </a:rPr>
              <a:t>www.wordreference.com</a:t>
            </a:r>
            <a:r>
              <a:rPr lang="en-US"/>
              <a:t>) can help them check to make sure their child is getting the words. They can use the features to hear how the words are pronounced in English. </a:t>
            </a:r>
            <a:endParaRPr/>
          </a:p>
          <a:p>
            <a:pPr indent="-298450" lvl="1" marL="914400" rtl="0" algn="l">
              <a:lnSpc>
                <a:spcPct val="100000"/>
              </a:lnSpc>
              <a:spcBef>
                <a:spcPts val="0"/>
              </a:spcBef>
              <a:spcAft>
                <a:spcPts val="0"/>
              </a:spcAft>
              <a:buSzPts val="1100"/>
              <a:buFont typeface="Calibri"/>
              <a:buChar char="•"/>
            </a:pPr>
            <a:r>
              <a:rPr lang="en-US"/>
              <a:t>Depending on the first language of the families, you may want to briefly explain the concept of phonics and chunking out words to sound out. </a:t>
            </a:r>
            <a:endParaRPr/>
          </a:p>
          <a:p>
            <a:pPr indent="-298450" lvl="2" marL="1371600" rtl="0" algn="l">
              <a:lnSpc>
                <a:spcPct val="100000"/>
              </a:lnSpc>
              <a:spcBef>
                <a:spcPts val="0"/>
              </a:spcBef>
              <a:spcAft>
                <a:spcPts val="0"/>
              </a:spcAft>
              <a:buSzPts val="1100"/>
              <a:buFont typeface="Calibri"/>
              <a:buChar char="•"/>
            </a:pPr>
            <a:r>
              <a:rPr lang="en-US"/>
              <a:t>For Latin-based languages (such as French and Spanish), this will likely be a familiar concept. </a:t>
            </a:r>
            <a:endParaRPr/>
          </a:p>
          <a:p>
            <a:pPr indent="-298450" lvl="2" marL="1371600" rtl="0" algn="l">
              <a:lnSpc>
                <a:spcPct val="100000"/>
              </a:lnSpc>
              <a:spcBef>
                <a:spcPts val="0"/>
              </a:spcBef>
              <a:spcAft>
                <a:spcPts val="0"/>
              </a:spcAft>
              <a:buSzPts val="1100"/>
              <a:buFont typeface="Calibri"/>
              <a:buChar char="•"/>
            </a:pPr>
            <a:r>
              <a:rPr lang="en-US"/>
              <a:t>You may need to take some time to explain some basics of English phonics in particular. See </a:t>
            </a:r>
            <a:r>
              <a:rPr lang="en-US" u="sng">
                <a:solidFill>
                  <a:schemeClr val="hlink"/>
                </a:solidFill>
                <a:hlinkClick r:id="rId3"/>
              </a:rPr>
              <a:t>https://www.colorincolorado.org/article/reading-101-english-language-learners</a:t>
            </a:r>
            <a:r>
              <a:rPr lang="en-US"/>
              <a:t> as reference.</a:t>
            </a:r>
            <a:endParaRPr/>
          </a:p>
          <a:p>
            <a:pPr indent="-298450" lvl="2" marL="1371600" rtl="0" algn="l">
              <a:lnSpc>
                <a:spcPct val="100000"/>
              </a:lnSpc>
              <a:spcBef>
                <a:spcPts val="0"/>
              </a:spcBef>
              <a:spcAft>
                <a:spcPts val="0"/>
              </a:spcAft>
              <a:buSzPts val="1100"/>
              <a:buFont typeface="Calibri"/>
              <a:buChar char="•"/>
            </a:pPr>
            <a:r>
              <a:rPr lang="en-US"/>
              <a:t>Consider distributing a pronunciation guide (such as the Spanish to English pronunciation chart at </a:t>
            </a:r>
            <a:r>
              <a:rPr lang="en-US" u="sng">
                <a:solidFill>
                  <a:schemeClr val="hlink"/>
                </a:solidFill>
                <a:hlinkClick r:id="rId4"/>
              </a:rPr>
              <a:t>https://pin.it/vbvxj7nrnb5g57</a:t>
            </a:r>
            <a:r>
              <a:rPr lang="en-US"/>
              <a:t> or chart of vowel sounds like </a:t>
            </a:r>
            <a:r>
              <a:rPr lang="en-US" u="sng">
                <a:solidFill>
                  <a:schemeClr val="hlink"/>
                </a:solidFill>
                <a:hlinkClick r:id="rId5"/>
              </a:rPr>
              <a:t>https://www.spanishdict.com/answers/233243/pronunciacin-de-las-consonantes-y-vocales-en-ingls</a:t>
            </a:r>
            <a:r>
              <a:rPr lang="en-US"/>
              <a:t> for families to use for steps 2 and 3.</a:t>
            </a:r>
            <a:endParaRPr/>
          </a:p>
          <a:p>
            <a:pPr indent="-317500" lvl="0" marL="457200" rtl="0" algn="l">
              <a:lnSpc>
                <a:spcPct val="100000"/>
              </a:lnSpc>
              <a:spcBef>
                <a:spcPts val="0"/>
              </a:spcBef>
              <a:spcAft>
                <a:spcPts val="0"/>
              </a:spcAft>
              <a:buSzPts val="1400"/>
              <a:buFont typeface="Arial"/>
              <a:buChar char="•"/>
            </a:pPr>
            <a:r>
              <a:rPr lang="en-US"/>
              <a:t>If families are </a:t>
            </a:r>
            <a:r>
              <a:rPr b="1" lang="en-US"/>
              <a:t>familiar with this workshop</a:t>
            </a:r>
            <a:r>
              <a:rPr lang="en-US"/>
              <a:t>, consider how you might leverage their experience. Ask families to share how they helped their child internalize the steps. Invite them (ahead of time) to model one or more steps if appropriate.</a:t>
            </a:r>
            <a:endParaRPr/>
          </a:p>
          <a:p>
            <a:pPr indent="0" lvl="1" marL="0" rtl="0" algn="l">
              <a:lnSpc>
                <a:spcPct val="100000"/>
              </a:lnSpc>
              <a:spcBef>
                <a:spcPts val="0"/>
              </a:spcBef>
              <a:spcAft>
                <a:spcPts val="0"/>
              </a:spcAft>
              <a:buSzPts val="1400"/>
              <a:buFont typeface="Arial"/>
              <a:buNone/>
            </a:pPr>
            <a:r>
              <a:t/>
            </a:r>
            <a:endParaRPr/>
          </a:p>
          <a:p>
            <a:pPr indent="0" lvl="0" marL="0" marR="0" rtl="0" algn="l">
              <a:lnSpc>
                <a:spcPct val="100000"/>
              </a:lnSpc>
              <a:spcBef>
                <a:spcPts val="0"/>
              </a:spcBef>
              <a:spcAft>
                <a:spcPts val="0"/>
              </a:spcAft>
              <a:buClr>
                <a:schemeClr val="dk1"/>
              </a:buClr>
              <a:buSzPts val="1200"/>
              <a:buFont typeface="Calibri"/>
              <a:buNone/>
            </a:pPr>
            <a:r>
              <a:rPr b="0" i="0" lang="en-US" sz="1200" u="sng" cap="none" strike="noStrike">
                <a:solidFill>
                  <a:schemeClr val="dk1"/>
                </a:solidFill>
                <a:latin typeface="Calibri"/>
                <a:ea typeface="Calibri"/>
                <a:cs typeface="Calibri"/>
                <a:sym typeface="Calibri"/>
              </a:rPr>
              <a:t>Considerations for workshops in a virtual setting</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If you’re hosting a virtual family workshop, consider amending the following slides:</a:t>
            </a:r>
            <a:endParaRPr b="0"/>
          </a:p>
          <a:p>
            <a:pPr indent="-209550" lvl="0" marL="457200" rtl="0" algn="l">
              <a:lnSpc>
                <a:spcPct val="100000"/>
              </a:lnSpc>
              <a:spcBef>
                <a:spcPts val="0"/>
              </a:spcBef>
              <a:spcAft>
                <a:spcPts val="0"/>
              </a:spcAft>
              <a:buSzPts val="1100"/>
              <a:buFont typeface="Calibri"/>
              <a:buChar char="•"/>
            </a:pPr>
            <a:r>
              <a:rPr b="0" lang="en-US" sz="1200" u="none" cap="none" strike="noStrike">
                <a:solidFill>
                  <a:schemeClr val="dk1"/>
                </a:solidFill>
                <a:latin typeface="Calibri"/>
                <a:ea typeface="Calibri"/>
                <a:cs typeface="Calibri"/>
                <a:sym typeface="Calibri"/>
              </a:rPr>
              <a:t>Welcome</a:t>
            </a:r>
            <a:r>
              <a:rPr lang="en-US"/>
              <a:t>:</a:t>
            </a:r>
            <a:r>
              <a:rPr b="0" i="0" lang="en-US" sz="1200" u="none" cap="none" strike="noStrike">
                <a:solidFill>
                  <a:schemeClr val="dk1"/>
                </a:solidFill>
                <a:latin typeface="Calibri"/>
                <a:ea typeface="Calibri"/>
                <a:cs typeface="Calibri"/>
                <a:sym typeface="Calibri"/>
              </a:rPr>
              <a:t> Edit so participants answer a warm-up question. (See sample icebreaker questions </a:t>
            </a:r>
            <a:r>
              <a:rPr lang="en-US"/>
              <a:t>in the “Welcome” in-person slide</a:t>
            </a:r>
            <a:r>
              <a:rPr b="0" i="0" lang="en-US" sz="1200" u="none" cap="none" strike="noStrike">
                <a:solidFill>
                  <a:schemeClr val="dk1"/>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a:p>
            <a:pPr indent="-209550" lvl="0" marL="457200" rtl="0" algn="l">
              <a:lnSpc>
                <a:spcPct val="100000"/>
              </a:lnSpc>
              <a:spcBef>
                <a:spcPts val="0"/>
              </a:spcBef>
              <a:spcAft>
                <a:spcPts val="0"/>
              </a:spcAft>
              <a:buSzPts val="1100"/>
              <a:buFont typeface="Calibri"/>
              <a:buChar char="•"/>
            </a:pPr>
            <a:r>
              <a:rPr b="0" lang="en-US" sz="1200" u="none" cap="none" strike="noStrike">
                <a:solidFill>
                  <a:schemeClr val="dk1"/>
                </a:solidFill>
                <a:latin typeface="Calibri"/>
                <a:ea typeface="Calibri"/>
                <a:cs typeface="Calibri"/>
                <a:sym typeface="Calibri"/>
              </a:rPr>
              <a:t>Find your materials</a:t>
            </a:r>
            <a:r>
              <a:rPr b="0" i="1" lang="en-US" sz="1200" u="none" cap="none" strike="noStrike">
                <a:solidFill>
                  <a:schemeClr val="dk1"/>
                </a:solidFill>
                <a:latin typeface="Calibri"/>
                <a:ea typeface="Calibri"/>
                <a:cs typeface="Calibri"/>
                <a:sym typeface="Calibri"/>
              </a:rPr>
              <a:t>:</a:t>
            </a:r>
            <a:r>
              <a:rPr b="0" i="0" lang="en-US" sz="1200" u="none" cap="none" strike="noStrike">
                <a:solidFill>
                  <a:schemeClr val="dk1"/>
                </a:solidFill>
                <a:latin typeface="Calibri"/>
                <a:ea typeface="Calibri"/>
                <a:cs typeface="Calibri"/>
                <a:sym typeface="Calibri"/>
              </a:rPr>
              <a:t> Decide what materials you expect families to have in front of them for the workshop. Consider texting an image of the reading tip sheet before the workshop.</a:t>
            </a:r>
            <a:endParaRPr/>
          </a:p>
          <a:p>
            <a:pPr indent="-209550" lvl="0" marL="457200" marR="0" rtl="0" algn="l">
              <a:lnSpc>
                <a:spcPct val="100000"/>
              </a:lnSpc>
              <a:spcBef>
                <a:spcPts val="0"/>
              </a:spcBef>
              <a:spcAft>
                <a:spcPts val="0"/>
              </a:spcAft>
              <a:buClr>
                <a:srgbClr val="000000"/>
              </a:buClr>
              <a:buSzPts val="1100"/>
              <a:buFont typeface="Calibri"/>
              <a:buChar char="•"/>
            </a:pPr>
            <a:r>
              <a:rPr b="0" lang="en-US" sz="1200" u="none" cap="none" strike="noStrike">
                <a:solidFill>
                  <a:schemeClr val="dk1"/>
                </a:solidFill>
                <a:latin typeface="Calibri"/>
                <a:ea typeface="Calibri"/>
                <a:cs typeface="Calibri"/>
                <a:sym typeface="Calibri"/>
              </a:rPr>
              <a:t>Kids A-Z</a:t>
            </a:r>
            <a:r>
              <a:rPr b="0" i="1" lang="en-US" sz="1200" u="none" cap="none" strike="noStrike">
                <a:solidFill>
                  <a:schemeClr val="dk1"/>
                </a:solidFill>
                <a:latin typeface="Calibri"/>
                <a:ea typeface="Calibri"/>
                <a:cs typeface="Calibri"/>
                <a:sym typeface="Calibri"/>
              </a:rPr>
              <a:t>:</a:t>
            </a:r>
            <a:r>
              <a:rPr b="0" i="0" lang="en-US" sz="1200" u="none" cap="none" strike="noStrike">
                <a:solidFill>
                  <a:schemeClr val="dk1"/>
                </a:solidFill>
                <a:latin typeface="Calibri"/>
                <a:ea typeface="Calibri"/>
                <a:cs typeface="Calibri"/>
                <a:sym typeface="Calibri"/>
              </a:rPr>
              <a:t> If you want families to use e-books to practice any part of the reading tip, consider moving this slide up to the beginning of the workshop. </a:t>
            </a:r>
            <a:endParaRPr/>
          </a:p>
          <a:p>
            <a:pPr indent="-209550" lvl="0" marL="457200" rtl="0" algn="l">
              <a:lnSpc>
                <a:spcPct val="100000"/>
              </a:lnSpc>
              <a:spcBef>
                <a:spcPts val="0"/>
              </a:spcBef>
              <a:spcAft>
                <a:spcPts val="0"/>
              </a:spcAft>
              <a:buSzPts val="1100"/>
              <a:buFont typeface="Calibri"/>
              <a:buChar char="•"/>
            </a:pPr>
            <a:r>
              <a:rPr b="0" lang="en-US" sz="1200" u="none" cap="none" strike="noStrike">
                <a:solidFill>
                  <a:schemeClr val="dk1"/>
                </a:solidFill>
                <a:latin typeface="Calibri"/>
                <a:ea typeface="Calibri"/>
                <a:cs typeface="Calibri"/>
                <a:sym typeface="Calibri"/>
              </a:rPr>
              <a:t>Practice time:</a:t>
            </a:r>
            <a:r>
              <a:rPr b="0" i="1" lang="en-US" sz="1200" u="none" cap="none" strike="noStrike">
                <a:solidFill>
                  <a:schemeClr val="dk1"/>
                </a:solidFill>
                <a:latin typeface="Calibri"/>
                <a:ea typeface="Calibri"/>
                <a:cs typeface="Calibri"/>
                <a:sym typeface="Calibri"/>
              </a:rPr>
              <a:t> </a:t>
            </a:r>
            <a:r>
              <a:rPr b="0" i="0" lang="en-US" sz="1200" u="none" cap="none" strike="noStrike">
                <a:solidFill>
                  <a:schemeClr val="dk1"/>
                </a:solidFill>
                <a:latin typeface="Calibri"/>
                <a:ea typeface="Calibri"/>
                <a:cs typeface="Calibri"/>
                <a:sym typeface="Calibri"/>
              </a:rPr>
              <a:t>Consider removing or amending this slide as you will likely not have extended practice time. Prioritize opportunities for families to practice parts of the reading tip as you go through slides in the reading tip section. </a:t>
            </a:r>
            <a:r>
              <a:rPr lang="en-US"/>
              <a:t>Remember, </a:t>
            </a:r>
            <a:r>
              <a:rPr b="1" lang="en-US"/>
              <a:t>modeling the reading tip and providing opportunities to practice</a:t>
            </a:r>
            <a:r>
              <a:rPr lang="en-US"/>
              <a:t> are the most important parts of the family workshop. If you’re sharing the screen to show the slides, be sure you stop sharing the screen, turn on your camera, and model at specific points.</a:t>
            </a:r>
            <a:endParaRPr/>
          </a:p>
          <a:p>
            <a:pPr indent="-209550" lvl="0" marL="457200" marR="0" rtl="0" algn="l">
              <a:lnSpc>
                <a:spcPct val="100000"/>
              </a:lnSpc>
              <a:spcBef>
                <a:spcPts val="0"/>
              </a:spcBef>
              <a:spcAft>
                <a:spcPts val="0"/>
              </a:spcAft>
              <a:buClr>
                <a:srgbClr val="000000"/>
              </a:buClr>
              <a:buSzPts val="1100"/>
              <a:buFont typeface="Calibri"/>
              <a:buChar char="•"/>
            </a:pPr>
            <a:r>
              <a:rPr b="0" lang="en-US" sz="1200" u="none" cap="none" strike="noStrike">
                <a:solidFill>
                  <a:schemeClr val="dk1"/>
                </a:solidFill>
                <a:latin typeface="Calibri"/>
                <a:ea typeface="Calibri"/>
                <a:cs typeface="Calibri"/>
                <a:sym typeface="Calibri"/>
              </a:rPr>
              <a:t>Feedback, please</a:t>
            </a:r>
            <a:r>
              <a:rPr b="0" i="0" lang="en-US" sz="1200" u="none" cap="none" strike="noStrike">
                <a:solidFill>
                  <a:schemeClr val="dk1"/>
                </a:solidFill>
                <a:latin typeface="Calibri"/>
                <a:ea typeface="Calibri"/>
                <a:cs typeface="Calibri"/>
                <a:sym typeface="Calibri"/>
              </a:rPr>
              <a:t>: In lieu of the paper feedback form in the family workshop notetaker, create an electronic feedback form. Use this link to help you create one: </a:t>
            </a:r>
            <a:r>
              <a:rPr b="0" i="0" lang="en-US" sz="12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https://docs.google.com/forms/d/1jFERb5G_Q-LFl2xRq6k1DN7roAaaQSJeRsuDmsND2R8/copy</a:t>
            </a:r>
            <a:r>
              <a:rPr b="0" i="0" lang="en-US" sz="1200" u="none" cap="none" strike="noStrike">
                <a:solidFill>
                  <a:schemeClr val="dk1"/>
                </a:solidFill>
                <a:latin typeface="Calibri"/>
                <a:ea typeface="Calibri"/>
                <a:cs typeface="Calibri"/>
                <a:sym typeface="Calibri"/>
              </a:rPr>
              <a:t>. Include a QR code or link on the slide for families to complete the electronic form.</a:t>
            </a:r>
            <a:endParaRPr/>
          </a:p>
          <a:p>
            <a:pPr indent="-196850" lvl="0" marL="285750" rtl="0" algn="l">
              <a:lnSpc>
                <a:spcPct val="100000"/>
              </a:lnSpc>
              <a:spcBef>
                <a:spcPts val="0"/>
              </a:spcBef>
              <a:spcAft>
                <a:spcPts val="0"/>
              </a:spcAft>
              <a:buSzPts val="1400"/>
              <a:buFont typeface="Arial"/>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Timing considerations for a 60 min workshop</a:t>
            </a:r>
            <a:endParaRPr/>
          </a:p>
          <a:p>
            <a:pPr indent="-228600" lvl="0" marL="457200" marR="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10-15 mins for Welcome</a:t>
            </a:r>
            <a:r>
              <a:rPr b="0" i="0" lang="en-US" sz="1200" u="none" cap="none" strike="noStrike">
                <a:solidFill>
                  <a:schemeClr val="dk1"/>
                </a:solidFill>
                <a:latin typeface="Calibri"/>
                <a:ea typeface="Calibri"/>
                <a:cs typeface="Calibri"/>
                <a:sym typeface="Calibri"/>
              </a:rPr>
              <a:t> (slides 2-</a:t>
            </a:r>
            <a:r>
              <a:rPr lang="en-US"/>
              <a:t>10</a:t>
            </a:r>
            <a:r>
              <a:rPr b="0" i="0" lang="en-US" sz="1200" u="none" cap="none" strike="noStrike">
                <a:solidFill>
                  <a:schemeClr val="dk1"/>
                </a:solidFill>
                <a:latin typeface="Calibri"/>
                <a:ea typeface="Calibri"/>
                <a:cs typeface="Calibri"/>
                <a:sym typeface="Calibri"/>
              </a:rPr>
              <a:t>, including icebreaker, agenda, orienting to family workshop) </a:t>
            </a:r>
            <a:endParaRPr/>
          </a:p>
          <a:p>
            <a:pPr indent="-228600" lvl="0" marL="457200" marR="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15-20 mins for Reading tip </a:t>
            </a:r>
            <a:r>
              <a:rPr b="0" i="0" lang="en-US" sz="1200" u="none" cap="none" strike="noStrike">
                <a:solidFill>
                  <a:schemeClr val="dk1"/>
                </a:solidFill>
                <a:latin typeface="Calibri"/>
                <a:ea typeface="Calibri"/>
                <a:cs typeface="Calibri"/>
                <a:sym typeface="Calibri"/>
              </a:rPr>
              <a:t>(slides </a:t>
            </a:r>
            <a:r>
              <a:rPr lang="en-US"/>
              <a:t>11</a:t>
            </a:r>
            <a:r>
              <a:rPr b="0" i="0" lang="en-US" sz="1200" u="none" cap="none" strike="noStrike">
                <a:solidFill>
                  <a:schemeClr val="dk1"/>
                </a:solidFill>
                <a:latin typeface="Calibri"/>
                <a:ea typeface="Calibri"/>
                <a:cs typeface="Calibri"/>
                <a:sym typeface="Calibri"/>
              </a:rPr>
              <a:t>-</a:t>
            </a:r>
            <a:r>
              <a:rPr lang="en-US"/>
              <a:t>18</a:t>
            </a:r>
            <a:r>
              <a:rPr b="0" i="0" lang="en-US" sz="1200" u="none" cap="none" strike="noStrike">
                <a:solidFill>
                  <a:schemeClr val="dk1"/>
                </a:solidFill>
                <a:latin typeface="Calibri"/>
                <a:ea typeface="Calibri"/>
                <a:cs typeface="Calibri"/>
                <a:sym typeface="Calibri"/>
              </a:rPr>
              <a:t>, including introducing tip, modeling and guided practice)</a:t>
            </a:r>
            <a:endParaRPr/>
          </a:p>
          <a:p>
            <a:pPr indent="-228600" lvl="0" marL="457200" marR="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15-20 mins for Practice </a:t>
            </a:r>
            <a:r>
              <a:rPr b="0" i="0" lang="en-US" sz="1200" u="none" cap="none" strike="noStrike">
                <a:solidFill>
                  <a:schemeClr val="dk1"/>
                </a:solidFill>
                <a:latin typeface="Calibri"/>
                <a:ea typeface="Calibri"/>
                <a:cs typeface="Calibri"/>
                <a:sym typeface="Calibri"/>
              </a:rPr>
              <a:t>(slide </a:t>
            </a:r>
            <a:r>
              <a:rPr lang="en-US"/>
              <a:t>19</a:t>
            </a:r>
            <a:r>
              <a:rPr b="0" i="0" lang="en-US" sz="1200" u="none" cap="none" strike="noStrike">
                <a:solidFill>
                  <a:schemeClr val="dk1"/>
                </a:solidFill>
                <a:latin typeface="Calibri"/>
                <a:ea typeface="Calibri"/>
                <a:cs typeface="Calibri"/>
                <a:sym typeface="Calibri"/>
              </a:rPr>
              <a:t>, including quick review and practice) </a:t>
            </a:r>
            <a:endParaRPr/>
          </a:p>
          <a:p>
            <a:pPr indent="-228600" lvl="0" marL="457200" marR="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10-15 mins for Reflection and updates</a:t>
            </a:r>
            <a:r>
              <a:rPr b="0" i="0" lang="en-US" sz="1200" u="none" cap="none" strike="noStrike">
                <a:solidFill>
                  <a:schemeClr val="dk1"/>
                </a:solidFill>
                <a:latin typeface="Calibri"/>
                <a:ea typeface="Calibri"/>
                <a:cs typeface="Calibri"/>
                <a:sym typeface="Calibri"/>
              </a:rPr>
              <a:t> (slides </a:t>
            </a:r>
            <a:r>
              <a:rPr lang="en-US"/>
              <a:t>20</a:t>
            </a:r>
            <a:r>
              <a:rPr b="0" i="0" lang="en-US" sz="1200" u="none" cap="none" strike="noStrike">
                <a:solidFill>
                  <a:schemeClr val="dk1"/>
                </a:solidFill>
                <a:latin typeface="Calibri"/>
                <a:ea typeface="Calibri"/>
                <a:cs typeface="Calibri"/>
                <a:sym typeface="Calibri"/>
              </a:rPr>
              <a:t>+, including time for participant questions, reflection, and feedback)</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After you use these materials, we want to hear your feedback! Fill out the family workshop facilitator feedback form at </a:t>
            </a:r>
            <a:r>
              <a:rPr lang="en-US" u="sng">
                <a:solidFill>
                  <a:schemeClr val="hlink"/>
                </a:solidFill>
                <a:hlinkClick r:id="rId7"/>
              </a:rPr>
              <a:t>https://bit.ly/SBCfeedbackform</a:t>
            </a:r>
            <a:r>
              <a:rPr lang="en-US"/>
              <a:t>. </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1465" name="Google Shape;1465;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p15:notes"/>
          <p:cNvSpPr/>
          <p:nvPr>
            <p:ph idx="2" type="sldImg"/>
          </p:nvPr>
        </p:nvSpPr>
        <p:spPr>
          <a:xfrm>
            <a:off x="35337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5" name="Google Shape;1565;p1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p16:notes"/>
          <p:cNvSpPr/>
          <p:nvPr>
            <p:ph idx="2" type="sldImg"/>
          </p:nvPr>
        </p:nvSpPr>
        <p:spPr>
          <a:xfrm>
            <a:off x="3533775" y="115888"/>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5" name="Google Shape;1575;p1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p17: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400"/>
              <a:buNone/>
            </a:pPr>
            <a:r>
              <a:t/>
            </a:r>
            <a:endParaRPr/>
          </a:p>
        </p:txBody>
      </p:sp>
      <p:sp>
        <p:nvSpPr>
          <p:cNvPr id="1585" name="Google Shape;1585;p17: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p18: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400"/>
              <a:buNone/>
            </a:pPr>
            <a:r>
              <a:t/>
            </a:r>
            <a:endParaRPr/>
          </a:p>
        </p:txBody>
      </p:sp>
      <p:sp>
        <p:nvSpPr>
          <p:cNvPr id="1595" name="Google Shape;1595;p18: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p19:notes"/>
          <p:cNvSpPr/>
          <p:nvPr>
            <p:ph idx="2" type="sldImg"/>
          </p:nvPr>
        </p:nvSpPr>
        <p:spPr>
          <a:xfrm>
            <a:off x="128588" y="104775"/>
            <a:ext cx="2079625" cy="1169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4" name="Google Shape;1604;p1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p20: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5" name="Google Shape;1615;p20: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2720ae855a7_0_43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629" name="Google Shape;1629;g2720ae855a7_0_437: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p2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400"/>
              <a:buNone/>
            </a:pPr>
            <a:r>
              <a:t/>
            </a:r>
            <a:endParaRPr/>
          </a:p>
        </p:txBody>
      </p:sp>
      <p:sp>
        <p:nvSpPr>
          <p:cNvPr id="1637" name="Google Shape;1637;p25: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p4: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SzPts val="1400"/>
              <a:buNone/>
            </a:pPr>
            <a:r>
              <a:t/>
            </a:r>
            <a:endParaRPr/>
          </a:p>
        </p:txBody>
      </p:sp>
      <p:sp>
        <p:nvSpPr>
          <p:cNvPr id="1472" name="Google Shape;1472;p4: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p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400"/>
              <a:buNone/>
            </a:pPr>
            <a:r>
              <a:t/>
            </a:r>
            <a:endParaRPr/>
          </a:p>
        </p:txBody>
      </p:sp>
      <p:sp>
        <p:nvSpPr>
          <p:cNvPr id="1477" name="Google Shape;1477;p5: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2720ae855a7_0_609:notes"/>
          <p:cNvSpPr/>
          <p:nvPr>
            <p:ph idx="2" type="sldImg"/>
          </p:nvPr>
        </p:nvSpPr>
        <p:spPr>
          <a:xfrm>
            <a:off x="508000" y="514350"/>
            <a:ext cx="81279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2" name="Google Shape;1492;g2720ae855a7_0_609:notes"/>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p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400"/>
              <a:buNone/>
            </a:pPr>
            <a:r>
              <a:t/>
            </a:r>
            <a:endParaRPr/>
          </a:p>
        </p:txBody>
      </p:sp>
      <p:sp>
        <p:nvSpPr>
          <p:cNvPr id="1499" name="Google Shape;1499;p6: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1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1516" name="Google Shape;1516;p11: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12:notes"/>
          <p:cNvSpPr/>
          <p:nvPr>
            <p:ph idx="2" type="sldImg"/>
          </p:nvPr>
        </p:nvSpPr>
        <p:spPr>
          <a:xfrm>
            <a:off x="128588" y="104775"/>
            <a:ext cx="2079625" cy="1169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9" name="Google Shape;1529;p12: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p13:notes"/>
          <p:cNvSpPr/>
          <p:nvPr>
            <p:ph idx="2" type="sldImg"/>
          </p:nvPr>
        </p:nvSpPr>
        <p:spPr>
          <a:xfrm>
            <a:off x="35337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2" name="Google Shape;1542;p1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p14:notes"/>
          <p:cNvSpPr/>
          <p:nvPr>
            <p:ph idx="2" type="sldImg"/>
          </p:nvPr>
        </p:nvSpPr>
        <p:spPr>
          <a:xfrm>
            <a:off x="3533775" y="93663"/>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4" name="Google Shape;1554;p14: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20.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0.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2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28.png"/><Relationship Id="rId7" Type="http://schemas.openxmlformats.org/officeDocument/2006/relationships/image" Target="../media/image24.png"/><Relationship Id="rId8" Type="http://schemas.openxmlformats.org/officeDocument/2006/relationships/image" Target="../media/image2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29.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29.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30.jpg"/><Relationship Id="rId5" Type="http://schemas.openxmlformats.org/officeDocument/2006/relationships/image" Target="../media/image3.png"/><Relationship Id="rId6" Type="http://schemas.openxmlformats.org/officeDocument/2006/relationships/image" Target="../media/image28.png"/><Relationship Id="rId7" Type="http://schemas.openxmlformats.org/officeDocument/2006/relationships/image" Target="../media/image24.png"/><Relationship Id="rId8"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 Id="rId3" Type="http://schemas.openxmlformats.org/officeDocument/2006/relationships/image" Target="../media/image32.jp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jpg"/><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 Id="rId3" Type="http://schemas.openxmlformats.org/officeDocument/2006/relationships/image" Target="../media/image32.jp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jpg"/><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39.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2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25.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28.png"/><Relationship Id="rId7" Type="http://schemas.openxmlformats.org/officeDocument/2006/relationships/image" Target="../media/image24.png"/><Relationship Id="rId8" Type="http://schemas.openxmlformats.org/officeDocument/2006/relationships/image" Target="../media/image2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29.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29.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25.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39.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1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8"/>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8"/>
          <p:cNvGrpSpPr/>
          <p:nvPr/>
        </p:nvGrpSpPr>
        <p:grpSpPr>
          <a:xfrm>
            <a:off x="-12180" y="5607273"/>
            <a:ext cx="12219900" cy="83414"/>
            <a:chOff x="-12180" y="5607273"/>
            <a:chExt cx="12219900" cy="83414"/>
          </a:xfrm>
        </p:grpSpPr>
        <p:cxnSp>
          <p:nvCxnSpPr>
            <p:cNvPr id="12" name="Google Shape;12;p28"/>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8"/>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116" name="Shape 116"/>
        <p:cNvGrpSpPr/>
        <p:nvPr/>
      </p:nvGrpSpPr>
      <p:grpSpPr>
        <a:xfrm>
          <a:off x="0" y="0"/>
          <a:ext cx="0" cy="0"/>
          <a:chOff x="0" y="0"/>
          <a:chExt cx="0" cy="0"/>
        </a:xfrm>
      </p:grpSpPr>
      <p:sp>
        <p:nvSpPr>
          <p:cNvPr id="117" name="Google Shape;117;p106"/>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 name="Google Shape;118;p106"/>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 name="Google Shape;119;p106"/>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 name="Google Shape;120;p106"/>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21" name="Google Shape;121;p10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2" name="Google Shape;122;p106"/>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3" name="Google Shape;123;p10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 name="Google Shape;124;p10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5" name="Google Shape;125;p10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6" name="Google Shape;126;p10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7" name="Google Shape;127;p10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8" name="Google Shape;128;p10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9" name="Google Shape;129;p10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30" name="Google Shape;130;p106"/>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 name="Google Shape;131;p106"/>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2" name="Google Shape;132;p106"/>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29" name="Shape 1429"/>
        <p:cNvGrpSpPr/>
        <p:nvPr/>
      </p:nvGrpSpPr>
      <p:grpSpPr>
        <a:xfrm>
          <a:off x="0" y="0"/>
          <a:ext cx="0" cy="0"/>
          <a:chOff x="0" y="0"/>
          <a:chExt cx="0" cy="0"/>
        </a:xfrm>
      </p:grpSpPr>
      <p:sp>
        <p:nvSpPr>
          <p:cNvPr id="1430" name="Google Shape;1430;g2720ae855a7_0_629"/>
          <p:cNvSpPr/>
          <p:nvPr/>
        </p:nvSpPr>
        <p:spPr>
          <a:xfrm>
            <a:off x="0" y="6134533"/>
            <a:ext cx="12192000" cy="723600"/>
          </a:xfrm>
          <a:prstGeom prst="rect">
            <a:avLst/>
          </a:prstGeom>
          <a:solidFill>
            <a:srgbClr val="96C93E"/>
          </a:solidFill>
          <a:ln cap="flat" cmpd="sng" w="9525">
            <a:solidFill>
              <a:srgbClr val="96C93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96C93E"/>
              </a:solidFill>
              <a:latin typeface="Arial"/>
              <a:ea typeface="Arial"/>
              <a:cs typeface="Arial"/>
              <a:sym typeface="Arial"/>
            </a:endParaRPr>
          </a:p>
        </p:txBody>
      </p:sp>
      <p:pic>
        <p:nvPicPr>
          <p:cNvPr id="1431" name="Google Shape;1431;g2720ae855a7_0_629"/>
          <p:cNvPicPr preferRelativeResize="0"/>
          <p:nvPr/>
        </p:nvPicPr>
        <p:blipFill rotWithShape="1">
          <a:blip r:embed="rId2">
            <a:alphaModFix/>
          </a:blip>
          <a:srcRect b="0" l="0" r="0" t="0"/>
          <a:stretch/>
        </p:blipFill>
        <p:spPr>
          <a:xfrm>
            <a:off x="10278039" y="6206733"/>
            <a:ext cx="1807058" cy="549699"/>
          </a:xfrm>
          <a:prstGeom prst="rect">
            <a:avLst/>
          </a:prstGeom>
          <a:noFill/>
          <a:ln>
            <a:noFill/>
          </a:ln>
        </p:spPr>
      </p:pic>
      <p:sp>
        <p:nvSpPr>
          <p:cNvPr id="1432" name="Google Shape;1432;g2720ae855a7_0_629"/>
          <p:cNvSpPr/>
          <p:nvPr/>
        </p:nvSpPr>
        <p:spPr>
          <a:xfrm>
            <a:off x="0" y="0"/>
            <a:ext cx="12192000" cy="963300"/>
          </a:xfrm>
          <a:prstGeom prst="rect">
            <a:avLst/>
          </a:prstGeom>
          <a:solidFill>
            <a:srgbClr val="006FB6"/>
          </a:solidFill>
          <a:ln cap="flat" cmpd="sng" w="9525">
            <a:solidFill>
              <a:srgbClr val="006FB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6FB6"/>
              </a:solidFill>
              <a:latin typeface="Arial"/>
              <a:ea typeface="Arial"/>
              <a:cs typeface="Arial"/>
              <a:sym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33" name="Shape 1433"/>
        <p:cNvGrpSpPr/>
        <p:nvPr/>
      </p:nvGrpSpPr>
      <p:grpSpPr>
        <a:xfrm>
          <a:off x="0" y="0"/>
          <a:ext cx="0" cy="0"/>
          <a:chOff x="0" y="0"/>
          <a:chExt cx="0" cy="0"/>
        </a:xfrm>
      </p:grpSpPr>
      <p:sp>
        <p:nvSpPr>
          <p:cNvPr id="1434" name="Google Shape;1434;g2720ae855a7_0_633"/>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35" name="Google Shape;1435;g2720ae855a7_0_633"/>
          <p:cNvSpPr txBox="1"/>
          <p:nvPr>
            <p:ph idx="1" type="body"/>
          </p:nvPr>
        </p:nvSpPr>
        <p:spPr>
          <a:xfrm>
            <a:off x="415600" y="1536633"/>
            <a:ext cx="5333100" cy="45552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30200" lvl="1" marL="9144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30200" lvl="2" marL="13716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3pPr>
            <a:lvl4pPr indent="-330200" lvl="3" marL="18288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5pPr>
            <a:lvl6pPr indent="-330200" lvl="5" marL="27432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6pPr>
            <a:lvl7pPr indent="-330200" lvl="6" marL="32004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7pPr>
            <a:lvl8pPr indent="-330200" lvl="7" marL="36576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8pPr>
            <a:lvl9pPr indent="-330200" lvl="8" marL="41148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9pPr>
          </a:lstStyle>
          <a:p/>
        </p:txBody>
      </p:sp>
      <p:sp>
        <p:nvSpPr>
          <p:cNvPr id="1436" name="Google Shape;1436;g2720ae855a7_0_633"/>
          <p:cNvSpPr txBox="1"/>
          <p:nvPr>
            <p:ph idx="2" type="body"/>
          </p:nvPr>
        </p:nvSpPr>
        <p:spPr>
          <a:xfrm>
            <a:off x="6443200" y="1536633"/>
            <a:ext cx="5333100" cy="45552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30200" lvl="1" marL="9144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30200" lvl="2" marL="13716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3pPr>
            <a:lvl4pPr indent="-330200" lvl="3" marL="18288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5pPr>
            <a:lvl6pPr indent="-330200" lvl="5" marL="27432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6pPr>
            <a:lvl7pPr indent="-330200" lvl="6" marL="32004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7pPr>
            <a:lvl8pPr indent="-330200" lvl="7" marL="36576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8pPr>
            <a:lvl9pPr indent="-330200" lvl="8" marL="41148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9pPr>
          </a:lstStyle>
          <a:p/>
        </p:txBody>
      </p:sp>
      <p:sp>
        <p:nvSpPr>
          <p:cNvPr id="1437" name="Google Shape;1437;g2720ae855a7_0_633"/>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8" name="Shape 1438"/>
        <p:cNvGrpSpPr/>
        <p:nvPr/>
      </p:nvGrpSpPr>
      <p:grpSpPr>
        <a:xfrm>
          <a:off x="0" y="0"/>
          <a:ext cx="0" cy="0"/>
          <a:chOff x="0" y="0"/>
          <a:chExt cx="0" cy="0"/>
        </a:xfrm>
      </p:grpSpPr>
      <p:sp>
        <p:nvSpPr>
          <p:cNvPr id="1439" name="Google Shape;1439;g2720ae855a7_0_638"/>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40" name="Google Shape;1440;g2720ae855a7_0_638"/>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41" name="Shape 1441"/>
        <p:cNvGrpSpPr/>
        <p:nvPr/>
      </p:nvGrpSpPr>
      <p:grpSpPr>
        <a:xfrm>
          <a:off x="0" y="0"/>
          <a:ext cx="0" cy="0"/>
          <a:chOff x="0" y="0"/>
          <a:chExt cx="0" cy="0"/>
        </a:xfrm>
      </p:grpSpPr>
      <p:sp>
        <p:nvSpPr>
          <p:cNvPr id="1442" name="Google Shape;1442;g2720ae855a7_0_641"/>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marR="0" rtl="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1443" name="Google Shape;1443;g2720ae855a7_0_641"/>
          <p:cNvSpPr txBox="1"/>
          <p:nvPr>
            <p:ph idx="1" type="body"/>
          </p:nvPr>
        </p:nvSpPr>
        <p:spPr>
          <a:xfrm>
            <a:off x="415600" y="1852800"/>
            <a:ext cx="3744000" cy="4239300"/>
          </a:xfrm>
          <a:prstGeom prst="rect">
            <a:avLst/>
          </a:prstGeom>
          <a:noFill/>
          <a:ln>
            <a:noFill/>
          </a:ln>
        </p:spPr>
        <p:txBody>
          <a:bodyPr anchorCtr="0" anchor="ctr" bIns="121900" lIns="121900" spcFirstLastPara="1" rIns="121900" wrap="square" tIns="121900">
            <a:noAutofit/>
          </a:bodyPr>
          <a:lstStyle>
            <a:lvl1pPr indent="-330200" lvl="0" marL="4572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1pPr>
            <a:lvl2pPr indent="-330200" lvl="1" marL="9144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2pPr>
            <a:lvl3pPr indent="-330200" lvl="2" marL="13716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3pPr>
            <a:lvl4pPr indent="-330200" lvl="3" marL="18288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4pPr>
            <a:lvl5pPr indent="-330200" lvl="4" marL="22860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5pPr>
            <a:lvl6pPr indent="-330200" lvl="5" marL="27432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6pPr>
            <a:lvl7pPr indent="-330200" lvl="6" marL="32004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7pPr>
            <a:lvl8pPr indent="-330200" lvl="7" marL="36576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8pPr>
            <a:lvl9pPr indent="-330200" lvl="8" marL="4114800" marR="0" rtl="0" algn="l">
              <a:lnSpc>
                <a:spcPct val="100000"/>
              </a:lnSpc>
              <a:spcBef>
                <a:spcPts val="0"/>
              </a:spcBef>
              <a:spcAft>
                <a:spcPts val="0"/>
              </a:spcAft>
              <a:buClr>
                <a:srgbClr val="000000"/>
              </a:buClr>
              <a:buSzPts val="1600"/>
              <a:buFont typeface="Arial"/>
              <a:buChar char="■"/>
              <a:defRPr b="0" i="0" sz="1600" u="none" cap="none" strike="noStrike">
                <a:solidFill>
                  <a:srgbClr val="000000"/>
                </a:solidFill>
                <a:latin typeface="Arial"/>
                <a:ea typeface="Arial"/>
                <a:cs typeface="Arial"/>
                <a:sym typeface="Arial"/>
              </a:defRPr>
            </a:lvl9pPr>
          </a:lstStyle>
          <a:p/>
        </p:txBody>
      </p:sp>
      <p:sp>
        <p:nvSpPr>
          <p:cNvPr id="1444" name="Google Shape;1444;g2720ae855a7_0_641"/>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45" name="Shape 1445"/>
        <p:cNvGrpSpPr/>
        <p:nvPr/>
      </p:nvGrpSpPr>
      <p:grpSpPr>
        <a:xfrm>
          <a:off x="0" y="0"/>
          <a:ext cx="0" cy="0"/>
          <a:chOff x="0" y="0"/>
          <a:chExt cx="0" cy="0"/>
        </a:xfrm>
      </p:grpSpPr>
      <p:sp>
        <p:nvSpPr>
          <p:cNvPr id="1446" name="Google Shape;1446;g2720ae855a7_0_645"/>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9pPr>
          </a:lstStyle>
          <a:p/>
        </p:txBody>
      </p:sp>
      <p:sp>
        <p:nvSpPr>
          <p:cNvPr id="1447" name="Google Shape;1447;g2720ae855a7_0_645"/>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48" name="Shape 1448"/>
        <p:cNvGrpSpPr/>
        <p:nvPr/>
      </p:nvGrpSpPr>
      <p:grpSpPr>
        <a:xfrm>
          <a:off x="0" y="0"/>
          <a:ext cx="0" cy="0"/>
          <a:chOff x="0" y="0"/>
          <a:chExt cx="0" cy="0"/>
        </a:xfrm>
      </p:grpSpPr>
      <p:sp>
        <p:nvSpPr>
          <p:cNvPr id="1449" name="Google Shape;1449;g2720ae855a7_0_648"/>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0" name="Google Shape;1450;g2720ae855a7_0_648"/>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9pPr>
          </a:lstStyle>
          <a:p/>
        </p:txBody>
      </p:sp>
      <p:sp>
        <p:nvSpPr>
          <p:cNvPr id="1451" name="Google Shape;1451;g2720ae855a7_0_648"/>
          <p:cNvSpPr txBox="1"/>
          <p:nvPr>
            <p:ph idx="1" type="subTitle"/>
          </p:nvPr>
        </p:nvSpPr>
        <p:spPr>
          <a:xfrm>
            <a:off x="354000" y="3737433"/>
            <a:ext cx="5393700" cy="16467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1452" name="Google Shape;1452;g2720ae855a7_0_648"/>
          <p:cNvSpPr txBox="1"/>
          <p:nvPr>
            <p:ph idx="2" type="body"/>
          </p:nvPr>
        </p:nvSpPr>
        <p:spPr>
          <a:xfrm>
            <a:off x="6586000" y="965433"/>
            <a:ext cx="5115600" cy="49269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53" name="Google Shape;1453;g2720ae855a7_0_648"/>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54" name="Shape 1454"/>
        <p:cNvGrpSpPr/>
        <p:nvPr/>
      </p:nvGrpSpPr>
      <p:grpSpPr>
        <a:xfrm>
          <a:off x="0" y="0"/>
          <a:ext cx="0" cy="0"/>
          <a:chOff x="0" y="0"/>
          <a:chExt cx="0" cy="0"/>
        </a:xfrm>
      </p:grpSpPr>
      <p:sp>
        <p:nvSpPr>
          <p:cNvPr id="1455" name="Google Shape;1455;g2720ae855a7_0_654"/>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stStyle>
          <a:p/>
        </p:txBody>
      </p:sp>
      <p:sp>
        <p:nvSpPr>
          <p:cNvPr id="1456" name="Google Shape;1456;g2720ae855a7_0_654"/>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57" name="Shape 1457"/>
        <p:cNvGrpSpPr/>
        <p:nvPr/>
      </p:nvGrpSpPr>
      <p:grpSpPr>
        <a:xfrm>
          <a:off x="0" y="0"/>
          <a:ext cx="0" cy="0"/>
          <a:chOff x="0" y="0"/>
          <a:chExt cx="0" cy="0"/>
        </a:xfrm>
      </p:grpSpPr>
      <p:sp>
        <p:nvSpPr>
          <p:cNvPr id="1458" name="Google Shape;1458;g2720ae855a7_0_657"/>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9pPr>
          </a:lstStyle>
          <a:p>
            <a:r>
              <a:t>xx%</a:t>
            </a:r>
          </a:p>
        </p:txBody>
      </p:sp>
      <p:sp>
        <p:nvSpPr>
          <p:cNvPr id="1459" name="Google Shape;1459;g2720ae855a7_0_657"/>
          <p:cNvSpPr txBox="1"/>
          <p:nvPr>
            <p:ph idx="1" type="body"/>
          </p:nvPr>
        </p:nvSpPr>
        <p:spPr>
          <a:xfrm>
            <a:off x="415600" y="4202967"/>
            <a:ext cx="11360700" cy="1734300"/>
          </a:xfrm>
          <a:prstGeom prst="rect">
            <a:avLst/>
          </a:prstGeom>
          <a:noFill/>
          <a:ln>
            <a:noFill/>
          </a:ln>
        </p:spPr>
        <p:txBody>
          <a:bodyPr anchorCtr="0" anchor="ctr" bIns="121900" lIns="121900" spcFirstLastPara="1" rIns="121900" wrap="square" tIns="121900">
            <a:noAutofit/>
          </a:bodyPr>
          <a:lstStyle>
            <a:lvl1pPr indent="-349250" lvl="0" marL="457200" marR="0" rtl="0" algn="ctr">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ctr">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ctr">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ctr">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ctr">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ctr">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ctr">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ctr">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ctr">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60" name="Google Shape;1460;g2720ae855a7_0_657"/>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61" name="Shape 1461"/>
        <p:cNvGrpSpPr/>
        <p:nvPr/>
      </p:nvGrpSpPr>
      <p:grpSpPr>
        <a:xfrm>
          <a:off x="0" y="0"/>
          <a:ext cx="0" cy="0"/>
          <a:chOff x="0" y="0"/>
          <a:chExt cx="0" cy="0"/>
        </a:xfrm>
      </p:grpSpPr>
      <p:sp>
        <p:nvSpPr>
          <p:cNvPr id="1462" name="Google Shape;1462;g2720ae855a7_0_661"/>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33" name="Shape 133"/>
        <p:cNvGrpSpPr/>
        <p:nvPr/>
      </p:nvGrpSpPr>
      <p:grpSpPr>
        <a:xfrm>
          <a:off x="0" y="0"/>
          <a:ext cx="0" cy="0"/>
          <a:chOff x="0" y="0"/>
          <a:chExt cx="0" cy="0"/>
        </a:xfrm>
      </p:grpSpPr>
      <p:sp>
        <p:nvSpPr>
          <p:cNvPr id="134" name="Google Shape;134;p10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5" name="Google Shape;135;p107"/>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 name="Google Shape;136;p107"/>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7" name="Google Shape;137;p107"/>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38" name="Google Shape;138;p10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9" name="Google Shape;139;p10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0" name="Google Shape;140;p10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1" name="Google Shape;141;p10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2" name="Google Shape;142;p10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3" name="Google Shape;143;p10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4" name="Google Shape;144;p107"/>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45" name="Google Shape;145;p10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3_Title, 3 points,content box">
    <p:spTree>
      <p:nvGrpSpPr>
        <p:cNvPr id="146" name="Shape 146"/>
        <p:cNvGrpSpPr/>
        <p:nvPr/>
      </p:nvGrpSpPr>
      <p:grpSpPr>
        <a:xfrm>
          <a:off x="0" y="0"/>
          <a:ext cx="0" cy="0"/>
          <a:chOff x="0" y="0"/>
          <a:chExt cx="0" cy="0"/>
        </a:xfrm>
      </p:grpSpPr>
      <p:pic>
        <p:nvPicPr>
          <p:cNvPr id="147" name="Google Shape;147;p108"/>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48" name="Google Shape;148;p10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9" name="Google Shape;149;p10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50" name="Google Shape;150;p10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51" name="Google Shape;151;p10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52" name="Google Shape;152;p108"/>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53" name="Google Shape;153;p10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4" name="Google Shape;154;p108"/>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55" name="Google Shape;155;p108"/>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56" name="Google Shape;156;p10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7" name="Google Shape;157;p108"/>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108"/>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108"/>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108"/>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 name="Google Shape;161;p108"/>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108"/>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p108"/>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4" name="Google Shape;164;p108"/>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 name="Google Shape;165;p108"/>
          <p:cNvSpPr/>
          <p:nvPr>
            <p:ph idx="9" type="pic"/>
          </p:nvPr>
        </p:nvSpPr>
        <p:spPr>
          <a:xfrm>
            <a:off x="7967502" y="1420398"/>
            <a:ext cx="3962100" cy="3122700"/>
          </a:xfrm>
          <a:prstGeom prst="rect">
            <a:avLst/>
          </a:prstGeom>
          <a:noFill/>
          <a:ln>
            <a:noFill/>
          </a:ln>
        </p:spPr>
      </p:sp>
      <p:sp>
        <p:nvSpPr>
          <p:cNvPr id="166" name="Google Shape;166;p108"/>
          <p:cNvSpPr txBox="1"/>
          <p:nvPr>
            <p:ph idx="13" type="body"/>
          </p:nvPr>
        </p:nvSpPr>
        <p:spPr>
          <a:xfrm>
            <a:off x="6381858" y="5027422"/>
            <a:ext cx="5547900" cy="105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67" name="Google Shape;167;p108"/>
          <p:cNvPicPr preferRelativeResize="0"/>
          <p:nvPr/>
        </p:nvPicPr>
        <p:blipFill rotWithShape="1">
          <a:blip r:embed="rId6">
            <a:alphaModFix/>
          </a:blip>
          <a:srcRect b="0" l="0" r="0" t="0"/>
          <a:stretch/>
        </p:blipFill>
        <p:spPr>
          <a:xfrm>
            <a:off x="5314535" y="4975017"/>
            <a:ext cx="982993" cy="1105644"/>
          </a:xfrm>
          <a:prstGeom prst="rect">
            <a:avLst/>
          </a:prstGeom>
          <a:noFill/>
          <a:ln>
            <a:noFill/>
          </a:ln>
        </p:spPr>
      </p:pic>
      <p:sp>
        <p:nvSpPr>
          <p:cNvPr id="168" name="Google Shape;168;p108"/>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9" name="Shape 169"/>
        <p:cNvGrpSpPr/>
        <p:nvPr/>
      </p:nvGrpSpPr>
      <p:grpSpPr>
        <a:xfrm>
          <a:off x="0" y="0"/>
          <a:ext cx="0" cy="0"/>
          <a:chOff x="0" y="0"/>
          <a:chExt cx="0" cy="0"/>
        </a:xfrm>
      </p:grpSpPr>
      <p:sp>
        <p:nvSpPr>
          <p:cNvPr id="170" name="Google Shape;170;p109"/>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1" name="Google Shape;171;p109"/>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2" name="Google Shape;172;p109"/>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3" name="Google Shape;173;p109"/>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4" name="Google Shape;174;p109"/>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5" name="Google Shape;175;p109"/>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109"/>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7" name="Google Shape;177;p109"/>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8" name="Google Shape;178;p109"/>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79" name="Google Shape;179;p10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80" name="Google Shape;180;p10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1" name="Google Shape;181;p10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2" name="Google Shape;182;p10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83" name="Google Shape;183;p10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84" name="Google Shape;184;p10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85" name="Google Shape;185;p10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86" name="Google Shape;186;p10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87" name="Google Shape;187;p10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188" name="Shape 188"/>
        <p:cNvGrpSpPr/>
        <p:nvPr/>
      </p:nvGrpSpPr>
      <p:grpSpPr>
        <a:xfrm>
          <a:off x="0" y="0"/>
          <a:ext cx="0" cy="0"/>
          <a:chOff x="0" y="0"/>
          <a:chExt cx="0" cy="0"/>
        </a:xfrm>
      </p:grpSpPr>
      <p:sp>
        <p:nvSpPr>
          <p:cNvPr id="189" name="Google Shape;189;p110"/>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90" name="Google Shape;190;p11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1" name="Google Shape;191;p110"/>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2" name="Google Shape;192;p1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3" name="Google Shape;193;p110"/>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94" name="Google Shape;194;p11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95" name="Google Shape;195;p11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96" name="Google Shape;196;p11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97" name="Google Shape;197;p11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8" name="Google Shape;198;p11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9" name="Google Shape;199;p11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00" name="Google Shape;200;p11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01" name="Google Shape;201;p11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02" name="Google Shape;202;p11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03" name="Google Shape;203;p110"/>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204" name="Google Shape;204;p110"/>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205" name="Google Shape;205;p110"/>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206" name="Shape 206"/>
        <p:cNvGrpSpPr/>
        <p:nvPr/>
      </p:nvGrpSpPr>
      <p:grpSpPr>
        <a:xfrm>
          <a:off x="0" y="0"/>
          <a:ext cx="0" cy="0"/>
          <a:chOff x="0" y="0"/>
          <a:chExt cx="0" cy="0"/>
        </a:xfrm>
      </p:grpSpPr>
      <p:sp>
        <p:nvSpPr>
          <p:cNvPr id="207" name="Google Shape;207;p111"/>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08" name="Google Shape;208;p111"/>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9" name="Google Shape;209;p111"/>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0" name="Google Shape;210;p11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1" name="Google Shape;211;p111"/>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12" name="Google Shape;212;p11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13" name="Google Shape;213;p11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14" name="Google Shape;214;p11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15" name="Google Shape;215;p11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16" name="Google Shape;216;p11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17" name="Google Shape;217;p11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18" name="Google Shape;218;p11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19" name="Google Shape;219;p11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20" name="Google Shape;220;p11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21" name="Google Shape;221;p111"/>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222" name="Google Shape;222;p111"/>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223" name="Google Shape;223;p111"/>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24" name="Shape 224"/>
        <p:cNvGrpSpPr/>
        <p:nvPr/>
      </p:nvGrpSpPr>
      <p:grpSpPr>
        <a:xfrm>
          <a:off x="0" y="0"/>
          <a:ext cx="0" cy="0"/>
          <a:chOff x="0" y="0"/>
          <a:chExt cx="0" cy="0"/>
        </a:xfrm>
      </p:grpSpPr>
      <p:sp>
        <p:nvSpPr>
          <p:cNvPr id="225" name="Google Shape;225;p112"/>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6" name="Google Shape;226;p112"/>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7" name="Google Shape;227;p112"/>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8" name="Google Shape;228;p112"/>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9" name="Google Shape;229;p112"/>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0" name="Google Shape;230;p112"/>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1" name="Google Shape;231;p112"/>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2" name="Google Shape;232;p112"/>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3" name="Google Shape;233;p11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34" name="Google Shape;234;p11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35" name="Google Shape;235;p11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36" name="Google Shape;236;p11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37" name="Google Shape;237;p11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38" name="Google Shape;238;p11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39" name="Google Shape;239;p11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0" name="Google Shape;240;p11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1" name="Google Shape;241;p11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42" name="Google Shape;242;p11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243" name="Shape 243"/>
        <p:cNvGrpSpPr/>
        <p:nvPr/>
      </p:nvGrpSpPr>
      <p:grpSpPr>
        <a:xfrm>
          <a:off x="0" y="0"/>
          <a:ext cx="0" cy="0"/>
          <a:chOff x="0" y="0"/>
          <a:chExt cx="0" cy="0"/>
        </a:xfrm>
      </p:grpSpPr>
      <p:pic>
        <p:nvPicPr>
          <p:cNvPr id="244" name="Google Shape;244;p113"/>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45" name="Google Shape;245;p11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6" name="Google Shape;246;p113"/>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7" name="Google Shape;247;p11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8" name="Google Shape;248;p11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9" name="Google Shape;249;p11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50" name="Google Shape;250;p113"/>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1" name="Google Shape;251;p11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52" name="Google Shape;252;p11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53" name="Google Shape;253;p1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4" name="Google Shape;254;p113"/>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5" name="Google Shape;255;p113"/>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6" name="Google Shape;256;p113"/>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7" name="Google Shape;257;p113"/>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8" name="Google Shape;258;p113"/>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9" name="Google Shape;259;p113"/>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0" name="Google Shape;260;p113"/>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1" name="Google Shape;261;p113"/>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62" name="Google Shape;262;p113"/>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263" name="Shape 263"/>
        <p:cNvGrpSpPr/>
        <p:nvPr/>
      </p:nvGrpSpPr>
      <p:grpSpPr>
        <a:xfrm>
          <a:off x="0" y="0"/>
          <a:ext cx="0" cy="0"/>
          <a:chOff x="0" y="0"/>
          <a:chExt cx="0" cy="0"/>
        </a:xfrm>
      </p:grpSpPr>
      <p:pic>
        <p:nvPicPr>
          <p:cNvPr id="264" name="Google Shape;264;p114"/>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65" name="Google Shape;265;p11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66" name="Google Shape;266;p11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67" name="Google Shape;267;p11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68" name="Google Shape;268;p11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69" name="Google Shape;269;p11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70" name="Google Shape;270;p11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1" name="Google Shape;271;p11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72" name="Google Shape;272;p11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73" name="Google Shape;273;p11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4" name="Google Shape;274;p114"/>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5" name="Google Shape;275;p114"/>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6" name="Google Shape;276;p114"/>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7" name="Google Shape;277;p114"/>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8" name="Google Shape;278;p114"/>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9" name="Google Shape;279;p114"/>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0" name="Google Shape;280;p114"/>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1" name="Google Shape;281;p114"/>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2" name="Google Shape;282;p114"/>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83" name="Google Shape;283;p114"/>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284" name="Google Shape;284;p114"/>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5" name="Google Shape;285;p114"/>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6" name="Google Shape;286;p114"/>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87" name="Shape 287"/>
        <p:cNvGrpSpPr/>
        <p:nvPr/>
      </p:nvGrpSpPr>
      <p:grpSpPr>
        <a:xfrm>
          <a:off x="0" y="0"/>
          <a:ext cx="0" cy="0"/>
          <a:chOff x="0" y="0"/>
          <a:chExt cx="0" cy="0"/>
        </a:xfrm>
      </p:grpSpPr>
      <p:pic>
        <p:nvPicPr>
          <p:cNvPr id="288" name="Google Shape;288;p115"/>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89" name="Google Shape;289;p11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0" name="Google Shape;290;p11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1" name="Google Shape;291;p11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2" name="Google Shape;292;p11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3" name="Google Shape;293;p11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94" name="Google Shape;294;p11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95" name="Google Shape;295;p115"/>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296" name="Google Shape;296;p11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297" name="Google Shape;297;p1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8" name="Google Shape;298;p115"/>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9" name="Google Shape;299;p115"/>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19" name="Shape 19"/>
        <p:cNvGrpSpPr/>
        <p:nvPr/>
      </p:nvGrpSpPr>
      <p:grpSpPr>
        <a:xfrm>
          <a:off x="0" y="0"/>
          <a:ext cx="0" cy="0"/>
          <a:chOff x="0" y="0"/>
          <a:chExt cx="0" cy="0"/>
        </a:xfrm>
      </p:grpSpPr>
      <p:pic>
        <p:nvPicPr>
          <p:cNvPr id="20" name="Google Shape;20;p33"/>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21" name="Google Shape;21;p33"/>
          <p:cNvGrpSpPr/>
          <p:nvPr/>
        </p:nvGrpSpPr>
        <p:grpSpPr>
          <a:xfrm>
            <a:off x="0" y="5607273"/>
            <a:ext cx="12214159" cy="1252536"/>
            <a:chOff x="-33239" y="5603791"/>
            <a:chExt cx="9160619" cy="1252536"/>
          </a:xfrm>
        </p:grpSpPr>
        <p:sp>
          <p:nvSpPr>
            <p:cNvPr id="22" name="Google Shape;22;p33"/>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23" name="Google Shape;23;p33"/>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24" name="Google Shape;24;p33"/>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25" name="Google Shape;25;p33"/>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6" name="Google Shape;26;p33"/>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27" name="Google Shape;27;p33"/>
          <p:cNvSpPr/>
          <p:nvPr/>
        </p:nvSpPr>
        <p:spPr>
          <a:xfrm>
            <a:off x="0" y="-38100"/>
            <a:ext cx="12223022" cy="5610904"/>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300" name="Shape 300"/>
        <p:cNvGrpSpPr/>
        <p:nvPr/>
      </p:nvGrpSpPr>
      <p:grpSpPr>
        <a:xfrm>
          <a:off x="0" y="0"/>
          <a:ext cx="0" cy="0"/>
          <a:chOff x="0" y="0"/>
          <a:chExt cx="0" cy="0"/>
        </a:xfrm>
      </p:grpSpPr>
      <p:pic>
        <p:nvPicPr>
          <p:cNvPr id="301" name="Google Shape;301;p116"/>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02" name="Google Shape;302;p11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03" name="Google Shape;303;p11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04" name="Google Shape;304;p11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05" name="Google Shape;305;p11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06" name="Google Shape;306;p116"/>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07" name="Google Shape;307;p11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08" name="Google Shape;308;p11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09" name="Google Shape;309;p116"/>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10" name="Google Shape;310;p1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1" name="Google Shape;311;p116"/>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2" name="Google Shape;312;p116"/>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313" name="Shape 313"/>
        <p:cNvGrpSpPr/>
        <p:nvPr/>
      </p:nvGrpSpPr>
      <p:grpSpPr>
        <a:xfrm>
          <a:off x="0" y="0"/>
          <a:ext cx="0" cy="0"/>
          <a:chOff x="0" y="0"/>
          <a:chExt cx="0" cy="0"/>
        </a:xfrm>
      </p:grpSpPr>
      <p:pic>
        <p:nvPicPr>
          <p:cNvPr id="314" name="Google Shape;314;p117"/>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15" name="Google Shape;315;p11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6" name="Google Shape;316;p11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17" name="Google Shape;317;p11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18" name="Google Shape;318;p11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9" name="Google Shape;319;p11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20" name="Google Shape;320;p11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1" name="Google Shape;321;p11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22" name="Google Shape;322;p11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23" name="Google Shape;323;p11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4" name="Google Shape;324;p117"/>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5" name="Google Shape;325;p117"/>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6" name="Google Shape;326;p117"/>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7" name="Google Shape;327;p117"/>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8" name="Google Shape;328;p117"/>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9" name="Google Shape;329;p117"/>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0" name="Google Shape;330;p117"/>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31" name="Shape 331"/>
        <p:cNvGrpSpPr/>
        <p:nvPr/>
      </p:nvGrpSpPr>
      <p:grpSpPr>
        <a:xfrm>
          <a:off x="0" y="0"/>
          <a:ext cx="0" cy="0"/>
          <a:chOff x="0" y="0"/>
          <a:chExt cx="0" cy="0"/>
        </a:xfrm>
      </p:grpSpPr>
      <p:pic>
        <p:nvPicPr>
          <p:cNvPr id="332" name="Google Shape;332;p118"/>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33" name="Google Shape;333;p11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34" name="Google Shape;334;p11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35" name="Google Shape;335;p118"/>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36" name="Google Shape;336;p11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37" name="Google Shape;337;p11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38" name="Google Shape;338;p11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39" name="Google Shape;339;p11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40" name="Google Shape;340;p11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41" name="Google Shape;341;p11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2" name="Google Shape;342;p118"/>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43" name="Shape 343"/>
        <p:cNvGrpSpPr/>
        <p:nvPr/>
      </p:nvGrpSpPr>
      <p:grpSpPr>
        <a:xfrm>
          <a:off x="0" y="0"/>
          <a:ext cx="0" cy="0"/>
          <a:chOff x="0" y="0"/>
          <a:chExt cx="0" cy="0"/>
        </a:xfrm>
      </p:grpSpPr>
      <p:pic>
        <p:nvPicPr>
          <p:cNvPr id="344" name="Google Shape;344;p119"/>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45" name="Google Shape;345;p11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6" name="Google Shape;346;p119"/>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47" name="Google Shape;347;p119"/>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48" name="Google Shape;348;p119"/>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49" name="Google Shape;349;p119"/>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0" name="Google Shape;350;p11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51" name="Google Shape;351;p11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52" name="Google Shape;352;p1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53" name="Google Shape;353;p11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4" name="Google Shape;354;p119"/>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5" name="Google Shape;355;p119"/>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356" name="Shape 356"/>
        <p:cNvGrpSpPr/>
        <p:nvPr/>
      </p:nvGrpSpPr>
      <p:grpSpPr>
        <a:xfrm>
          <a:off x="0" y="0"/>
          <a:ext cx="0" cy="0"/>
          <a:chOff x="0" y="0"/>
          <a:chExt cx="0" cy="0"/>
        </a:xfrm>
      </p:grpSpPr>
      <p:sp>
        <p:nvSpPr>
          <p:cNvPr id="357" name="Google Shape;357;p120"/>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358" name="Google Shape;358;p120"/>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9" name="Google Shape;359;p12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64" name="Shape 364"/>
        <p:cNvGrpSpPr/>
        <p:nvPr/>
      </p:nvGrpSpPr>
      <p:grpSpPr>
        <a:xfrm>
          <a:off x="0" y="0"/>
          <a:ext cx="0" cy="0"/>
          <a:chOff x="0" y="0"/>
          <a:chExt cx="0" cy="0"/>
        </a:xfrm>
      </p:grpSpPr>
      <p:sp>
        <p:nvSpPr>
          <p:cNvPr id="365" name="Google Shape;365;p36"/>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6" name="Google Shape;366;p36"/>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7" name="Google Shape;367;p36"/>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8" name="Google Shape;368;p36"/>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9" name="Google Shape;369;p36"/>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0" name="Google Shape;370;p36"/>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1" name="Google Shape;371;p36"/>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2" name="Google Shape;372;p36"/>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3" name="Google Shape;373;p36"/>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4" name="Google Shape;374;p3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75" name="Google Shape;375;p36"/>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76" name="Google Shape;376;p3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77" name="Google Shape;377;p3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78" name="Google Shape;378;p3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79" name="Google Shape;379;p3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80" name="Google Shape;380;p3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81" name="Google Shape;381;p3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82" name="Google Shape;382;p3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83" name="Shape 383"/>
        <p:cNvGrpSpPr/>
        <p:nvPr/>
      </p:nvGrpSpPr>
      <p:grpSpPr>
        <a:xfrm>
          <a:off x="0" y="0"/>
          <a:ext cx="0" cy="0"/>
          <a:chOff x="0" y="0"/>
          <a:chExt cx="0" cy="0"/>
        </a:xfrm>
      </p:grpSpPr>
      <p:sp>
        <p:nvSpPr>
          <p:cNvPr id="384" name="Google Shape;384;p30"/>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385" name="Google Shape;385;p3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6" name="Google Shape;386;p30"/>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7" name="Google Shape;387;p3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8" name="Google Shape;388;p30"/>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89" name="Google Shape;389;p3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90" name="Google Shape;390;p3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1" name="Google Shape;391;p3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2" name="Google Shape;392;p3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3" name="Google Shape;393;p3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4" name="Google Shape;394;p3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95" name="Google Shape;395;p3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96" name="Google Shape;396;p3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97" name="Google Shape;397;p3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398" name="Google Shape;398;p30"/>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399" name="Google Shape;399;p30"/>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400" name="Google Shape;400;p30"/>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01" name="Shape 401"/>
        <p:cNvGrpSpPr/>
        <p:nvPr/>
      </p:nvGrpSpPr>
      <p:grpSpPr>
        <a:xfrm>
          <a:off x="0" y="0"/>
          <a:ext cx="0" cy="0"/>
          <a:chOff x="0" y="0"/>
          <a:chExt cx="0" cy="0"/>
        </a:xfrm>
      </p:grpSpPr>
      <p:sp>
        <p:nvSpPr>
          <p:cNvPr id="402" name="Google Shape;402;p31"/>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3" name="Google Shape;403;p31"/>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4" name="Google Shape;404;p3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5" name="Google Shape;405;p31"/>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06" name="Google Shape;406;p3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07" name="Google Shape;407;p3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08" name="Google Shape;408;p3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09" name="Google Shape;409;p3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0" name="Google Shape;410;p3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1" name="Google Shape;411;p3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12" name="Google Shape;412;p3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13" name="Google Shape;413;p3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14" name="Google Shape;414;p3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15" name="Google Shape;415;p31"/>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416" name="Google Shape;416;p31"/>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417" name="Google Shape;417;p31"/>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418" name="Google Shape;418;p31"/>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19" name="Shape 419"/>
        <p:cNvGrpSpPr/>
        <p:nvPr/>
      </p:nvGrpSpPr>
      <p:grpSpPr>
        <a:xfrm>
          <a:off x="0" y="0"/>
          <a:ext cx="0" cy="0"/>
          <a:chOff x="0" y="0"/>
          <a:chExt cx="0" cy="0"/>
        </a:xfrm>
      </p:grpSpPr>
      <p:sp>
        <p:nvSpPr>
          <p:cNvPr id="420" name="Google Shape;420;p10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21" name="Google Shape;421;p102"/>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pic>
        <p:nvPicPr>
          <p:cNvPr descr="A picture containing text, person, indoor, table&#10;&#10;Description automatically generated" id="422" name="Google Shape;422;p102"/>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423" name="Google Shape;423;p10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24" name="Google Shape;424;p10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25" name="Google Shape;425;p10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26" name="Google Shape;426;p10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27" name="Google Shape;427;p10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428" name="Google Shape;428;p102"/>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29" name="Google Shape;429;p102"/>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30" name="Google Shape;430;p102"/>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31" name="Google Shape;431;p102"/>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32" name="Google Shape;432;p102"/>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33" name="Google Shape;433;p102"/>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4" name="Google Shape;434;p102"/>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5" name="Google Shape;435;p102"/>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6" name="Google Shape;436;p102"/>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7" name="Google Shape;437;p102"/>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8" name="Google Shape;438;p102"/>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39" name="Shape 439"/>
        <p:cNvGrpSpPr/>
        <p:nvPr/>
      </p:nvGrpSpPr>
      <p:grpSpPr>
        <a:xfrm>
          <a:off x="0" y="0"/>
          <a:ext cx="0" cy="0"/>
          <a:chOff x="0" y="0"/>
          <a:chExt cx="0" cy="0"/>
        </a:xfrm>
      </p:grpSpPr>
      <p:pic>
        <p:nvPicPr>
          <p:cNvPr id="440" name="Google Shape;440;p103"/>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441" name="Google Shape;441;p10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2" name="Google Shape;442;p103"/>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443" name="Google Shape;443;p10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44" name="Google Shape;444;p10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45" name="Google Shape;445;p10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46" name="Google Shape;446;p10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47" name="Google Shape;447;p10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48" name="Google Shape;448;p103"/>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49" name="Google Shape;449;p103"/>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50" name="Google Shape;450;p103"/>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51" name="Google Shape;451;p103"/>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52" name="Google Shape;452;p103"/>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3" name="Google Shape;453;p103"/>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4" name="Google Shape;454;p103"/>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5" name="Google Shape;455;p103"/>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6" name="Google Shape;456;p103"/>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28" name="Shape 28"/>
        <p:cNvGrpSpPr/>
        <p:nvPr/>
      </p:nvGrpSpPr>
      <p:grpSpPr>
        <a:xfrm>
          <a:off x="0" y="0"/>
          <a:ext cx="0" cy="0"/>
          <a:chOff x="0" y="0"/>
          <a:chExt cx="0" cy="0"/>
        </a:xfrm>
      </p:grpSpPr>
      <p:pic>
        <p:nvPicPr>
          <p:cNvPr id="29" name="Google Shape;29;p62"/>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30" name="Google Shape;30;p62"/>
          <p:cNvGrpSpPr/>
          <p:nvPr/>
        </p:nvGrpSpPr>
        <p:grpSpPr>
          <a:xfrm>
            <a:off x="1" y="5607273"/>
            <a:ext cx="12213728" cy="1252537"/>
            <a:chOff x="-33239" y="5603791"/>
            <a:chExt cx="9160525" cy="1252537"/>
          </a:xfrm>
        </p:grpSpPr>
        <p:sp>
          <p:nvSpPr>
            <p:cNvPr id="31" name="Google Shape;31;p62"/>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2" name="Google Shape;32;p62"/>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33" name="Google Shape;33;p62"/>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34" name="Google Shape;34;p62"/>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5" name="Google Shape;35;p62"/>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36" name="Google Shape;36;p62"/>
          <p:cNvSpPr/>
          <p:nvPr/>
        </p:nvSpPr>
        <p:spPr>
          <a:xfrm>
            <a:off x="-15450" y="0"/>
            <a:ext cx="12222900" cy="5610900"/>
          </a:xfrm>
          <a:prstGeom prst="rect">
            <a:avLst/>
          </a:prstGeom>
          <a:solidFill>
            <a:srgbClr val="006FB6">
              <a:alpha val="3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57" name="Shape 457"/>
        <p:cNvGrpSpPr/>
        <p:nvPr/>
      </p:nvGrpSpPr>
      <p:grpSpPr>
        <a:xfrm>
          <a:off x="0" y="0"/>
          <a:ext cx="0" cy="0"/>
          <a:chOff x="0" y="0"/>
          <a:chExt cx="0" cy="0"/>
        </a:xfrm>
      </p:grpSpPr>
      <p:sp>
        <p:nvSpPr>
          <p:cNvPr id="458" name="Google Shape;458;p104"/>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9" name="Google Shape;459;p104"/>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0" name="Google Shape;460;p104"/>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61" name="Google Shape;461;p104"/>
          <p:cNvGrpSpPr/>
          <p:nvPr/>
        </p:nvGrpSpPr>
        <p:grpSpPr>
          <a:xfrm>
            <a:off x="1" y="5607273"/>
            <a:ext cx="12196128" cy="83414"/>
            <a:chOff x="-33239" y="5603791"/>
            <a:chExt cx="9147325" cy="83414"/>
          </a:xfrm>
        </p:grpSpPr>
        <p:cxnSp>
          <p:nvCxnSpPr>
            <p:cNvPr id="462" name="Google Shape;462;p104"/>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63" name="Google Shape;463;p10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literacy terms">
    <p:spTree>
      <p:nvGrpSpPr>
        <p:cNvPr id="464" name="Shape 464"/>
        <p:cNvGrpSpPr/>
        <p:nvPr/>
      </p:nvGrpSpPr>
      <p:grpSpPr>
        <a:xfrm>
          <a:off x="0" y="0"/>
          <a:ext cx="0" cy="0"/>
          <a:chOff x="0" y="0"/>
          <a:chExt cx="0" cy="0"/>
        </a:xfrm>
      </p:grpSpPr>
      <p:sp>
        <p:nvSpPr>
          <p:cNvPr id="465" name="Google Shape;465;p10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66" name="Google Shape;466;p10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67" name="Google Shape;467;p10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68" name="Google Shape;468;p10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69" name="Google Shape;469;p10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0" name="Google Shape;470;p10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1" name="Google Shape;471;p10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72" name="Google Shape;472;p10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73" name="Google Shape;473;p105"/>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74" name="Google Shape;474;p10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75" name="Google Shape;475;p105"/>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76" name="Google Shape;476;p105"/>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77" name="Google Shape;477;p105"/>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78" name="Google Shape;478;p105"/>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79" name="Google Shape;479;p105"/>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80" name="Google Shape;480;p105"/>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81" name="Google Shape;481;p105"/>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82" name="Google Shape;482;p105"/>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488" name="Shape 488"/>
        <p:cNvGrpSpPr/>
        <p:nvPr/>
      </p:nvGrpSpPr>
      <p:grpSpPr>
        <a:xfrm>
          <a:off x="0" y="0"/>
          <a:ext cx="0" cy="0"/>
          <a:chOff x="0" y="0"/>
          <a:chExt cx="0" cy="0"/>
        </a:xfrm>
      </p:grpSpPr>
      <p:sp>
        <p:nvSpPr>
          <p:cNvPr id="489" name="Google Shape;489;p43"/>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90" name="Google Shape;490;p43"/>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91" name="Google Shape;491;p43"/>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492" name="Google Shape;492;p43"/>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493" name="Google Shape;493;p43"/>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494" name="Google Shape;494;p4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495" name="Google Shape;495;p43"/>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496" name="Google Shape;496;p43"/>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497" name="Google Shape;497;p43"/>
          <p:cNvSpPr/>
          <p:nvPr>
            <p:ph idx="2" type="pic"/>
          </p:nvPr>
        </p:nvSpPr>
        <p:spPr>
          <a:xfrm>
            <a:off x="9282749" y="1283634"/>
            <a:ext cx="2377440" cy="3172968"/>
          </a:xfrm>
          <a:prstGeom prst="rect">
            <a:avLst/>
          </a:prstGeom>
          <a:noFill/>
          <a:ln>
            <a:noFill/>
          </a:ln>
        </p:spPr>
      </p:sp>
      <p:sp>
        <p:nvSpPr>
          <p:cNvPr id="498" name="Google Shape;498;p43"/>
          <p:cNvSpPr txBox="1"/>
          <p:nvPr>
            <p:ph idx="1" type="body"/>
          </p:nvPr>
        </p:nvSpPr>
        <p:spPr>
          <a:xfrm>
            <a:off x="9222900" y="4748864"/>
            <a:ext cx="2497138" cy="134220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9" name="Google Shape;499;p43"/>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0" name="Google Shape;500;p43"/>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1" name="Google Shape;501;p43"/>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2" name="Google Shape;502;p43"/>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03" name="Google Shape;503;p43"/>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04" name="Google Shape;504;p43"/>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05" name="Google Shape;505;p43"/>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06" name="Google Shape;506;p43"/>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page">
  <p:cSld name="2_reading tip with page">
    <p:spTree>
      <p:nvGrpSpPr>
        <p:cNvPr id="507" name="Shape 507"/>
        <p:cNvGrpSpPr/>
        <p:nvPr/>
      </p:nvGrpSpPr>
      <p:grpSpPr>
        <a:xfrm>
          <a:off x="0" y="0"/>
          <a:ext cx="0" cy="0"/>
          <a:chOff x="0" y="0"/>
          <a:chExt cx="0" cy="0"/>
        </a:xfrm>
      </p:grpSpPr>
      <p:sp>
        <p:nvSpPr>
          <p:cNvPr id="508" name="Google Shape;508;p48"/>
          <p:cNvSpPr/>
          <p:nvPr>
            <p:ph idx="2" type="pic"/>
          </p:nvPr>
        </p:nvSpPr>
        <p:spPr>
          <a:xfrm>
            <a:off x="3439310" y="1559021"/>
            <a:ext cx="5055000" cy="3640200"/>
          </a:xfrm>
          <a:prstGeom prst="rect">
            <a:avLst/>
          </a:prstGeom>
          <a:noFill/>
          <a:ln cap="flat" cmpd="sng" w="19050">
            <a:solidFill>
              <a:srgbClr val="666666"/>
            </a:solidFill>
            <a:prstDash val="solid"/>
            <a:round/>
            <a:headEnd len="sm" w="sm" type="none"/>
            <a:tailEnd len="sm" w="sm" type="none"/>
          </a:ln>
        </p:spPr>
      </p:sp>
      <p:sp>
        <p:nvSpPr>
          <p:cNvPr id="509" name="Google Shape;509;p48"/>
          <p:cNvSpPr txBox="1"/>
          <p:nvPr>
            <p:ph type="ctrTitle"/>
          </p:nvPr>
        </p:nvSpPr>
        <p:spPr>
          <a:xfrm>
            <a:off x="0" y="0"/>
            <a:ext cx="8494200" cy="1193700"/>
          </a:xfrm>
          <a:prstGeom prst="rect">
            <a:avLst/>
          </a:prstGeom>
          <a:noFill/>
          <a:ln>
            <a:noFill/>
          </a:ln>
        </p:spPr>
        <p:txBody>
          <a:bodyPr anchorCtr="0" anchor="ctr" bIns="45700" lIns="274300" spcFirstLastPara="1" rIns="91425" wrap="square" tIns="45700">
            <a:noAutofit/>
          </a:bodyPr>
          <a:lstStyle>
            <a:lvl1pPr lvl="0" marR="0" algn="l">
              <a:lnSpc>
                <a:spcPct val="90000"/>
              </a:lnSpc>
              <a:spcBef>
                <a:spcPts val="0"/>
              </a:spcBef>
              <a:spcAft>
                <a:spcPts val="0"/>
              </a:spcAft>
              <a:buClr>
                <a:srgbClr val="006FB6"/>
              </a:buClr>
              <a:buSzPts val="5000"/>
              <a:buNone/>
              <a:defRPr i="0" sz="5000" u="none" cap="none" strike="noStrike">
                <a:solidFill>
                  <a:srgbClr val="006FB6"/>
                </a:solidFill>
              </a:defRPr>
            </a:lvl1pPr>
            <a:lvl2pPr lvl="1"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9pPr>
          </a:lstStyle>
          <a:p/>
        </p:txBody>
      </p:sp>
      <p:pic>
        <p:nvPicPr>
          <p:cNvPr id="510" name="Google Shape;510;p4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511" name="Google Shape;511;p4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12" name="Google Shape;512;p4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13" name="Google Shape;513;p48"/>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14" name="Google Shape;514;p4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15" name="Google Shape;515;p4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16" name="Google Shape;516;p4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517" name="Google Shape;517;p48"/>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518" name="Google Shape;518;p4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519" name="Google Shape;519;p48"/>
          <p:cNvSpPr txBox="1"/>
          <p:nvPr>
            <p:ph idx="1" type="body"/>
          </p:nvPr>
        </p:nvSpPr>
        <p:spPr>
          <a:xfrm>
            <a:off x="8867262" y="1559023"/>
            <a:ext cx="28314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Calibri"/>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Calibri"/>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520" name="Google Shape;520;p48"/>
          <p:cNvSpPr txBox="1"/>
          <p:nvPr>
            <p:ph idx="3" type="body"/>
          </p:nvPr>
        </p:nvSpPr>
        <p:spPr>
          <a:xfrm>
            <a:off x="441775" y="1559022"/>
            <a:ext cx="26244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Calibri"/>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Calibri"/>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ore reading tip">
  <p:cSld name="2_More reading tip">
    <p:spTree>
      <p:nvGrpSpPr>
        <p:cNvPr id="521" name="Shape 521"/>
        <p:cNvGrpSpPr/>
        <p:nvPr/>
      </p:nvGrpSpPr>
      <p:grpSpPr>
        <a:xfrm>
          <a:off x="0" y="0"/>
          <a:ext cx="0" cy="0"/>
          <a:chOff x="0" y="0"/>
          <a:chExt cx="0" cy="0"/>
        </a:xfrm>
      </p:grpSpPr>
      <p:sp>
        <p:nvSpPr>
          <p:cNvPr id="522" name="Google Shape;522;p4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3" name="Google Shape;523;p49"/>
          <p:cNvSpPr txBox="1"/>
          <p:nvPr>
            <p:ph idx="1" type="body"/>
          </p:nvPr>
        </p:nvSpPr>
        <p:spPr>
          <a:xfrm>
            <a:off x="1600223" y="2397404"/>
            <a:ext cx="5422500" cy="3621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Arial"/>
                <a:ea typeface="Arial"/>
                <a:cs typeface="Arial"/>
                <a:sym typeface="Arial"/>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Arial"/>
                <a:ea typeface="Arial"/>
                <a:cs typeface="Arial"/>
                <a:sym typeface="Arial"/>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Arial"/>
                <a:ea typeface="Arial"/>
                <a:cs typeface="Arial"/>
                <a:sym typeface="Arial"/>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24" name="Google Shape;524;p49"/>
          <p:cNvSpPr/>
          <p:nvPr>
            <p:ph idx="2" type="pic"/>
          </p:nvPr>
        </p:nvSpPr>
        <p:spPr>
          <a:xfrm>
            <a:off x="8953152" y="1444919"/>
            <a:ext cx="2916900" cy="2596800"/>
          </a:xfrm>
          <a:prstGeom prst="rect">
            <a:avLst/>
          </a:prstGeom>
          <a:noFill/>
          <a:ln>
            <a:noFill/>
          </a:ln>
        </p:spPr>
      </p:sp>
      <p:sp>
        <p:nvSpPr>
          <p:cNvPr id="525" name="Google Shape;525;p49"/>
          <p:cNvSpPr txBox="1"/>
          <p:nvPr>
            <p:ph idx="3"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400050" lvl="0" marL="457200" marR="0" rtl="0" algn="ctr">
              <a:lnSpc>
                <a:spcPct val="90000"/>
              </a:lnSpc>
              <a:spcBef>
                <a:spcPts val="1000"/>
              </a:spcBef>
              <a:spcAft>
                <a:spcPts val="0"/>
              </a:spcAft>
              <a:buClr>
                <a:srgbClr val="006FB6"/>
              </a:buClr>
              <a:buSzPts val="2700"/>
              <a:buFont typeface="Calibri"/>
              <a:buChar char="•"/>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526" name="Google Shape;526;p49"/>
          <p:cNvSpPr txBox="1"/>
          <p:nvPr>
            <p:ph idx="4" type="body"/>
          </p:nvPr>
        </p:nvSpPr>
        <p:spPr>
          <a:xfrm>
            <a:off x="371844" y="1393080"/>
            <a:ext cx="7717200" cy="634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400"/>
              <a:buFont typeface="Calibri"/>
              <a:buNone/>
              <a:defRPr b="0" i="0" sz="34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Calibri"/>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Calibri"/>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Calibri"/>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cxnSp>
        <p:nvCxnSpPr>
          <p:cNvPr id="527" name="Google Shape;527;p49"/>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28" name="Google Shape;528;p49"/>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29" name="Google Shape;529;p49"/>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30" name="Google Shape;530;p49"/>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31" name="Google Shape;531;p4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32" name="Google Shape;532;p49"/>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33" name="Google Shape;533;p49"/>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534" name="Shape 534"/>
        <p:cNvGrpSpPr/>
        <p:nvPr/>
      </p:nvGrpSpPr>
      <p:grpSpPr>
        <a:xfrm>
          <a:off x="0" y="0"/>
          <a:ext cx="0" cy="0"/>
          <a:chOff x="0" y="0"/>
          <a:chExt cx="0" cy="0"/>
        </a:xfrm>
      </p:grpSpPr>
      <p:sp>
        <p:nvSpPr>
          <p:cNvPr id="535" name="Google Shape;535;p82"/>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36" name="Google Shape;536;p82"/>
          <p:cNvPicPr preferRelativeResize="0"/>
          <p:nvPr/>
        </p:nvPicPr>
        <p:blipFill rotWithShape="1">
          <a:blip r:embed="rId2">
            <a:alphaModFix/>
          </a:blip>
          <a:srcRect b="0" l="0" r="0" t="0"/>
          <a:stretch/>
        </p:blipFill>
        <p:spPr>
          <a:xfrm>
            <a:off x="179447" y="6246434"/>
            <a:ext cx="309931" cy="493979"/>
          </a:xfrm>
          <a:prstGeom prst="rect">
            <a:avLst/>
          </a:prstGeom>
          <a:noFill/>
          <a:ln>
            <a:noFill/>
          </a:ln>
        </p:spPr>
      </p:pic>
      <p:cxnSp>
        <p:nvCxnSpPr>
          <p:cNvPr id="537" name="Google Shape;537;p82"/>
          <p:cNvCxnSpPr/>
          <p:nvPr/>
        </p:nvCxnSpPr>
        <p:spPr>
          <a:xfrm>
            <a:off x="371844"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38" name="Google Shape;538;p82"/>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39" name="Google Shape;539;p82"/>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40" name="Google Shape;540;p82"/>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541" name="Google Shape;541;p82"/>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42" name="Google Shape;542;p82"/>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543" name="Google Shape;543;p82"/>
          <p:cNvSpPr txBox="1"/>
          <p:nvPr>
            <p:ph idx="1" type="body"/>
          </p:nvPr>
        </p:nvSpPr>
        <p:spPr>
          <a:xfrm>
            <a:off x="628275" y="1620838"/>
            <a:ext cx="3081528"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4" name="Google Shape;544;p82"/>
          <p:cNvSpPr txBox="1"/>
          <p:nvPr>
            <p:ph idx="2" type="body"/>
          </p:nvPr>
        </p:nvSpPr>
        <p:spPr>
          <a:xfrm>
            <a:off x="4059003" y="1632097"/>
            <a:ext cx="4005072"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5" name="Google Shape;545;p82"/>
          <p:cNvSpPr txBox="1"/>
          <p:nvPr>
            <p:ph idx="3" type="body"/>
          </p:nvPr>
        </p:nvSpPr>
        <p:spPr>
          <a:xfrm>
            <a:off x="8794864" y="1454588"/>
            <a:ext cx="3347923" cy="117223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6" name="Google Shape;546;p82"/>
          <p:cNvSpPr txBox="1"/>
          <p:nvPr>
            <p:ph idx="4" type="body"/>
          </p:nvPr>
        </p:nvSpPr>
        <p:spPr>
          <a:xfrm>
            <a:off x="8794863" y="2645354"/>
            <a:ext cx="3347923" cy="15352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7" name="Google Shape;547;p82"/>
          <p:cNvSpPr/>
          <p:nvPr>
            <p:ph idx="5" type="pic"/>
          </p:nvPr>
        </p:nvSpPr>
        <p:spPr>
          <a:xfrm>
            <a:off x="8989159" y="4407656"/>
            <a:ext cx="2926080" cy="1947672"/>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48" name="Shape 548"/>
        <p:cNvGrpSpPr/>
        <p:nvPr/>
      </p:nvGrpSpPr>
      <p:grpSpPr>
        <a:xfrm>
          <a:off x="0" y="0"/>
          <a:ext cx="0" cy="0"/>
          <a:chOff x="0" y="0"/>
          <a:chExt cx="0" cy="0"/>
        </a:xfrm>
      </p:grpSpPr>
      <p:sp>
        <p:nvSpPr>
          <p:cNvPr id="549" name="Google Shape;549;p83"/>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50" name="Google Shape;550;p83"/>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551" name="Google Shape;551;p83"/>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52" name="Google Shape;552;p83"/>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53" name="Google Shape;553;p83"/>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54" name="Google Shape;554;p8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55" name="Google Shape;555;p83"/>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56" name="Google Shape;556;p83"/>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57" name="Google Shape;557;p83"/>
          <p:cNvSpPr txBox="1"/>
          <p:nvPr>
            <p:ph idx="1" type="body"/>
          </p:nvPr>
        </p:nvSpPr>
        <p:spPr>
          <a:xfrm>
            <a:off x="500204" y="1587499"/>
            <a:ext cx="7520849" cy="43641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8" name="Google Shape;558;p83"/>
          <p:cNvSpPr/>
          <p:nvPr>
            <p:ph idx="2" type="pic"/>
          </p:nvPr>
        </p:nvSpPr>
        <p:spPr>
          <a:xfrm>
            <a:off x="8832388" y="1251284"/>
            <a:ext cx="3251581" cy="2498913"/>
          </a:xfrm>
          <a:prstGeom prst="rect">
            <a:avLst/>
          </a:prstGeom>
          <a:noFill/>
          <a:ln>
            <a:noFill/>
          </a:ln>
        </p:spPr>
      </p:sp>
      <p:sp>
        <p:nvSpPr>
          <p:cNvPr id="559" name="Google Shape;559;p83"/>
          <p:cNvSpPr txBox="1"/>
          <p:nvPr>
            <p:ph idx="3" type="body"/>
          </p:nvPr>
        </p:nvSpPr>
        <p:spPr>
          <a:xfrm>
            <a:off x="9209609" y="4065956"/>
            <a:ext cx="2497138" cy="218512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560" name="Shape 560"/>
        <p:cNvGrpSpPr/>
        <p:nvPr/>
      </p:nvGrpSpPr>
      <p:grpSpPr>
        <a:xfrm>
          <a:off x="0" y="0"/>
          <a:ext cx="0" cy="0"/>
          <a:chOff x="0" y="0"/>
          <a:chExt cx="0" cy="0"/>
        </a:xfrm>
      </p:grpSpPr>
      <p:sp>
        <p:nvSpPr>
          <p:cNvPr id="561" name="Google Shape;561;p84"/>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62" name="Google Shape;562;p84"/>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63" name="Google Shape;563;p84"/>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64" name="Google Shape;564;p84"/>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65" name="Google Shape;565;p8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66" name="Google Shape;566;p8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67" name="Google Shape;567;p84"/>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68" name="Google Shape;568;p8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69" name="Google Shape;569;p84"/>
          <p:cNvSpPr/>
          <p:nvPr>
            <p:ph idx="2" type="pic"/>
          </p:nvPr>
        </p:nvSpPr>
        <p:spPr>
          <a:xfrm>
            <a:off x="9093038" y="1058781"/>
            <a:ext cx="2715768" cy="2715768"/>
          </a:xfrm>
          <a:prstGeom prst="rect">
            <a:avLst/>
          </a:prstGeom>
          <a:noFill/>
          <a:ln>
            <a:noFill/>
          </a:ln>
        </p:spPr>
      </p:sp>
      <p:sp>
        <p:nvSpPr>
          <p:cNvPr id="570" name="Google Shape;570;p84"/>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1" name="Google Shape;571;p84"/>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2" name="Google Shape;572;p84"/>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3" name="Google Shape;573;p84"/>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4" name="Google Shape;574;p84"/>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5" name="Google Shape;575;p84"/>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6" name="Google Shape;576;p84"/>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577" name="Shape 577"/>
        <p:cNvGrpSpPr/>
        <p:nvPr/>
      </p:nvGrpSpPr>
      <p:grpSpPr>
        <a:xfrm>
          <a:off x="0" y="0"/>
          <a:ext cx="0" cy="0"/>
          <a:chOff x="0" y="0"/>
          <a:chExt cx="0" cy="0"/>
        </a:xfrm>
      </p:grpSpPr>
      <p:sp>
        <p:nvSpPr>
          <p:cNvPr id="578" name="Google Shape;578;p85"/>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9" name="Google Shape;579;p85"/>
          <p:cNvSpPr/>
          <p:nvPr>
            <p:ph idx="2" type="pic"/>
          </p:nvPr>
        </p:nvSpPr>
        <p:spPr>
          <a:xfrm>
            <a:off x="8953152" y="1444919"/>
            <a:ext cx="2916936" cy="2596896"/>
          </a:xfrm>
          <a:prstGeom prst="rect">
            <a:avLst/>
          </a:prstGeom>
          <a:noFill/>
          <a:ln>
            <a:noFill/>
          </a:ln>
        </p:spPr>
      </p:sp>
      <p:sp>
        <p:nvSpPr>
          <p:cNvPr id="580" name="Google Shape;580;p85"/>
          <p:cNvSpPr txBox="1"/>
          <p:nvPr>
            <p:ph idx="1" type="body"/>
          </p:nvPr>
        </p:nvSpPr>
        <p:spPr>
          <a:xfrm>
            <a:off x="9163051" y="4074693"/>
            <a:ext cx="2497138" cy="23688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81" name="Google Shape;581;p85"/>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82" name="Google Shape;582;p85"/>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83" name="Google Shape;583;p85"/>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84" name="Google Shape;584;p8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85" name="Google Shape;585;p8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86" name="Google Shape;586;p85"/>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87" name="Google Shape;587;p8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88" name="Google Shape;588;p85"/>
          <p:cNvSpPr/>
          <p:nvPr>
            <p:ph idx="3" type="pic"/>
          </p:nvPr>
        </p:nvSpPr>
        <p:spPr>
          <a:xfrm>
            <a:off x="1620982" y="1733964"/>
            <a:ext cx="5123557" cy="3849365"/>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589" name="Shape 589"/>
        <p:cNvGrpSpPr/>
        <p:nvPr/>
      </p:nvGrpSpPr>
      <p:grpSpPr>
        <a:xfrm>
          <a:off x="0" y="0"/>
          <a:ext cx="0" cy="0"/>
          <a:chOff x="0" y="0"/>
          <a:chExt cx="0" cy="0"/>
        </a:xfrm>
      </p:grpSpPr>
      <p:sp>
        <p:nvSpPr>
          <p:cNvPr id="590" name="Google Shape;590;p86"/>
          <p:cNvSpPr/>
          <p:nvPr>
            <p:ph idx="2" type="pic"/>
          </p:nvPr>
        </p:nvSpPr>
        <p:spPr>
          <a:xfrm>
            <a:off x="9810967" y="1562916"/>
            <a:ext cx="1152144" cy="1143000"/>
          </a:xfrm>
          <a:prstGeom prst="rect">
            <a:avLst/>
          </a:prstGeom>
          <a:noFill/>
          <a:ln>
            <a:noFill/>
          </a:ln>
        </p:spPr>
      </p:sp>
      <p:sp>
        <p:nvSpPr>
          <p:cNvPr id="591" name="Google Shape;591;p86"/>
          <p:cNvSpPr txBox="1"/>
          <p:nvPr>
            <p:ph idx="1" type="body"/>
          </p:nvPr>
        </p:nvSpPr>
        <p:spPr>
          <a:xfrm>
            <a:off x="371844" y="1687513"/>
            <a:ext cx="8090821" cy="336499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2" name="Google Shape;592;p86"/>
          <p:cNvSpPr/>
          <p:nvPr>
            <p:ph idx="3" type="pic"/>
          </p:nvPr>
        </p:nvSpPr>
        <p:spPr>
          <a:xfrm>
            <a:off x="9757009" y="3260706"/>
            <a:ext cx="1216152" cy="987552"/>
          </a:xfrm>
          <a:prstGeom prst="rect">
            <a:avLst/>
          </a:prstGeom>
          <a:noFill/>
          <a:ln>
            <a:noFill/>
          </a:ln>
        </p:spPr>
      </p:sp>
      <p:sp>
        <p:nvSpPr>
          <p:cNvPr id="593" name="Google Shape;593;p86"/>
          <p:cNvSpPr/>
          <p:nvPr>
            <p:ph idx="4" type="pic"/>
          </p:nvPr>
        </p:nvSpPr>
        <p:spPr>
          <a:xfrm>
            <a:off x="9810967" y="4777725"/>
            <a:ext cx="1143000" cy="1143000"/>
          </a:xfrm>
          <a:prstGeom prst="rect">
            <a:avLst/>
          </a:prstGeom>
          <a:noFill/>
          <a:ln>
            <a:noFill/>
          </a:ln>
        </p:spPr>
      </p:sp>
      <p:cxnSp>
        <p:nvCxnSpPr>
          <p:cNvPr id="594" name="Google Shape;594;p86"/>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95" name="Google Shape;595;p86"/>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96" name="Google Shape;596;p86"/>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97" name="Google Shape;597;p8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98" name="Google Shape;598;p8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99" name="Google Shape;599;p86"/>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00" name="Google Shape;600;p8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01" name="Google Shape;601;p86"/>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37" name="Shape 37"/>
        <p:cNvGrpSpPr/>
        <p:nvPr/>
      </p:nvGrpSpPr>
      <p:grpSpPr>
        <a:xfrm>
          <a:off x="0" y="0"/>
          <a:ext cx="0" cy="0"/>
          <a:chOff x="0" y="0"/>
          <a:chExt cx="0" cy="0"/>
        </a:xfrm>
      </p:grpSpPr>
      <p:pic>
        <p:nvPicPr>
          <p:cNvPr id="38" name="Google Shape;38;p63"/>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39" name="Google Shape;39;p63"/>
          <p:cNvGrpSpPr/>
          <p:nvPr/>
        </p:nvGrpSpPr>
        <p:grpSpPr>
          <a:xfrm>
            <a:off x="1" y="5607273"/>
            <a:ext cx="12213728" cy="1252537"/>
            <a:chOff x="-33239" y="5603791"/>
            <a:chExt cx="9160525" cy="1252537"/>
          </a:xfrm>
        </p:grpSpPr>
        <p:sp>
          <p:nvSpPr>
            <p:cNvPr id="40" name="Google Shape;40;p63"/>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1" name="Google Shape;41;p63"/>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2" name="Google Shape;42;p63"/>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43" name="Google Shape;43;p63"/>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 name="Google Shape;44;p63"/>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45" name="Google Shape;45;p63"/>
          <p:cNvSpPr/>
          <p:nvPr/>
        </p:nvSpPr>
        <p:spPr>
          <a:xfrm>
            <a:off x="-4600" y="0"/>
            <a:ext cx="12222900" cy="5610900"/>
          </a:xfrm>
          <a:prstGeom prst="rect">
            <a:avLst/>
          </a:prstGeom>
          <a:solidFill>
            <a:srgbClr val="006FB6">
              <a:alpha val="3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602" name="Shape 602"/>
        <p:cNvGrpSpPr/>
        <p:nvPr/>
      </p:nvGrpSpPr>
      <p:grpSpPr>
        <a:xfrm>
          <a:off x="0" y="0"/>
          <a:ext cx="0" cy="0"/>
          <a:chOff x="0" y="0"/>
          <a:chExt cx="0" cy="0"/>
        </a:xfrm>
      </p:grpSpPr>
      <p:sp>
        <p:nvSpPr>
          <p:cNvPr id="603" name="Google Shape;603;p87"/>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04" name="Google Shape;604;p87"/>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05" name="Google Shape;605;p87"/>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606" name="Google Shape;606;p87"/>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607" name="Google Shape;607;p8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08" name="Google Shape;608;p8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09" name="Google Shape;609;p8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10" name="Google Shape;610;p87"/>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611" name="Google Shape;611;p87"/>
          <p:cNvSpPr/>
          <p:nvPr>
            <p:ph idx="2" type="pic"/>
          </p:nvPr>
        </p:nvSpPr>
        <p:spPr>
          <a:xfrm>
            <a:off x="9209369" y="1251283"/>
            <a:ext cx="2404501" cy="2950013"/>
          </a:xfrm>
          <a:prstGeom prst="rect">
            <a:avLst/>
          </a:prstGeom>
          <a:noFill/>
          <a:ln>
            <a:noFill/>
          </a:ln>
        </p:spPr>
      </p:sp>
      <p:sp>
        <p:nvSpPr>
          <p:cNvPr id="612" name="Google Shape;612;p87"/>
          <p:cNvSpPr txBox="1"/>
          <p:nvPr>
            <p:ph idx="1" type="body"/>
          </p:nvPr>
        </p:nvSpPr>
        <p:spPr>
          <a:xfrm>
            <a:off x="8822723" y="4264514"/>
            <a:ext cx="3212757" cy="2301385"/>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3" name="Google Shape;613;p87"/>
          <p:cNvSpPr txBox="1"/>
          <p:nvPr>
            <p:ph idx="3" type="body"/>
          </p:nvPr>
        </p:nvSpPr>
        <p:spPr>
          <a:xfrm>
            <a:off x="500205" y="1566099"/>
            <a:ext cx="7528871" cy="346377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4" name="Google Shape;614;p87"/>
          <p:cNvSpPr txBox="1"/>
          <p:nvPr>
            <p:ph idx="4" type="body"/>
          </p:nvPr>
        </p:nvSpPr>
        <p:spPr>
          <a:xfrm>
            <a:off x="5940679" y="1768203"/>
            <a:ext cx="2692686" cy="2563214"/>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15" name="Shape 615"/>
        <p:cNvGrpSpPr/>
        <p:nvPr/>
      </p:nvGrpSpPr>
      <p:grpSpPr>
        <a:xfrm>
          <a:off x="0" y="0"/>
          <a:ext cx="0" cy="0"/>
          <a:chOff x="0" y="0"/>
          <a:chExt cx="0" cy="0"/>
        </a:xfrm>
      </p:grpSpPr>
      <p:sp>
        <p:nvSpPr>
          <p:cNvPr id="616" name="Google Shape;616;p88"/>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7" name="Google Shape;617;p88"/>
          <p:cNvSpPr txBox="1"/>
          <p:nvPr>
            <p:ph idx="1" type="body"/>
          </p:nvPr>
        </p:nvSpPr>
        <p:spPr>
          <a:xfrm>
            <a:off x="-1" y="1623059"/>
            <a:ext cx="8589819" cy="429768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8" name="Google Shape;618;p88"/>
          <p:cNvSpPr txBox="1"/>
          <p:nvPr>
            <p:ph idx="2" type="body"/>
          </p:nvPr>
        </p:nvSpPr>
        <p:spPr>
          <a:xfrm>
            <a:off x="8783638" y="1622425"/>
            <a:ext cx="3306762" cy="2309495"/>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9" name="Google Shape;619;p88"/>
          <p:cNvSpPr txBox="1"/>
          <p:nvPr>
            <p:ph idx="3" type="body"/>
          </p:nvPr>
        </p:nvSpPr>
        <p:spPr>
          <a:xfrm>
            <a:off x="8783638" y="5737860"/>
            <a:ext cx="3306762" cy="656604"/>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0" name="Google Shape;620;p88"/>
          <p:cNvSpPr txBox="1"/>
          <p:nvPr>
            <p:ph idx="4" type="body"/>
          </p:nvPr>
        </p:nvSpPr>
        <p:spPr>
          <a:xfrm>
            <a:off x="8783638" y="4225881"/>
            <a:ext cx="3306762" cy="1214799"/>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21" name="Shape 621"/>
        <p:cNvGrpSpPr/>
        <p:nvPr/>
      </p:nvGrpSpPr>
      <p:grpSpPr>
        <a:xfrm>
          <a:off x="0" y="0"/>
          <a:ext cx="0" cy="0"/>
          <a:chOff x="0" y="0"/>
          <a:chExt cx="0" cy="0"/>
        </a:xfrm>
      </p:grpSpPr>
      <p:sp>
        <p:nvSpPr>
          <p:cNvPr id="622" name="Google Shape;622;p89"/>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23" name="Shape 623"/>
        <p:cNvGrpSpPr/>
        <p:nvPr/>
      </p:nvGrpSpPr>
      <p:grpSpPr>
        <a:xfrm>
          <a:off x="0" y="0"/>
          <a:ext cx="0" cy="0"/>
          <a:chOff x="0" y="0"/>
          <a:chExt cx="0" cy="0"/>
        </a:xfrm>
      </p:grpSpPr>
      <p:sp>
        <p:nvSpPr>
          <p:cNvPr id="624" name="Google Shape;624;p90"/>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25" name="Google Shape;625;p90"/>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26" name="Google Shape;626;p90"/>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627" name="Google Shape;627;p90"/>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628" name="Google Shape;628;p9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29" name="Google Shape;629;p9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30" name="Google Shape;630;p9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31" name="Google Shape;631;p90"/>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632" name="Google Shape;632;p90"/>
          <p:cNvSpPr/>
          <p:nvPr>
            <p:ph idx="2" type="pic"/>
          </p:nvPr>
        </p:nvSpPr>
        <p:spPr>
          <a:xfrm>
            <a:off x="8916576" y="1661249"/>
            <a:ext cx="2990088" cy="2715768"/>
          </a:xfrm>
          <a:prstGeom prst="rect">
            <a:avLst/>
          </a:prstGeom>
          <a:noFill/>
          <a:ln>
            <a:noFill/>
          </a:ln>
        </p:spPr>
      </p:sp>
      <p:sp>
        <p:nvSpPr>
          <p:cNvPr id="633" name="Google Shape;633;p90"/>
          <p:cNvSpPr txBox="1"/>
          <p:nvPr>
            <p:ph idx="1" type="body"/>
          </p:nvPr>
        </p:nvSpPr>
        <p:spPr>
          <a:xfrm>
            <a:off x="8916576" y="4120489"/>
            <a:ext cx="2990088" cy="13422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4" name="Google Shape;634;p90"/>
          <p:cNvSpPr txBox="1"/>
          <p:nvPr>
            <p:ph idx="3" type="body"/>
          </p:nvPr>
        </p:nvSpPr>
        <p:spPr>
          <a:xfrm>
            <a:off x="740937" y="1831445"/>
            <a:ext cx="6616300"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5" name="Google Shape;635;p90"/>
          <p:cNvSpPr txBox="1"/>
          <p:nvPr>
            <p:ph idx="4" type="body"/>
          </p:nvPr>
        </p:nvSpPr>
        <p:spPr>
          <a:xfrm>
            <a:off x="740937" y="3256853"/>
            <a:ext cx="6616299"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6" name="Google Shape;636;p90"/>
          <p:cNvSpPr txBox="1"/>
          <p:nvPr>
            <p:ph idx="5" type="body"/>
          </p:nvPr>
        </p:nvSpPr>
        <p:spPr>
          <a:xfrm>
            <a:off x="740937" y="4726515"/>
            <a:ext cx="6616298"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37" name="Shape 637"/>
        <p:cNvGrpSpPr/>
        <p:nvPr/>
      </p:nvGrpSpPr>
      <p:grpSpPr>
        <a:xfrm>
          <a:off x="0" y="0"/>
          <a:ext cx="0" cy="0"/>
          <a:chOff x="0" y="0"/>
          <a:chExt cx="0" cy="0"/>
        </a:xfrm>
      </p:grpSpPr>
      <p:sp>
        <p:nvSpPr>
          <p:cNvPr id="638" name="Google Shape;638;p91"/>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39" name="Google Shape;639;p91"/>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40" name="Google Shape;640;p91"/>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41" name="Google Shape;641;p91"/>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42" name="Google Shape;642;p9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43" name="Google Shape;643;p9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44" name="Google Shape;644;p91"/>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45" name="Google Shape;645;p9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46" name="Google Shape;646;p91"/>
          <p:cNvSpPr/>
          <p:nvPr>
            <p:ph idx="2" type="pic"/>
          </p:nvPr>
        </p:nvSpPr>
        <p:spPr>
          <a:xfrm>
            <a:off x="9093038" y="1058781"/>
            <a:ext cx="2715768" cy="2715768"/>
          </a:xfrm>
          <a:prstGeom prst="rect">
            <a:avLst/>
          </a:prstGeom>
          <a:noFill/>
          <a:ln>
            <a:noFill/>
          </a:ln>
        </p:spPr>
      </p:sp>
      <p:sp>
        <p:nvSpPr>
          <p:cNvPr id="647" name="Google Shape;647;p91"/>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8" name="Google Shape;648;p91"/>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9" name="Google Shape;649;p91"/>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0" name="Google Shape;650;p91"/>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1" name="Google Shape;651;p91"/>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2" name="Google Shape;652;p91"/>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3" name="Google Shape;653;p91"/>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654" name="Shape 654"/>
        <p:cNvGrpSpPr/>
        <p:nvPr/>
      </p:nvGrpSpPr>
      <p:grpSpPr>
        <a:xfrm>
          <a:off x="0" y="0"/>
          <a:ext cx="0" cy="0"/>
          <a:chOff x="0" y="0"/>
          <a:chExt cx="0" cy="0"/>
        </a:xfrm>
      </p:grpSpPr>
      <p:sp>
        <p:nvSpPr>
          <p:cNvPr id="655" name="Google Shape;655;p92"/>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6" name="Google Shape;656;p92"/>
          <p:cNvSpPr/>
          <p:nvPr>
            <p:ph idx="2" type="pic"/>
          </p:nvPr>
        </p:nvSpPr>
        <p:spPr>
          <a:xfrm>
            <a:off x="9510134" y="1431036"/>
            <a:ext cx="1965960" cy="3995928"/>
          </a:xfrm>
          <a:prstGeom prst="rect">
            <a:avLst/>
          </a:prstGeom>
          <a:noFill/>
          <a:ln>
            <a:noFill/>
          </a:ln>
        </p:spPr>
      </p:sp>
      <p:cxnSp>
        <p:nvCxnSpPr>
          <p:cNvPr id="657" name="Google Shape;657;p92"/>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58" name="Google Shape;658;p92"/>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59" name="Google Shape;659;p92"/>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60" name="Google Shape;660;p9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61" name="Google Shape;661;p9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62" name="Google Shape;662;p92"/>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63" name="Google Shape;663;p9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64" name="Google Shape;664;p92"/>
          <p:cNvSpPr txBox="1"/>
          <p:nvPr>
            <p:ph idx="1" type="body"/>
          </p:nvPr>
        </p:nvSpPr>
        <p:spPr>
          <a:xfrm>
            <a:off x="1660583" y="1489802"/>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5" name="Google Shape;665;p92"/>
          <p:cNvSpPr txBox="1"/>
          <p:nvPr>
            <p:ph idx="3" type="body"/>
          </p:nvPr>
        </p:nvSpPr>
        <p:spPr>
          <a:xfrm>
            <a:off x="1660584" y="2653440"/>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6" name="Google Shape;666;p92"/>
          <p:cNvSpPr txBox="1"/>
          <p:nvPr>
            <p:ph idx="4" type="body"/>
          </p:nvPr>
        </p:nvSpPr>
        <p:spPr>
          <a:xfrm>
            <a:off x="1660583" y="3817079"/>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7" name="Google Shape;667;p92"/>
          <p:cNvSpPr txBox="1"/>
          <p:nvPr>
            <p:ph idx="5" type="body"/>
          </p:nvPr>
        </p:nvSpPr>
        <p:spPr>
          <a:xfrm>
            <a:off x="1660583" y="5006628"/>
            <a:ext cx="6343487"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8" name="Google Shape;668;p92"/>
          <p:cNvSpPr txBox="1"/>
          <p:nvPr>
            <p:ph idx="6" type="body"/>
          </p:nvPr>
        </p:nvSpPr>
        <p:spPr>
          <a:xfrm>
            <a:off x="691245" y="1502511"/>
            <a:ext cx="795528" cy="104113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9" name="Google Shape;669;p92"/>
          <p:cNvSpPr txBox="1"/>
          <p:nvPr>
            <p:ph idx="7" type="body"/>
          </p:nvPr>
        </p:nvSpPr>
        <p:spPr>
          <a:xfrm>
            <a:off x="693291" y="2653441"/>
            <a:ext cx="793481"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0" name="Google Shape;670;p92"/>
          <p:cNvSpPr txBox="1"/>
          <p:nvPr>
            <p:ph idx="8" type="body"/>
          </p:nvPr>
        </p:nvSpPr>
        <p:spPr>
          <a:xfrm>
            <a:off x="691246" y="3817079"/>
            <a:ext cx="795528"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1" name="Google Shape;671;p92"/>
          <p:cNvSpPr txBox="1"/>
          <p:nvPr>
            <p:ph idx="9" type="body"/>
          </p:nvPr>
        </p:nvSpPr>
        <p:spPr>
          <a:xfrm>
            <a:off x="691245" y="5006628"/>
            <a:ext cx="795528" cy="10411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676" name="Shape 676"/>
        <p:cNvGrpSpPr/>
        <p:nvPr/>
      </p:nvGrpSpPr>
      <p:grpSpPr>
        <a:xfrm>
          <a:off x="0" y="0"/>
          <a:ext cx="0" cy="0"/>
          <a:chOff x="0" y="0"/>
          <a:chExt cx="0" cy="0"/>
        </a:xfrm>
      </p:grpSpPr>
      <p:sp>
        <p:nvSpPr>
          <p:cNvPr id="677" name="Google Shape;677;p4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78" name="Google Shape;678;p4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679" name="Google Shape;679;p4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80" name="Google Shape;680;p4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81" name="Google Shape;681;p4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82" name="Google Shape;682;p4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83" name="Google Shape;683;p4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84" name="Google Shape;684;p4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685" name="Google Shape;685;p45"/>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686" name="Google Shape;686;p4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687" name="Google Shape;687;p45"/>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88" name="Google Shape;688;p45"/>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89" name="Google Shape;689;p45"/>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90" name="Google Shape;690;p45"/>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91" name="Google Shape;691;p45"/>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92" name="Google Shape;692;p45"/>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93" name="Google Shape;693;p45"/>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94" name="Google Shape;694;p45"/>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95" name="Shape 695"/>
        <p:cNvGrpSpPr/>
        <p:nvPr/>
      </p:nvGrpSpPr>
      <p:grpSpPr>
        <a:xfrm>
          <a:off x="0" y="0"/>
          <a:ext cx="0" cy="0"/>
          <a:chOff x="0" y="0"/>
          <a:chExt cx="0" cy="0"/>
        </a:xfrm>
      </p:grpSpPr>
      <p:sp>
        <p:nvSpPr>
          <p:cNvPr id="696" name="Google Shape;696;p5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97" name="Google Shape;697;p50"/>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pic>
        <p:nvPicPr>
          <p:cNvPr descr="A picture containing text, person, indoor, table&#10;&#10;Description automatically generated" id="698" name="Google Shape;698;p50"/>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699" name="Google Shape;699;p50"/>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00" name="Google Shape;700;p5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01" name="Google Shape;701;p50"/>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02" name="Google Shape;702;p5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03" name="Google Shape;703;p5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704" name="Google Shape;704;p50"/>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05" name="Google Shape;705;p50"/>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706" name="Google Shape;706;p50"/>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707" name="Google Shape;707;p50"/>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708" name="Google Shape;708;p50"/>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709" name="Google Shape;709;p50"/>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0" name="Google Shape;710;p50"/>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1" name="Google Shape;711;p50"/>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2" name="Google Shape;712;p50"/>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3" name="Google Shape;713;p50"/>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4" name="Google Shape;714;p50"/>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715" name="Shape 715"/>
        <p:cNvGrpSpPr/>
        <p:nvPr/>
      </p:nvGrpSpPr>
      <p:grpSpPr>
        <a:xfrm>
          <a:off x="0" y="0"/>
          <a:ext cx="0" cy="0"/>
          <a:chOff x="0" y="0"/>
          <a:chExt cx="0" cy="0"/>
        </a:xfrm>
      </p:grpSpPr>
      <p:pic>
        <p:nvPicPr>
          <p:cNvPr id="716" name="Google Shape;716;p51"/>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717" name="Google Shape;717;p5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18" name="Google Shape;718;p51"/>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719" name="Google Shape;719;p5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20" name="Google Shape;720;p5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21" name="Google Shape;721;p5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22" name="Google Shape;722;p5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23" name="Google Shape;723;p5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24" name="Google Shape;724;p51"/>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725" name="Google Shape;725;p51"/>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726" name="Google Shape;726;p51"/>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727" name="Google Shape;727;p51"/>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728" name="Google Shape;728;p51"/>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9" name="Google Shape;729;p51"/>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0" name="Google Shape;730;p51"/>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1" name="Google Shape;731;p51"/>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2" name="Google Shape;732;p51"/>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733" name="Shape 733"/>
        <p:cNvGrpSpPr/>
        <p:nvPr/>
      </p:nvGrpSpPr>
      <p:grpSpPr>
        <a:xfrm>
          <a:off x="0" y="0"/>
          <a:ext cx="0" cy="0"/>
          <a:chOff x="0" y="0"/>
          <a:chExt cx="0" cy="0"/>
        </a:xfrm>
      </p:grpSpPr>
      <p:sp>
        <p:nvSpPr>
          <p:cNvPr id="734" name="Google Shape;734;p101"/>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5" name="Google Shape;735;p101"/>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6" name="Google Shape;736;p101"/>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737" name="Google Shape;737;p101"/>
          <p:cNvGrpSpPr/>
          <p:nvPr/>
        </p:nvGrpSpPr>
        <p:grpSpPr>
          <a:xfrm>
            <a:off x="1" y="5607273"/>
            <a:ext cx="12196128" cy="83414"/>
            <a:chOff x="-33239" y="5603791"/>
            <a:chExt cx="9147325" cy="83414"/>
          </a:xfrm>
        </p:grpSpPr>
        <p:cxnSp>
          <p:nvCxnSpPr>
            <p:cNvPr id="738" name="Google Shape;738;p101"/>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739" name="Google Shape;739;p101"/>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46" name="Shape 46"/>
        <p:cNvGrpSpPr/>
        <p:nvPr/>
      </p:nvGrpSpPr>
      <p:grpSpPr>
        <a:xfrm>
          <a:off x="0" y="0"/>
          <a:ext cx="0" cy="0"/>
          <a:chOff x="0" y="0"/>
          <a:chExt cx="0" cy="0"/>
        </a:xfrm>
      </p:grpSpPr>
      <p:pic>
        <p:nvPicPr>
          <p:cNvPr id="47" name="Google Shape;47;p64"/>
          <p:cNvPicPr preferRelativeResize="0"/>
          <p:nvPr/>
        </p:nvPicPr>
        <p:blipFill rotWithShape="1">
          <a:blip r:embed="rId2">
            <a:alphaModFix/>
          </a:blip>
          <a:srcRect b="7385" l="548" r="-547" t="8195"/>
          <a:stretch/>
        </p:blipFill>
        <p:spPr>
          <a:xfrm>
            <a:off x="0" y="0"/>
            <a:ext cx="12192001" cy="6858000"/>
          </a:xfrm>
          <a:prstGeom prst="rect">
            <a:avLst/>
          </a:prstGeom>
          <a:noFill/>
          <a:ln>
            <a:noFill/>
          </a:ln>
        </p:spPr>
      </p:pic>
      <p:grpSp>
        <p:nvGrpSpPr>
          <p:cNvPr id="48" name="Google Shape;48;p64"/>
          <p:cNvGrpSpPr/>
          <p:nvPr/>
        </p:nvGrpSpPr>
        <p:grpSpPr>
          <a:xfrm>
            <a:off x="1" y="5607273"/>
            <a:ext cx="12213728" cy="1252537"/>
            <a:chOff x="-33239" y="5603791"/>
            <a:chExt cx="9160525" cy="1252537"/>
          </a:xfrm>
        </p:grpSpPr>
        <p:sp>
          <p:nvSpPr>
            <p:cNvPr id="49" name="Google Shape;49;p64"/>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0" name="Google Shape;50;p64"/>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1" name="Google Shape;51;p6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52" name="Google Shape;52;p64"/>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64"/>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54" name="Google Shape;54;p64"/>
          <p:cNvSpPr/>
          <p:nvPr/>
        </p:nvSpPr>
        <p:spPr>
          <a:xfrm>
            <a:off x="-4587" y="0"/>
            <a:ext cx="12222900" cy="5610900"/>
          </a:xfrm>
          <a:prstGeom prst="rect">
            <a:avLst/>
          </a:prstGeom>
          <a:solidFill>
            <a:srgbClr val="006FB6">
              <a:alpha val="3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picture on the left, picture in the middle">
  <p:cSld name="2-picture on the left, picture in the middle">
    <p:spTree>
      <p:nvGrpSpPr>
        <p:cNvPr id="745" name="Shape 745"/>
        <p:cNvGrpSpPr/>
        <p:nvPr/>
      </p:nvGrpSpPr>
      <p:grpSpPr>
        <a:xfrm>
          <a:off x="0" y="0"/>
          <a:ext cx="0" cy="0"/>
          <a:chOff x="0" y="0"/>
          <a:chExt cx="0" cy="0"/>
        </a:xfrm>
      </p:grpSpPr>
      <p:sp>
        <p:nvSpPr>
          <p:cNvPr id="746" name="Google Shape;746;p4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47" name="Google Shape;747;p4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48" name="Google Shape;748;p4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49" name="Google Shape;749;p4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50" name="Google Shape;750;p4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51" name="Google Shape;751;p4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52" name="Google Shape;752;p4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53" name="Google Shape;753;p47"/>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54" name="Google Shape;754;p47"/>
          <p:cNvSpPr/>
          <p:nvPr>
            <p:ph idx="2" type="pic"/>
          </p:nvPr>
        </p:nvSpPr>
        <p:spPr>
          <a:xfrm>
            <a:off x="503705" y="821803"/>
            <a:ext cx="2514600" cy="3135900"/>
          </a:xfrm>
          <a:prstGeom prst="rect">
            <a:avLst/>
          </a:prstGeom>
          <a:noFill/>
          <a:ln>
            <a:noFill/>
          </a:ln>
        </p:spPr>
      </p:sp>
      <p:sp>
        <p:nvSpPr>
          <p:cNvPr id="755" name="Google Shape;755;p47"/>
          <p:cNvSpPr txBox="1"/>
          <p:nvPr>
            <p:ph idx="1" type="body"/>
          </p:nvPr>
        </p:nvSpPr>
        <p:spPr>
          <a:xfrm>
            <a:off x="349300" y="4181296"/>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756" name="Google Shape;756;p47"/>
          <p:cNvSpPr/>
          <p:nvPr>
            <p:ph idx="3" type="pic"/>
          </p:nvPr>
        </p:nvSpPr>
        <p:spPr>
          <a:xfrm>
            <a:off x="6064679" y="1947062"/>
            <a:ext cx="3692400" cy="3402300"/>
          </a:xfrm>
          <a:prstGeom prst="rect">
            <a:avLst/>
          </a:prstGeom>
          <a:noFill/>
          <a:ln>
            <a:noFill/>
          </a:ln>
        </p:spPr>
      </p:sp>
      <p:sp>
        <p:nvSpPr>
          <p:cNvPr id="757" name="Google Shape;757;p47"/>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758" name="Google Shape;758;p47"/>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759" name="Google Shape;759;p47"/>
          <p:cNvSpPr txBox="1"/>
          <p:nvPr>
            <p:ph idx="6" type="body"/>
          </p:nvPr>
        </p:nvSpPr>
        <p:spPr>
          <a:xfrm>
            <a:off x="349300" y="129891"/>
            <a:ext cx="2823300" cy="468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Calibri"/>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760" name="Shape 760"/>
        <p:cNvGrpSpPr/>
        <p:nvPr/>
      </p:nvGrpSpPr>
      <p:grpSpPr>
        <a:xfrm>
          <a:off x="0" y="0"/>
          <a:ext cx="0" cy="0"/>
          <a:chOff x="0" y="0"/>
          <a:chExt cx="0" cy="0"/>
        </a:xfrm>
      </p:grpSpPr>
      <p:sp>
        <p:nvSpPr>
          <p:cNvPr id="761" name="Google Shape;761;p93"/>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2" name="Google Shape;762;p93"/>
          <p:cNvSpPr txBox="1"/>
          <p:nvPr>
            <p:ph idx="1" type="body"/>
          </p:nvPr>
        </p:nvSpPr>
        <p:spPr>
          <a:xfrm>
            <a:off x="207818" y="1577975"/>
            <a:ext cx="2989294"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3" name="Google Shape;763;p93"/>
          <p:cNvSpPr txBox="1"/>
          <p:nvPr>
            <p:ph idx="2" type="body"/>
          </p:nvPr>
        </p:nvSpPr>
        <p:spPr>
          <a:xfrm>
            <a:off x="207817" y="3992563"/>
            <a:ext cx="3020087"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64" name="Google Shape;764;p93"/>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65" name="Google Shape;765;p93"/>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66" name="Google Shape;766;p93"/>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67" name="Google Shape;767;p9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68" name="Google Shape;768;p9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69" name="Google Shape;769;p93"/>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70" name="Google Shape;770;p93"/>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pic>
        <p:nvPicPr>
          <p:cNvPr descr="A picture containing person, indoor, table&#10;&#10;Description generated with very high confidence" id="771" name="Google Shape;771;p93"/>
          <p:cNvPicPr preferRelativeResize="0"/>
          <p:nvPr/>
        </p:nvPicPr>
        <p:blipFill rotWithShape="1">
          <a:blip r:embed="rId6">
            <a:alphaModFix/>
          </a:blip>
          <a:srcRect b="0" l="0" r="0" t="0"/>
          <a:stretch/>
        </p:blipFill>
        <p:spPr>
          <a:xfrm>
            <a:off x="6533129" y="2343959"/>
            <a:ext cx="2453433" cy="3680150"/>
          </a:xfrm>
          <a:prstGeom prst="rect">
            <a:avLst/>
          </a:prstGeom>
          <a:noFill/>
          <a:ln cap="sq" cmpd="sng" w="19050">
            <a:solidFill>
              <a:srgbClr val="666666"/>
            </a:solidFill>
            <a:prstDash val="solid"/>
            <a:miter lim="800000"/>
            <a:headEnd len="sm" w="sm" type="none"/>
            <a:tailEnd len="sm" w="sm" type="none"/>
          </a:ln>
        </p:spPr>
      </p:pic>
      <p:sp>
        <p:nvSpPr>
          <p:cNvPr id="772" name="Google Shape;772;p93"/>
          <p:cNvSpPr/>
          <p:nvPr/>
        </p:nvSpPr>
        <p:spPr>
          <a:xfrm rot="949862">
            <a:off x="8632513" y="1934644"/>
            <a:ext cx="3479646" cy="2748649"/>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3" name="Google Shape;773;p93"/>
          <p:cNvSpPr/>
          <p:nvPr/>
        </p:nvSpPr>
        <p:spPr>
          <a:xfrm flipH="1" rot="-2036221">
            <a:off x="3537772" y="1994884"/>
            <a:ext cx="3036897" cy="2147033"/>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4" name="Google Shape;774;p93"/>
          <p:cNvSpPr txBox="1"/>
          <p:nvPr>
            <p:ph idx="3" type="body"/>
          </p:nvPr>
        </p:nvSpPr>
        <p:spPr>
          <a:xfrm rot="-2153614">
            <a:off x="3954347" y="2367646"/>
            <a:ext cx="2234539" cy="14089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5" name="Google Shape;775;p93"/>
          <p:cNvSpPr txBox="1"/>
          <p:nvPr>
            <p:ph idx="4" type="body"/>
          </p:nvPr>
        </p:nvSpPr>
        <p:spPr>
          <a:xfrm rot="860487">
            <a:off x="9153636" y="2384207"/>
            <a:ext cx="2405861" cy="18286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6" name="Google Shape;776;p93"/>
          <p:cNvSpPr txBox="1"/>
          <p:nvPr>
            <p:ph idx="5" type="body"/>
          </p:nvPr>
        </p:nvSpPr>
        <p:spPr>
          <a:xfrm>
            <a:off x="162285" y="227488"/>
            <a:ext cx="3190516" cy="86557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777" name="Shape 777"/>
        <p:cNvGrpSpPr/>
        <p:nvPr/>
      </p:nvGrpSpPr>
      <p:grpSpPr>
        <a:xfrm>
          <a:off x="0" y="0"/>
          <a:ext cx="0" cy="0"/>
          <a:chOff x="0" y="0"/>
          <a:chExt cx="0" cy="0"/>
        </a:xfrm>
      </p:grpSpPr>
      <p:sp>
        <p:nvSpPr>
          <p:cNvPr id="778" name="Google Shape;778;p94"/>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9" name="Google Shape;779;p94"/>
          <p:cNvSpPr txBox="1"/>
          <p:nvPr>
            <p:ph idx="1" type="body"/>
          </p:nvPr>
        </p:nvSpPr>
        <p:spPr>
          <a:xfrm>
            <a:off x="162285" y="227488"/>
            <a:ext cx="3190516" cy="86557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0" name="Google Shape;780;p94"/>
          <p:cNvSpPr txBox="1"/>
          <p:nvPr>
            <p:ph idx="2" type="body"/>
          </p:nvPr>
        </p:nvSpPr>
        <p:spPr>
          <a:xfrm>
            <a:off x="162285" y="1411720"/>
            <a:ext cx="3172692"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1" name="Google Shape;781;p94"/>
          <p:cNvSpPr txBox="1"/>
          <p:nvPr>
            <p:ph idx="3" type="body"/>
          </p:nvPr>
        </p:nvSpPr>
        <p:spPr>
          <a:xfrm>
            <a:off x="180109" y="3992563"/>
            <a:ext cx="3172692"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82" name="Google Shape;782;p94"/>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83" name="Google Shape;783;p94"/>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84" name="Google Shape;784;p94"/>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85" name="Google Shape;785;p9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86" name="Google Shape;786;p9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87" name="Google Shape;787;p9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88" name="Google Shape;788;p94"/>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sp>
        <p:nvSpPr>
          <p:cNvPr id="789" name="Google Shape;789;p94"/>
          <p:cNvSpPr txBox="1"/>
          <p:nvPr>
            <p:ph idx="4" type="body"/>
          </p:nvPr>
        </p:nvSpPr>
        <p:spPr>
          <a:xfrm>
            <a:off x="4104471" y="1818827"/>
            <a:ext cx="7541965"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0" name="Google Shape;790;p94"/>
          <p:cNvSpPr txBox="1"/>
          <p:nvPr>
            <p:ph idx="5" type="body"/>
          </p:nvPr>
        </p:nvSpPr>
        <p:spPr>
          <a:xfrm>
            <a:off x="3969386" y="3243174"/>
            <a:ext cx="3410447"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1" name="Google Shape;791;p94"/>
          <p:cNvSpPr txBox="1"/>
          <p:nvPr>
            <p:ph idx="6" type="body"/>
          </p:nvPr>
        </p:nvSpPr>
        <p:spPr>
          <a:xfrm>
            <a:off x="3987210" y="4810036"/>
            <a:ext cx="3410447"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2" name="Google Shape;792;p94"/>
          <p:cNvSpPr txBox="1"/>
          <p:nvPr>
            <p:ph idx="7" type="body"/>
          </p:nvPr>
        </p:nvSpPr>
        <p:spPr>
          <a:xfrm>
            <a:off x="7676147" y="3224908"/>
            <a:ext cx="3970289"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793" name="Shape 793"/>
        <p:cNvGrpSpPr/>
        <p:nvPr/>
      </p:nvGrpSpPr>
      <p:grpSpPr>
        <a:xfrm>
          <a:off x="0" y="0"/>
          <a:ext cx="0" cy="0"/>
          <a:chOff x="0" y="0"/>
          <a:chExt cx="0" cy="0"/>
        </a:xfrm>
      </p:grpSpPr>
      <p:sp>
        <p:nvSpPr>
          <p:cNvPr id="794" name="Google Shape;794;p95"/>
          <p:cNvSpPr txBox="1"/>
          <p:nvPr>
            <p:ph type="title"/>
          </p:nvPr>
        </p:nvSpPr>
        <p:spPr>
          <a:xfrm>
            <a:off x="4157805" y="0"/>
            <a:ext cx="5062449"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95" name="Google Shape;795;p95"/>
          <p:cNvCxnSpPr/>
          <p:nvPr/>
        </p:nvCxnSpPr>
        <p:spPr>
          <a:xfrm>
            <a:off x="66654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96" name="Google Shape;796;p95"/>
          <p:cNvCxnSpPr/>
          <p:nvPr/>
        </p:nvCxnSpPr>
        <p:spPr>
          <a:xfrm>
            <a:off x="93608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797" name="Google Shape;797;p95"/>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98" name="Google Shape;798;p9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99" name="Google Shape;799;p95"/>
          <p:cNvCxnSpPr/>
          <p:nvPr/>
        </p:nvCxnSpPr>
        <p:spPr>
          <a:xfrm>
            <a:off x="4029444" y="6565900"/>
            <a:ext cx="2082480" cy="0"/>
          </a:xfrm>
          <a:prstGeom prst="straightConnector1">
            <a:avLst/>
          </a:prstGeom>
          <a:noFill/>
          <a:ln cap="flat" cmpd="sng" w="25400">
            <a:solidFill>
              <a:srgbClr val="0771BA"/>
            </a:solidFill>
            <a:prstDash val="solid"/>
            <a:miter lim="800000"/>
            <a:headEnd len="sm" w="sm" type="none"/>
            <a:tailEnd len="sm" w="sm" type="none"/>
          </a:ln>
        </p:spPr>
      </p:cxnSp>
      <p:pic>
        <p:nvPicPr>
          <p:cNvPr id="800" name="Google Shape;800;p95"/>
          <p:cNvPicPr preferRelativeResize="0"/>
          <p:nvPr/>
        </p:nvPicPr>
        <p:blipFill rotWithShape="1">
          <a:blip r:embed="rId4">
            <a:alphaModFix/>
          </a:blip>
          <a:srcRect b="0" l="0" r="0" t="0"/>
          <a:stretch/>
        </p:blipFill>
        <p:spPr>
          <a:xfrm>
            <a:off x="3847875" y="6251086"/>
            <a:ext cx="309930" cy="493979"/>
          </a:xfrm>
          <a:prstGeom prst="rect">
            <a:avLst/>
          </a:prstGeom>
          <a:noFill/>
          <a:ln>
            <a:noFill/>
          </a:ln>
        </p:spPr>
      </p:pic>
      <p:pic>
        <p:nvPicPr>
          <p:cNvPr id="801" name="Google Shape;801;p95"/>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802" name="Google Shape;802;p95"/>
          <p:cNvSpPr txBox="1"/>
          <p:nvPr>
            <p:ph idx="1" type="body"/>
          </p:nvPr>
        </p:nvSpPr>
        <p:spPr>
          <a:xfrm>
            <a:off x="3921664" y="1901395"/>
            <a:ext cx="7773031" cy="3905841"/>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3" name="Google Shape;803;p95"/>
          <p:cNvSpPr/>
          <p:nvPr>
            <p:ph idx="2" type="pic"/>
          </p:nvPr>
        </p:nvSpPr>
        <p:spPr>
          <a:xfrm>
            <a:off x="457146" y="524736"/>
            <a:ext cx="2514600" cy="2935224"/>
          </a:xfrm>
          <a:prstGeom prst="rect">
            <a:avLst/>
          </a:prstGeom>
          <a:noFill/>
          <a:ln>
            <a:noFill/>
          </a:ln>
        </p:spPr>
      </p:sp>
      <p:sp>
        <p:nvSpPr>
          <p:cNvPr id="804" name="Google Shape;804;p95"/>
          <p:cNvSpPr txBox="1"/>
          <p:nvPr>
            <p:ph idx="3" type="body"/>
          </p:nvPr>
        </p:nvSpPr>
        <p:spPr>
          <a:xfrm>
            <a:off x="320842" y="3655268"/>
            <a:ext cx="2823411" cy="21519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05" name="Shape 805"/>
        <p:cNvGrpSpPr/>
        <p:nvPr/>
      </p:nvGrpSpPr>
      <p:grpSpPr>
        <a:xfrm>
          <a:off x="0" y="0"/>
          <a:ext cx="0" cy="0"/>
          <a:chOff x="0" y="0"/>
          <a:chExt cx="0" cy="0"/>
        </a:xfrm>
      </p:grpSpPr>
      <p:sp>
        <p:nvSpPr>
          <p:cNvPr id="806" name="Google Shape;806;p96"/>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7" name="Google Shape;807;p96"/>
          <p:cNvSpPr txBox="1"/>
          <p:nvPr>
            <p:ph idx="1" type="body"/>
          </p:nvPr>
        </p:nvSpPr>
        <p:spPr>
          <a:xfrm>
            <a:off x="0" y="227488"/>
            <a:ext cx="3497263" cy="5492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8" name="Google Shape;808;p96"/>
          <p:cNvSpPr txBox="1"/>
          <p:nvPr>
            <p:ph idx="2" type="body"/>
          </p:nvPr>
        </p:nvSpPr>
        <p:spPr>
          <a:xfrm>
            <a:off x="0" y="1577975"/>
            <a:ext cx="3536950"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9" name="Google Shape;809;p96"/>
          <p:cNvSpPr txBox="1"/>
          <p:nvPr>
            <p:ph idx="3" type="body"/>
          </p:nvPr>
        </p:nvSpPr>
        <p:spPr>
          <a:xfrm>
            <a:off x="-39687" y="3992563"/>
            <a:ext cx="3536950"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0" name="Google Shape;810;p96"/>
          <p:cNvSpPr txBox="1"/>
          <p:nvPr>
            <p:ph idx="4" type="body"/>
          </p:nvPr>
        </p:nvSpPr>
        <p:spPr>
          <a:xfrm>
            <a:off x="3790950" y="1944688"/>
            <a:ext cx="8140700" cy="415448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11" name="Google Shape;811;p96"/>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12" name="Google Shape;812;p96"/>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813" name="Google Shape;813;p96"/>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14" name="Google Shape;814;p9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15" name="Google Shape;815;p9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16" name="Google Shape;816;p9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17" name="Google Shape;817;p96"/>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18" name="Shape 818"/>
        <p:cNvGrpSpPr/>
        <p:nvPr/>
      </p:nvGrpSpPr>
      <p:grpSpPr>
        <a:xfrm>
          <a:off x="0" y="0"/>
          <a:ext cx="0" cy="0"/>
          <a:chOff x="0" y="0"/>
          <a:chExt cx="0" cy="0"/>
        </a:xfrm>
      </p:grpSpPr>
      <p:sp>
        <p:nvSpPr>
          <p:cNvPr id="819" name="Google Shape;819;p97"/>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20" name="Google Shape;820;p97"/>
          <p:cNvPicPr preferRelativeResize="0"/>
          <p:nvPr/>
        </p:nvPicPr>
        <p:blipFill rotWithShape="1">
          <a:blip r:embed="rId2">
            <a:alphaModFix/>
          </a:blip>
          <a:srcRect b="0" l="0" r="0" t="0"/>
          <a:stretch/>
        </p:blipFill>
        <p:spPr>
          <a:xfrm>
            <a:off x="3837047" y="6246434"/>
            <a:ext cx="309931" cy="493979"/>
          </a:xfrm>
          <a:prstGeom prst="rect">
            <a:avLst/>
          </a:prstGeom>
          <a:noFill/>
          <a:ln>
            <a:noFill/>
          </a:ln>
        </p:spPr>
      </p:pic>
      <p:cxnSp>
        <p:nvCxnSpPr>
          <p:cNvPr id="821" name="Google Shape;821;p97"/>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22" name="Google Shape;822;p97"/>
          <p:cNvCxnSpPr/>
          <p:nvPr/>
        </p:nvCxnSpPr>
        <p:spPr>
          <a:xfrm>
            <a:off x="66654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23" name="Google Shape;823;p97"/>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24" name="Google Shape;824;p97"/>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825" name="Google Shape;825;p97"/>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26" name="Google Shape;826;p97"/>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827" name="Shape 827"/>
        <p:cNvGrpSpPr/>
        <p:nvPr/>
      </p:nvGrpSpPr>
      <p:grpSpPr>
        <a:xfrm>
          <a:off x="0" y="0"/>
          <a:ext cx="0" cy="0"/>
          <a:chOff x="0" y="0"/>
          <a:chExt cx="0" cy="0"/>
        </a:xfrm>
      </p:grpSpPr>
      <p:sp>
        <p:nvSpPr>
          <p:cNvPr id="828" name="Google Shape;828;p98"/>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29" name="Google Shape;829;p98"/>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30" name="Google Shape;830;p98"/>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831" name="Google Shape;831;p98"/>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32" name="Google Shape;832;p9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33" name="Google Shape;833;p9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34" name="Google Shape;834;p9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35" name="Google Shape;835;p98"/>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836" name="Shape 836"/>
        <p:cNvGrpSpPr/>
        <p:nvPr/>
      </p:nvGrpSpPr>
      <p:grpSpPr>
        <a:xfrm>
          <a:off x="0" y="0"/>
          <a:ext cx="0" cy="0"/>
          <a:chOff x="0" y="0"/>
          <a:chExt cx="0" cy="0"/>
        </a:xfrm>
      </p:grpSpPr>
      <p:sp>
        <p:nvSpPr>
          <p:cNvPr id="837" name="Google Shape;837;p99"/>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38" name="Google Shape;838;p99"/>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839" name="Google Shape;839;p99"/>
          <p:cNvCxnSpPr/>
          <p:nvPr/>
        </p:nvCxnSpPr>
        <p:spPr>
          <a:xfrm>
            <a:off x="93608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840" name="Google Shape;840;p99"/>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841" name="Google Shape;841;p99"/>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842" name="Google Shape;842;p99"/>
          <p:cNvCxnSpPr/>
          <p:nvPr/>
        </p:nvCxnSpPr>
        <p:spPr>
          <a:xfrm>
            <a:off x="4029444" y="6565900"/>
            <a:ext cx="2082480" cy="0"/>
          </a:xfrm>
          <a:prstGeom prst="straightConnector1">
            <a:avLst/>
          </a:prstGeom>
          <a:noFill/>
          <a:ln cap="flat" cmpd="sng" w="25400">
            <a:solidFill>
              <a:srgbClr val="0771BA"/>
            </a:solidFill>
            <a:prstDash val="solid"/>
            <a:miter lim="800000"/>
            <a:headEnd len="sm" w="sm" type="none"/>
            <a:tailEnd len="sm" w="sm" type="none"/>
          </a:ln>
        </p:spPr>
      </p:cxnSp>
      <p:pic>
        <p:nvPicPr>
          <p:cNvPr id="843" name="Google Shape;843;p99"/>
          <p:cNvPicPr preferRelativeResize="0"/>
          <p:nvPr/>
        </p:nvPicPr>
        <p:blipFill rotWithShape="1">
          <a:blip r:embed="rId4">
            <a:alphaModFix/>
          </a:blip>
          <a:srcRect b="0" l="0" r="0" t="0"/>
          <a:stretch/>
        </p:blipFill>
        <p:spPr>
          <a:xfrm>
            <a:off x="3847875" y="6251086"/>
            <a:ext cx="309930" cy="493979"/>
          </a:xfrm>
          <a:prstGeom prst="rect">
            <a:avLst/>
          </a:prstGeom>
          <a:noFill/>
          <a:ln>
            <a:noFill/>
          </a:ln>
        </p:spPr>
      </p:pic>
      <p:pic>
        <p:nvPicPr>
          <p:cNvPr id="844" name="Google Shape;844;p99"/>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845" name="Shape 845"/>
        <p:cNvGrpSpPr/>
        <p:nvPr/>
      </p:nvGrpSpPr>
      <p:grpSpPr>
        <a:xfrm>
          <a:off x="0" y="0"/>
          <a:ext cx="0" cy="0"/>
          <a:chOff x="0" y="0"/>
          <a:chExt cx="0" cy="0"/>
        </a:xfrm>
      </p:grpSpPr>
      <p:sp>
        <p:nvSpPr>
          <p:cNvPr id="846" name="Google Shape;846;p100"/>
          <p:cNvSpPr txBox="1"/>
          <p:nvPr>
            <p:ph type="title"/>
          </p:nvPr>
        </p:nvSpPr>
        <p:spPr>
          <a:xfrm>
            <a:off x="4157805" y="0"/>
            <a:ext cx="5062449"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47" name="Google Shape;847;p100"/>
          <p:cNvCxnSpPr/>
          <p:nvPr/>
        </p:nvCxnSpPr>
        <p:spPr>
          <a:xfrm>
            <a:off x="66654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48" name="Google Shape;848;p100"/>
          <p:cNvCxnSpPr/>
          <p:nvPr/>
        </p:nvCxnSpPr>
        <p:spPr>
          <a:xfrm>
            <a:off x="93608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849" name="Google Shape;849;p100"/>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50" name="Google Shape;850;p10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851" name="Google Shape;851;p100"/>
          <p:cNvCxnSpPr/>
          <p:nvPr/>
        </p:nvCxnSpPr>
        <p:spPr>
          <a:xfrm>
            <a:off x="4029444" y="6565900"/>
            <a:ext cx="2082480" cy="0"/>
          </a:xfrm>
          <a:prstGeom prst="straightConnector1">
            <a:avLst/>
          </a:prstGeom>
          <a:noFill/>
          <a:ln cap="flat" cmpd="sng" w="25400">
            <a:solidFill>
              <a:srgbClr val="0771BA"/>
            </a:solidFill>
            <a:prstDash val="solid"/>
            <a:miter lim="800000"/>
            <a:headEnd len="sm" w="sm" type="none"/>
            <a:tailEnd len="sm" w="sm" type="none"/>
          </a:ln>
        </p:spPr>
      </p:cxnSp>
      <p:pic>
        <p:nvPicPr>
          <p:cNvPr id="852" name="Google Shape;852;p100"/>
          <p:cNvPicPr preferRelativeResize="0"/>
          <p:nvPr/>
        </p:nvPicPr>
        <p:blipFill rotWithShape="1">
          <a:blip r:embed="rId4">
            <a:alphaModFix/>
          </a:blip>
          <a:srcRect b="0" l="0" r="0" t="0"/>
          <a:stretch/>
        </p:blipFill>
        <p:spPr>
          <a:xfrm>
            <a:off x="3847875" y="6251086"/>
            <a:ext cx="309930" cy="493979"/>
          </a:xfrm>
          <a:prstGeom prst="rect">
            <a:avLst/>
          </a:prstGeom>
          <a:noFill/>
          <a:ln>
            <a:noFill/>
          </a:ln>
        </p:spPr>
      </p:pic>
      <p:pic>
        <p:nvPicPr>
          <p:cNvPr id="853" name="Google Shape;853;p100"/>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854" name="Google Shape;854;p100"/>
          <p:cNvSpPr txBox="1"/>
          <p:nvPr>
            <p:ph idx="1" type="body"/>
          </p:nvPr>
        </p:nvSpPr>
        <p:spPr>
          <a:xfrm>
            <a:off x="3921664" y="1901395"/>
            <a:ext cx="7773031" cy="3905841"/>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5" name="Google Shape;855;p100"/>
          <p:cNvSpPr/>
          <p:nvPr>
            <p:ph idx="2" type="pic"/>
          </p:nvPr>
        </p:nvSpPr>
        <p:spPr>
          <a:xfrm>
            <a:off x="457146" y="524736"/>
            <a:ext cx="2514600" cy="2935224"/>
          </a:xfrm>
          <a:prstGeom prst="rect">
            <a:avLst/>
          </a:prstGeom>
          <a:noFill/>
          <a:ln>
            <a:noFill/>
          </a:ln>
        </p:spPr>
      </p:sp>
      <p:sp>
        <p:nvSpPr>
          <p:cNvPr id="856" name="Google Shape;856;p100"/>
          <p:cNvSpPr txBox="1"/>
          <p:nvPr>
            <p:ph idx="3" type="body"/>
          </p:nvPr>
        </p:nvSpPr>
        <p:spPr>
          <a:xfrm>
            <a:off x="320842" y="3655268"/>
            <a:ext cx="2823411" cy="21519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862" name="Shape 862"/>
        <p:cNvGrpSpPr/>
        <p:nvPr/>
      </p:nvGrpSpPr>
      <p:grpSpPr>
        <a:xfrm>
          <a:off x="0" y="0"/>
          <a:ext cx="0" cy="0"/>
          <a:chOff x="0" y="0"/>
          <a:chExt cx="0" cy="0"/>
        </a:xfrm>
      </p:grpSpPr>
      <p:pic>
        <p:nvPicPr>
          <p:cNvPr id="863" name="Google Shape;863;p53"/>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864" name="Google Shape;864;p5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65" name="Google Shape;865;p53"/>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66" name="Google Shape;866;p5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67" name="Google Shape;867;p5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68" name="Google Shape;868;p5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869" name="Google Shape;869;p53"/>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70" name="Google Shape;870;p53"/>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871" name="Google Shape;871;p5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872" name="Google Shape;872;p5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3" name="Google Shape;873;p53"/>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4" name="Google Shape;874;p53"/>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5" name="Google Shape;875;p53"/>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6" name="Google Shape;876;p53"/>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7" name="Google Shape;877;p53"/>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8" name="Google Shape;878;p53"/>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9" name="Google Shape;879;p53"/>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0" name="Google Shape;880;p53"/>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1" name="Google Shape;881;p53"/>
          <p:cNvSpPr/>
          <p:nvPr>
            <p:ph idx="9" type="pic"/>
          </p:nvPr>
        </p:nvSpPr>
        <p:spPr>
          <a:xfrm>
            <a:off x="7967502" y="1420398"/>
            <a:ext cx="3962194" cy="3122713"/>
          </a:xfrm>
          <a:prstGeom prst="rect">
            <a:avLst/>
          </a:prstGeom>
          <a:noFill/>
          <a:ln>
            <a:noFill/>
          </a:ln>
        </p:spPr>
      </p:sp>
      <p:sp>
        <p:nvSpPr>
          <p:cNvPr id="882" name="Google Shape;882;p53"/>
          <p:cNvSpPr txBox="1"/>
          <p:nvPr>
            <p:ph idx="13" type="body"/>
          </p:nvPr>
        </p:nvSpPr>
        <p:spPr>
          <a:xfrm>
            <a:off x="6381858" y="5027422"/>
            <a:ext cx="5547838" cy="105324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3" name="Google Shape;883;p53"/>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55" name="Shape 55"/>
        <p:cNvGrpSpPr/>
        <p:nvPr/>
      </p:nvGrpSpPr>
      <p:grpSpPr>
        <a:xfrm>
          <a:off x="0" y="0"/>
          <a:ext cx="0" cy="0"/>
          <a:chOff x="0" y="0"/>
          <a:chExt cx="0" cy="0"/>
        </a:xfrm>
      </p:grpSpPr>
      <p:sp>
        <p:nvSpPr>
          <p:cNvPr id="56" name="Google Shape;56;p65"/>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7" name="Google Shape;57;p65"/>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58" name="Google Shape;58;p65"/>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59" name="Google Shape;59;p65"/>
          <p:cNvCxnSpPr>
            <a:endCxn id="56"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60" name="Google Shape;60;p65"/>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61" name="Google Shape;61;p65"/>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65"/>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65"/>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884" name="Shape 884"/>
        <p:cNvGrpSpPr/>
        <p:nvPr/>
      </p:nvGrpSpPr>
      <p:grpSpPr>
        <a:xfrm>
          <a:off x="0" y="0"/>
          <a:ext cx="0" cy="0"/>
          <a:chOff x="0" y="0"/>
          <a:chExt cx="0" cy="0"/>
        </a:xfrm>
      </p:grpSpPr>
      <p:sp>
        <p:nvSpPr>
          <p:cNvPr id="885" name="Google Shape;885;g26ecd84dcad_0_10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18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886" name="Google Shape;886;g26ecd84dcad_0_10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87" name="Google Shape;887;g26ecd84dcad_0_109"/>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888" name="Google Shape;888;g26ecd84dcad_0_109"/>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89" name="Google Shape;889;g26ecd84dcad_0_10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890" name="Google Shape;890;g26ecd84dcad_0_109"/>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891" name="Google Shape;891;g26ecd84dcad_0_109"/>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892" name="Google Shape;892;g26ecd84dcad_0_109"/>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893" name="Google Shape;893;g26ecd84dcad_0_10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4" name="Google Shape;894;g26ecd84dcad_0_109"/>
          <p:cNvSpPr/>
          <p:nvPr>
            <p:ph idx="2" type="pic"/>
          </p:nvPr>
        </p:nvSpPr>
        <p:spPr>
          <a:xfrm>
            <a:off x="457146" y="524736"/>
            <a:ext cx="2514600" cy="2935200"/>
          </a:xfrm>
          <a:prstGeom prst="rect">
            <a:avLst/>
          </a:prstGeom>
          <a:noFill/>
          <a:ln>
            <a:noFill/>
          </a:ln>
        </p:spPr>
      </p:sp>
      <p:sp>
        <p:nvSpPr>
          <p:cNvPr id="895" name="Google Shape;895;g26ecd84dcad_0_10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896" name="Shape 896"/>
        <p:cNvGrpSpPr/>
        <p:nvPr/>
      </p:nvGrpSpPr>
      <p:grpSpPr>
        <a:xfrm>
          <a:off x="0" y="0"/>
          <a:ext cx="0" cy="0"/>
          <a:chOff x="0" y="0"/>
          <a:chExt cx="0" cy="0"/>
        </a:xfrm>
      </p:grpSpPr>
      <p:sp>
        <p:nvSpPr>
          <p:cNvPr id="897" name="Google Shape;897;p66"/>
          <p:cNvSpPr/>
          <p:nvPr>
            <p:ph idx="2" type="pic"/>
          </p:nvPr>
        </p:nvSpPr>
        <p:spPr>
          <a:xfrm>
            <a:off x="5305232" y="1853299"/>
            <a:ext cx="6578600" cy="3763962"/>
          </a:xfrm>
          <a:prstGeom prst="rect">
            <a:avLst/>
          </a:prstGeom>
          <a:noFill/>
          <a:ln cap="flat" cmpd="sng" w="19050">
            <a:solidFill>
              <a:srgbClr val="666666"/>
            </a:solidFill>
            <a:prstDash val="solid"/>
            <a:round/>
            <a:headEnd len="sm" w="sm" type="none"/>
            <a:tailEnd len="sm" w="sm" type="none"/>
          </a:ln>
        </p:spPr>
      </p:sp>
      <p:sp>
        <p:nvSpPr>
          <p:cNvPr id="898" name="Google Shape;898;p66"/>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9" name="Google Shape;899;p66"/>
          <p:cNvSpPr txBox="1"/>
          <p:nvPr>
            <p:ph idx="3" type="body"/>
          </p:nvPr>
        </p:nvSpPr>
        <p:spPr>
          <a:xfrm>
            <a:off x="1660585" y="2653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0" name="Google Shape;900;p66"/>
          <p:cNvSpPr txBox="1"/>
          <p:nvPr>
            <p:ph idx="4"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1" name="Google Shape;901;p6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2" name="Google Shape;902;p66"/>
          <p:cNvSpPr txBox="1"/>
          <p:nvPr>
            <p:ph idx="5"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03" name="Google Shape;903;p66"/>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04" name="Google Shape;904;p66"/>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05" name="Google Shape;905;p66"/>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06" name="Google Shape;906;p66"/>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07" name="Google Shape;907;p66"/>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08" name="Google Shape;908;p6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09" name="Google Shape;909;p6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10" name="Google Shape;910;p6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11" name="Google Shape;911;p6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12" name="Google Shape;912;p66"/>
          <p:cNvSpPr txBox="1"/>
          <p:nvPr>
            <p:ph idx="6" type="body"/>
          </p:nvPr>
        </p:nvSpPr>
        <p:spPr>
          <a:xfrm>
            <a:off x="691245" y="1502511"/>
            <a:ext cx="576072"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3" name="Google Shape;913;p66"/>
          <p:cNvSpPr txBox="1"/>
          <p:nvPr>
            <p:ph idx="7" type="body"/>
          </p:nvPr>
        </p:nvSpPr>
        <p:spPr>
          <a:xfrm>
            <a:off x="693292" y="2822770"/>
            <a:ext cx="758952"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4" name="Google Shape;914;p66"/>
          <p:cNvSpPr txBox="1"/>
          <p:nvPr>
            <p:ph idx="8" type="body"/>
          </p:nvPr>
        </p:nvSpPr>
        <p:spPr>
          <a:xfrm>
            <a:off x="691246" y="3939833"/>
            <a:ext cx="795528"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5" name="Google Shape;915;p66"/>
          <p:cNvSpPr txBox="1"/>
          <p:nvPr>
            <p:ph idx="9" type="body"/>
          </p:nvPr>
        </p:nvSpPr>
        <p:spPr>
          <a:xfrm>
            <a:off x="691245" y="5162747"/>
            <a:ext cx="658368" cy="76391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16" name="Shape 916"/>
        <p:cNvGrpSpPr/>
        <p:nvPr/>
      </p:nvGrpSpPr>
      <p:grpSpPr>
        <a:xfrm>
          <a:off x="0" y="0"/>
          <a:ext cx="0" cy="0"/>
          <a:chOff x="0" y="0"/>
          <a:chExt cx="0" cy="0"/>
        </a:xfrm>
      </p:grpSpPr>
      <p:sp>
        <p:nvSpPr>
          <p:cNvPr id="917" name="Google Shape;917;p67"/>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8" name="Google Shape;918;p67"/>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9" name="Google Shape;919;p67"/>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0" name="Google Shape;920;p6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21" name="Google Shape;921;p6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22" name="Google Shape;922;p6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23" name="Google Shape;923;p6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24" name="Google Shape;924;p6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25" name="Google Shape;925;p6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26" name="Google Shape;926;p6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27" name="Google Shape;927;p6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28" name="Google Shape;928;p6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29" name="Google Shape;929;p6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30" name="Google Shape;930;p67"/>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1" name="Google Shape;931;p67"/>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32" name="Google Shape;932;p67"/>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933" name="Shape 933"/>
        <p:cNvGrpSpPr/>
        <p:nvPr/>
      </p:nvGrpSpPr>
      <p:grpSpPr>
        <a:xfrm>
          <a:off x="0" y="0"/>
          <a:ext cx="0" cy="0"/>
          <a:chOff x="0" y="0"/>
          <a:chExt cx="0" cy="0"/>
        </a:xfrm>
      </p:grpSpPr>
      <p:sp>
        <p:nvSpPr>
          <p:cNvPr id="934" name="Google Shape;934;p6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35" name="Google Shape;935;p68"/>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36" name="Google Shape;936;p68"/>
          <p:cNvCxnSpPr/>
          <p:nvPr/>
        </p:nvCxnSpPr>
        <p:spPr>
          <a:xfrm>
            <a:off x="-46438"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37" name="Google Shape;937;p68"/>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38" name="Google Shape;938;p68"/>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39" name="Google Shape;939;p68"/>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40" name="Google Shape;940;p68"/>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41" name="Google Shape;941;p6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42" name="Google Shape;942;p6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43" name="Google Shape;943;p6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44" name="Google Shape;944;p68"/>
          <p:cNvSpPr txBox="1"/>
          <p:nvPr>
            <p:ph idx="1" type="body"/>
          </p:nvPr>
        </p:nvSpPr>
        <p:spPr>
          <a:xfrm>
            <a:off x="6303981" y="1659612"/>
            <a:ext cx="5353397" cy="11937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5" name="Google Shape;945;p68"/>
          <p:cNvSpPr txBox="1"/>
          <p:nvPr>
            <p:ph idx="2" type="body"/>
          </p:nvPr>
        </p:nvSpPr>
        <p:spPr>
          <a:xfrm>
            <a:off x="6303981" y="4001457"/>
            <a:ext cx="5353397" cy="15541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946" name="Google Shape;946;p68"/>
          <p:cNvPicPr preferRelativeResize="0"/>
          <p:nvPr/>
        </p:nvPicPr>
        <p:blipFill rotWithShape="1">
          <a:blip r:embed="rId6">
            <a:alphaModFix/>
          </a:blip>
          <a:srcRect b="0" l="0" r="0" t="0"/>
          <a:stretch/>
        </p:blipFill>
        <p:spPr>
          <a:xfrm>
            <a:off x="671712" y="1659612"/>
            <a:ext cx="4253837" cy="4198988"/>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947" name="Shape 947"/>
        <p:cNvGrpSpPr/>
        <p:nvPr/>
      </p:nvGrpSpPr>
      <p:grpSpPr>
        <a:xfrm>
          <a:off x="0" y="0"/>
          <a:ext cx="0" cy="0"/>
          <a:chOff x="0" y="0"/>
          <a:chExt cx="0" cy="0"/>
        </a:xfrm>
      </p:grpSpPr>
      <p:sp>
        <p:nvSpPr>
          <p:cNvPr id="948" name="Google Shape;948;p69"/>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9" name="Google Shape;949;p69"/>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0" name="Google Shape;950;p69"/>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51" name="Google Shape;951;p69"/>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52" name="Google Shape;952;p69"/>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53" name="Google Shape;953;p69"/>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54" name="Google Shape;954;p69"/>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55" name="Google Shape;955;p69"/>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56" name="Google Shape;956;p69"/>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57" name="Google Shape;957;p6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58" name="Google Shape;958;p69"/>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959" name="Google Shape;959;p6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960" name="Shape 960"/>
        <p:cNvGrpSpPr/>
        <p:nvPr/>
      </p:nvGrpSpPr>
      <p:grpSpPr>
        <a:xfrm>
          <a:off x="0" y="0"/>
          <a:ext cx="0" cy="0"/>
          <a:chOff x="0" y="0"/>
          <a:chExt cx="0" cy="0"/>
        </a:xfrm>
      </p:grpSpPr>
      <p:sp>
        <p:nvSpPr>
          <p:cNvPr id="961" name="Google Shape;961;p70"/>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2" name="Google Shape;962;p70"/>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3" name="Google Shape;963;p70"/>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4" name="Google Shape;964;p70"/>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5" name="Google Shape;965;p70"/>
          <p:cNvSpPr txBox="1"/>
          <p:nvPr>
            <p:ph idx="5" type="body"/>
          </p:nvPr>
        </p:nvSpPr>
        <p:spPr>
          <a:xfrm>
            <a:off x="651620" y="1700202"/>
            <a:ext cx="2130552" cy="21305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6" name="Google Shape;966;p70"/>
          <p:cNvSpPr txBox="1"/>
          <p:nvPr>
            <p:ph idx="6" type="body"/>
          </p:nvPr>
        </p:nvSpPr>
        <p:spPr>
          <a:xfrm>
            <a:off x="3479964" y="1854357"/>
            <a:ext cx="2487168"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7" name="Google Shape;967;p70"/>
          <p:cNvSpPr txBox="1"/>
          <p:nvPr>
            <p:ph idx="7" type="body"/>
          </p:nvPr>
        </p:nvSpPr>
        <p:spPr>
          <a:xfrm>
            <a:off x="6416856" y="186161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8" name="Google Shape;968;p70"/>
          <p:cNvSpPr txBox="1"/>
          <p:nvPr>
            <p:ph idx="8" type="body"/>
          </p:nvPr>
        </p:nvSpPr>
        <p:spPr>
          <a:xfrm>
            <a:off x="9355776" y="185255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9" name="Google Shape;969;p70"/>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70" name="Google Shape;970;p70"/>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71" name="Google Shape;971;p70"/>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72" name="Google Shape;972;p70"/>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73" name="Google Shape;973;p70"/>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74" name="Google Shape;974;p70"/>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75" name="Google Shape;975;p70"/>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76" name="Google Shape;976;p7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77" name="Google Shape;977;p7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78" name="Google Shape;978;p7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979" name="Shape 979"/>
        <p:cNvGrpSpPr/>
        <p:nvPr/>
      </p:nvGrpSpPr>
      <p:grpSpPr>
        <a:xfrm>
          <a:off x="0" y="0"/>
          <a:ext cx="0" cy="0"/>
          <a:chOff x="0" y="0"/>
          <a:chExt cx="0" cy="0"/>
        </a:xfrm>
      </p:grpSpPr>
      <p:sp>
        <p:nvSpPr>
          <p:cNvPr id="980" name="Google Shape;980;p71"/>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981" name="Google Shape;981;p71"/>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2" name="Google Shape;982;p71"/>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3" name="Google Shape;983;p7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4" name="Google Shape;984;p71"/>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85" name="Google Shape;985;p71"/>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86" name="Google Shape;986;p71"/>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87" name="Google Shape;987;p71"/>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88" name="Google Shape;988;p71"/>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89" name="Google Shape;989;p71"/>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90" name="Google Shape;990;p7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91" name="Google Shape;991;p7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92" name="Google Shape;992;p7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93" name="Google Shape;993;p7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994" name="Google Shape;994;p71"/>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995" name="Google Shape;995;p71"/>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996" name="Google Shape;996;p71"/>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997" name="Shape 997"/>
        <p:cNvGrpSpPr/>
        <p:nvPr/>
      </p:nvGrpSpPr>
      <p:grpSpPr>
        <a:xfrm>
          <a:off x="0" y="0"/>
          <a:ext cx="0" cy="0"/>
          <a:chOff x="0" y="0"/>
          <a:chExt cx="0" cy="0"/>
        </a:xfrm>
      </p:grpSpPr>
      <p:sp>
        <p:nvSpPr>
          <p:cNvPr id="998" name="Google Shape;998;p72"/>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999" name="Google Shape;999;p72"/>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0" name="Google Shape;1000;p72"/>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1" name="Google Shape;1001;p72"/>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02" name="Google Shape;1002;p72"/>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03" name="Google Shape;1003;p72"/>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004" name="Google Shape;1004;p72"/>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05" name="Google Shape;1005;p72"/>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06" name="Google Shape;1006;p72"/>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07" name="Google Shape;1007;p72"/>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08" name="Google Shape;1008;p72"/>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09" name="Google Shape;1009;p7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10" name="Google Shape;1010;p7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11" name="Google Shape;1011;p7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012" name="Google Shape;1012;p72"/>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1013" name="Google Shape;1013;p72"/>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1014" name="Google Shape;1014;p72"/>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1015" name="Shape 1015"/>
        <p:cNvGrpSpPr/>
        <p:nvPr/>
      </p:nvGrpSpPr>
      <p:grpSpPr>
        <a:xfrm>
          <a:off x="0" y="0"/>
          <a:ext cx="0" cy="0"/>
          <a:chOff x="0" y="0"/>
          <a:chExt cx="0" cy="0"/>
        </a:xfrm>
      </p:grpSpPr>
      <p:sp>
        <p:nvSpPr>
          <p:cNvPr id="1016" name="Google Shape;1016;p73"/>
          <p:cNvSpPr txBox="1"/>
          <p:nvPr>
            <p:ph idx="1" type="body"/>
          </p:nvPr>
        </p:nvSpPr>
        <p:spPr>
          <a:xfrm>
            <a:off x="4588042" y="1489802"/>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7" name="Google Shape;1017;p73"/>
          <p:cNvSpPr txBox="1"/>
          <p:nvPr>
            <p:ph idx="2" type="body"/>
          </p:nvPr>
        </p:nvSpPr>
        <p:spPr>
          <a:xfrm>
            <a:off x="4588042" y="2653440"/>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8" name="Google Shape;1018;p73"/>
          <p:cNvSpPr txBox="1"/>
          <p:nvPr>
            <p:ph idx="3" type="body"/>
          </p:nvPr>
        </p:nvSpPr>
        <p:spPr>
          <a:xfrm>
            <a:off x="4588042" y="3817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9" name="Google Shape;1019;p73"/>
          <p:cNvSpPr txBox="1"/>
          <p:nvPr>
            <p:ph idx="4" type="body"/>
          </p:nvPr>
        </p:nvSpPr>
        <p:spPr>
          <a:xfrm>
            <a:off x="4588042" y="4992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0" name="Google Shape;1020;p73"/>
          <p:cNvSpPr txBox="1"/>
          <p:nvPr>
            <p:ph idx="5" type="body"/>
          </p:nvPr>
        </p:nvSpPr>
        <p:spPr>
          <a:xfrm>
            <a:off x="691245" y="1502511"/>
            <a:ext cx="3435278"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1" name="Google Shape;1021;p73"/>
          <p:cNvSpPr txBox="1"/>
          <p:nvPr>
            <p:ph idx="6" type="body"/>
          </p:nvPr>
        </p:nvSpPr>
        <p:spPr>
          <a:xfrm>
            <a:off x="693292" y="2653440"/>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2" name="Google Shape;1022;p73"/>
          <p:cNvSpPr txBox="1"/>
          <p:nvPr>
            <p:ph idx="7" type="body"/>
          </p:nvPr>
        </p:nvSpPr>
        <p:spPr>
          <a:xfrm>
            <a:off x="691246" y="3804369"/>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3" name="Google Shape;1023;p73"/>
          <p:cNvSpPr txBox="1"/>
          <p:nvPr>
            <p:ph idx="8" type="body"/>
          </p:nvPr>
        </p:nvSpPr>
        <p:spPr>
          <a:xfrm>
            <a:off x="691245" y="4959551"/>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4" name="Google Shape;1024;p73"/>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25" name="Google Shape;1025;p73"/>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026" name="Google Shape;1026;p73"/>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27" name="Google Shape;1027;p73"/>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28" name="Google Shape;1028;p73"/>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29" name="Google Shape;1029;p73"/>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30" name="Google Shape;1030;p7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31" name="Google Shape;1031;p7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32" name="Google Shape;1032;p7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33" name="Google Shape;1033;p7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1034" name="Shape 1034"/>
        <p:cNvGrpSpPr/>
        <p:nvPr/>
      </p:nvGrpSpPr>
      <p:grpSpPr>
        <a:xfrm>
          <a:off x="0" y="0"/>
          <a:ext cx="0" cy="0"/>
          <a:chOff x="0" y="0"/>
          <a:chExt cx="0" cy="0"/>
        </a:xfrm>
      </p:grpSpPr>
      <p:pic>
        <p:nvPicPr>
          <p:cNvPr id="1035" name="Google Shape;1035;p74"/>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36" name="Google Shape;1036;p74"/>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37" name="Google Shape;1037;p74"/>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38" name="Google Shape;1038;p7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39" name="Google Shape;1039;p7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40" name="Google Shape;1040;p7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41" name="Google Shape;1041;p74"/>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42" name="Google Shape;1042;p74"/>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43" name="Google Shape;1043;p7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44" name="Google Shape;1044;p7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45" name="Google Shape;1045;p74"/>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6" name="Google Shape;1046;p74"/>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7" name="Google Shape;1047;p74"/>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8" name="Google Shape;1048;p74"/>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9" name="Google Shape;1049;p74"/>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0" name="Google Shape;1050;p74"/>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1" name="Google Shape;1051;p74"/>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2" name="Google Shape;1052;p74"/>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53" name="Google Shape;1053;p74"/>
          <p:cNvPicPr preferRelativeResize="0"/>
          <p:nvPr/>
        </p:nvPicPr>
        <p:blipFill rotWithShape="1">
          <a:blip r:embed="rId6">
            <a:alphaModFix/>
          </a:blip>
          <a:srcRect b="0" l="0" r="0" t="0"/>
          <a:stretch/>
        </p:blipFill>
        <p:spPr>
          <a:xfrm>
            <a:off x="6552007" y="2127658"/>
            <a:ext cx="5112983"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4 Points, Pic">
    <p:spTree>
      <p:nvGrpSpPr>
        <p:cNvPr id="69" name="Shape 69"/>
        <p:cNvGrpSpPr/>
        <p:nvPr/>
      </p:nvGrpSpPr>
      <p:grpSpPr>
        <a:xfrm>
          <a:off x="0" y="0"/>
          <a:ext cx="0" cy="0"/>
          <a:chOff x="0" y="0"/>
          <a:chExt cx="0" cy="0"/>
        </a:xfrm>
      </p:grpSpPr>
      <p:sp>
        <p:nvSpPr>
          <p:cNvPr id="70" name="Google Shape;70;p35"/>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71" name="Google Shape;71;p35"/>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35"/>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35"/>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3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35"/>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6" name="Google Shape;76;p3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7" name="Google Shape;77;p3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 name="Google Shape;78;p3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 name="Google Shape;79;p3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 name="Google Shape;80;p3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 name="Google Shape;81;p3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 name="Google Shape;82;p3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 name="Google Shape;83;p3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4" name="Google Shape;84;p3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 name="Google Shape;85;p35"/>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35"/>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35"/>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35"/>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1054" name="Shape 1054"/>
        <p:cNvGrpSpPr/>
        <p:nvPr/>
      </p:nvGrpSpPr>
      <p:grpSpPr>
        <a:xfrm>
          <a:off x="0" y="0"/>
          <a:ext cx="0" cy="0"/>
          <a:chOff x="0" y="0"/>
          <a:chExt cx="0" cy="0"/>
        </a:xfrm>
      </p:grpSpPr>
      <p:pic>
        <p:nvPicPr>
          <p:cNvPr id="1055" name="Google Shape;1055;p75"/>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56" name="Google Shape;1056;p75"/>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57" name="Google Shape;1057;p75"/>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58" name="Google Shape;1058;p75"/>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59" name="Google Shape;1059;p7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60" name="Google Shape;1060;p7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61" name="Google Shape;1061;p75"/>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62" name="Google Shape;1062;p75"/>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63" name="Google Shape;1063;p7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64" name="Google Shape;1064;p7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65" name="Google Shape;1065;p75"/>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6" name="Google Shape;1066;p75"/>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7" name="Google Shape;1067;p75"/>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8" name="Google Shape;1068;p75"/>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9" name="Google Shape;1069;p75"/>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0" name="Google Shape;1070;p75"/>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1" name="Google Shape;1071;p75"/>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2" name="Google Shape;1072;p75"/>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3" name="Google Shape;1073;p75"/>
          <p:cNvSpPr txBox="1"/>
          <p:nvPr>
            <p:ph idx="9" type="body"/>
          </p:nvPr>
        </p:nvSpPr>
        <p:spPr>
          <a:xfrm>
            <a:off x="8389001" y="1520875"/>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74" name="Google Shape;1074;p75"/>
          <p:cNvPicPr preferRelativeResize="0"/>
          <p:nvPr/>
        </p:nvPicPr>
        <p:blipFill rotWithShape="1">
          <a:blip r:embed="rId6">
            <a:alphaModFix/>
          </a:blip>
          <a:srcRect b="0" l="0" r="0" t="0"/>
          <a:stretch/>
        </p:blipFill>
        <p:spPr>
          <a:xfrm>
            <a:off x="5348708" y="3084976"/>
            <a:ext cx="3642577" cy="2854739"/>
          </a:xfrm>
          <a:prstGeom prst="rect">
            <a:avLst/>
          </a:prstGeom>
          <a:noFill/>
          <a:ln cap="sq" cmpd="sng" w="19050">
            <a:solidFill>
              <a:srgbClr val="666666"/>
            </a:solidFill>
            <a:prstDash val="solid"/>
            <a:miter lim="800000"/>
            <a:headEnd len="sm" w="sm" type="none"/>
            <a:tailEnd len="sm" w="sm" type="none"/>
          </a:ln>
        </p:spPr>
      </p:pic>
      <p:sp>
        <p:nvSpPr>
          <p:cNvPr id="1075" name="Google Shape;1075;p75"/>
          <p:cNvSpPr/>
          <p:nvPr/>
        </p:nvSpPr>
        <p:spPr>
          <a:xfrm>
            <a:off x="8182573" y="1374414"/>
            <a:ext cx="3801397" cy="1571144"/>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76" name="Google Shape;1076;p75"/>
          <p:cNvSpPr/>
          <p:nvPr/>
        </p:nvSpPr>
        <p:spPr>
          <a:xfrm>
            <a:off x="8852546" y="4379200"/>
            <a:ext cx="3206776" cy="1571145"/>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77" name="Google Shape;1077;p75"/>
          <p:cNvSpPr txBox="1"/>
          <p:nvPr>
            <p:ph idx="13" type="body"/>
          </p:nvPr>
        </p:nvSpPr>
        <p:spPr>
          <a:xfrm>
            <a:off x="8991285" y="4468187"/>
            <a:ext cx="2885734"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078" name="Shape 1078"/>
        <p:cNvGrpSpPr/>
        <p:nvPr/>
      </p:nvGrpSpPr>
      <p:grpSpPr>
        <a:xfrm>
          <a:off x="0" y="0"/>
          <a:ext cx="0" cy="0"/>
          <a:chOff x="0" y="0"/>
          <a:chExt cx="0" cy="0"/>
        </a:xfrm>
      </p:grpSpPr>
      <p:pic>
        <p:nvPicPr>
          <p:cNvPr id="1079" name="Google Shape;1079;p76"/>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80" name="Google Shape;1080;p76"/>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81" name="Google Shape;1081;p76"/>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82" name="Google Shape;1082;p76"/>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83" name="Google Shape;1083;p76"/>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84" name="Google Shape;1084;p7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85" name="Google Shape;1085;p7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86" name="Google Shape;1086;p76"/>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087" name="Google Shape;1087;p7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88" name="Google Shape;1088;p7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89" name="Google Shape;1089;p76"/>
          <p:cNvSpPr txBox="1"/>
          <p:nvPr>
            <p:ph idx="1" type="body"/>
          </p:nvPr>
        </p:nvSpPr>
        <p:spPr>
          <a:xfrm>
            <a:off x="421059" y="1739549"/>
            <a:ext cx="6408738" cy="36401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0" name="Google Shape;1090;p76"/>
          <p:cNvSpPr txBox="1"/>
          <p:nvPr>
            <p:ph idx="2" type="body"/>
          </p:nvPr>
        </p:nvSpPr>
        <p:spPr>
          <a:xfrm>
            <a:off x="7182346" y="1811338"/>
            <a:ext cx="4443597" cy="36401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091" name="Shape 1091"/>
        <p:cNvGrpSpPr/>
        <p:nvPr/>
      </p:nvGrpSpPr>
      <p:grpSpPr>
        <a:xfrm>
          <a:off x="0" y="0"/>
          <a:ext cx="0" cy="0"/>
          <a:chOff x="0" y="0"/>
          <a:chExt cx="0" cy="0"/>
        </a:xfrm>
      </p:grpSpPr>
      <p:pic>
        <p:nvPicPr>
          <p:cNvPr id="1092" name="Google Shape;1092;p77"/>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93" name="Google Shape;1093;p77"/>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94" name="Google Shape;1094;p77"/>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95" name="Google Shape;1095;p77"/>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96" name="Google Shape;1096;p7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97" name="Google Shape;1097;p7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98" name="Google Shape;1098;p77"/>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99" name="Google Shape;1099;p77"/>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100" name="Google Shape;1100;p7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01" name="Google Shape;1101;p7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02" name="Google Shape;1102;p77"/>
          <p:cNvSpPr txBox="1"/>
          <p:nvPr>
            <p:ph idx="1" type="body"/>
          </p:nvPr>
        </p:nvSpPr>
        <p:spPr>
          <a:xfrm>
            <a:off x="1114424" y="1558925"/>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3" name="Google Shape;1103;p77"/>
          <p:cNvSpPr txBox="1"/>
          <p:nvPr>
            <p:ph idx="2" type="body"/>
          </p:nvPr>
        </p:nvSpPr>
        <p:spPr>
          <a:xfrm>
            <a:off x="6494085" y="1558924"/>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104" name="Shape 1104"/>
        <p:cNvGrpSpPr/>
        <p:nvPr/>
      </p:nvGrpSpPr>
      <p:grpSpPr>
        <a:xfrm>
          <a:off x="0" y="0"/>
          <a:ext cx="0" cy="0"/>
          <a:chOff x="0" y="0"/>
          <a:chExt cx="0" cy="0"/>
        </a:xfrm>
      </p:grpSpPr>
      <p:pic>
        <p:nvPicPr>
          <p:cNvPr id="1105" name="Google Shape;1105;p78"/>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106" name="Google Shape;1106;p78"/>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07" name="Google Shape;1107;p78"/>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08" name="Google Shape;1108;p78"/>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09" name="Google Shape;1109;p7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10" name="Google Shape;1110;p78"/>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111" name="Google Shape;1111;p78"/>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12" name="Google Shape;1112;p78"/>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113" name="Google Shape;1113;p78"/>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14" name="Google Shape;1114;p7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15" name="Google Shape;1115;p78"/>
          <p:cNvSpPr txBox="1"/>
          <p:nvPr>
            <p:ph idx="1" type="body"/>
          </p:nvPr>
        </p:nvSpPr>
        <p:spPr>
          <a:xfrm>
            <a:off x="5528247" y="1563523"/>
            <a:ext cx="6168431" cy="411228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6" name="Google Shape;1116;p78"/>
          <p:cNvSpPr txBox="1"/>
          <p:nvPr>
            <p:ph idx="2" type="body"/>
          </p:nvPr>
        </p:nvSpPr>
        <p:spPr>
          <a:xfrm>
            <a:off x="1660584" y="16041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7" name="Google Shape;1117;p78"/>
          <p:cNvSpPr txBox="1"/>
          <p:nvPr>
            <p:ph idx="3" type="body"/>
          </p:nvPr>
        </p:nvSpPr>
        <p:spPr>
          <a:xfrm>
            <a:off x="1660585" y="3034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8" name="Google Shape;1118;p78"/>
          <p:cNvSpPr txBox="1"/>
          <p:nvPr>
            <p:ph idx="4" type="body"/>
          </p:nvPr>
        </p:nvSpPr>
        <p:spPr>
          <a:xfrm>
            <a:off x="1660585" y="4505841"/>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9" name="Google Shape;1119;p78"/>
          <p:cNvSpPr txBox="1"/>
          <p:nvPr>
            <p:ph idx="5" type="body"/>
          </p:nvPr>
        </p:nvSpPr>
        <p:spPr>
          <a:xfrm>
            <a:off x="698500" y="1615215"/>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0" name="Google Shape;1120;p78"/>
          <p:cNvSpPr txBox="1"/>
          <p:nvPr>
            <p:ph idx="6" type="body"/>
          </p:nvPr>
        </p:nvSpPr>
        <p:spPr>
          <a:xfrm>
            <a:off x="698498" y="3040794"/>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1" name="Google Shape;1121;p78"/>
          <p:cNvSpPr txBox="1"/>
          <p:nvPr>
            <p:ph idx="7" type="body"/>
          </p:nvPr>
        </p:nvSpPr>
        <p:spPr>
          <a:xfrm>
            <a:off x="698498" y="4505840"/>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122" name="Shape 1122"/>
        <p:cNvGrpSpPr/>
        <p:nvPr/>
      </p:nvGrpSpPr>
      <p:grpSpPr>
        <a:xfrm>
          <a:off x="0" y="0"/>
          <a:ext cx="0" cy="0"/>
          <a:chOff x="0" y="0"/>
          <a:chExt cx="0" cy="0"/>
        </a:xfrm>
      </p:grpSpPr>
      <p:pic>
        <p:nvPicPr>
          <p:cNvPr id="1123" name="Google Shape;1123;p79"/>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124" name="Google Shape;1124;p79"/>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25" name="Google Shape;1125;p79"/>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26" name="Google Shape;1126;p79"/>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127" name="Google Shape;1127;p79"/>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128" name="Google Shape;1128;p79"/>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29" name="Google Shape;1129;p79"/>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30" name="Google Shape;1130;p7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31" name="Google Shape;1131;p7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32" name="Google Shape;1132;p79"/>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33" name="Google Shape;1133;p79"/>
          <p:cNvSpPr txBox="1"/>
          <p:nvPr>
            <p:ph idx="1" type="body"/>
          </p:nvPr>
        </p:nvSpPr>
        <p:spPr>
          <a:xfrm>
            <a:off x="1265238" y="1692275"/>
            <a:ext cx="9766300"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134" name="Shape 1134"/>
        <p:cNvGrpSpPr/>
        <p:nvPr/>
      </p:nvGrpSpPr>
      <p:grpSpPr>
        <a:xfrm>
          <a:off x="0" y="0"/>
          <a:ext cx="0" cy="0"/>
          <a:chOff x="0" y="0"/>
          <a:chExt cx="0" cy="0"/>
        </a:xfrm>
      </p:grpSpPr>
      <p:pic>
        <p:nvPicPr>
          <p:cNvPr id="1135" name="Google Shape;1135;p80"/>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136" name="Google Shape;1136;p80"/>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37" name="Google Shape;1137;p80"/>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38" name="Google Shape;1138;p80"/>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139" name="Google Shape;1139;p80"/>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140" name="Google Shape;1140;p80"/>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41" name="Google Shape;1141;p80"/>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42" name="Google Shape;1142;p8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43" name="Google Shape;1143;p8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44" name="Google Shape;1144;p8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45" name="Google Shape;1145;p80"/>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6" name="Google Shape;1146;p80"/>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147" name="Shape 1147"/>
        <p:cNvGrpSpPr/>
        <p:nvPr/>
      </p:nvGrpSpPr>
      <p:grpSpPr>
        <a:xfrm>
          <a:off x="0" y="0"/>
          <a:ext cx="0" cy="0"/>
          <a:chOff x="0" y="0"/>
          <a:chExt cx="0" cy="0"/>
        </a:xfrm>
      </p:grpSpPr>
      <p:sp>
        <p:nvSpPr>
          <p:cNvPr id="1148" name="Google Shape;1148;p81"/>
          <p:cNvSpPr/>
          <p:nvPr>
            <p:ph idx="2" type="pic"/>
          </p:nvPr>
        </p:nvSpPr>
        <p:spPr>
          <a:xfrm>
            <a:off x="8142818" y="1687513"/>
            <a:ext cx="3587749" cy="3763962"/>
          </a:xfrm>
          <a:prstGeom prst="rect">
            <a:avLst/>
          </a:prstGeom>
          <a:noFill/>
          <a:ln cap="flat" cmpd="sng" w="19050">
            <a:solidFill>
              <a:srgbClr val="666666"/>
            </a:solidFill>
            <a:prstDash val="solid"/>
            <a:round/>
            <a:headEnd len="sm" w="sm" type="none"/>
            <a:tailEnd len="sm" w="sm" type="none"/>
          </a:ln>
        </p:spPr>
      </p:sp>
      <p:sp>
        <p:nvSpPr>
          <p:cNvPr id="1149" name="Google Shape;1149;p81"/>
          <p:cNvSpPr txBox="1"/>
          <p:nvPr>
            <p:ph idx="1" type="body"/>
          </p:nvPr>
        </p:nvSpPr>
        <p:spPr>
          <a:xfrm>
            <a:off x="258234" y="1687513"/>
            <a:ext cx="7884583" cy="3763962"/>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0" name="Google Shape;1150;p8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3_Content with Caption">
    <p:spTree>
      <p:nvGrpSpPr>
        <p:cNvPr id="1156" name="Shape 1156"/>
        <p:cNvGrpSpPr/>
        <p:nvPr/>
      </p:nvGrpSpPr>
      <p:grpSpPr>
        <a:xfrm>
          <a:off x="0" y="0"/>
          <a:ext cx="0" cy="0"/>
          <a:chOff x="0" y="0"/>
          <a:chExt cx="0" cy="0"/>
        </a:xfrm>
      </p:grpSpPr>
      <p:sp>
        <p:nvSpPr>
          <p:cNvPr id="1157" name="Google Shape;1157;p6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8" name="Google Shape;1158;p60"/>
          <p:cNvSpPr/>
          <p:nvPr>
            <p:ph idx="2" type="pic"/>
          </p:nvPr>
        </p:nvSpPr>
        <p:spPr>
          <a:xfrm>
            <a:off x="8953152" y="1444919"/>
            <a:ext cx="2916900" cy="2596800"/>
          </a:xfrm>
          <a:prstGeom prst="rect">
            <a:avLst/>
          </a:prstGeom>
          <a:noFill/>
          <a:ln>
            <a:noFill/>
          </a:ln>
        </p:spPr>
      </p:sp>
      <p:sp>
        <p:nvSpPr>
          <p:cNvPr id="1159" name="Google Shape;1159;p60"/>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60" name="Google Shape;1160;p60"/>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61" name="Google Shape;1161;p60"/>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62" name="Google Shape;1162;p60"/>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63" name="Google Shape;1163;p60"/>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164" name="Google Shape;1164;p6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165" name="Google Shape;1165;p60"/>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166" name="Google Shape;1166;p60"/>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167" name="Google Shape;1167;p60"/>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168" name="Shape 1168"/>
        <p:cNvGrpSpPr/>
        <p:nvPr/>
      </p:nvGrpSpPr>
      <p:grpSpPr>
        <a:xfrm>
          <a:off x="0" y="0"/>
          <a:ext cx="0" cy="0"/>
          <a:chOff x="0" y="0"/>
          <a:chExt cx="0" cy="0"/>
        </a:xfrm>
      </p:grpSpPr>
      <p:sp>
        <p:nvSpPr>
          <p:cNvPr id="1169" name="Google Shape;1169;p4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70" name="Google Shape;1170;p41"/>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1171" name="Google Shape;1171;p41"/>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72" name="Google Shape;1172;p4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73" name="Google Shape;1173;p41"/>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74" name="Google Shape;1174;p41"/>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175" name="Google Shape;1175;p41"/>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176" name="Google Shape;1176;p41"/>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177" name="Google Shape;1177;p41"/>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8" name="Google Shape;1178;p41"/>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9" name="Google Shape;1179;p41"/>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0" name="Google Shape;1180;p41"/>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1" name="Google Shape;1181;p41"/>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182" name="Shape 1182"/>
        <p:cNvGrpSpPr/>
        <p:nvPr/>
      </p:nvGrpSpPr>
      <p:grpSpPr>
        <a:xfrm>
          <a:off x="0" y="0"/>
          <a:ext cx="0" cy="0"/>
          <a:chOff x="0" y="0"/>
          <a:chExt cx="0" cy="0"/>
        </a:xfrm>
      </p:grpSpPr>
      <p:sp>
        <p:nvSpPr>
          <p:cNvPr id="1183" name="Google Shape;1183;p58"/>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84" name="Google Shape;1184;p58"/>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85" name="Google Shape;1185;p58"/>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86" name="Google Shape;1186;p58"/>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87" name="Google Shape;1187;p58"/>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188" name="Google Shape;1188;p5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189" name="Google Shape;1189;p58"/>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190" name="Google Shape;1190;p58"/>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191" name="Google Shape;1191;p58"/>
          <p:cNvSpPr/>
          <p:nvPr>
            <p:ph idx="2" type="pic"/>
          </p:nvPr>
        </p:nvSpPr>
        <p:spPr>
          <a:xfrm>
            <a:off x="9093038" y="1058781"/>
            <a:ext cx="2715900" cy="2715900"/>
          </a:xfrm>
          <a:prstGeom prst="rect">
            <a:avLst/>
          </a:prstGeom>
          <a:noFill/>
          <a:ln>
            <a:noFill/>
          </a:ln>
        </p:spPr>
      </p:sp>
      <p:sp>
        <p:nvSpPr>
          <p:cNvPr id="1192" name="Google Shape;1192;p58"/>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3" name="Google Shape;1193;p58"/>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4" name="Google Shape;1194;p58"/>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5" name="Google Shape;1195;p58"/>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6" name="Google Shape;1196;p58"/>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7" name="Google Shape;1197;p58"/>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8" name="Google Shape;1198;p58"/>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89" name="Shape 89"/>
        <p:cNvGrpSpPr/>
        <p:nvPr/>
      </p:nvGrpSpPr>
      <p:grpSpPr>
        <a:xfrm>
          <a:off x="0" y="0"/>
          <a:ext cx="0" cy="0"/>
          <a:chOff x="0" y="0"/>
          <a:chExt cx="0" cy="0"/>
        </a:xfrm>
      </p:grpSpPr>
      <p:sp>
        <p:nvSpPr>
          <p:cNvPr id="90" name="Google Shape;90;p3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1" name="Google Shape;91;p3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2" name="Google Shape;92;p39"/>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3" name="Google Shape;93;p3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4" name="Google Shape;94;p3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5" name="Google Shape;95;p3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6" name="Google Shape;96;p3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7" name="Google Shape;97;p3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8" name="Google Shape;98;p3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9" name="Google Shape;99;p3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0" name="Google Shape;100;p39"/>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39"/>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02" name="Google Shape;102;p39"/>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199" name="Shape 1199"/>
        <p:cNvGrpSpPr/>
        <p:nvPr/>
      </p:nvGrpSpPr>
      <p:grpSpPr>
        <a:xfrm>
          <a:off x="0" y="0"/>
          <a:ext cx="0" cy="0"/>
          <a:chOff x="0" y="0"/>
          <a:chExt cx="0" cy="0"/>
        </a:xfrm>
      </p:grpSpPr>
      <p:sp>
        <p:nvSpPr>
          <p:cNvPr id="1200" name="Google Shape;1200;p61"/>
          <p:cNvSpPr/>
          <p:nvPr>
            <p:ph idx="2" type="pic"/>
          </p:nvPr>
        </p:nvSpPr>
        <p:spPr>
          <a:xfrm>
            <a:off x="9810967" y="1562916"/>
            <a:ext cx="1152000" cy="1143000"/>
          </a:xfrm>
          <a:prstGeom prst="rect">
            <a:avLst/>
          </a:prstGeom>
          <a:noFill/>
          <a:ln>
            <a:noFill/>
          </a:ln>
        </p:spPr>
      </p:sp>
      <p:sp>
        <p:nvSpPr>
          <p:cNvPr id="1201" name="Google Shape;1201;p61"/>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2" name="Google Shape;1202;p61"/>
          <p:cNvSpPr/>
          <p:nvPr>
            <p:ph idx="3" type="pic"/>
          </p:nvPr>
        </p:nvSpPr>
        <p:spPr>
          <a:xfrm>
            <a:off x="9757009" y="3260706"/>
            <a:ext cx="1216200" cy="987600"/>
          </a:xfrm>
          <a:prstGeom prst="rect">
            <a:avLst/>
          </a:prstGeom>
          <a:noFill/>
          <a:ln>
            <a:noFill/>
          </a:ln>
        </p:spPr>
      </p:sp>
      <p:sp>
        <p:nvSpPr>
          <p:cNvPr id="1203" name="Google Shape;1203;p61"/>
          <p:cNvSpPr/>
          <p:nvPr>
            <p:ph idx="4" type="pic"/>
          </p:nvPr>
        </p:nvSpPr>
        <p:spPr>
          <a:xfrm>
            <a:off x="9810967" y="4777725"/>
            <a:ext cx="1143000" cy="1143000"/>
          </a:xfrm>
          <a:prstGeom prst="rect">
            <a:avLst/>
          </a:prstGeom>
          <a:noFill/>
          <a:ln>
            <a:noFill/>
          </a:ln>
        </p:spPr>
      </p:sp>
      <p:cxnSp>
        <p:nvCxnSpPr>
          <p:cNvPr id="1204" name="Google Shape;1204;p6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05" name="Google Shape;1205;p6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06" name="Google Shape;1206;p6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07" name="Google Shape;1207;p6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08" name="Google Shape;1208;p6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09" name="Google Shape;1209;p61"/>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210" name="Google Shape;1210;p6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11" name="Google Shape;1211;p6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2_Reading tip introduction">
    <p:spTree>
      <p:nvGrpSpPr>
        <p:cNvPr id="1212" name="Shape 1212"/>
        <p:cNvGrpSpPr/>
        <p:nvPr/>
      </p:nvGrpSpPr>
      <p:grpSpPr>
        <a:xfrm>
          <a:off x="0" y="0"/>
          <a:ext cx="0" cy="0"/>
          <a:chOff x="0" y="0"/>
          <a:chExt cx="0" cy="0"/>
        </a:xfrm>
      </p:grpSpPr>
      <p:sp>
        <p:nvSpPr>
          <p:cNvPr id="1213" name="Google Shape;1213;p13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14" name="Google Shape;1214;p135"/>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15" name="Google Shape;1215;p135"/>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16" name="Google Shape;1216;p135"/>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17" name="Google Shape;1217;p135"/>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18" name="Google Shape;1218;p13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19" name="Google Shape;1219;p135"/>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20" name="Google Shape;1220;p135"/>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221" name="Google Shape;1221;p135"/>
          <p:cNvSpPr/>
          <p:nvPr>
            <p:ph idx="2" type="pic"/>
          </p:nvPr>
        </p:nvSpPr>
        <p:spPr>
          <a:xfrm>
            <a:off x="9282749" y="1283634"/>
            <a:ext cx="2377500" cy="3173100"/>
          </a:xfrm>
          <a:prstGeom prst="rect">
            <a:avLst/>
          </a:prstGeom>
          <a:noFill/>
          <a:ln>
            <a:noFill/>
          </a:ln>
        </p:spPr>
      </p:sp>
      <p:sp>
        <p:nvSpPr>
          <p:cNvPr id="1222" name="Google Shape;1222;p135"/>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3" name="Google Shape;1223;p135"/>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4" name="Google Shape;1224;p135"/>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5" name="Google Shape;1225;p135"/>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6" name="Google Shape;1226;p135"/>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27" name="Google Shape;1227;p135"/>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28" name="Google Shape;1228;p135"/>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29" name="Google Shape;1229;p135"/>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30" name="Google Shape;1230;p135"/>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2_Reading tip with wider picture">
    <p:spTree>
      <p:nvGrpSpPr>
        <p:cNvPr id="1231" name="Shape 1231"/>
        <p:cNvGrpSpPr/>
        <p:nvPr/>
      </p:nvGrpSpPr>
      <p:grpSpPr>
        <a:xfrm>
          <a:off x="0" y="0"/>
          <a:ext cx="0" cy="0"/>
          <a:chOff x="0" y="0"/>
          <a:chExt cx="0" cy="0"/>
        </a:xfrm>
      </p:grpSpPr>
      <p:sp>
        <p:nvSpPr>
          <p:cNvPr id="1232" name="Google Shape;1232;p136"/>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33" name="Google Shape;1233;p136"/>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34" name="Google Shape;1234;p136"/>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35" name="Google Shape;1235;p136"/>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6" name="Google Shape;1236;p136"/>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37" name="Google Shape;1237;p13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38" name="Google Shape;1238;p136"/>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39" name="Google Shape;1239;p136"/>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240" name="Google Shape;1240;p136"/>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1" name="Google Shape;1241;p136"/>
          <p:cNvSpPr/>
          <p:nvPr>
            <p:ph idx="2" type="pic"/>
          </p:nvPr>
        </p:nvSpPr>
        <p:spPr>
          <a:xfrm>
            <a:off x="8832388" y="1251284"/>
            <a:ext cx="3251700" cy="2499000"/>
          </a:xfrm>
          <a:prstGeom prst="rect">
            <a:avLst/>
          </a:prstGeom>
          <a:noFill/>
          <a:ln>
            <a:noFill/>
          </a:ln>
        </p:spPr>
      </p:sp>
      <p:sp>
        <p:nvSpPr>
          <p:cNvPr id="1242" name="Google Shape;1242;p136"/>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243" name="Shape 1243"/>
        <p:cNvGrpSpPr/>
        <p:nvPr/>
      </p:nvGrpSpPr>
      <p:grpSpPr>
        <a:xfrm>
          <a:off x="0" y="0"/>
          <a:ext cx="0" cy="0"/>
          <a:chOff x="0" y="0"/>
          <a:chExt cx="0" cy="0"/>
        </a:xfrm>
      </p:grpSpPr>
      <p:sp>
        <p:nvSpPr>
          <p:cNvPr id="1244" name="Google Shape;1244;p13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45" name="Google Shape;1245;p137"/>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6" name="Google Shape;1246;p137"/>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47" name="Google Shape;1247;p13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48" name="Google Shape;1248;p13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49" name="Google Shape;1249;p13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50" name="Google Shape;1250;p13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51" name="Google Shape;1251;p137"/>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252" name="Google Shape;1252;p137"/>
          <p:cNvSpPr/>
          <p:nvPr>
            <p:ph idx="2" type="pic"/>
          </p:nvPr>
        </p:nvSpPr>
        <p:spPr>
          <a:xfrm>
            <a:off x="9209369" y="1251283"/>
            <a:ext cx="2404500" cy="2949900"/>
          </a:xfrm>
          <a:prstGeom prst="rect">
            <a:avLst/>
          </a:prstGeom>
          <a:noFill/>
          <a:ln>
            <a:noFill/>
          </a:ln>
        </p:spPr>
      </p:sp>
      <p:sp>
        <p:nvSpPr>
          <p:cNvPr id="1253" name="Google Shape;1253;p137"/>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4" name="Google Shape;1254;p137"/>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5" name="Google Shape;1255;p137"/>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56" name="Shape 1256"/>
        <p:cNvGrpSpPr/>
        <p:nvPr/>
      </p:nvGrpSpPr>
      <p:grpSpPr>
        <a:xfrm>
          <a:off x="0" y="0"/>
          <a:ext cx="0" cy="0"/>
          <a:chOff x="0" y="0"/>
          <a:chExt cx="0" cy="0"/>
        </a:xfrm>
      </p:grpSpPr>
      <p:sp>
        <p:nvSpPr>
          <p:cNvPr id="1257" name="Google Shape;1257;p138"/>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8" name="Google Shape;1258;p138"/>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9" name="Google Shape;1259;p138"/>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0" name="Google Shape;1260;p138"/>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1" name="Google Shape;1261;p138"/>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62" name="Shape 1262"/>
        <p:cNvGrpSpPr/>
        <p:nvPr/>
      </p:nvGrpSpPr>
      <p:grpSpPr>
        <a:xfrm>
          <a:off x="0" y="0"/>
          <a:ext cx="0" cy="0"/>
          <a:chOff x="0" y="0"/>
          <a:chExt cx="0" cy="0"/>
        </a:xfrm>
      </p:grpSpPr>
      <p:sp>
        <p:nvSpPr>
          <p:cNvPr id="1263" name="Google Shape;1263;p13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264" name="Shape 1264"/>
        <p:cNvGrpSpPr/>
        <p:nvPr/>
      </p:nvGrpSpPr>
      <p:grpSpPr>
        <a:xfrm>
          <a:off x="0" y="0"/>
          <a:ext cx="0" cy="0"/>
          <a:chOff x="0" y="0"/>
          <a:chExt cx="0" cy="0"/>
        </a:xfrm>
      </p:grpSpPr>
      <p:sp>
        <p:nvSpPr>
          <p:cNvPr id="1265" name="Google Shape;1265;p14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66" name="Google Shape;1266;p14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67" name="Google Shape;1267;p14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68" name="Google Shape;1268;p14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69" name="Google Shape;1269;p14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70" name="Google Shape;1270;p14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71" name="Google Shape;1271;p14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72" name="Google Shape;1272;p140"/>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273" name="Google Shape;1273;p140"/>
          <p:cNvSpPr/>
          <p:nvPr>
            <p:ph idx="2" type="pic"/>
          </p:nvPr>
        </p:nvSpPr>
        <p:spPr>
          <a:xfrm>
            <a:off x="8916576" y="1661249"/>
            <a:ext cx="2990100" cy="2715900"/>
          </a:xfrm>
          <a:prstGeom prst="rect">
            <a:avLst/>
          </a:prstGeom>
          <a:noFill/>
          <a:ln>
            <a:noFill/>
          </a:ln>
        </p:spPr>
      </p:sp>
      <p:sp>
        <p:nvSpPr>
          <p:cNvPr id="1274" name="Google Shape;1274;p140"/>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5" name="Google Shape;1275;p140"/>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6" name="Google Shape;1276;p140"/>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7" name="Google Shape;1277;p140"/>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278" name="Shape 1278"/>
        <p:cNvGrpSpPr/>
        <p:nvPr/>
      </p:nvGrpSpPr>
      <p:grpSpPr>
        <a:xfrm>
          <a:off x="0" y="0"/>
          <a:ext cx="0" cy="0"/>
          <a:chOff x="0" y="0"/>
          <a:chExt cx="0" cy="0"/>
        </a:xfrm>
      </p:grpSpPr>
      <p:sp>
        <p:nvSpPr>
          <p:cNvPr id="1279" name="Google Shape;1279;p14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80" name="Google Shape;1280;p14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81" name="Google Shape;1281;p14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82" name="Google Shape;1282;p14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83" name="Google Shape;1283;p14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84" name="Google Shape;1284;p14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85" name="Google Shape;1285;p141"/>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286" name="Google Shape;1286;p14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87" name="Google Shape;1287;p141"/>
          <p:cNvSpPr/>
          <p:nvPr>
            <p:ph idx="2" type="pic"/>
          </p:nvPr>
        </p:nvSpPr>
        <p:spPr>
          <a:xfrm>
            <a:off x="9093038" y="1058781"/>
            <a:ext cx="2715900" cy="2715900"/>
          </a:xfrm>
          <a:prstGeom prst="rect">
            <a:avLst/>
          </a:prstGeom>
          <a:noFill/>
          <a:ln>
            <a:noFill/>
          </a:ln>
        </p:spPr>
      </p:sp>
      <p:sp>
        <p:nvSpPr>
          <p:cNvPr id="1288" name="Google Shape;1288;p141"/>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9" name="Google Shape;1289;p141"/>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0" name="Google Shape;1290;p141"/>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1" name="Google Shape;1291;p141"/>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2" name="Google Shape;1292;p141"/>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3" name="Google Shape;1293;p141"/>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4" name="Google Shape;1294;p141"/>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295" name="Shape 1295"/>
        <p:cNvGrpSpPr/>
        <p:nvPr/>
      </p:nvGrpSpPr>
      <p:grpSpPr>
        <a:xfrm>
          <a:off x="0" y="0"/>
          <a:ext cx="0" cy="0"/>
          <a:chOff x="0" y="0"/>
          <a:chExt cx="0" cy="0"/>
        </a:xfrm>
      </p:grpSpPr>
      <p:sp>
        <p:nvSpPr>
          <p:cNvPr id="1296" name="Google Shape;1296;p14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7" name="Google Shape;1297;p142"/>
          <p:cNvSpPr/>
          <p:nvPr>
            <p:ph idx="2" type="pic"/>
          </p:nvPr>
        </p:nvSpPr>
        <p:spPr>
          <a:xfrm>
            <a:off x="9510134" y="1431036"/>
            <a:ext cx="1965900" cy="3996000"/>
          </a:xfrm>
          <a:prstGeom prst="rect">
            <a:avLst/>
          </a:prstGeom>
          <a:noFill/>
          <a:ln>
            <a:noFill/>
          </a:ln>
        </p:spPr>
      </p:sp>
      <p:cxnSp>
        <p:nvCxnSpPr>
          <p:cNvPr id="1298" name="Google Shape;1298;p14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99" name="Google Shape;1299;p14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00" name="Google Shape;1300;p14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01" name="Google Shape;1301;p14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02" name="Google Shape;1302;p14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03" name="Google Shape;1303;p142"/>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304" name="Google Shape;1304;p14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05" name="Google Shape;1305;p142"/>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6" name="Google Shape;1306;p142"/>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7" name="Google Shape;1307;p142"/>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8" name="Google Shape;1308;p142"/>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9" name="Google Shape;1309;p142"/>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0" name="Google Shape;1310;p142"/>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1" name="Google Shape;1311;p142"/>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2" name="Google Shape;1312;p142"/>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1318" name="Shape 1318"/>
        <p:cNvGrpSpPr/>
        <p:nvPr/>
      </p:nvGrpSpPr>
      <p:grpSpPr>
        <a:xfrm>
          <a:off x="0" y="0"/>
          <a:ext cx="0" cy="0"/>
          <a:chOff x="0" y="0"/>
          <a:chExt cx="0" cy="0"/>
        </a:xfrm>
      </p:grpSpPr>
      <p:sp>
        <p:nvSpPr>
          <p:cNvPr id="1319" name="Google Shape;1319;g2720ae855a7_0_44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cxnSp>
        <p:nvCxnSpPr>
          <p:cNvPr id="1320" name="Google Shape;1320;g2720ae855a7_0_44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21" name="Google Shape;1321;g2720ae855a7_0_449"/>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22" name="Google Shape;1322;g2720ae855a7_0_449"/>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323" name="Google Shape;1323;g2720ae855a7_0_44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324" name="Google Shape;1324;g2720ae855a7_0_449"/>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325" name="Google Shape;1325;g2720ae855a7_0_449"/>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326" name="Google Shape;1326;g2720ae855a7_0_449"/>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327" name="Google Shape;1327;g2720ae855a7_0_44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8" name="Google Shape;1328;g2720ae855a7_0_449"/>
          <p:cNvSpPr/>
          <p:nvPr>
            <p:ph idx="2" type="pic"/>
          </p:nvPr>
        </p:nvSpPr>
        <p:spPr>
          <a:xfrm>
            <a:off x="457146" y="524736"/>
            <a:ext cx="2514600" cy="2935200"/>
          </a:xfrm>
          <a:prstGeom prst="rect">
            <a:avLst/>
          </a:prstGeom>
          <a:noFill/>
          <a:ln>
            <a:noFill/>
          </a:ln>
        </p:spPr>
      </p:sp>
      <p:sp>
        <p:nvSpPr>
          <p:cNvPr id="1329" name="Google Shape;1329;g2720ae855a7_0_44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103" name="Shape 103"/>
        <p:cNvGrpSpPr/>
        <p:nvPr/>
      </p:nvGrpSpPr>
      <p:grpSpPr>
        <a:xfrm>
          <a:off x="0" y="0"/>
          <a:ext cx="0" cy="0"/>
          <a:chOff x="0" y="0"/>
          <a:chExt cx="0" cy="0"/>
        </a:xfrm>
      </p:grpSpPr>
      <p:pic>
        <p:nvPicPr>
          <p:cNvPr id="104" name="Google Shape;104;p59"/>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05" name="Google Shape;105;p5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6" name="Google Shape;106;p59"/>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7" name="Google Shape;107;p59"/>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8" name="Google Shape;108;p59"/>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09" name="Google Shape;109;p59"/>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0" name="Google Shape;110;p5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1" name="Google Shape;111;p5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2" name="Google Shape;112;p5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3" name="Google Shape;113;p5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4" name="Google Shape;114;p59"/>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 name="Google Shape;115;p59"/>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1330" name="Shape 1330"/>
        <p:cNvGrpSpPr/>
        <p:nvPr/>
      </p:nvGrpSpPr>
      <p:grpSpPr>
        <a:xfrm>
          <a:off x="0" y="0"/>
          <a:ext cx="0" cy="0"/>
          <a:chOff x="0" y="0"/>
          <a:chExt cx="0" cy="0"/>
        </a:xfrm>
      </p:grpSpPr>
      <p:sp>
        <p:nvSpPr>
          <p:cNvPr id="1331" name="Google Shape;1331;g2720ae855a7_0_46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32" name="Google Shape;1332;g2720ae855a7_0_461"/>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3" name="Google Shape;1333;g2720ae855a7_0_461"/>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34" name="Google Shape;1334;g2720ae855a7_0_461"/>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35" name="Google Shape;1335;g2720ae855a7_0_46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36" name="Google Shape;1336;g2720ae855a7_0_461"/>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37" name="Google Shape;1337;g2720ae855a7_0_46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38" name="Google Shape;1338;g2720ae855a7_0_46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39" name="Google Shape;1339;g2720ae855a7_0_461"/>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40" name="Google Shape;1340;g2720ae855a7_0_461"/>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1341" name="Google Shape;1341;g2720ae855a7_0_461"/>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1342" name="Google Shape;1342;g2720ae855a7_0_461"/>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3" name="Google Shape;1343;g2720ae855a7_0_461"/>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44" name="Google Shape;1344;g2720ae855a7_0_461"/>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5" name="Google Shape;1345;g2720ae855a7_0_461"/>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6" name="Google Shape;1346;g2720ae855a7_0_461"/>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1347" name="Shape 1347"/>
        <p:cNvGrpSpPr/>
        <p:nvPr/>
      </p:nvGrpSpPr>
      <p:grpSpPr>
        <a:xfrm>
          <a:off x="0" y="0"/>
          <a:ext cx="0" cy="0"/>
          <a:chOff x="0" y="0"/>
          <a:chExt cx="0" cy="0"/>
        </a:xfrm>
      </p:grpSpPr>
      <p:sp>
        <p:nvSpPr>
          <p:cNvPr id="1348" name="Google Shape;1348;g2720ae855a7_0_47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49" name="Google Shape;1349;g2720ae855a7_0_478"/>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0" name="Google Shape;1350;g2720ae855a7_0_478"/>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1" name="Google Shape;1351;g2720ae855a7_0_478"/>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52" name="Google Shape;1352;g2720ae855a7_0_47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53" name="Google Shape;1353;g2720ae855a7_0_47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54" name="Google Shape;1354;g2720ae855a7_0_47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55" name="Google Shape;1355;g2720ae855a7_0_47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56" name="Google Shape;1356;g2720ae855a7_0_47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57" name="Google Shape;1357;g2720ae855a7_0_47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58" name="Google Shape;1358;g2720ae855a7_0_478"/>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1359" name="Google Shape;1359;g2720ae855a7_0_478"/>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0" name="Google Shape;1360;g2720ae855a7_0_478"/>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1" name="Google Shape;1361;g2720ae855a7_0_478"/>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2" name="Google Shape;1362;g2720ae855a7_0_478"/>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63" name="Shape 1363"/>
        <p:cNvGrpSpPr/>
        <p:nvPr/>
      </p:nvGrpSpPr>
      <p:grpSpPr>
        <a:xfrm>
          <a:off x="0" y="0"/>
          <a:ext cx="0" cy="0"/>
          <a:chOff x="0" y="0"/>
          <a:chExt cx="0" cy="0"/>
        </a:xfrm>
      </p:grpSpPr>
      <p:sp>
        <p:nvSpPr>
          <p:cNvPr id="1364" name="Google Shape;1364;g2720ae855a7_0_49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65" name="Google Shape;1365;g2720ae855a7_0_494"/>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6" name="Google Shape;1366;g2720ae855a7_0_494"/>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7" name="Google Shape;1367;g2720ae855a7_0_494"/>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8" name="Google Shape;1368;g2720ae855a7_0_494"/>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69" name="Google Shape;1369;g2720ae855a7_0_49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0" name="Google Shape;1370;g2720ae855a7_0_49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71" name="Google Shape;1371;g2720ae855a7_0_49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72" name="Google Shape;1372;g2720ae855a7_0_49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73" name="Google Shape;1373;g2720ae855a7_0_49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74" name="Google Shape;1374;g2720ae855a7_0_49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75" name="Google Shape;1375;g2720ae855a7_0_494"/>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76" name="Shape 1376"/>
        <p:cNvGrpSpPr/>
        <p:nvPr/>
      </p:nvGrpSpPr>
      <p:grpSpPr>
        <a:xfrm>
          <a:off x="0" y="0"/>
          <a:ext cx="0" cy="0"/>
          <a:chOff x="0" y="0"/>
          <a:chExt cx="0" cy="0"/>
        </a:xfrm>
      </p:grpSpPr>
      <p:sp>
        <p:nvSpPr>
          <p:cNvPr id="1377" name="Google Shape;1377;g2720ae855a7_0_50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378" name="Google Shape;1378;g2720ae855a7_0_507"/>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1379" name="Google Shape;1379;g2720ae855a7_0_50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80" name="Google Shape;1380;g2720ae855a7_0_507"/>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81" name="Google Shape;1381;g2720ae855a7_0_50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82" name="Google Shape;1382;g2720ae855a7_0_507"/>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1383" name="Google Shape;1383;g2720ae855a7_0_507"/>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384" name="Google Shape;1384;g2720ae855a7_0_507"/>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385" name="Shape 1385"/>
        <p:cNvGrpSpPr/>
        <p:nvPr/>
      </p:nvGrpSpPr>
      <p:grpSpPr>
        <a:xfrm>
          <a:off x="0" y="0"/>
          <a:ext cx="0" cy="0"/>
          <a:chOff x="0" y="0"/>
          <a:chExt cx="0" cy="0"/>
        </a:xfrm>
      </p:grpSpPr>
      <p:sp>
        <p:nvSpPr>
          <p:cNvPr id="1386" name="Google Shape;1386;g2720ae855a7_0_51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cxnSp>
        <p:nvCxnSpPr>
          <p:cNvPr id="1387" name="Google Shape;1387;g2720ae855a7_0_51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88" name="Google Shape;1388;g2720ae855a7_0_51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89" name="Google Shape;1389;g2720ae855a7_0_51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90" name="Google Shape;1390;g2720ae855a7_0_51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91" name="Google Shape;1391;g2720ae855a7_0_51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92" name="Google Shape;1392;g2720ae855a7_0_51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93" name="Google Shape;1393;g2720ae855a7_0_516"/>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394" name="Shape 1394"/>
        <p:cNvGrpSpPr/>
        <p:nvPr/>
      </p:nvGrpSpPr>
      <p:grpSpPr>
        <a:xfrm>
          <a:off x="0" y="0"/>
          <a:ext cx="0" cy="0"/>
          <a:chOff x="0" y="0"/>
          <a:chExt cx="0" cy="0"/>
        </a:xfrm>
      </p:grpSpPr>
      <p:sp>
        <p:nvSpPr>
          <p:cNvPr id="1395" name="Google Shape;1395;g2720ae855a7_0_52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cxnSp>
        <p:nvCxnSpPr>
          <p:cNvPr id="1396" name="Google Shape;1396;g2720ae855a7_0_52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97" name="Google Shape;1397;g2720ae855a7_0_525"/>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98" name="Google Shape;1398;g2720ae855a7_0_52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1399" name="Google Shape;1399;g2720ae855a7_0_525"/>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1400" name="Google Shape;1400;g2720ae855a7_0_525"/>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401" name="Google Shape;1401;g2720ae855a7_0_525"/>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402" name="Google Shape;1402;g2720ae855a7_0_525"/>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403" name="Shape 1403"/>
        <p:cNvGrpSpPr/>
        <p:nvPr/>
      </p:nvGrpSpPr>
      <p:grpSpPr>
        <a:xfrm>
          <a:off x="0" y="0"/>
          <a:ext cx="0" cy="0"/>
          <a:chOff x="0" y="0"/>
          <a:chExt cx="0" cy="0"/>
        </a:xfrm>
      </p:grpSpPr>
      <p:sp>
        <p:nvSpPr>
          <p:cNvPr id="1404" name="Google Shape;1404;g2720ae855a7_0_534"/>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rtl="0" algn="l">
              <a:lnSpc>
                <a:spcPct val="90000"/>
              </a:lnSpc>
              <a:spcBef>
                <a:spcPts val="0"/>
              </a:spcBef>
              <a:spcAft>
                <a:spcPts val="0"/>
              </a:spcAft>
              <a:buClr>
                <a:srgbClr val="0771B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cxnSp>
        <p:nvCxnSpPr>
          <p:cNvPr id="1405" name="Google Shape;1405;g2720ae855a7_0_534"/>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06" name="Google Shape;1406;g2720ae855a7_0_534"/>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407" name="Google Shape;1407;g2720ae855a7_0_534"/>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408" name="Google Shape;1408;g2720ae855a7_0_53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409" name="Google Shape;1409;g2720ae855a7_0_534"/>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410" name="Google Shape;1410;g2720ae855a7_0_534"/>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411" name="Google Shape;1411;g2720ae855a7_0_534"/>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412" name="Google Shape;1412;g2720ae855a7_0_534"/>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3" name="Google Shape;1413;g2720ae855a7_0_534"/>
          <p:cNvSpPr/>
          <p:nvPr>
            <p:ph idx="2" type="pic"/>
          </p:nvPr>
        </p:nvSpPr>
        <p:spPr>
          <a:xfrm>
            <a:off x="457146" y="524736"/>
            <a:ext cx="2514600" cy="2935200"/>
          </a:xfrm>
          <a:prstGeom prst="rect">
            <a:avLst/>
          </a:prstGeom>
          <a:noFill/>
          <a:ln>
            <a:noFill/>
          </a:ln>
        </p:spPr>
      </p:sp>
      <p:sp>
        <p:nvSpPr>
          <p:cNvPr id="1414" name="Google Shape;1414;g2720ae855a7_0_534"/>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1416" name="Shape 1416"/>
        <p:cNvGrpSpPr/>
        <p:nvPr/>
      </p:nvGrpSpPr>
      <p:grpSpPr>
        <a:xfrm>
          <a:off x="0" y="0"/>
          <a:ext cx="0" cy="0"/>
          <a:chOff x="0" y="0"/>
          <a:chExt cx="0" cy="0"/>
        </a:xfrm>
      </p:grpSpPr>
      <p:sp>
        <p:nvSpPr>
          <p:cNvPr id="1417" name="Google Shape;1417;g2720ae855a7_0_616"/>
          <p:cNvSpPr/>
          <p:nvPr/>
        </p:nvSpPr>
        <p:spPr>
          <a:xfrm>
            <a:off x="0" y="0"/>
            <a:ext cx="12192000" cy="1291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cxnSp>
        <p:nvCxnSpPr>
          <p:cNvPr id="1418" name="Google Shape;1418;g2720ae855a7_0_616"/>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1419" name="Google Shape;1419;g2720ae855a7_0_616"/>
          <p:cNvPicPr preferRelativeResize="0"/>
          <p:nvPr/>
        </p:nvPicPr>
        <p:blipFill rotWithShape="1">
          <a:blip r:embed="rId2">
            <a:alphaModFix/>
          </a:blip>
          <a:srcRect b="0" l="0" r="0" t="0"/>
          <a:stretch/>
        </p:blipFill>
        <p:spPr>
          <a:xfrm>
            <a:off x="9220261" y="169845"/>
            <a:ext cx="2816352" cy="856742"/>
          </a:xfrm>
          <a:prstGeom prst="rect">
            <a:avLst/>
          </a:prstGeom>
          <a:noFill/>
          <a:ln>
            <a:noFill/>
          </a:ln>
        </p:spPr>
      </p:pic>
      <p:cxnSp>
        <p:nvCxnSpPr>
          <p:cNvPr id="1420" name="Google Shape;1420;g2720ae855a7_0_616"/>
          <p:cNvCxnSpPr>
            <a:endCxn id="1417" idx="2"/>
          </p:cNvCxnSpPr>
          <p:nvPr/>
        </p:nvCxnSpPr>
        <p:spPr>
          <a:xfrm>
            <a:off x="0" y="1291200"/>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1421" name="Google Shape;1421;g2720ae855a7_0_616"/>
          <p:cNvPicPr preferRelativeResize="0"/>
          <p:nvPr/>
        </p:nvPicPr>
        <p:blipFill rotWithShape="1">
          <a:blip r:embed="rId2">
            <a:alphaModFix/>
          </a:blip>
          <a:srcRect b="0" l="0" r="0" t="0"/>
          <a:stretch/>
        </p:blipFill>
        <p:spPr>
          <a:xfrm>
            <a:off x="9220261" y="169845"/>
            <a:ext cx="2816352" cy="856742"/>
          </a:xfrm>
          <a:prstGeom prst="rect">
            <a:avLst/>
          </a:prstGeom>
          <a:noFill/>
          <a:ln>
            <a:noFill/>
          </a:ln>
        </p:spPr>
      </p:pic>
      <p:sp>
        <p:nvSpPr>
          <p:cNvPr id="1422" name="Google Shape;1422;g2720ae855a7_0_616"/>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100"/>
              <a:buFont typeface="Calibri"/>
              <a:buNone/>
              <a:defRPr b="1" i="0" sz="51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423" name="Google Shape;1423;g2720ae855a7_0_616"/>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1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424" name="Google Shape;1424;g2720ae855a7_0_616"/>
          <p:cNvSpPr txBox="1"/>
          <p:nvPr>
            <p:ph idx="2" type="body"/>
          </p:nvPr>
        </p:nvSpPr>
        <p:spPr>
          <a:xfrm>
            <a:off x="0" y="1657351"/>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1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25" name="Shape 1425"/>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6" name="Shape 1426"/>
        <p:cNvGrpSpPr/>
        <p:nvPr/>
      </p:nvGrpSpPr>
      <p:grpSpPr>
        <a:xfrm>
          <a:off x="0" y="0"/>
          <a:ext cx="0" cy="0"/>
          <a:chOff x="0" y="0"/>
          <a:chExt cx="0" cy="0"/>
        </a:xfrm>
      </p:grpSpPr>
      <p:sp>
        <p:nvSpPr>
          <p:cNvPr id="1427" name="Google Shape;1427;g2720ae855a7_0_626"/>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9pPr>
          </a:lstStyle>
          <a:p/>
        </p:txBody>
      </p:sp>
      <p:sp>
        <p:nvSpPr>
          <p:cNvPr id="1428" name="Google Shape;1428;g2720ae855a7_0_626"/>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5.xml"/></Relationships>
</file>

<file path=ppt/slideMasters/_rels/slideMaster10.xml.rels><?xml version="1.0" encoding="UTF-8" standalone="yes"?><Relationships xmlns="http://schemas.openxmlformats.org/package/2006/relationships"><Relationship Id="rId10" Type="http://schemas.openxmlformats.org/officeDocument/2006/relationships/theme" Target="../theme/theme12.xml"/><Relationship Id="rId1" Type="http://schemas.openxmlformats.org/officeDocument/2006/relationships/image" Target="../media/image2.png"/><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3" Type="http://schemas.openxmlformats.org/officeDocument/2006/relationships/theme" Target="../theme/theme4.xml"/><Relationship Id="rId12" Type="http://schemas.openxmlformats.org/officeDocument/2006/relationships/slideLayout" Target="../slideLayouts/slideLayout108.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7.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8.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2.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theme" Target="../theme/theme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image" Target="../media/image2.png"/><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6" Type="http://schemas.openxmlformats.org/officeDocument/2006/relationships/theme" Target="../theme/theme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theme" Target="../theme/theme3.xml"/></Relationships>
</file>

<file path=ppt/slideMasters/_rels/slideMaster7.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58.xml"/><Relationship Id="rId1" Type="http://schemas.openxmlformats.org/officeDocument/2006/relationships/image" Target="../media/image2.png"/><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20" Type="http://schemas.openxmlformats.org/officeDocument/2006/relationships/theme" Target="../theme/theme6.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 Type="http://schemas.openxmlformats.org/officeDocument/2006/relationships/image" Target="../media/image2.png"/><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5" Type="http://schemas.openxmlformats.org/officeDocument/2006/relationships/slideLayout" Target="../slideLayouts/slideLayout62.xml"/><Relationship Id="rId19" Type="http://schemas.openxmlformats.org/officeDocument/2006/relationships/slideLayout" Target="../slideLayouts/slideLayout76.xml"/><Relationship Id="rId6" Type="http://schemas.openxmlformats.org/officeDocument/2006/relationships/slideLayout" Target="../slideLayouts/slideLayout63.xml"/><Relationship Id="rId18" Type="http://schemas.openxmlformats.org/officeDocument/2006/relationships/slideLayout" Target="../slideLayouts/slideLayout75.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6.xml"/><Relationship Id="rId10" Type="http://schemas.openxmlformats.org/officeDocument/2006/relationships/slideLayout" Target="../slideLayouts/slideLayout85.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 Type="http://schemas.openxmlformats.org/officeDocument/2006/relationships/image" Target="../media/image2.png"/><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10.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7"/>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3" name="Shape 1313"/>
        <p:cNvGrpSpPr/>
        <p:nvPr/>
      </p:nvGrpSpPr>
      <p:grpSpPr>
        <a:xfrm>
          <a:off x="0" y="0"/>
          <a:ext cx="0" cy="0"/>
          <a:chOff x="0" y="0"/>
          <a:chExt cx="0" cy="0"/>
        </a:xfrm>
      </p:grpSpPr>
      <p:sp>
        <p:nvSpPr>
          <p:cNvPr id="1314" name="Google Shape;1314;g2720ae855a7_0_444"/>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315" name="Google Shape;1315;g2720ae855a7_0_444"/>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1316" name="Google Shape;1316;g2720ae855a7_0_444"/>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1317" name="Google Shape;1317;g2720ae855a7_0_44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15" name="Shape 141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grpSp>
        <p:nvGrpSpPr>
          <p:cNvPr id="15" name="Google Shape;15;p32"/>
          <p:cNvGrpSpPr/>
          <p:nvPr/>
        </p:nvGrpSpPr>
        <p:grpSpPr>
          <a:xfrm>
            <a:off x="0" y="5607273"/>
            <a:ext cx="12214159" cy="1252536"/>
            <a:chOff x="-33239" y="5603791"/>
            <a:chExt cx="9160619" cy="1252536"/>
          </a:xfrm>
        </p:grpSpPr>
        <p:sp>
          <p:nvSpPr>
            <p:cNvPr id="16" name="Google Shape;16;p32"/>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7" name="Google Shape;17;p32"/>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8" name="Google Shape;18;p32"/>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34"/>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6" name="Google Shape;66;p34"/>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67" name="Google Shape;67;p34"/>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68" name="Google Shape;68;p34"/>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 name="Shape 360"/>
        <p:cNvGrpSpPr/>
        <p:nvPr/>
      </p:nvGrpSpPr>
      <p:grpSpPr>
        <a:xfrm>
          <a:off x="0" y="0"/>
          <a:ext cx="0" cy="0"/>
          <a:chOff x="0" y="0"/>
          <a:chExt cx="0" cy="0"/>
        </a:xfrm>
      </p:grpSpPr>
      <p:sp>
        <p:nvSpPr>
          <p:cNvPr id="361" name="Google Shape;361;p29"/>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62" name="Google Shape;362;p29"/>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363" name="Google Shape;363;p2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6" r:id="rId2"/>
    <p:sldLayoutId id="2147483677" r:id="rId3"/>
    <p:sldLayoutId id="2147483678" r:id="rId4"/>
    <p:sldLayoutId id="2147483679" r:id="rId5"/>
    <p:sldLayoutId id="2147483680" r:id="rId6"/>
    <p:sldLayoutId id="2147483681" r:id="rId7"/>
    <p:sldLayoutId id="214748368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3" name="Shape 483"/>
        <p:cNvGrpSpPr/>
        <p:nvPr/>
      </p:nvGrpSpPr>
      <p:grpSpPr>
        <a:xfrm>
          <a:off x="0" y="0"/>
          <a:ext cx="0" cy="0"/>
          <a:chOff x="0" y="0"/>
          <a:chExt cx="0" cy="0"/>
        </a:xfrm>
      </p:grpSpPr>
      <p:sp>
        <p:nvSpPr>
          <p:cNvPr id="484" name="Google Shape;484;p42"/>
          <p:cNvSpPr/>
          <p:nvPr/>
        </p:nvSpPr>
        <p:spPr>
          <a:xfrm>
            <a:off x="8655315" y="1"/>
            <a:ext cx="3536684"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85" name="Google Shape;485;p42"/>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486" name="Google Shape;486;p42"/>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87" name="Google Shape;487;p42"/>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2" name="Shape 672"/>
        <p:cNvGrpSpPr/>
        <p:nvPr/>
      </p:nvGrpSpPr>
      <p:grpSpPr>
        <a:xfrm>
          <a:off x="0" y="0"/>
          <a:ext cx="0" cy="0"/>
          <a:chOff x="0" y="0"/>
          <a:chExt cx="0" cy="0"/>
        </a:xfrm>
      </p:grpSpPr>
      <p:sp>
        <p:nvSpPr>
          <p:cNvPr id="673" name="Google Shape;673;p44"/>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74" name="Google Shape;674;p44"/>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675" name="Google Shape;675;p44"/>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9" r:id="rId2"/>
    <p:sldLayoutId id="2147483700" r:id="rId3"/>
    <p:sldLayoutId id="2147483701" r:id="rId4"/>
    <p:sldLayoutId id="214748370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0" name="Shape 740"/>
        <p:cNvGrpSpPr/>
        <p:nvPr/>
      </p:nvGrpSpPr>
      <p:grpSpPr>
        <a:xfrm>
          <a:off x="0" y="0"/>
          <a:ext cx="0" cy="0"/>
          <a:chOff x="0" y="0"/>
          <a:chExt cx="0" cy="0"/>
        </a:xfrm>
      </p:grpSpPr>
      <p:sp>
        <p:nvSpPr>
          <p:cNvPr id="741" name="Google Shape;741;p46"/>
          <p:cNvSpPr/>
          <p:nvPr/>
        </p:nvSpPr>
        <p:spPr>
          <a:xfrm>
            <a:off x="0" y="0"/>
            <a:ext cx="3536684"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742" name="Google Shape;742;p46"/>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743" name="Google Shape;743;p46"/>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744" name="Google Shape;744;p46"/>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7" name="Shape 857"/>
        <p:cNvGrpSpPr/>
        <p:nvPr/>
      </p:nvGrpSpPr>
      <p:grpSpPr>
        <a:xfrm>
          <a:off x="0" y="0"/>
          <a:ext cx="0" cy="0"/>
          <a:chOff x="0" y="0"/>
          <a:chExt cx="0" cy="0"/>
        </a:xfrm>
      </p:grpSpPr>
      <p:sp>
        <p:nvSpPr>
          <p:cNvPr id="858" name="Google Shape;858;p52"/>
          <p:cNvSpPr/>
          <p:nvPr/>
        </p:nvSpPr>
        <p:spPr>
          <a:xfrm>
            <a:off x="0" y="-11086"/>
            <a:ext cx="12192000" cy="1273233"/>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859" name="Google Shape;859;p52"/>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860" name="Google Shape;860;p52"/>
          <p:cNvSpPr txBox="1"/>
          <p:nvPr/>
        </p:nvSpPr>
        <p:spPr>
          <a:xfrm>
            <a:off x="0" y="1"/>
            <a:ext cx="12192000" cy="1257405"/>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861" name="Google Shape;861;p52"/>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1" name="Shape 1151"/>
        <p:cNvGrpSpPr/>
        <p:nvPr/>
      </p:nvGrpSpPr>
      <p:grpSpPr>
        <a:xfrm>
          <a:off x="0" y="0"/>
          <a:ext cx="0" cy="0"/>
          <a:chOff x="0" y="0"/>
          <a:chExt cx="0" cy="0"/>
        </a:xfrm>
      </p:grpSpPr>
      <p:sp>
        <p:nvSpPr>
          <p:cNvPr id="1152" name="Google Shape;1152;p40"/>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153" name="Google Shape;1153;p40"/>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154" name="Google Shape;1154;p40"/>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55" name="Google Shape;1155;p40"/>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80.png"/><Relationship Id="rId4" Type="http://schemas.openxmlformats.org/officeDocument/2006/relationships/image" Target="../media/image78.png"/><Relationship Id="rId5"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94.png"/><Relationship Id="rId4" Type="http://schemas.openxmlformats.org/officeDocument/2006/relationships/image" Target="../media/image91.jpg"/><Relationship Id="rId5"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 Id="rId3"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3.xml"/><Relationship Id="rId3" Type="http://schemas.openxmlformats.org/officeDocument/2006/relationships/image" Target="../media/image7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5.xml"/><Relationship Id="rId3" Type="http://schemas.openxmlformats.org/officeDocument/2006/relationships/image" Target="../media/image8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6.xml"/><Relationship Id="rId3" Type="http://schemas.openxmlformats.org/officeDocument/2006/relationships/image" Target="../media/image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7.xml"/><Relationship Id="rId3" Type="http://schemas.openxmlformats.org/officeDocument/2006/relationships/image" Target="../media/image87.png"/><Relationship Id="rId4" Type="http://schemas.openxmlformats.org/officeDocument/2006/relationships/image" Target="../media/image9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9.jpg"/><Relationship Id="rId4" Type="http://schemas.openxmlformats.org/officeDocument/2006/relationships/image" Target="../media/image57.jpg"/><Relationship Id="rId5" Type="http://schemas.openxmlformats.org/officeDocument/2006/relationships/image" Target="../media/image79.jpg"/><Relationship Id="rId6" Type="http://schemas.openxmlformats.org/officeDocument/2006/relationships/image" Target="../media/image93.jpg"/><Relationship Id="rId7" Type="http://schemas.openxmlformats.org/officeDocument/2006/relationships/image" Target="../media/image6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4.xml"/><Relationship Id="rId3"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64.png"/><Relationship Id="rId4" Type="http://schemas.openxmlformats.org/officeDocument/2006/relationships/image" Target="../media/image74.png"/><Relationship Id="rId5" Type="http://schemas.openxmlformats.org/officeDocument/2006/relationships/image" Target="../media/image68.png"/><Relationship Id="rId6"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xml"/><Relationship Id="rId3" Type="http://schemas.openxmlformats.org/officeDocument/2006/relationships/image" Target="../media/image90.png"/><Relationship Id="rId4" Type="http://schemas.openxmlformats.org/officeDocument/2006/relationships/image" Target="../media/image78.png"/><Relationship Id="rId5"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78.png"/><Relationship Id="rId6"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1"/>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Workshop guide</a:t>
            </a:r>
            <a:endParaRPr/>
          </a:p>
        </p:txBody>
      </p:sp>
      <p:sp>
        <p:nvSpPr>
          <p:cNvPr id="1468" name="Google Shape;1468;p1"/>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None/>
            </a:pPr>
            <a:r>
              <a:rPr lang="en-US">
                <a:solidFill>
                  <a:srgbClr val="006FB6"/>
                </a:solidFill>
              </a:rPr>
              <a:t>Cover with your finger</a:t>
            </a:r>
            <a:endParaRPr/>
          </a:p>
        </p:txBody>
      </p:sp>
      <p:sp>
        <p:nvSpPr>
          <p:cNvPr id="1469" name="Google Shape;1469;p1"/>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Clr>
                <a:srgbClr val="006FB6"/>
              </a:buClr>
              <a:buSzPts val="4000"/>
              <a:buNone/>
            </a:pPr>
            <a:r>
              <a:rPr lang="en-US" sz="4000">
                <a:solidFill>
                  <a:srgbClr val="006FB6"/>
                </a:solidFill>
              </a:rPr>
              <a:t>Facilitator: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indent="0" lvl="0" marL="228600" rtl="0" algn="l">
              <a:lnSpc>
                <a:spcPct val="100000"/>
              </a:lnSpc>
              <a:spcBef>
                <a:spcPts val="1000"/>
              </a:spcBef>
              <a:spcAft>
                <a:spcPts val="0"/>
              </a:spcAft>
              <a:buClr>
                <a:srgbClr val="0771BA"/>
              </a:buClr>
              <a:buSzPts val="3600"/>
              <a:buNone/>
            </a:pPr>
            <a:r>
              <a:t/>
            </a:r>
            <a:endParaRPr sz="4000">
              <a:solidFill>
                <a:srgbClr val="006FB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15"/>
          <p:cNvSpPr txBox="1"/>
          <p:nvPr>
            <p:ph type="ctrTitle"/>
          </p:nvPr>
        </p:nvSpPr>
        <p:spPr>
          <a:xfrm>
            <a:off x="0" y="32657"/>
            <a:ext cx="8494200" cy="1193700"/>
          </a:xfrm>
          <a:prstGeom prst="rect">
            <a:avLst/>
          </a:prstGeom>
          <a:noFill/>
          <a:ln>
            <a:noFill/>
          </a:ln>
        </p:spPr>
        <p:txBody>
          <a:bodyPr anchorCtr="0" anchor="ctr" bIns="45700" lIns="274300" spcFirstLastPara="1" rIns="91425" wrap="square" tIns="45700">
            <a:noAutofit/>
          </a:bodyPr>
          <a:lstStyle/>
          <a:p>
            <a:pPr indent="0" lvl="0" marL="0" rtl="1" algn="r">
              <a:lnSpc>
                <a:spcPct val="90000"/>
              </a:lnSpc>
              <a:spcBef>
                <a:spcPts val="0"/>
              </a:spcBef>
              <a:spcAft>
                <a:spcPts val="0"/>
              </a:spcAft>
              <a:buSzPts val="4400"/>
              <a:buNone/>
            </a:pPr>
            <a:r>
              <a:rPr lang="en-US" sz="4400"/>
              <a:t>مرکب الفاظ کے لیے اپنی انگلی کا استعمال کریں</a:t>
            </a:r>
            <a:endParaRPr sz="5400">
              <a:latin typeface="Calibri"/>
              <a:ea typeface="Calibri"/>
              <a:cs typeface="Calibri"/>
              <a:sym typeface="Calibri"/>
            </a:endParaRPr>
          </a:p>
        </p:txBody>
      </p:sp>
      <p:sp>
        <p:nvSpPr>
          <p:cNvPr id="1568" name="Google Shape;1568;p15"/>
          <p:cNvSpPr txBox="1"/>
          <p:nvPr>
            <p:ph idx="1" type="body"/>
          </p:nvPr>
        </p:nvSpPr>
        <p:spPr>
          <a:xfrm>
            <a:off x="8867262" y="1559023"/>
            <a:ext cx="2831400" cy="36402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2800"/>
              <a:buNone/>
            </a:pPr>
            <a:r>
              <a:rPr b="1" lang="en-US" sz="3200"/>
              <a:t>بچہ:</a:t>
            </a:r>
            <a:endParaRPr sz="3200"/>
          </a:p>
          <a:p>
            <a:pPr indent="0" lvl="0" marL="0" rtl="0" algn="r">
              <a:lnSpc>
                <a:spcPct val="90000"/>
              </a:lnSpc>
              <a:spcBef>
                <a:spcPts val="1000"/>
              </a:spcBef>
              <a:spcAft>
                <a:spcPts val="0"/>
              </a:spcAft>
              <a:buSzPts val="3000"/>
              <a:buNone/>
            </a:pPr>
            <a:r>
              <a:rPr lang="en-US" sz="3000"/>
              <a:t>"میں لفظ 'آفتاب' دیکھتا ہوں اور میں لفظ 'طلوع' دیکھتا ہوں۔ ایک ساتھ جو لمبا لفظ بنتا ہے، "'طلوع آفتاب.‘</a:t>
            </a:r>
            <a:endParaRPr sz="3000"/>
          </a:p>
        </p:txBody>
      </p:sp>
      <p:sp>
        <p:nvSpPr>
          <p:cNvPr id="1569" name="Google Shape;1569;p15"/>
          <p:cNvSpPr txBox="1"/>
          <p:nvPr>
            <p:ph idx="3" type="body"/>
          </p:nvPr>
        </p:nvSpPr>
        <p:spPr>
          <a:xfrm>
            <a:off x="441775" y="1559022"/>
            <a:ext cx="2624400" cy="36402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2800"/>
              <a:buNone/>
            </a:pPr>
            <a:r>
              <a:rPr b="1" lang="en-US" sz="3200"/>
              <a:t>بالغ:</a:t>
            </a:r>
            <a:endParaRPr sz="3200"/>
          </a:p>
          <a:p>
            <a:pPr indent="0" lvl="0" marL="0" rtl="0" algn="r">
              <a:lnSpc>
                <a:spcPct val="90000"/>
              </a:lnSpc>
              <a:spcBef>
                <a:spcPts val="1000"/>
              </a:spcBef>
              <a:spcAft>
                <a:spcPts val="0"/>
              </a:spcAft>
              <a:buSzPts val="3000"/>
              <a:buNone/>
            </a:pPr>
            <a:r>
              <a:rPr lang="en-US" sz="3000"/>
              <a:t>"کیا آپ کو مشکل لفظ کے اندر کوئی ایسے ا</a:t>
            </a:r>
            <a:r>
              <a:rPr lang="en-US" sz="3200"/>
              <a:t>لفاظ نظر آتے ہیں </a:t>
            </a:r>
            <a:r>
              <a:rPr lang="en-US" sz="3000"/>
              <a:t>جو آپ جانتے ہو؟"</a:t>
            </a:r>
            <a:endParaRPr sz="3000"/>
          </a:p>
          <a:p>
            <a:pPr indent="0" lvl="0" marL="0" rtl="0" algn="l">
              <a:lnSpc>
                <a:spcPct val="90000"/>
              </a:lnSpc>
              <a:spcBef>
                <a:spcPts val="1000"/>
              </a:spcBef>
              <a:spcAft>
                <a:spcPts val="0"/>
              </a:spcAft>
              <a:buClr>
                <a:srgbClr val="006FB6"/>
              </a:buClr>
              <a:buSzPts val="3000"/>
              <a:buNone/>
            </a:pPr>
            <a:r>
              <a:t/>
            </a:r>
            <a:endParaRPr sz="3000"/>
          </a:p>
        </p:txBody>
      </p:sp>
      <p:pic>
        <p:nvPicPr>
          <p:cNvPr descr="A person standing in front of a mountain&#10;&#10;Description automatically generated" id="1570" name="Google Shape;1570;p15"/>
          <p:cNvPicPr preferRelativeResize="0"/>
          <p:nvPr>
            <p:ph idx="2" type="pic"/>
          </p:nvPr>
        </p:nvPicPr>
        <p:blipFill rotWithShape="1">
          <a:blip r:embed="rId3">
            <a:alphaModFix/>
          </a:blip>
          <a:srcRect b="12372" l="0" r="0" t="12372"/>
          <a:stretch/>
        </p:blipFill>
        <p:spPr>
          <a:xfrm>
            <a:off x="3439310" y="1559021"/>
            <a:ext cx="5054958" cy="3640125"/>
          </a:xfrm>
          <a:prstGeom prst="rect">
            <a:avLst/>
          </a:prstGeom>
          <a:noFill/>
          <a:ln cap="flat" cmpd="sng" w="19050">
            <a:solidFill>
              <a:srgbClr val="666666"/>
            </a:solidFill>
            <a:prstDash val="solid"/>
            <a:round/>
            <a:headEnd len="sm" w="sm" type="none"/>
            <a:tailEnd len="sm" w="sm" type="none"/>
          </a:ln>
        </p:spPr>
      </p:pic>
      <p:pic>
        <p:nvPicPr>
          <p:cNvPr id="1571" name="Google Shape;1571;p15"/>
          <p:cNvPicPr preferRelativeResize="0"/>
          <p:nvPr/>
        </p:nvPicPr>
        <p:blipFill rotWithShape="1">
          <a:blip r:embed="rId4">
            <a:alphaModFix/>
          </a:blip>
          <a:srcRect b="0" l="0" r="0" t="0"/>
          <a:stretch/>
        </p:blipFill>
        <p:spPr>
          <a:xfrm>
            <a:off x="6477976" y="4313924"/>
            <a:ext cx="1468526" cy="1970110"/>
          </a:xfrm>
          <a:prstGeom prst="rect">
            <a:avLst/>
          </a:prstGeom>
          <a:noFill/>
          <a:ln>
            <a:noFill/>
          </a:ln>
        </p:spPr>
      </p:pic>
      <p:pic>
        <p:nvPicPr>
          <p:cNvPr id="1572" name="Google Shape;1572;p15"/>
          <p:cNvPicPr preferRelativeResize="0"/>
          <p:nvPr/>
        </p:nvPicPr>
        <p:blipFill rotWithShape="1">
          <a:blip r:embed="rId5">
            <a:alphaModFix/>
          </a:blip>
          <a:srcRect b="0" l="0" r="0" t="-1666"/>
          <a:stretch/>
        </p:blipFill>
        <p:spPr>
          <a:xfrm>
            <a:off x="2266135" y="4518082"/>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571"/>
                                        </p:tgtEl>
                                      </p:cBhvr>
                                    </p:animEffect>
                                    <p:set>
                                      <p:cBhvr>
                                        <p:cTn dur="1" fill="hold">
                                          <p:stCondLst>
                                            <p:cond delay="500"/>
                                          </p:stCondLst>
                                        </p:cTn>
                                        <p:tgtEl>
                                          <p:spTgt spid="157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16"/>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r">
              <a:lnSpc>
                <a:spcPct val="100000"/>
              </a:lnSpc>
              <a:spcBef>
                <a:spcPts val="0"/>
              </a:spcBef>
              <a:spcAft>
                <a:spcPts val="0"/>
              </a:spcAft>
              <a:buClr>
                <a:srgbClr val="006FB6"/>
              </a:buClr>
              <a:buSzPts val="5000"/>
              <a:buNone/>
            </a:pPr>
            <a:r>
              <a:rPr lang="en-US" sz="4800">
                <a:solidFill>
                  <a:srgbClr val="006FB6"/>
                </a:solidFill>
              </a:rPr>
              <a:t>اپنی انگلی کا استعمال کریں</a:t>
            </a:r>
            <a:endParaRPr sz="4800"/>
          </a:p>
        </p:txBody>
      </p:sp>
      <p:pic>
        <p:nvPicPr>
          <p:cNvPr descr="A close up of many different vegetables on display&#10;&#10;Description automatically generated" id="1578" name="Google Shape;1578;p16"/>
          <p:cNvPicPr preferRelativeResize="0"/>
          <p:nvPr>
            <p:ph idx="1" type="body"/>
          </p:nvPr>
        </p:nvPicPr>
        <p:blipFill rotWithShape="1">
          <a:blip r:embed="rId3">
            <a:alphaModFix/>
          </a:blip>
          <a:srcRect b="0" l="0" r="0" t="0"/>
          <a:stretch/>
        </p:blipFill>
        <p:spPr>
          <a:xfrm>
            <a:off x="2163996" y="2397125"/>
            <a:ext cx="4295400" cy="3621000"/>
          </a:xfrm>
          <a:prstGeom prst="rect">
            <a:avLst/>
          </a:prstGeom>
          <a:noFill/>
          <a:ln cap="flat" cmpd="sng" w="22225">
            <a:solidFill>
              <a:srgbClr val="31538F"/>
            </a:solidFill>
            <a:prstDash val="solid"/>
            <a:round/>
            <a:headEnd len="sm" w="sm" type="none"/>
            <a:tailEnd len="sm" w="sm" type="none"/>
          </a:ln>
        </p:spPr>
      </p:pic>
      <p:pic>
        <p:nvPicPr>
          <p:cNvPr descr="A picture containing person, child, laptop, indoor&#10;&#10;Description generated with very high confidence" id="1579" name="Google Shape;1579;p16"/>
          <p:cNvPicPr preferRelativeResize="0"/>
          <p:nvPr>
            <p:ph idx="2" type="pic"/>
          </p:nvPr>
        </p:nvPicPr>
        <p:blipFill rotWithShape="1">
          <a:blip r:embed="rId4">
            <a:alphaModFix/>
          </a:blip>
          <a:srcRect b="0" l="7834" r="7833" t="0"/>
          <a:stretch/>
        </p:blipFill>
        <p:spPr>
          <a:xfrm>
            <a:off x="8953152" y="1444919"/>
            <a:ext cx="2916938" cy="2596894"/>
          </a:xfrm>
          <a:prstGeom prst="rect">
            <a:avLst/>
          </a:prstGeom>
          <a:noFill/>
          <a:ln cap="sq" cmpd="sng" w="19050">
            <a:solidFill>
              <a:srgbClr val="666666"/>
            </a:solidFill>
            <a:prstDash val="solid"/>
            <a:miter lim="800000"/>
            <a:headEnd len="sm" w="sm" type="none"/>
            <a:tailEnd len="sm" w="sm" type="none"/>
          </a:ln>
        </p:spPr>
      </p:pic>
      <p:sp>
        <p:nvSpPr>
          <p:cNvPr id="1580" name="Google Shape;1580;p16"/>
          <p:cNvSpPr txBox="1"/>
          <p:nvPr>
            <p:ph idx="4" type="body"/>
          </p:nvPr>
        </p:nvSpPr>
        <p:spPr>
          <a:xfrm>
            <a:off x="371844" y="1393080"/>
            <a:ext cx="7717200" cy="6345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3400"/>
              <a:buNone/>
            </a:pPr>
            <a:r>
              <a:rPr lang="en-US" sz="3200"/>
              <a:t>کیا کوئی حکمت عملی ہے جو آپ</a:t>
            </a:r>
            <a:r>
              <a:rPr b="1" lang="en-US" sz="3200"/>
              <a:t> اس</a:t>
            </a:r>
            <a:r>
              <a:rPr lang="en-US" sz="3200"/>
              <a:t> </a:t>
            </a:r>
            <a:r>
              <a:rPr b="1" lang="en-US" sz="3200"/>
              <a:t>لفظ</a:t>
            </a:r>
            <a:r>
              <a:rPr lang="en-US" sz="3200"/>
              <a:t> </a:t>
            </a:r>
            <a:r>
              <a:rPr b="1" lang="en-US" sz="3200"/>
              <a:t>کو جاننے کے</a:t>
            </a:r>
            <a:r>
              <a:rPr lang="en-US" sz="3200"/>
              <a:t> </a:t>
            </a:r>
            <a:r>
              <a:rPr b="1" lang="en-US" sz="3200"/>
              <a:t>لیے</a:t>
            </a:r>
            <a:r>
              <a:rPr lang="en-US" sz="3200"/>
              <a:t> استعمال کر سکتے ہیں؟</a:t>
            </a:r>
            <a:endParaRPr sz="3200"/>
          </a:p>
        </p:txBody>
      </p:sp>
      <p:cxnSp>
        <p:nvCxnSpPr>
          <p:cNvPr id="1581" name="Google Shape;1581;p16"/>
          <p:cNvCxnSpPr/>
          <p:nvPr/>
        </p:nvCxnSpPr>
        <p:spPr>
          <a:xfrm>
            <a:off x="820615" y="5744308"/>
            <a:ext cx="1343400" cy="0"/>
          </a:xfrm>
          <a:prstGeom prst="straightConnector1">
            <a:avLst/>
          </a:prstGeom>
          <a:noFill/>
          <a:ln cap="flat" cmpd="sng" w="101600">
            <a:solidFill>
              <a:srgbClr val="006FB6"/>
            </a:solidFill>
            <a:prstDash val="solid"/>
            <a:miter lim="800000"/>
            <a:headEnd len="sm" w="sm" type="none"/>
            <a:tailEnd len="med" w="med" type="triangle"/>
          </a:ln>
        </p:spPr>
      </p:cxnSp>
      <p:pic>
        <p:nvPicPr>
          <p:cNvPr id="1582" name="Google Shape;1582;p16"/>
          <p:cNvPicPr preferRelativeResize="0"/>
          <p:nvPr/>
        </p:nvPicPr>
        <p:blipFill rotWithShape="1">
          <a:blip r:embed="rId5">
            <a:alphaModFix/>
          </a:blip>
          <a:srcRect b="0" l="0" r="0" t="-1666"/>
          <a:stretch/>
        </p:blipFill>
        <p:spPr>
          <a:xfrm>
            <a:off x="165611" y="1523704"/>
            <a:ext cx="428634" cy="634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17"/>
          <p:cNvSpPr txBox="1"/>
          <p:nvPr>
            <p:ph type="ctrTitle"/>
          </p:nvPr>
        </p:nvSpPr>
        <p:spPr>
          <a:xfrm>
            <a:off x="0" y="0"/>
            <a:ext cx="12192025" cy="1193700"/>
          </a:xfrm>
          <a:prstGeom prst="rect">
            <a:avLst/>
          </a:prstGeom>
          <a:noFill/>
          <a:ln>
            <a:noFill/>
          </a:ln>
        </p:spPr>
        <p:txBody>
          <a:bodyPr anchorCtr="0" anchor="ctr" bIns="45700" lIns="274300" spcFirstLastPara="1" rIns="91425" wrap="square" tIns="45700">
            <a:noAutofit/>
          </a:bodyPr>
          <a:lstStyle/>
          <a:p>
            <a:pPr indent="0" lvl="0" marL="0" rtl="1" algn="l">
              <a:lnSpc>
                <a:spcPct val="90000"/>
              </a:lnSpc>
              <a:spcBef>
                <a:spcPts val="0"/>
              </a:spcBef>
              <a:spcAft>
                <a:spcPts val="0"/>
              </a:spcAft>
              <a:buSzPts val="5000"/>
              <a:buNone/>
            </a:pPr>
            <a:r>
              <a:rPr lang="en-US"/>
              <a:t>پڑھائی = بات چيت ( (K-1</a:t>
            </a:r>
            <a:endParaRPr/>
          </a:p>
        </p:txBody>
      </p:sp>
      <p:sp>
        <p:nvSpPr>
          <p:cNvPr id="1588" name="Google Shape;1588;p17"/>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rgbClr val="006FB6"/>
              </a:buClr>
              <a:buSzPts val="2800"/>
              <a:buNone/>
            </a:pPr>
            <a:r>
              <a:rPr lang="en-US" sz="2400">
                <a:solidFill>
                  <a:srgbClr val="006FB6"/>
                </a:solidFill>
              </a:rPr>
              <a:t>اپنی انگلی کا استعمال کریں۔ لفظ کے کچھ حصے کو ڈھانپیں۔ کیا رہ گیا ہے؟</a:t>
            </a:r>
            <a:endParaRPr sz="2400"/>
          </a:p>
        </p:txBody>
      </p:sp>
      <p:sp>
        <p:nvSpPr>
          <p:cNvPr id="1589" name="Google Shape;1589;p17"/>
          <p:cNvSpPr txBox="1"/>
          <p:nvPr>
            <p:ph idx="2" type="body"/>
          </p:nvPr>
        </p:nvSpPr>
        <p:spPr>
          <a:xfrm>
            <a:off x="4072874" y="4724938"/>
            <a:ext cx="3306871" cy="1393169"/>
          </a:xfrm>
          <a:prstGeom prst="rect">
            <a:avLst/>
          </a:prstGeom>
          <a:noFill/>
          <a:ln>
            <a:noFill/>
          </a:ln>
        </p:spPr>
        <p:txBody>
          <a:bodyPr anchorCtr="0" anchor="ctr" bIns="45700" lIns="91425" spcFirstLastPara="1" rIns="91425" wrap="square" tIns="45700">
            <a:noAutofit/>
          </a:bodyPr>
          <a:lstStyle/>
          <a:p>
            <a:pPr indent="-5079" lvl="0" marL="233680" rtl="0" algn="r">
              <a:lnSpc>
                <a:spcPct val="90000"/>
              </a:lnSpc>
              <a:spcBef>
                <a:spcPts val="1000"/>
              </a:spcBef>
              <a:spcAft>
                <a:spcPts val="0"/>
              </a:spcAft>
              <a:buSzPts val="2800"/>
              <a:buNone/>
            </a:pPr>
            <a:r>
              <a:rPr lang="en-US" sz="2400">
                <a:solidFill>
                  <a:srgbClr val="006FB6"/>
                </a:solidFill>
              </a:rPr>
              <a:t>اپنی انگلی کا استعمال کریں اور لفظ کے ہر حصے کی طرف اشارہ کریں جیسا کہ آپ اسے آواز دیتے ہیں.</a:t>
            </a:r>
            <a:endParaRPr sz="2400"/>
          </a:p>
        </p:txBody>
      </p:sp>
      <p:sp>
        <p:nvSpPr>
          <p:cNvPr id="1590" name="Google Shape;1590;p17"/>
          <p:cNvSpPr txBox="1"/>
          <p:nvPr>
            <p:ph idx="3" type="body"/>
          </p:nvPr>
        </p:nvSpPr>
        <p:spPr>
          <a:xfrm>
            <a:off x="240914" y="1445813"/>
            <a:ext cx="3488018" cy="1236452"/>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SzPts val="2800"/>
              <a:buNone/>
            </a:pPr>
            <a:r>
              <a:rPr lang="en-US" sz="2400">
                <a:solidFill>
                  <a:srgbClr val="006FB6"/>
                </a:solidFill>
              </a:rPr>
              <a:t>کیا آپ لفظ کو دو چھوٹے حصوں میں توڑ سکتے ہیں؟</a:t>
            </a:r>
            <a:endParaRPr sz="2400"/>
          </a:p>
        </p:txBody>
      </p:sp>
      <p:sp>
        <p:nvSpPr>
          <p:cNvPr id="1591" name="Google Shape;1591;p17"/>
          <p:cNvSpPr txBox="1"/>
          <p:nvPr>
            <p:ph idx="4" type="body"/>
          </p:nvPr>
        </p:nvSpPr>
        <p:spPr>
          <a:xfrm>
            <a:off x="319505" y="4495585"/>
            <a:ext cx="2885734" cy="1393169"/>
          </a:xfrm>
          <a:prstGeom prst="rect">
            <a:avLst/>
          </a:prstGeom>
          <a:noFill/>
          <a:ln>
            <a:noFill/>
          </a:ln>
        </p:spPr>
        <p:txBody>
          <a:bodyPr anchorCtr="0" anchor="ctr" bIns="45700" lIns="91425" spcFirstLastPara="1" rIns="91425" wrap="square" tIns="45700">
            <a:noAutofit/>
          </a:bodyPr>
          <a:lstStyle/>
          <a:p>
            <a:pPr indent="0" lvl="0" marL="9525" rtl="0" algn="r">
              <a:lnSpc>
                <a:spcPct val="90000"/>
              </a:lnSpc>
              <a:spcBef>
                <a:spcPts val="1000"/>
              </a:spcBef>
              <a:spcAft>
                <a:spcPts val="0"/>
              </a:spcAft>
              <a:buSzPts val="2800"/>
              <a:buNone/>
            </a:pPr>
            <a:r>
              <a:rPr lang="en-US" sz="2400">
                <a:solidFill>
                  <a:srgbClr val="006FB6"/>
                </a:solidFill>
              </a:rPr>
              <a:t>کیا آپ کو اس لفظ کو حل کرنے کے لیے کوئی حرفی اشارے نظر آتے ہیں؟</a:t>
            </a:r>
            <a:endParaRPr sz="2400"/>
          </a:p>
        </p:txBody>
      </p:sp>
      <p:pic>
        <p:nvPicPr>
          <p:cNvPr id="1592" name="Google Shape;1592;p17"/>
          <p:cNvPicPr preferRelativeResize="0"/>
          <p:nvPr/>
        </p:nvPicPr>
        <p:blipFill rotWithShape="1">
          <a:blip r:embed="rId3">
            <a:alphaModFix/>
          </a:blip>
          <a:srcRect b="0" l="0" r="0" t="-1666"/>
          <a:stretch/>
        </p:blipFill>
        <p:spPr>
          <a:xfrm>
            <a:off x="7572454" y="233482"/>
            <a:ext cx="678450" cy="100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18"/>
          <p:cNvSpPr txBox="1"/>
          <p:nvPr>
            <p:ph type="ctrTitle"/>
          </p:nvPr>
        </p:nvSpPr>
        <p:spPr>
          <a:xfrm>
            <a:off x="833025" y="0"/>
            <a:ext cx="113592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پڑھائی = بات چيت (3-2)</a:t>
            </a:r>
            <a:endParaRPr/>
          </a:p>
        </p:txBody>
      </p:sp>
      <p:sp>
        <p:nvSpPr>
          <p:cNvPr id="1598" name="Google Shape;1598;p18"/>
          <p:cNvSpPr txBox="1"/>
          <p:nvPr>
            <p:ph idx="1" type="body"/>
          </p:nvPr>
        </p:nvSpPr>
        <p:spPr>
          <a:xfrm>
            <a:off x="8450575" y="3165416"/>
            <a:ext cx="3488018" cy="1236452"/>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rgbClr val="006FB6"/>
              </a:buClr>
              <a:buSzPts val="2800"/>
              <a:buNone/>
            </a:pPr>
            <a:r>
              <a:rPr lang="en-US" sz="2400">
                <a:solidFill>
                  <a:srgbClr val="006FB6"/>
                </a:solidFill>
              </a:rPr>
              <a:t>اس لفظ کو حل کرنے کے لیے آپ لفظ میں کون سے اشارے استعمال کر سکتے ہیں؟</a:t>
            </a:r>
            <a:endParaRPr sz="2400"/>
          </a:p>
        </p:txBody>
      </p:sp>
      <p:sp>
        <p:nvSpPr>
          <p:cNvPr id="1599" name="Google Shape;1599;p18"/>
          <p:cNvSpPr txBox="1"/>
          <p:nvPr>
            <p:ph idx="2" type="body"/>
          </p:nvPr>
        </p:nvSpPr>
        <p:spPr>
          <a:xfrm>
            <a:off x="5816498" y="1588544"/>
            <a:ext cx="3488018" cy="1236452"/>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SzPts val="2800"/>
              <a:buNone/>
            </a:pPr>
            <a:r>
              <a:rPr lang="en-US" sz="2400">
                <a:solidFill>
                  <a:srgbClr val="006FB6"/>
                </a:solidFill>
              </a:rPr>
              <a:t>کیا آپ کو اس لفظ کے اندر </a:t>
            </a:r>
            <a:r>
              <a:rPr lang="en-US" sz="2400"/>
              <a:t>کوئی چھوٹے سے الفاظ نظر آتے ہیں</a:t>
            </a:r>
            <a:r>
              <a:rPr lang="en-US" sz="2400">
                <a:solidFill>
                  <a:srgbClr val="006FB6"/>
                </a:solidFill>
              </a:rPr>
              <a:t>؟</a:t>
            </a:r>
            <a:endParaRPr sz="2400"/>
          </a:p>
        </p:txBody>
      </p:sp>
      <p:sp>
        <p:nvSpPr>
          <p:cNvPr id="1600" name="Google Shape;1600;p18"/>
          <p:cNvSpPr txBox="1"/>
          <p:nvPr>
            <p:ph idx="3" type="body"/>
          </p:nvPr>
        </p:nvSpPr>
        <p:spPr>
          <a:xfrm>
            <a:off x="6003646" y="4619956"/>
            <a:ext cx="5388701" cy="1393169"/>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rgbClr val="006FB6"/>
              </a:buClr>
              <a:buSzPts val="2800"/>
              <a:buNone/>
            </a:pPr>
            <a:r>
              <a:rPr lang="en-US" sz="2400">
                <a:solidFill>
                  <a:srgbClr val="006FB6"/>
                </a:solidFill>
              </a:rPr>
              <a:t>کیا آپ لفظ کو حرفوں میں توڑ سکتے ہیں؟ ہر حرف سے کیا آواز آتی ہے؟</a:t>
            </a:r>
            <a:endParaRPr sz="2400"/>
          </a:p>
        </p:txBody>
      </p:sp>
      <p:pic>
        <p:nvPicPr>
          <p:cNvPr id="1601" name="Google Shape;1601;p18"/>
          <p:cNvPicPr preferRelativeResize="0"/>
          <p:nvPr/>
        </p:nvPicPr>
        <p:blipFill rotWithShape="1">
          <a:blip r:embed="rId3">
            <a:alphaModFix/>
          </a:blip>
          <a:srcRect b="0" l="0" r="0" t="0"/>
          <a:stretch/>
        </p:blipFill>
        <p:spPr>
          <a:xfrm>
            <a:off x="7640902" y="144816"/>
            <a:ext cx="678450" cy="987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1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1" algn="l">
              <a:lnSpc>
                <a:spcPct val="90000"/>
              </a:lnSpc>
              <a:spcBef>
                <a:spcPts val="0"/>
              </a:spcBef>
              <a:spcAft>
                <a:spcPts val="0"/>
              </a:spcAft>
              <a:buClr>
                <a:schemeClr val="dk1"/>
              </a:buClr>
              <a:buSzPts val="5000"/>
              <a:buFont typeface="Arial"/>
              <a:buNone/>
            </a:pPr>
            <a:r>
              <a:rPr lang="en-US"/>
              <a:t>کثیر الِلسان خاندان</a:t>
            </a:r>
            <a:endParaRPr/>
          </a:p>
        </p:txBody>
      </p:sp>
      <p:sp>
        <p:nvSpPr>
          <p:cNvPr id="1607" name="Google Shape;1607;p19"/>
          <p:cNvSpPr txBox="1"/>
          <p:nvPr>
            <p:ph idx="1" type="body"/>
          </p:nvPr>
        </p:nvSpPr>
        <p:spPr>
          <a:xfrm>
            <a:off x="1501942" y="1489800"/>
            <a:ext cx="7205400" cy="10557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1000"/>
              </a:spcBef>
              <a:spcAft>
                <a:spcPts val="0"/>
              </a:spcAft>
              <a:buSzPts val="3200"/>
              <a:buNone/>
            </a:pPr>
            <a:r>
              <a:rPr lang="en-US"/>
              <a:t>تلفظ یا حروف علت آواز گائیڈ کا استعمال کریں.</a:t>
            </a:r>
            <a:endParaRPr/>
          </a:p>
        </p:txBody>
      </p:sp>
      <p:sp>
        <p:nvSpPr>
          <p:cNvPr id="1608" name="Google Shape;1608;p19"/>
          <p:cNvSpPr txBox="1"/>
          <p:nvPr>
            <p:ph idx="2" type="body"/>
          </p:nvPr>
        </p:nvSpPr>
        <p:spPr>
          <a:xfrm>
            <a:off x="1501942" y="2695050"/>
            <a:ext cx="7205400" cy="1055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1000"/>
              </a:spcBef>
              <a:spcAft>
                <a:spcPts val="0"/>
              </a:spcAft>
              <a:buSzPts val="3200"/>
              <a:buNone/>
            </a:pPr>
            <a:r>
              <a:rPr lang="en-US"/>
              <a:t>الفاظ کو چیک کرنے کے لیے ڈکشنری، ایپ یا ویب سائٹ استعمال کریں۔</a:t>
            </a:r>
            <a:endParaRPr/>
          </a:p>
        </p:txBody>
      </p:sp>
      <p:sp>
        <p:nvSpPr>
          <p:cNvPr id="1609" name="Google Shape;1609;p19"/>
          <p:cNvSpPr txBox="1"/>
          <p:nvPr>
            <p:ph idx="2" type="body"/>
          </p:nvPr>
        </p:nvSpPr>
        <p:spPr>
          <a:xfrm>
            <a:off x="1469285" y="3993501"/>
            <a:ext cx="7205400" cy="1055700"/>
          </a:xfrm>
          <a:prstGeom prst="rect">
            <a:avLst/>
          </a:prstGeom>
          <a:noFill/>
          <a:ln>
            <a:noFill/>
          </a:ln>
        </p:spPr>
        <p:txBody>
          <a:bodyPr anchorCtr="0" anchor="ctr" bIns="45700" lIns="91425" spcFirstLastPara="1" rIns="91425" wrap="square" tIns="45700">
            <a:normAutofit lnSpcReduction="10000"/>
          </a:bodyPr>
          <a:lstStyle/>
          <a:p>
            <a:pPr indent="0" lvl="0" marL="0" rtl="0" algn="r">
              <a:lnSpc>
                <a:spcPct val="90000"/>
              </a:lnSpc>
              <a:spcBef>
                <a:spcPts val="1000"/>
              </a:spcBef>
              <a:spcAft>
                <a:spcPts val="0"/>
              </a:spcAft>
              <a:buSzPts val="3200"/>
              <a:buNone/>
            </a:pPr>
            <a:r>
              <a:rPr lang="en-US"/>
              <a:t>نامعلوم الفاظ کی آواز نکالنے میں مدد کے لیے الفاظ کے کچھ حصے کریں۔</a:t>
            </a:r>
            <a:endParaRPr/>
          </a:p>
        </p:txBody>
      </p:sp>
      <p:pic>
        <p:nvPicPr>
          <p:cNvPr id="1610" name="Google Shape;1610;p19"/>
          <p:cNvPicPr preferRelativeResize="0"/>
          <p:nvPr/>
        </p:nvPicPr>
        <p:blipFill rotWithShape="1">
          <a:blip r:embed="rId3">
            <a:alphaModFix/>
          </a:blip>
          <a:srcRect b="0" l="0" r="0" t="0"/>
          <a:stretch/>
        </p:blipFill>
        <p:spPr>
          <a:xfrm>
            <a:off x="9786461" y="1636350"/>
            <a:ext cx="1148275" cy="762600"/>
          </a:xfrm>
          <a:prstGeom prst="rect">
            <a:avLst/>
          </a:prstGeom>
          <a:noFill/>
          <a:ln>
            <a:noFill/>
          </a:ln>
        </p:spPr>
      </p:pic>
      <p:pic>
        <p:nvPicPr>
          <p:cNvPr id="1611" name="Google Shape;1611;p19"/>
          <p:cNvPicPr preferRelativeResize="0"/>
          <p:nvPr/>
        </p:nvPicPr>
        <p:blipFill rotWithShape="1">
          <a:blip r:embed="rId4">
            <a:alphaModFix/>
          </a:blip>
          <a:srcRect b="0" l="0" r="0" t="0"/>
          <a:stretch/>
        </p:blipFill>
        <p:spPr>
          <a:xfrm>
            <a:off x="9470010" y="4405787"/>
            <a:ext cx="1781175" cy="466725"/>
          </a:xfrm>
          <a:prstGeom prst="rect">
            <a:avLst/>
          </a:prstGeom>
          <a:noFill/>
          <a:ln>
            <a:noFill/>
          </a:ln>
        </p:spPr>
      </p:pic>
      <p:pic>
        <p:nvPicPr>
          <p:cNvPr id="1612" name="Google Shape;1612;p19"/>
          <p:cNvPicPr preferRelativeResize="0"/>
          <p:nvPr/>
        </p:nvPicPr>
        <p:blipFill rotWithShape="1">
          <a:blip r:embed="rId3">
            <a:alphaModFix/>
          </a:blip>
          <a:srcRect b="0" l="0" r="0" t="0"/>
          <a:stretch/>
        </p:blipFill>
        <p:spPr>
          <a:xfrm>
            <a:off x="9786461" y="2841600"/>
            <a:ext cx="1148275" cy="76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2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p>
            <a:pPr indent="0" lvl="0" marL="0" rtl="0" algn="ctr">
              <a:lnSpc>
                <a:spcPct val="90000"/>
              </a:lnSpc>
              <a:spcBef>
                <a:spcPts val="0"/>
              </a:spcBef>
              <a:spcAft>
                <a:spcPts val="0"/>
              </a:spcAft>
              <a:buSzPts val="5000"/>
              <a:buNone/>
            </a:pPr>
            <a:r>
              <a:rPr lang="en-US"/>
              <a:t>مشق کرنے کا وقت</a:t>
            </a:r>
            <a:endParaRPr/>
          </a:p>
        </p:txBody>
      </p:sp>
      <p:sp>
        <p:nvSpPr>
          <p:cNvPr id="1618" name="Google Shape;1618;p20"/>
          <p:cNvSpPr txBox="1"/>
          <p:nvPr>
            <p:ph idx="1" type="body"/>
          </p:nvPr>
        </p:nvSpPr>
        <p:spPr>
          <a:xfrm>
            <a:off x="7583164" y="1532256"/>
            <a:ext cx="3393900" cy="1210943"/>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SzPts val="2800"/>
              <a:buNone/>
            </a:pPr>
            <a:r>
              <a:rPr lang="en-US" sz="2800"/>
              <a:t>الفاظ کے حصے تلاش کرنے کے لیے اپنی انگلی کا استعمال کریں۔</a:t>
            </a:r>
            <a:endParaRPr sz="2400"/>
          </a:p>
        </p:txBody>
      </p:sp>
      <p:sp>
        <p:nvSpPr>
          <p:cNvPr id="1619" name="Google Shape;1619;p20"/>
          <p:cNvSpPr txBox="1"/>
          <p:nvPr>
            <p:ph idx="2" type="body"/>
          </p:nvPr>
        </p:nvSpPr>
        <p:spPr>
          <a:xfrm>
            <a:off x="7506286" y="2984137"/>
            <a:ext cx="3393900" cy="17691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SzPts val="2170"/>
              <a:buNone/>
            </a:pPr>
            <a:r>
              <a:rPr lang="en-US" sz="2800"/>
              <a:t>چھوٹے الفاظ تلاش کرنے کے لیے اپنی انگلی کا استعمال کریں جو آپ جانتے ہیں۔</a:t>
            </a:r>
            <a:endParaRPr sz="2800"/>
          </a:p>
        </p:txBody>
      </p:sp>
      <p:sp>
        <p:nvSpPr>
          <p:cNvPr id="1620" name="Google Shape;1620;p20"/>
          <p:cNvSpPr txBox="1"/>
          <p:nvPr>
            <p:ph idx="3" type="body"/>
          </p:nvPr>
        </p:nvSpPr>
        <p:spPr>
          <a:xfrm>
            <a:off x="7549989" y="4866375"/>
            <a:ext cx="3393900" cy="13626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SzPts val="2800"/>
              <a:buNone/>
            </a:pPr>
            <a:r>
              <a:rPr lang="en-US" sz="2800"/>
              <a:t>مرکب الفاظ کو توڑنے کے لیے اپنی انگلی کا استعمال کریں۔</a:t>
            </a:r>
            <a:endParaRPr sz="2800"/>
          </a:p>
        </p:txBody>
      </p:sp>
      <p:sp>
        <p:nvSpPr>
          <p:cNvPr id="1621" name="Google Shape;1621;p20"/>
          <p:cNvSpPr txBox="1"/>
          <p:nvPr>
            <p:ph idx="4" type="body"/>
          </p:nvPr>
        </p:nvSpPr>
        <p:spPr>
          <a:xfrm>
            <a:off x="11132454" y="1474197"/>
            <a:ext cx="847065" cy="1055685"/>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1</a:t>
            </a:r>
            <a:endParaRPr/>
          </a:p>
        </p:txBody>
      </p:sp>
      <p:sp>
        <p:nvSpPr>
          <p:cNvPr id="1622" name="Google Shape;1622;p20"/>
          <p:cNvSpPr txBox="1"/>
          <p:nvPr>
            <p:ph idx="5" type="body"/>
          </p:nvPr>
        </p:nvSpPr>
        <p:spPr>
          <a:xfrm>
            <a:off x="11165115" y="4550689"/>
            <a:ext cx="847200" cy="15573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3</a:t>
            </a:r>
            <a:endParaRPr/>
          </a:p>
        </p:txBody>
      </p:sp>
      <p:sp>
        <p:nvSpPr>
          <p:cNvPr id="1623" name="Google Shape;1623;p20"/>
          <p:cNvSpPr txBox="1"/>
          <p:nvPr>
            <p:ph idx="7" type="body"/>
          </p:nvPr>
        </p:nvSpPr>
        <p:spPr>
          <a:xfrm>
            <a:off x="11132454" y="3035547"/>
            <a:ext cx="847200" cy="10557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2</a:t>
            </a:r>
            <a:endParaRPr/>
          </a:p>
        </p:txBody>
      </p:sp>
      <p:sp>
        <p:nvSpPr>
          <p:cNvPr id="1624" name="Google Shape;1624;p20"/>
          <p:cNvSpPr txBox="1"/>
          <p:nvPr>
            <p:ph idx="14" type="body"/>
          </p:nvPr>
        </p:nvSpPr>
        <p:spPr>
          <a:xfrm>
            <a:off x="4130519" y="1453057"/>
            <a:ext cx="2335500" cy="1947000"/>
          </a:xfrm>
          <a:prstGeom prst="rect">
            <a:avLst/>
          </a:prstGeom>
          <a:noFill/>
          <a:ln>
            <a:noFill/>
          </a:ln>
        </p:spPr>
        <p:txBody>
          <a:bodyPr anchorCtr="0" anchor="t" bIns="45700" lIns="91425" spcFirstLastPara="1" rIns="91425" wrap="square" tIns="45700">
            <a:noAutofit/>
          </a:bodyPr>
          <a:lstStyle/>
          <a:p>
            <a:pPr indent="-12700" lvl="0" marL="241300" rtl="0" algn="r">
              <a:lnSpc>
                <a:spcPct val="100000"/>
              </a:lnSpc>
              <a:spcBef>
                <a:spcPts val="0"/>
              </a:spcBef>
              <a:spcAft>
                <a:spcPts val="0"/>
              </a:spcAft>
              <a:buSzPts val="3400"/>
              <a:buNone/>
            </a:pPr>
            <a:r>
              <a:rPr lang="en-US" sz="2800"/>
              <a:t>جب آپ کے پاس کوئی سوال ہو تو مجھے آواز دیں!</a:t>
            </a:r>
            <a:endParaRPr sz="3200"/>
          </a:p>
        </p:txBody>
      </p:sp>
      <p:sp>
        <p:nvSpPr>
          <p:cNvPr id="1625" name="Google Shape;1625;p20"/>
          <p:cNvSpPr/>
          <p:nvPr>
            <p:ph idx="9" type="pic"/>
          </p:nvPr>
        </p:nvSpPr>
        <p:spPr>
          <a:xfrm>
            <a:off x="227759" y="1505998"/>
            <a:ext cx="3962100" cy="3122700"/>
          </a:xfrm>
          <a:prstGeom prst="rect">
            <a:avLst/>
          </a:prstGeom>
          <a:noFill/>
          <a:ln>
            <a:noFill/>
          </a:ln>
        </p:spPr>
      </p:sp>
      <p:pic>
        <p:nvPicPr>
          <p:cNvPr id="1626" name="Google Shape;1626;p20"/>
          <p:cNvPicPr preferRelativeResize="0"/>
          <p:nvPr/>
        </p:nvPicPr>
        <p:blipFill rotWithShape="1">
          <a:blip r:embed="rId3">
            <a:alphaModFix/>
          </a:blip>
          <a:srcRect b="0" l="7548" r="7536" t="0"/>
          <a:stretch/>
        </p:blipFill>
        <p:spPr>
          <a:xfrm>
            <a:off x="244088" y="1502042"/>
            <a:ext cx="3962194" cy="31227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g2720ae855a7_0_437"/>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ctr">
              <a:lnSpc>
                <a:spcPct val="90000"/>
              </a:lnSpc>
              <a:spcBef>
                <a:spcPts val="0"/>
              </a:spcBef>
              <a:spcAft>
                <a:spcPts val="0"/>
              </a:spcAft>
              <a:buSzPts val="4200"/>
              <a:buNone/>
            </a:pPr>
            <a:r>
              <a:rPr lang="en-US"/>
              <a:t>عکاسی کریں</a:t>
            </a:r>
            <a:endParaRPr/>
          </a:p>
        </p:txBody>
      </p:sp>
      <p:sp>
        <p:nvSpPr>
          <p:cNvPr id="1632" name="Google Shape;1632;g2720ae855a7_0_437"/>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p>
            <a:pPr indent="-457200" lvl="0" marL="457200" rtl="1" algn="r">
              <a:lnSpc>
                <a:spcPct val="100000"/>
              </a:lnSpc>
              <a:spcBef>
                <a:spcPts val="2400"/>
              </a:spcBef>
              <a:spcAft>
                <a:spcPts val="0"/>
              </a:spcAft>
              <a:buSzPts val="3400"/>
              <a:buFont typeface="Arial"/>
              <a:buChar char="•"/>
            </a:pPr>
            <a:r>
              <a:rPr lang="en-US"/>
              <a:t>پڑھنے کے ٹوٹکے کے بارے میں کوئی بھی سوالات؟</a:t>
            </a:r>
            <a:endParaRPr/>
          </a:p>
          <a:p>
            <a:pPr indent="-457200" lvl="0" marL="457200" rtl="1" algn="r">
              <a:lnSpc>
                <a:spcPct val="100000"/>
              </a:lnSpc>
              <a:spcBef>
                <a:spcPts val="2400"/>
              </a:spcBef>
              <a:spcAft>
                <a:spcPts val="0"/>
              </a:spcAft>
              <a:buSzPts val="3400"/>
              <a:buFont typeface="Arial"/>
              <a:buChar char="•"/>
            </a:pPr>
            <a:r>
              <a:rPr lang="en-US"/>
              <a:t>مڑیں اور اپنے بچے سے بات کریں: گھر پر پڑھنے کے اس ٹوٹکے کو آزمانے کے لیے کیا ہم تیار محسوس کرتے ہیں؟</a:t>
            </a:r>
            <a:endParaRPr/>
          </a:p>
          <a:p>
            <a:pPr indent="-457200" lvl="0" marL="457200" rtl="1" algn="r">
              <a:lnSpc>
                <a:spcPct val="100000"/>
              </a:lnSpc>
              <a:spcBef>
                <a:spcPts val="2400"/>
              </a:spcBef>
              <a:spcAft>
                <a:spcPts val="0"/>
              </a:spcAft>
              <a:buSzPts val="3400"/>
              <a:buFont typeface="Arial"/>
              <a:buChar char="•"/>
            </a:pPr>
            <a:r>
              <a:rPr lang="en-US"/>
              <a:t>آپ اسے گھر میں کس طرح استعمال کر سکتے ہیں براہ مہربانی شیئر کریں۔</a:t>
            </a:r>
            <a:endParaRPr/>
          </a:p>
        </p:txBody>
      </p:sp>
      <p:sp>
        <p:nvSpPr>
          <p:cNvPr id="1633" name="Google Shape;1633;g2720ae855a7_0_437"/>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228600" lvl="0" marL="457200" rtl="0" algn="r">
              <a:lnSpc>
                <a:spcPct val="90000"/>
              </a:lnSpc>
              <a:spcBef>
                <a:spcPts val="1000"/>
              </a:spcBef>
              <a:spcAft>
                <a:spcPts val="0"/>
              </a:spcAft>
              <a:buSzPts val="2100"/>
              <a:buNone/>
            </a:pPr>
            <a:r>
              <a:rPr lang="en-US"/>
              <a:t>آپکا سوال کمرے میں موجود</a:t>
            </a:r>
            <a:r>
              <a:rPr lang="en-US">
                <a:solidFill>
                  <a:srgbClr val="FF0000"/>
                </a:solidFill>
              </a:rPr>
              <a:t> </a:t>
            </a:r>
            <a:r>
              <a:rPr lang="en-US"/>
              <a:t>کسی اور کی مدد کرے گا!</a:t>
            </a:r>
            <a:endParaRPr/>
          </a:p>
        </p:txBody>
      </p:sp>
      <p:pic>
        <p:nvPicPr>
          <p:cNvPr descr="A close up of a logo&#10;&#10;Description automatically generated" id="1634" name="Google Shape;1634;g2720ae855a7_0_437"/>
          <p:cNvPicPr preferRelativeResize="0"/>
          <p:nvPr>
            <p:ph idx="2" type="pic"/>
          </p:nvPr>
        </p:nvPicPr>
        <p:blipFill rotWithShape="1">
          <a:blip r:embed="rId3">
            <a:alphaModFix/>
          </a:blip>
          <a:srcRect b="0" l="6933" r="6933" t="0"/>
          <a:stretch/>
        </p:blipFill>
        <p:spPr>
          <a:xfrm>
            <a:off x="457146" y="524736"/>
            <a:ext cx="2514599" cy="2935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p2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1" algn="l">
              <a:lnSpc>
                <a:spcPct val="90000"/>
              </a:lnSpc>
              <a:spcBef>
                <a:spcPts val="0"/>
              </a:spcBef>
              <a:spcAft>
                <a:spcPts val="0"/>
              </a:spcAft>
              <a:buSzPts val="5000"/>
              <a:buNone/>
            </a:pPr>
            <a:r>
              <a:rPr lang="en-US"/>
              <a:t>براہ کرم، فیڈ بیک دیں</a:t>
            </a:r>
            <a:endParaRPr/>
          </a:p>
        </p:txBody>
      </p:sp>
      <p:pic>
        <p:nvPicPr>
          <p:cNvPr id="1640" name="Google Shape;1640;p25"/>
          <p:cNvPicPr preferRelativeResize="0"/>
          <p:nvPr>
            <p:ph idx="2" type="pic"/>
          </p:nvPr>
        </p:nvPicPr>
        <p:blipFill rotWithShape="1">
          <a:blip r:embed="rId3">
            <a:alphaModFix/>
          </a:blip>
          <a:srcRect b="-4522" l="274" r="274" t="-7982"/>
          <a:stretch/>
        </p:blipFill>
        <p:spPr>
          <a:xfrm>
            <a:off x="8953152" y="1444919"/>
            <a:ext cx="2916937" cy="2596895"/>
          </a:xfrm>
          <a:prstGeom prst="rect">
            <a:avLst/>
          </a:prstGeom>
          <a:noFill/>
          <a:ln>
            <a:noFill/>
          </a:ln>
        </p:spPr>
      </p:pic>
      <p:sp>
        <p:nvSpPr>
          <p:cNvPr id="1641" name="Google Shape;1641;p25"/>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p>
            <a:pPr indent="0" lvl="0" marL="57150" rtl="1" algn="r">
              <a:lnSpc>
                <a:spcPct val="90000"/>
              </a:lnSpc>
              <a:spcBef>
                <a:spcPts val="1000"/>
              </a:spcBef>
              <a:spcAft>
                <a:spcPts val="0"/>
              </a:spcAft>
              <a:buSzPts val="2700"/>
              <a:buNone/>
            </a:pPr>
            <a:r>
              <a:rPr lang="en-US"/>
              <a:t>آپ کا ان پٹ ہمارے وقت کو ایک ساتھ بہتر بناتا ہے!</a:t>
            </a:r>
            <a:endParaRPr/>
          </a:p>
        </p:txBody>
      </p:sp>
      <p:pic>
        <p:nvPicPr>
          <p:cNvPr descr="A picture containing person, indoor, blue&#10;&#10;Description automatically generated" id="1642" name="Google Shape;1642;p25"/>
          <p:cNvPicPr preferRelativeResize="0"/>
          <p:nvPr>
            <p:ph idx="3" type="pic"/>
          </p:nvPr>
        </p:nvPicPr>
        <p:blipFill rotWithShape="1">
          <a:blip r:embed="rId4">
            <a:alphaModFix/>
          </a:blip>
          <a:srcRect b="0" l="21828" r="21827" t="0"/>
          <a:stretch/>
        </p:blipFill>
        <p:spPr>
          <a:xfrm rot="5400000">
            <a:off x="2258220"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6FB6"/>
              </a:buClr>
              <a:buSzPts val="3750"/>
              <a:buFont typeface="Calibri"/>
              <a:buNone/>
            </a:pPr>
            <a:r>
              <a:rPr lang="en-US" sz="4400"/>
              <a:t>اپنی انگلی سے ڈھانپیں</a:t>
            </a:r>
            <a:endParaRPr sz="440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5"/>
          <p:cNvSpPr txBox="1"/>
          <p:nvPr>
            <p:ph idx="1" type="body"/>
          </p:nvPr>
        </p:nvSpPr>
        <p:spPr>
          <a:xfrm>
            <a:off x="1660583" y="1489802"/>
            <a:ext cx="3393900" cy="1055700"/>
          </a:xfrm>
          <a:prstGeom prst="rect">
            <a:avLst/>
          </a:prstGeom>
          <a:noFill/>
          <a:ln>
            <a:noFill/>
          </a:ln>
        </p:spPr>
        <p:txBody>
          <a:bodyPr anchorCtr="0" anchor="ctr" bIns="45700" lIns="91425" spcFirstLastPara="1" rIns="91425" wrap="square" tIns="45700">
            <a:normAutofit/>
          </a:bodyPr>
          <a:lstStyle/>
          <a:p>
            <a:pPr indent="0" lvl="0" marL="0" rtl="1" algn="l">
              <a:lnSpc>
                <a:spcPct val="90000"/>
              </a:lnSpc>
              <a:spcBef>
                <a:spcPts val="0"/>
              </a:spcBef>
              <a:spcAft>
                <a:spcPts val="0"/>
              </a:spcAft>
              <a:buSzPts val="3000"/>
              <a:buNone/>
            </a:pPr>
            <a:r>
              <a:rPr lang="en-US"/>
              <a:t>خوش آمدید</a:t>
            </a:r>
            <a:endParaRPr/>
          </a:p>
        </p:txBody>
      </p:sp>
      <p:sp>
        <p:nvSpPr>
          <p:cNvPr id="1480" name="Google Shape;1480;p5"/>
          <p:cNvSpPr txBox="1"/>
          <p:nvPr>
            <p:ph idx="3" type="body"/>
          </p:nvPr>
        </p:nvSpPr>
        <p:spPr>
          <a:xfrm>
            <a:off x="1660583" y="2653440"/>
            <a:ext cx="3393900" cy="1055700"/>
          </a:xfrm>
          <a:prstGeom prst="rect">
            <a:avLst/>
          </a:prstGeom>
          <a:noFill/>
          <a:ln>
            <a:noFill/>
          </a:ln>
        </p:spPr>
        <p:txBody>
          <a:bodyPr anchorCtr="0" anchor="ctr" bIns="45700" lIns="91425" spcFirstLastPara="1" rIns="91425" wrap="square" tIns="45700">
            <a:normAutofit/>
          </a:bodyPr>
          <a:lstStyle/>
          <a:p>
            <a:pPr indent="0" lvl="0" marL="0" rtl="1" algn="l">
              <a:lnSpc>
                <a:spcPct val="90000"/>
              </a:lnSpc>
              <a:spcBef>
                <a:spcPts val="0"/>
              </a:spcBef>
              <a:spcAft>
                <a:spcPts val="0"/>
              </a:spcAft>
              <a:buSzPts val="3000"/>
              <a:buNone/>
            </a:pPr>
            <a:r>
              <a:rPr lang="en-US"/>
              <a:t>پڑھنے سے متعلق ٹپ</a:t>
            </a:r>
            <a:endParaRPr/>
          </a:p>
        </p:txBody>
      </p:sp>
      <p:sp>
        <p:nvSpPr>
          <p:cNvPr id="1481" name="Google Shape;1481;p5"/>
          <p:cNvSpPr txBox="1"/>
          <p:nvPr>
            <p:ph idx="4" type="body"/>
          </p:nvPr>
        </p:nvSpPr>
        <p:spPr>
          <a:xfrm>
            <a:off x="1660583" y="3817079"/>
            <a:ext cx="3393900" cy="1055700"/>
          </a:xfrm>
          <a:prstGeom prst="rect">
            <a:avLst/>
          </a:prstGeom>
          <a:noFill/>
          <a:ln>
            <a:noFill/>
          </a:ln>
        </p:spPr>
        <p:txBody>
          <a:bodyPr anchorCtr="0" anchor="ctr" bIns="45700" lIns="91425" spcFirstLastPara="1" rIns="91425" wrap="square" tIns="45700">
            <a:normAutofit/>
          </a:bodyPr>
          <a:lstStyle/>
          <a:p>
            <a:pPr indent="0" lvl="0" marL="0" rtl="1" algn="l">
              <a:lnSpc>
                <a:spcPct val="90000"/>
              </a:lnSpc>
              <a:spcBef>
                <a:spcPts val="0"/>
              </a:spcBef>
              <a:spcAft>
                <a:spcPts val="0"/>
              </a:spcAft>
              <a:buSzPts val="3000"/>
              <a:buNone/>
            </a:pPr>
            <a:r>
              <a:rPr lang="en-US"/>
              <a:t>مشق کا وقت</a:t>
            </a:r>
            <a:endParaRPr/>
          </a:p>
        </p:txBody>
      </p:sp>
      <p:sp>
        <p:nvSpPr>
          <p:cNvPr id="1482" name="Google Shape;1482;p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1" algn="l">
              <a:lnSpc>
                <a:spcPct val="90000"/>
              </a:lnSpc>
              <a:spcBef>
                <a:spcPts val="0"/>
              </a:spcBef>
              <a:spcAft>
                <a:spcPts val="0"/>
              </a:spcAft>
              <a:buSzPts val="5000"/>
              <a:buNone/>
            </a:pPr>
            <a:r>
              <a:rPr lang="en-US"/>
              <a:t>ایجنڈا</a:t>
            </a:r>
            <a:endParaRPr/>
          </a:p>
        </p:txBody>
      </p:sp>
      <p:sp>
        <p:nvSpPr>
          <p:cNvPr id="1483" name="Google Shape;1483;p5"/>
          <p:cNvSpPr txBox="1"/>
          <p:nvPr>
            <p:ph idx="5" type="body"/>
          </p:nvPr>
        </p:nvSpPr>
        <p:spPr>
          <a:xfrm>
            <a:off x="1660583" y="4992079"/>
            <a:ext cx="3642600" cy="1055700"/>
          </a:xfrm>
          <a:prstGeom prst="rect">
            <a:avLst/>
          </a:prstGeom>
          <a:noFill/>
          <a:ln>
            <a:noFill/>
          </a:ln>
        </p:spPr>
        <p:txBody>
          <a:bodyPr anchorCtr="0" anchor="ctr" bIns="45700" lIns="91425" spcFirstLastPara="1" rIns="91425" wrap="square" tIns="45700">
            <a:normAutofit/>
          </a:bodyPr>
          <a:lstStyle/>
          <a:p>
            <a:pPr indent="0" lvl="0" marL="0" rtl="1" algn="l">
              <a:lnSpc>
                <a:spcPct val="90000"/>
              </a:lnSpc>
              <a:spcBef>
                <a:spcPts val="0"/>
              </a:spcBef>
              <a:spcAft>
                <a:spcPts val="0"/>
              </a:spcAft>
              <a:buSzPts val="3000"/>
              <a:buNone/>
            </a:pPr>
            <a:r>
              <a:rPr lang="en-US"/>
              <a:t>عکاسی اور اپڈیٹس</a:t>
            </a:r>
            <a:endParaRPr/>
          </a:p>
        </p:txBody>
      </p:sp>
      <p:pic>
        <p:nvPicPr>
          <p:cNvPr id="1484" name="Google Shape;1484;p5"/>
          <p:cNvPicPr preferRelativeResize="0"/>
          <p:nvPr>
            <p:ph idx="6" type="body"/>
          </p:nvPr>
        </p:nvPicPr>
        <p:blipFill rotWithShape="1">
          <a:blip r:embed="rId3">
            <a:alphaModFix/>
          </a:blip>
          <a:srcRect b="0" l="0" r="0" t="0"/>
          <a:stretch/>
        </p:blipFill>
        <p:spPr>
          <a:xfrm>
            <a:off x="912540" y="1504823"/>
            <a:ext cx="573000" cy="908400"/>
          </a:xfrm>
          <a:prstGeom prst="rect">
            <a:avLst/>
          </a:prstGeom>
          <a:noFill/>
          <a:ln>
            <a:noFill/>
          </a:ln>
        </p:spPr>
      </p:pic>
      <p:pic>
        <p:nvPicPr>
          <p:cNvPr id="1485" name="Google Shape;1485;p5"/>
          <p:cNvPicPr preferRelativeResize="0"/>
          <p:nvPr>
            <p:ph idx="7" type="body"/>
          </p:nvPr>
        </p:nvPicPr>
        <p:blipFill rotWithShape="1">
          <a:blip r:embed="rId4">
            <a:alphaModFix/>
          </a:blip>
          <a:srcRect b="0" l="0" r="0" t="0"/>
          <a:stretch/>
        </p:blipFill>
        <p:spPr>
          <a:xfrm>
            <a:off x="693738" y="2821020"/>
            <a:ext cx="758700" cy="710400"/>
          </a:xfrm>
          <a:prstGeom prst="rect">
            <a:avLst/>
          </a:prstGeom>
          <a:noFill/>
          <a:ln>
            <a:noFill/>
          </a:ln>
        </p:spPr>
      </p:pic>
      <p:pic>
        <p:nvPicPr>
          <p:cNvPr id="1486" name="Google Shape;1486;p5"/>
          <p:cNvPicPr preferRelativeResize="0"/>
          <p:nvPr>
            <p:ph idx="8" type="body"/>
          </p:nvPr>
        </p:nvPicPr>
        <p:blipFill rotWithShape="1">
          <a:blip r:embed="rId5">
            <a:alphaModFix/>
          </a:blip>
          <a:srcRect b="0" l="0" r="0" t="0"/>
          <a:stretch/>
        </p:blipFill>
        <p:spPr>
          <a:xfrm>
            <a:off x="676611" y="3936650"/>
            <a:ext cx="793200" cy="714300"/>
          </a:xfrm>
          <a:prstGeom prst="rect">
            <a:avLst/>
          </a:prstGeom>
          <a:noFill/>
          <a:ln>
            <a:noFill/>
          </a:ln>
        </p:spPr>
      </p:pic>
      <p:pic>
        <p:nvPicPr>
          <p:cNvPr id="1487" name="Google Shape;1487;p5"/>
          <p:cNvPicPr preferRelativeResize="0"/>
          <p:nvPr>
            <p:ph idx="9" type="body"/>
          </p:nvPr>
        </p:nvPicPr>
        <p:blipFill rotWithShape="1">
          <a:blip r:embed="rId6">
            <a:alphaModFix/>
          </a:blip>
          <a:srcRect b="0" l="0" r="0" t="0"/>
          <a:stretch/>
        </p:blipFill>
        <p:spPr>
          <a:xfrm>
            <a:off x="743965" y="5088376"/>
            <a:ext cx="658500" cy="719400"/>
          </a:xfrm>
          <a:prstGeom prst="rect">
            <a:avLst/>
          </a:prstGeom>
          <a:noFill/>
          <a:ln>
            <a:noFill/>
          </a:ln>
        </p:spPr>
      </p:pic>
      <p:pic>
        <p:nvPicPr>
          <p:cNvPr descr="A group of people posing for the camera&#10;&#10;Description automatically generated" id="1488" name="Google Shape;1488;p5"/>
          <p:cNvPicPr preferRelativeResize="0"/>
          <p:nvPr>
            <p:ph idx="2" type="pic"/>
          </p:nvPr>
        </p:nvPicPr>
        <p:blipFill rotWithShape="1">
          <a:blip r:embed="rId7">
            <a:alphaModFix/>
          </a:blip>
          <a:srcRect b="61" l="0" r="0" t="65"/>
          <a:stretch/>
        </p:blipFill>
        <p:spPr>
          <a:xfrm>
            <a:off x="6174911" y="1558066"/>
            <a:ext cx="5394325" cy="4518024"/>
          </a:xfrm>
          <a:prstGeom prst="rect">
            <a:avLst/>
          </a:prstGeom>
          <a:noFill/>
          <a:ln cap="flat" cmpd="sng" w="19050">
            <a:solidFill>
              <a:srgbClr val="666666"/>
            </a:solidFill>
            <a:prstDash val="solid"/>
            <a:round/>
            <a:headEnd len="sm" w="sm" type="none"/>
            <a:tailEnd len="sm" w="sm" type="none"/>
          </a:ln>
        </p:spPr>
      </p:pic>
      <p:sp>
        <p:nvSpPr>
          <p:cNvPr id="1489" name="Google Shape;1489;p5"/>
          <p:cNvSpPr/>
          <p:nvPr/>
        </p:nvSpPr>
        <p:spPr>
          <a:xfrm>
            <a:off x="9516140" y="3220872"/>
            <a:ext cx="1807534" cy="142476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1" algn="r">
              <a:lnSpc>
                <a:spcPct val="100000"/>
              </a:lnSpc>
              <a:spcBef>
                <a:spcPts val="0"/>
              </a:spcBef>
              <a:spcAft>
                <a:spcPts val="0"/>
              </a:spcAft>
              <a:buClr>
                <a:srgbClr val="000000"/>
              </a:buClr>
              <a:buSzPts val="1800"/>
              <a:buFont typeface="Arial"/>
              <a:buNone/>
            </a:pPr>
            <a:r>
              <a:rPr b="0" i="0" lang="en-US" sz="1800" u="none" cap="none" strike="noStrike">
                <a:solidFill>
                  <a:srgbClr val="EB692E"/>
                </a:solidFill>
                <a:latin typeface="Times New Roman"/>
                <a:ea typeface="Times New Roman"/>
                <a:cs typeface="Times New Roman"/>
                <a:sym typeface="Times New Roman"/>
              </a:rPr>
              <a:t>میں نے سخت الفاظ سے حملہ کرنے کا طریقہ سیکھ لیا!</a:t>
            </a:r>
            <a:endParaRPr b="0" i="0" sz="18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g2720ae855a7_0_609"/>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p>
            <a:pPr indent="0" lvl="0" marL="0" rtl="0" algn="ctr">
              <a:lnSpc>
                <a:spcPct val="90000"/>
              </a:lnSpc>
              <a:spcBef>
                <a:spcPts val="0"/>
              </a:spcBef>
              <a:spcAft>
                <a:spcPts val="0"/>
              </a:spcAft>
              <a:buSzPts val="5100"/>
              <a:buNone/>
            </a:pPr>
            <a:r>
              <a:rPr lang="en-US"/>
              <a:t>خاندانی اعتماد کا سروے</a:t>
            </a:r>
            <a:endParaRPr/>
          </a:p>
        </p:txBody>
      </p:sp>
      <p:pic>
        <p:nvPicPr>
          <p:cNvPr id="1495" name="Google Shape;1495;g2720ae855a7_0_609"/>
          <p:cNvPicPr preferRelativeResize="0"/>
          <p:nvPr/>
        </p:nvPicPr>
        <p:blipFill rotWithShape="1">
          <a:blip r:embed="rId3">
            <a:alphaModFix/>
          </a:blip>
          <a:srcRect b="0" l="0" r="0" t="0"/>
          <a:stretch/>
        </p:blipFill>
        <p:spPr>
          <a:xfrm>
            <a:off x="5676700" y="1461499"/>
            <a:ext cx="5200402" cy="5200402"/>
          </a:xfrm>
          <a:prstGeom prst="rect">
            <a:avLst/>
          </a:prstGeom>
          <a:noFill/>
          <a:ln>
            <a:noFill/>
          </a:ln>
        </p:spPr>
      </p:pic>
      <p:sp>
        <p:nvSpPr>
          <p:cNvPr id="1496" name="Google Shape;1496;g2720ae855a7_0_609"/>
          <p:cNvSpPr txBox="1"/>
          <p:nvPr/>
        </p:nvSpPr>
        <p:spPr>
          <a:xfrm>
            <a:off x="1035333" y="2645700"/>
            <a:ext cx="4023300" cy="2462700"/>
          </a:xfrm>
          <a:prstGeom prst="rect">
            <a:avLst/>
          </a:prstGeom>
          <a:noFill/>
          <a:ln>
            <a:noFill/>
          </a:ln>
        </p:spPr>
        <p:txBody>
          <a:bodyPr anchorCtr="0" anchor="t" bIns="121900" lIns="121900" spcFirstLastPara="1" rIns="121900" wrap="square" tIns="121900">
            <a:spAutoFit/>
          </a:bodyPr>
          <a:lstStyle/>
          <a:p>
            <a:pPr indent="0" lvl="0" marL="0" marR="0" rtl="1" algn="r">
              <a:lnSpc>
                <a:spcPct val="90000"/>
              </a:lnSpc>
              <a:spcBef>
                <a:spcPts val="0"/>
              </a:spcBef>
              <a:spcAft>
                <a:spcPts val="0"/>
              </a:spcAft>
              <a:buNone/>
            </a:pPr>
            <a:r>
              <a:rPr b="1" i="0" lang="en-US" sz="3200" u="none" cap="none" strike="noStrike">
                <a:solidFill>
                  <a:srgbClr val="0771BA"/>
                </a:solidFill>
                <a:latin typeface="Calibri"/>
                <a:ea typeface="Calibri"/>
                <a:cs typeface="Calibri"/>
                <a:sym typeface="Calibri"/>
              </a:rPr>
              <a:t>آپ اپنے بچے کے ساتھ پڑھنے کے بارے میں کیسے محسوس کر رہے ہیں اس کو شیئر کرنے کے لیے اس کوڈ کو سکین کریں۔</a:t>
            </a:r>
            <a:endParaRPr b="1" i="0" sz="3200" u="none" cap="none" strike="noStrike">
              <a:solidFill>
                <a:srgbClr val="0771BA"/>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6"/>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SzPts val="3000"/>
              <a:buNone/>
            </a:pPr>
            <a:r>
              <a:t/>
            </a:r>
            <a:endParaRPr/>
          </a:p>
        </p:txBody>
      </p:sp>
      <p:sp>
        <p:nvSpPr>
          <p:cNvPr id="1502" name="Google Shape;1502;p6"/>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SzPts val="3000"/>
              <a:buNone/>
            </a:pPr>
            <a:r>
              <a:t/>
            </a:r>
            <a:endParaRPr/>
          </a:p>
        </p:txBody>
      </p:sp>
      <p:sp>
        <p:nvSpPr>
          <p:cNvPr id="1503" name="Google Shape;1503;p6"/>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SzPts val="3000"/>
              <a:buNone/>
            </a:pPr>
            <a:r>
              <a:t/>
            </a:r>
            <a:endParaRPr/>
          </a:p>
        </p:txBody>
      </p:sp>
      <p:sp>
        <p:nvSpPr>
          <p:cNvPr id="1504" name="Google Shape;1504;p6"/>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SzPts val="3000"/>
              <a:buNone/>
            </a:pPr>
            <a:r>
              <a:t/>
            </a:r>
            <a:endParaRPr/>
          </a:p>
        </p:txBody>
      </p:sp>
      <p:sp>
        <p:nvSpPr>
          <p:cNvPr id="1505" name="Google Shape;1505;p6"/>
          <p:cNvSpPr txBox="1"/>
          <p:nvPr>
            <p:ph idx="5" type="body"/>
          </p:nvPr>
        </p:nvSpPr>
        <p:spPr>
          <a:xfrm>
            <a:off x="1044438" y="1502511"/>
            <a:ext cx="3435300" cy="1043100"/>
          </a:xfrm>
          <a:prstGeom prst="rect">
            <a:avLst/>
          </a:prstGeom>
          <a:noFill/>
          <a:ln>
            <a:noFill/>
          </a:ln>
        </p:spPr>
        <p:txBody>
          <a:bodyPr anchorCtr="0" anchor="ctr" bIns="45700" lIns="91425" spcFirstLastPara="1" rIns="91425" wrap="square" tIns="45700">
            <a:noAutofit/>
          </a:bodyPr>
          <a:lstStyle/>
          <a:p>
            <a:pPr indent="0" lvl="0" marL="0" rtl="1" algn="l">
              <a:lnSpc>
                <a:spcPct val="90000"/>
              </a:lnSpc>
              <a:spcBef>
                <a:spcPts val="0"/>
              </a:spcBef>
              <a:spcAft>
                <a:spcPts val="0"/>
              </a:spcAft>
              <a:buSzPts val="4000"/>
              <a:buNone/>
            </a:pPr>
            <a:r>
              <a:rPr lang="en-US"/>
              <a:t>تیار رہیں۔</a:t>
            </a:r>
            <a:endParaRPr/>
          </a:p>
        </p:txBody>
      </p:sp>
      <p:sp>
        <p:nvSpPr>
          <p:cNvPr id="1506" name="Google Shape;1506;p6"/>
          <p:cNvSpPr txBox="1"/>
          <p:nvPr>
            <p:ph idx="6" type="body"/>
          </p:nvPr>
        </p:nvSpPr>
        <p:spPr>
          <a:xfrm>
            <a:off x="1046485" y="2653440"/>
            <a:ext cx="3433200" cy="1043100"/>
          </a:xfrm>
          <a:prstGeom prst="rect">
            <a:avLst/>
          </a:prstGeom>
          <a:noFill/>
          <a:ln>
            <a:noFill/>
          </a:ln>
        </p:spPr>
        <p:txBody>
          <a:bodyPr anchorCtr="0" anchor="ctr" bIns="45700" lIns="91425" spcFirstLastPara="1" rIns="91425" wrap="square" tIns="45700">
            <a:noAutofit/>
          </a:bodyPr>
          <a:lstStyle/>
          <a:p>
            <a:pPr indent="0" lvl="0" marL="0" rtl="1" algn="l">
              <a:lnSpc>
                <a:spcPct val="90000"/>
              </a:lnSpc>
              <a:spcBef>
                <a:spcPts val="0"/>
              </a:spcBef>
              <a:spcAft>
                <a:spcPts val="0"/>
              </a:spcAft>
              <a:buSzPts val="4000"/>
              <a:buNone/>
            </a:pPr>
            <a:r>
              <a:rPr lang="en-US"/>
              <a:t>حاضر رہیں۔</a:t>
            </a:r>
            <a:endParaRPr/>
          </a:p>
        </p:txBody>
      </p:sp>
      <p:sp>
        <p:nvSpPr>
          <p:cNvPr id="1507" name="Google Shape;1507;p6"/>
          <p:cNvSpPr txBox="1"/>
          <p:nvPr>
            <p:ph idx="7" type="body"/>
          </p:nvPr>
        </p:nvSpPr>
        <p:spPr>
          <a:xfrm>
            <a:off x="1044439" y="3804369"/>
            <a:ext cx="3433200" cy="1043100"/>
          </a:xfrm>
          <a:prstGeom prst="rect">
            <a:avLst/>
          </a:prstGeom>
          <a:noFill/>
          <a:ln>
            <a:noFill/>
          </a:ln>
        </p:spPr>
        <p:txBody>
          <a:bodyPr anchorCtr="0" anchor="ctr" bIns="45700" lIns="91425" spcFirstLastPara="1" rIns="91425" wrap="square" tIns="45700">
            <a:noAutofit/>
          </a:bodyPr>
          <a:lstStyle/>
          <a:p>
            <a:pPr indent="0" lvl="0" marL="0" rtl="1" algn="l">
              <a:lnSpc>
                <a:spcPct val="90000"/>
              </a:lnSpc>
              <a:spcBef>
                <a:spcPts val="0"/>
              </a:spcBef>
              <a:spcAft>
                <a:spcPts val="0"/>
              </a:spcAft>
              <a:buSzPts val="4000"/>
              <a:buNone/>
            </a:pPr>
            <a:r>
              <a:rPr lang="en-US"/>
              <a:t>شائستہ رہیں۔</a:t>
            </a:r>
            <a:endParaRPr/>
          </a:p>
        </p:txBody>
      </p:sp>
      <p:sp>
        <p:nvSpPr>
          <p:cNvPr id="1508" name="Google Shape;1508;p6"/>
          <p:cNvSpPr txBox="1"/>
          <p:nvPr>
            <p:ph idx="8" type="body"/>
          </p:nvPr>
        </p:nvSpPr>
        <p:spPr>
          <a:xfrm>
            <a:off x="1044438" y="4959551"/>
            <a:ext cx="3433200" cy="1043100"/>
          </a:xfrm>
          <a:prstGeom prst="rect">
            <a:avLst/>
          </a:prstGeom>
          <a:noFill/>
          <a:ln>
            <a:noFill/>
          </a:ln>
        </p:spPr>
        <p:txBody>
          <a:bodyPr anchorCtr="0" anchor="ctr" bIns="45700" lIns="91425" spcFirstLastPara="1" rIns="91425" wrap="square" tIns="45700">
            <a:noAutofit/>
          </a:bodyPr>
          <a:lstStyle/>
          <a:p>
            <a:pPr indent="0" lvl="0" marL="0" rtl="1" algn="l">
              <a:lnSpc>
                <a:spcPct val="90000"/>
              </a:lnSpc>
              <a:spcBef>
                <a:spcPts val="0"/>
              </a:spcBef>
              <a:spcAft>
                <a:spcPts val="0"/>
              </a:spcAft>
              <a:buSzPts val="4000"/>
              <a:buNone/>
            </a:pPr>
            <a:r>
              <a:rPr lang="en-US"/>
              <a:t>سوالات پوچھیں۔</a:t>
            </a:r>
            <a:endParaRPr/>
          </a:p>
        </p:txBody>
      </p:sp>
      <p:sp>
        <p:nvSpPr>
          <p:cNvPr id="1509" name="Google Shape;1509;p6"/>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p>
            <a:pPr indent="0" lvl="0" marL="0" rtl="1" algn="l">
              <a:lnSpc>
                <a:spcPct val="90000"/>
              </a:lnSpc>
              <a:spcBef>
                <a:spcPts val="0"/>
              </a:spcBef>
              <a:spcAft>
                <a:spcPts val="0"/>
              </a:spcAft>
              <a:buSzPts val="5000"/>
              <a:buNone/>
            </a:pPr>
            <a:r>
              <a:rPr lang="en-US"/>
              <a:t>ورکشاپ سے متعلق ہدایات</a:t>
            </a:r>
            <a:endParaRPr/>
          </a:p>
        </p:txBody>
      </p:sp>
      <p:pic>
        <p:nvPicPr>
          <p:cNvPr descr="Icon&#10;&#10;Description automatically generated" id="1510" name="Google Shape;1510;p6"/>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511" name="Google Shape;1511;p6"/>
          <p:cNvPicPr preferRelativeResize="0"/>
          <p:nvPr/>
        </p:nvPicPr>
        <p:blipFill rotWithShape="1">
          <a:blip r:embed="rId4">
            <a:alphaModFix/>
          </a:blip>
          <a:srcRect b="0" l="0" r="0" t="0"/>
          <a:stretch/>
        </p:blipFill>
        <p:spPr>
          <a:xfrm>
            <a:off x="350915" y="5188440"/>
            <a:ext cx="585196" cy="585196"/>
          </a:xfrm>
          <a:prstGeom prst="rect">
            <a:avLst/>
          </a:prstGeom>
          <a:noFill/>
          <a:ln>
            <a:noFill/>
          </a:ln>
        </p:spPr>
      </p:pic>
      <p:pic>
        <p:nvPicPr>
          <p:cNvPr descr="Icon&#10;&#10;Description automatically generated" id="1512" name="Google Shape;1512;p6"/>
          <p:cNvPicPr preferRelativeResize="0"/>
          <p:nvPr/>
        </p:nvPicPr>
        <p:blipFill rotWithShape="1">
          <a:blip r:embed="rId5">
            <a:alphaModFix/>
          </a:blip>
          <a:srcRect b="0" l="0" r="0" t="0"/>
          <a:stretch/>
        </p:blipFill>
        <p:spPr>
          <a:xfrm>
            <a:off x="350915" y="4116743"/>
            <a:ext cx="585197" cy="418228"/>
          </a:xfrm>
          <a:prstGeom prst="rect">
            <a:avLst/>
          </a:prstGeom>
          <a:noFill/>
          <a:ln>
            <a:noFill/>
          </a:ln>
        </p:spPr>
      </p:pic>
      <p:pic>
        <p:nvPicPr>
          <p:cNvPr descr="Icon&#10;&#10;Description automatically generated" id="1513" name="Google Shape;1513;p6"/>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11"/>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r">
              <a:lnSpc>
                <a:spcPct val="90000"/>
              </a:lnSpc>
              <a:spcBef>
                <a:spcPts val="0"/>
              </a:spcBef>
              <a:spcAft>
                <a:spcPts val="0"/>
              </a:spcAft>
              <a:buSzPts val="1800"/>
              <a:buNone/>
            </a:pPr>
            <a:r>
              <a:rPr lang="en-US"/>
              <a:t>اپنی انگلی سے ڈھانپیں</a:t>
            </a:r>
            <a:endParaRPr>
              <a:solidFill>
                <a:srgbClr val="FF0000"/>
              </a:solidFill>
            </a:endParaRPr>
          </a:p>
        </p:txBody>
      </p:sp>
      <p:sp>
        <p:nvSpPr>
          <p:cNvPr id="1519" name="Google Shape;1519;p11"/>
          <p:cNvSpPr txBox="1"/>
          <p:nvPr>
            <p:ph idx="1" type="body"/>
          </p:nvPr>
        </p:nvSpPr>
        <p:spPr>
          <a:xfrm>
            <a:off x="9255557" y="4090289"/>
            <a:ext cx="2497200" cy="2908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2100"/>
              <a:buNone/>
            </a:pPr>
            <a:r>
              <a:rPr lang="en-US"/>
              <a:t>اپنی انگلی کا استعمال آپ کو اور آپ کی آنکھوں کو صفحہ پر موجود الفاظ پر نظر رکھنے میں مدد دے سکتا ہے۔</a:t>
            </a:r>
            <a:endParaRPr sz="2600">
              <a:solidFill>
                <a:srgbClr val="006FB6"/>
              </a:solidFill>
            </a:endParaRPr>
          </a:p>
        </p:txBody>
      </p:sp>
      <p:pic>
        <p:nvPicPr>
          <p:cNvPr id="1520" name="Google Shape;1520;p11"/>
          <p:cNvPicPr preferRelativeResize="0"/>
          <p:nvPr>
            <p:ph idx="2" type="pic"/>
          </p:nvPr>
        </p:nvPicPr>
        <p:blipFill rotWithShape="1">
          <a:blip r:embed="rId3">
            <a:alphaModFix/>
          </a:blip>
          <a:srcRect b="0" l="0" r="0" t="0"/>
          <a:stretch/>
        </p:blipFill>
        <p:spPr>
          <a:xfrm>
            <a:off x="9282749" y="2164562"/>
            <a:ext cx="2377500" cy="1411243"/>
          </a:xfrm>
          <a:prstGeom prst="rect">
            <a:avLst/>
          </a:prstGeom>
          <a:noFill/>
          <a:ln>
            <a:noFill/>
          </a:ln>
        </p:spPr>
      </p:pic>
      <p:sp>
        <p:nvSpPr>
          <p:cNvPr id="1521" name="Google Shape;1521;p11"/>
          <p:cNvSpPr txBox="1"/>
          <p:nvPr>
            <p:ph idx="3" type="title"/>
          </p:nvPr>
        </p:nvSpPr>
        <p:spPr>
          <a:xfrm>
            <a:off x="7180864" y="263591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2</a:t>
            </a:r>
            <a:endParaRPr/>
          </a:p>
        </p:txBody>
      </p:sp>
      <p:sp>
        <p:nvSpPr>
          <p:cNvPr id="1522" name="Google Shape;1522;p11"/>
          <p:cNvSpPr txBox="1"/>
          <p:nvPr>
            <p:ph idx="5" type="title"/>
          </p:nvPr>
        </p:nvSpPr>
        <p:spPr>
          <a:xfrm>
            <a:off x="7164536" y="3771672"/>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3</a:t>
            </a:r>
            <a:endParaRPr/>
          </a:p>
        </p:txBody>
      </p:sp>
      <p:sp>
        <p:nvSpPr>
          <p:cNvPr id="1523" name="Google Shape;1523;p11"/>
          <p:cNvSpPr txBox="1"/>
          <p:nvPr>
            <p:ph idx="6" type="body"/>
          </p:nvPr>
        </p:nvSpPr>
        <p:spPr>
          <a:xfrm>
            <a:off x="1355271" y="1350300"/>
            <a:ext cx="5698671" cy="1023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200"/>
              <a:buNone/>
            </a:pPr>
            <a:r>
              <a:rPr lang="en-US" sz="2800"/>
              <a:t>الفاظ کے حصے تلاش کرنے کے لیے اپنی انگلی کا استعمال کریں۔</a:t>
            </a:r>
            <a:endParaRPr sz="2800"/>
          </a:p>
        </p:txBody>
      </p:sp>
      <p:sp>
        <p:nvSpPr>
          <p:cNvPr id="1524" name="Google Shape;1524;p11"/>
          <p:cNvSpPr txBox="1"/>
          <p:nvPr>
            <p:ph idx="7" type="body"/>
          </p:nvPr>
        </p:nvSpPr>
        <p:spPr>
          <a:xfrm>
            <a:off x="1340848" y="2472625"/>
            <a:ext cx="5680437" cy="1023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200"/>
              <a:buNone/>
            </a:pPr>
            <a:r>
              <a:rPr lang="en-US" sz="2800"/>
              <a:t>چھوٹے الفاظ تلاش کرنے کے لیے اپنی انگلی کا استعمال کریں جو آپ جانتے ہیں۔</a:t>
            </a:r>
            <a:endParaRPr sz="2800"/>
          </a:p>
        </p:txBody>
      </p:sp>
      <p:sp>
        <p:nvSpPr>
          <p:cNvPr id="1525" name="Google Shape;1525;p11"/>
          <p:cNvSpPr txBox="1"/>
          <p:nvPr>
            <p:ph idx="8" type="body"/>
          </p:nvPr>
        </p:nvSpPr>
        <p:spPr>
          <a:xfrm>
            <a:off x="1340838" y="3624715"/>
            <a:ext cx="5680448" cy="1023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200"/>
              <a:buNone/>
            </a:pPr>
            <a:r>
              <a:rPr lang="en-US" sz="2800"/>
              <a:t>مرکب الفاظ کو توڑنے کے لیے اپنی انگلی کا استعمال کریں۔</a:t>
            </a:r>
            <a:endParaRPr/>
          </a:p>
        </p:txBody>
      </p:sp>
      <p:sp>
        <p:nvSpPr>
          <p:cNvPr id="1526" name="Google Shape;1526;p11"/>
          <p:cNvSpPr txBox="1"/>
          <p:nvPr>
            <p:ph idx="13" type="title"/>
          </p:nvPr>
        </p:nvSpPr>
        <p:spPr>
          <a:xfrm>
            <a:off x="7213522" y="141561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12"/>
          <p:cNvSpPr txBox="1"/>
          <p:nvPr>
            <p:ph idx="1" type="body"/>
          </p:nvPr>
        </p:nvSpPr>
        <p:spPr>
          <a:xfrm>
            <a:off x="9454242" y="1489802"/>
            <a:ext cx="2339199" cy="10557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1000"/>
              </a:spcBef>
              <a:spcAft>
                <a:spcPts val="0"/>
              </a:spcAft>
              <a:buSzPts val="3000"/>
              <a:buNone/>
            </a:pPr>
            <a:r>
              <a:rPr b="1" lang="en-US" sz="4000"/>
              <a:t>حرفی</a:t>
            </a:r>
            <a:endParaRPr/>
          </a:p>
        </p:txBody>
      </p:sp>
      <p:sp>
        <p:nvSpPr>
          <p:cNvPr id="1532" name="Google Shape;1532;p12"/>
          <p:cNvSpPr txBox="1"/>
          <p:nvPr>
            <p:ph idx="2" type="body"/>
          </p:nvPr>
        </p:nvSpPr>
        <p:spPr>
          <a:xfrm>
            <a:off x="9535886" y="2653440"/>
            <a:ext cx="2257556" cy="10557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1000"/>
              </a:spcBef>
              <a:spcAft>
                <a:spcPts val="0"/>
              </a:spcAft>
              <a:buSzPts val="4000"/>
              <a:buNone/>
            </a:pPr>
            <a:r>
              <a:rPr b="1" lang="en-US" sz="4000"/>
              <a:t>لفظ مرکب </a:t>
            </a:r>
            <a:endParaRPr sz="4000"/>
          </a:p>
        </p:txBody>
      </p:sp>
      <p:sp>
        <p:nvSpPr>
          <p:cNvPr id="1533" name="Google Shape;1533;p12"/>
          <p:cNvSpPr txBox="1"/>
          <p:nvPr>
            <p:ph idx="3" type="body"/>
          </p:nvPr>
        </p:nvSpPr>
        <p:spPr>
          <a:xfrm>
            <a:off x="9552214" y="3817079"/>
            <a:ext cx="2241227" cy="10557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1000"/>
              </a:spcBef>
              <a:spcAft>
                <a:spcPts val="0"/>
              </a:spcAft>
              <a:buSzPts val="4000"/>
              <a:buNone/>
            </a:pPr>
            <a:r>
              <a:rPr b="1" lang="en-US" sz="4000"/>
              <a:t>ڈی کوڈ</a:t>
            </a:r>
            <a:endParaRPr/>
          </a:p>
        </p:txBody>
      </p:sp>
      <p:sp>
        <p:nvSpPr>
          <p:cNvPr id="1534" name="Google Shape;1534;p12"/>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535" name="Google Shape;1535;p12"/>
          <p:cNvSpPr txBox="1"/>
          <p:nvPr>
            <p:ph idx="5" type="body"/>
          </p:nvPr>
        </p:nvSpPr>
        <p:spPr>
          <a:xfrm>
            <a:off x="751114" y="1502511"/>
            <a:ext cx="7821385" cy="10431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1000"/>
              </a:spcBef>
              <a:spcAft>
                <a:spcPts val="0"/>
              </a:spcAft>
              <a:buSzPts val="4000"/>
              <a:buNone/>
            </a:pPr>
            <a:r>
              <a:rPr lang="en-US" sz="2800"/>
              <a:t>ایک حرفی آواز کے ساتھ لفظ کا ایک چھوٹا حصہ</a:t>
            </a:r>
            <a:endParaRPr sz="2000"/>
          </a:p>
        </p:txBody>
      </p:sp>
      <p:sp>
        <p:nvSpPr>
          <p:cNvPr id="1536" name="Google Shape;1536;p12"/>
          <p:cNvSpPr txBox="1"/>
          <p:nvPr>
            <p:ph idx="6" type="body"/>
          </p:nvPr>
        </p:nvSpPr>
        <p:spPr>
          <a:xfrm>
            <a:off x="693291" y="2653440"/>
            <a:ext cx="7862879" cy="10431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1000"/>
              </a:spcBef>
              <a:spcAft>
                <a:spcPts val="0"/>
              </a:spcAft>
              <a:buSzPts val="4000"/>
              <a:buNone/>
            </a:pPr>
            <a:r>
              <a:rPr lang="en-US" sz="2800"/>
              <a:t>ایک لفظ جو دو لفظوں سے بنا ہوا ہے (جیسے سورج کی روشنی)</a:t>
            </a:r>
            <a:endParaRPr sz="2000"/>
          </a:p>
        </p:txBody>
      </p:sp>
      <p:sp>
        <p:nvSpPr>
          <p:cNvPr id="1537" name="Google Shape;1537;p12"/>
          <p:cNvSpPr txBox="1"/>
          <p:nvPr>
            <p:ph idx="7" type="body"/>
          </p:nvPr>
        </p:nvSpPr>
        <p:spPr>
          <a:xfrm>
            <a:off x="691246" y="3804369"/>
            <a:ext cx="7930240" cy="10431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1000"/>
              </a:spcBef>
              <a:spcAft>
                <a:spcPts val="0"/>
              </a:spcAft>
              <a:buSzPts val="4000"/>
              <a:buNone/>
            </a:pPr>
            <a:r>
              <a:rPr lang="en-US" sz="2800"/>
              <a:t>جب آپ لفظ میں آوازوں کو توڑتے ہیں تاکہ آپ کو لفظ پڑھنے میں مدد ملے</a:t>
            </a:r>
            <a:endParaRPr sz="2800"/>
          </a:p>
        </p:txBody>
      </p:sp>
      <p:sp>
        <p:nvSpPr>
          <p:cNvPr id="1538" name="Google Shape;1538;p12"/>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539" name="Google Shape;1539;p1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Check in on literacy terms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1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r">
              <a:lnSpc>
                <a:spcPct val="90000"/>
              </a:lnSpc>
              <a:spcBef>
                <a:spcPts val="0"/>
              </a:spcBef>
              <a:spcAft>
                <a:spcPts val="0"/>
              </a:spcAft>
              <a:buClr>
                <a:srgbClr val="006FB6"/>
              </a:buClr>
              <a:buSzPts val="4400"/>
              <a:buNone/>
            </a:pPr>
            <a:r>
              <a:rPr lang="en-US" sz="4000">
                <a:solidFill>
                  <a:srgbClr val="006FB6"/>
                </a:solidFill>
              </a:rPr>
              <a:t>الفاظ کے حصے تلاش کرنے کے لیے اپنی انگلی کا استعمال کریں</a:t>
            </a:r>
            <a:endParaRPr sz="4000"/>
          </a:p>
        </p:txBody>
      </p:sp>
      <p:sp>
        <p:nvSpPr>
          <p:cNvPr id="1545" name="Google Shape;1545;p13"/>
          <p:cNvSpPr txBox="1"/>
          <p:nvPr>
            <p:ph idx="1" type="body"/>
          </p:nvPr>
        </p:nvSpPr>
        <p:spPr>
          <a:xfrm>
            <a:off x="278816" y="1277032"/>
            <a:ext cx="2823300" cy="403696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6FB6"/>
              </a:buClr>
              <a:buSzPts val="3200"/>
              <a:buNone/>
            </a:pPr>
            <a:r>
              <a:t/>
            </a:r>
            <a:endParaRPr sz="3200">
              <a:latin typeface="Calibri"/>
              <a:ea typeface="Calibri"/>
              <a:cs typeface="Calibri"/>
              <a:sym typeface="Calibri"/>
            </a:endParaRPr>
          </a:p>
          <a:p>
            <a:pPr indent="-457200" lvl="0" marL="457200" rtl="1" algn="r">
              <a:lnSpc>
                <a:spcPct val="100000"/>
              </a:lnSpc>
              <a:spcBef>
                <a:spcPts val="0"/>
              </a:spcBef>
              <a:spcAft>
                <a:spcPts val="0"/>
              </a:spcAft>
              <a:buSzPts val="3200"/>
              <a:buFont typeface="Calibri"/>
              <a:buChar char="•"/>
            </a:pPr>
            <a:r>
              <a:rPr lang="en-US"/>
              <a:t>اگر یہ آپ کے بچے کے لیے ایک نیا خیال ہے، اپنی انگلیوں سے نمونه بنائیں، پھر اپنے بچے کو آزمانے دیں!</a:t>
            </a:r>
            <a:endParaRPr/>
          </a:p>
        </p:txBody>
      </p:sp>
      <p:pic>
        <p:nvPicPr>
          <p:cNvPr descr="A picture containing outdoor, grass, bird, small&#10;&#10;Description automatically generated" id="1546" name="Google Shape;1546;p13"/>
          <p:cNvPicPr preferRelativeResize="0"/>
          <p:nvPr>
            <p:ph idx="3" type="pic"/>
          </p:nvPr>
        </p:nvPicPr>
        <p:blipFill rotWithShape="1">
          <a:blip r:embed="rId3">
            <a:alphaModFix/>
          </a:blip>
          <a:srcRect b="0" l="2033" r="2043" t="0"/>
          <a:stretch/>
        </p:blipFill>
        <p:spPr>
          <a:xfrm>
            <a:off x="5840798" y="2015630"/>
            <a:ext cx="3692323" cy="3402377"/>
          </a:xfrm>
          <a:prstGeom prst="rect">
            <a:avLst/>
          </a:prstGeom>
          <a:noFill/>
          <a:ln>
            <a:noFill/>
          </a:ln>
        </p:spPr>
      </p:pic>
      <p:sp>
        <p:nvSpPr>
          <p:cNvPr id="1547" name="Google Shape;1547;p13"/>
          <p:cNvSpPr txBox="1"/>
          <p:nvPr>
            <p:ph idx="4" type="body"/>
          </p:nvPr>
        </p:nvSpPr>
        <p:spPr>
          <a:xfrm>
            <a:off x="3396343" y="1999745"/>
            <a:ext cx="2428461" cy="3388684"/>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2100"/>
              <a:buNone/>
            </a:pPr>
            <a:r>
              <a:rPr b="1" lang="en-US"/>
              <a:t>بچہ:</a:t>
            </a:r>
            <a:endParaRPr>
              <a:latin typeface="Calibri"/>
              <a:ea typeface="Calibri"/>
              <a:cs typeface="Calibri"/>
              <a:sym typeface="Calibri"/>
            </a:endParaRPr>
          </a:p>
          <a:p>
            <a:pPr indent="0" lvl="0" marL="0" rtl="1" algn="r">
              <a:lnSpc>
                <a:spcPct val="90000"/>
              </a:lnSpc>
              <a:spcBef>
                <a:spcPts val="1000"/>
              </a:spcBef>
              <a:spcAft>
                <a:spcPts val="0"/>
              </a:spcAft>
              <a:buSzPts val="2100"/>
              <a:buNone/>
            </a:pPr>
            <a:r>
              <a:rPr lang="en-US"/>
              <a:t>"میں جانتا ہوں ||aاور ||nکہتا ہے’an'  تو  ‘p' اور ’l' اور  ‘an' اور  ‘t' کہتا ہے 'پلانٹ'!"</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t/>
            </a:r>
            <a:endParaRPr b="1">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t/>
            </a:r>
            <a:endParaRPr>
              <a:latin typeface="Calibri"/>
              <a:ea typeface="Calibri"/>
              <a:cs typeface="Calibri"/>
              <a:sym typeface="Calibri"/>
            </a:endParaRPr>
          </a:p>
        </p:txBody>
      </p:sp>
      <p:sp>
        <p:nvSpPr>
          <p:cNvPr id="1548" name="Google Shape;1548;p13"/>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2100"/>
              <a:buNone/>
            </a:pPr>
            <a:r>
              <a:rPr b="1" lang="en-US"/>
              <a:t>بالغ:</a:t>
            </a:r>
            <a:endParaRPr>
              <a:latin typeface="Calibri"/>
              <a:ea typeface="Calibri"/>
              <a:cs typeface="Calibri"/>
              <a:sym typeface="Calibri"/>
            </a:endParaRPr>
          </a:p>
          <a:p>
            <a:pPr indent="0" lvl="0" marL="0" rtl="0" algn="r">
              <a:lnSpc>
                <a:spcPct val="90000"/>
              </a:lnSpc>
              <a:spcBef>
                <a:spcPts val="1000"/>
              </a:spcBef>
              <a:spcAft>
                <a:spcPts val="0"/>
              </a:spcAft>
              <a:buSzPts val="2100"/>
              <a:buNone/>
            </a:pPr>
            <a:r>
              <a:rPr lang="en-US"/>
              <a:t>"کیا آپ کو مشکل الفاظ کے اندر کوئی لفظی حصے نظر آتے ہيں جو آپ جانتے ہیں؟"</a:t>
            </a:r>
            <a:endParaRPr/>
          </a:p>
        </p:txBody>
      </p:sp>
      <p:sp>
        <p:nvSpPr>
          <p:cNvPr id="1549" name="Google Shape;1549;p13"/>
          <p:cNvSpPr txBox="1"/>
          <p:nvPr>
            <p:ph idx="6" type="body"/>
          </p:nvPr>
        </p:nvSpPr>
        <p:spPr>
          <a:xfrm>
            <a:off x="349300" y="129891"/>
            <a:ext cx="2823300" cy="468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2400"/>
              <a:buNone/>
            </a:pPr>
            <a:r>
              <a:rPr lang="en-US" sz="3200"/>
              <a:t>هدایات اور چالیں</a:t>
            </a:r>
            <a:endParaRPr>
              <a:latin typeface="Calibri"/>
              <a:ea typeface="Calibri"/>
              <a:cs typeface="Calibri"/>
              <a:sym typeface="Calibri"/>
            </a:endParaRPr>
          </a:p>
        </p:txBody>
      </p:sp>
      <p:pic>
        <p:nvPicPr>
          <p:cNvPr id="1550" name="Google Shape;1550;p13"/>
          <p:cNvPicPr preferRelativeResize="0"/>
          <p:nvPr/>
        </p:nvPicPr>
        <p:blipFill rotWithShape="1">
          <a:blip r:embed="rId4">
            <a:alphaModFix/>
          </a:blip>
          <a:srcRect b="0" l="0" r="0" t="0"/>
          <a:stretch/>
        </p:blipFill>
        <p:spPr>
          <a:xfrm>
            <a:off x="7818065" y="4964641"/>
            <a:ext cx="1602979" cy="2150485"/>
          </a:xfrm>
          <a:prstGeom prst="rect">
            <a:avLst/>
          </a:prstGeom>
          <a:noFill/>
          <a:ln>
            <a:noFill/>
          </a:ln>
        </p:spPr>
      </p:pic>
      <p:pic>
        <p:nvPicPr>
          <p:cNvPr id="1551" name="Google Shape;1551;p13"/>
          <p:cNvPicPr preferRelativeResize="0"/>
          <p:nvPr/>
        </p:nvPicPr>
        <p:blipFill rotWithShape="1">
          <a:blip r:embed="rId5">
            <a:alphaModFix/>
          </a:blip>
          <a:srcRect b="0" l="0" r="0" t="-1666"/>
          <a:stretch/>
        </p:blipFill>
        <p:spPr>
          <a:xfrm>
            <a:off x="4341934" y="4996747"/>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550"/>
                                        </p:tgtEl>
                                      </p:cBhvr>
                                    </p:animEffect>
                                    <p:set>
                                      <p:cBhvr>
                                        <p:cTn dur="1" fill="hold">
                                          <p:stCondLst>
                                            <p:cond delay="500"/>
                                          </p:stCondLst>
                                        </p:cTn>
                                        <p:tgtEl>
                                          <p:spTgt spid="155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p1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fontScale="90000"/>
          </a:bodyPr>
          <a:lstStyle/>
          <a:p>
            <a:pPr indent="0" lvl="0" marL="0" rtl="0" algn="r">
              <a:lnSpc>
                <a:spcPct val="100000"/>
              </a:lnSpc>
              <a:spcBef>
                <a:spcPts val="0"/>
              </a:spcBef>
              <a:spcAft>
                <a:spcPts val="0"/>
              </a:spcAft>
              <a:buClr>
                <a:srgbClr val="006FB6"/>
              </a:buClr>
              <a:buSzPct val="111111"/>
              <a:buNone/>
            </a:pPr>
            <a:r>
              <a:rPr lang="en-US" sz="4400">
                <a:solidFill>
                  <a:srgbClr val="006FB6"/>
                </a:solidFill>
              </a:rPr>
              <a:t>چھوٹے الفاظ تلاش کرنے کے لیے اپنی انگلی کا استعمال کریں</a:t>
            </a:r>
            <a:endParaRPr/>
          </a:p>
        </p:txBody>
      </p:sp>
      <p:pic>
        <p:nvPicPr>
          <p:cNvPr descr="A picture containing person, indoor, table, food&#10;&#10;Description automatically generated" id="1557" name="Google Shape;1557;p14"/>
          <p:cNvPicPr preferRelativeResize="0"/>
          <p:nvPr>
            <p:ph idx="2" type="pic"/>
          </p:nvPr>
        </p:nvPicPr>
        <p:blipFill rotWithShape="1">
          <a:blip r:embed="rId3">
            <a:alphaModFix/>
          </a:blip>
          <a:srcRect b="8178" l="0" r="0" t="8179"/>
          <a:stretch/>
        </p:blipFill>
        <p:spPr>
          <a:xfrm>
            <a:off x="503705" y="821803"/>
            <a:ext cx="2514600" cy="3135900"/>
          </a:xfrm>
          <a:prstGeom prst="rect">
            <a:avLst/>
          </a:prstGeom>
          <a:noFill/>
          <a:ln>
            <a:noFill/>
          </a:ln>
        </p:spPr>
      </p:pic>
      <p:pic>
        <p:nvPicPr>
          <p:cNvPr descr="A large orange fruit&#10;&#10;Description automatically generated" id="1558" name="Google Shape;1558;p14"/>
          <p:cNvPicPr preferRelativeResize="0"/>
          <p:nvPr>
            <p:ph idx="3" type="pic"/>
          </p:nvPr>
        </p:nvPicPr>
        <p:blipFill rotWithShape="1">
          <a:blip r:embed="rId4">
            <a:alphaModFix/>
          </a:blip>
          <a:srcRect b="3060" l="0" r="0" t="3069"/>
          <a:stretch/>
        </p:blipFill>
        <p:spPr>
          <a:xfrm>
            <a:off x="6064679" y="1947062"/>
            <a:ext cx="3692400" cy="3402300"/>
          </a:xfrm>
          <a:prstGeom prst="rect">
            <a:avLst/>
          </a:prstGeom>
          <a:noFill/>
          <a:ln>
            <a:noFill/>
          </a:ln>
        </p:spPr>
      </p:pic>
      <p:sp>
        <p:nvSpPr>
          <p:cNvPr id="1559" name="Google Shape;1559;p14"/>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2100"/>
              <a:buNone/>
            </a:pPr>
            <a:r>
              <a:rPr b="1" lang="en-US"/>
              <a:t>بچہ:</a:t>
            </a:r>
            <a:endParaRPr/>
          </a:p>
          <a:p>
            <a:pPr indent="0" lvl="0" marL="0" rtl="0" algn="r">
              <a:lnSpc>
                <a:spcPct val="90000"/>
              </a:lnSpc>
              <a:spcBef>
                <a:spcPts val="1000"/>
              </a:spcBef>
              <a:spcAft>
                <a:spcPts val="0"/>
              </a:spcAft>
              <a:buSzPts val="2100"/>
              <a:buNone/>
            </a:pPr>
            <a:r>
              <a:rPr lang="en-US"/>
              <a:t>"میں لفظ 'کدو' دیکھتا ہوں۔ یہ مجھے شروع کرنے ديتا ہے! اب میں پورا لفظ پڑھ سکتا ہوں – "''کدو۔</a:t>
            </a:r>
            <a:endParaRPr>
              <a:solidFill>
                <a:srgbClr val="FF0000"/>
              </a:solidFill>
            </a:endParaRPr>
          </a:p>
          <a:p>
            <a:pPr indent="0" lvl="0" marL="0" rtl="0" algn="l">
              <a:lnSpc>
                <a:spcPct val="90000"/>
              </a:lnSpc>
              <a:spcBef>
                <a:spcPts val="1000"/>
              </a:spcBef>
              <a:spcAft>
                <a:spcPts val="0"/>
              </a:spcAft>
              <a:buClr>
                <a:srgbClr val="006FB6"/>
              </a:buClr>
              <a:buSzPts val="2100"/>
              <a:buNone/>
            </a:pPr>
            <a:r>
              <a:t/>
            </a:r>
            <a:endParaRPr b="1"/>
          </a:p>
          <a:p>
            <a:pPr indent="0" lvl="0" marL="0" rtl="0" algn="l">
              <a:lnSpc>
                <a:spcPct val="90000"/>
              </a:lnSpc>
              <a:spcBef>
                <a:spcPts val="1000"/>
              </a:spcBef>
              <a:spcAft>
                <a:spcPts val="0"/>
              </a:spcAft>
              <a:buClr>
                <a:srgbClr val="006FB6"/>
              </a:buClr>
              <a:buSzPts val="2100"/>
              <a:buFont typeface="Arial"/>
              <a:buNone/>
            </a:pPr>
            <a:r>
              <a:t/>
            </a:r>
            <a:endParaRPr/>
          </a:p>
        </p:txBody>
      </p:sp>
      <p:sp>
        <p:nvSpPr>
          <p:cNvPr id="1560" name="Google Shape;1560;p14"/>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2100"/>
              <a:buNone/>
            </a:pPr>
            <a:r>
              <a:rPr b="1" lang="en-US"/>
              <a:t>بالغ:</a:t>
            </a:r>
            <a:endParaRPr/>
          </a:p>
          <a:p>
            <a:pPr indent="0" lvl="0" marL="0" rtl="0" algn="r">
              <a:lnSpc>
                <a:spcPct val="90000"/>
              </a:lnSpc>
              <a:spcBef>
                <a:spcPts val="1000"/>
              </a:spcBef>
              <a:spcAft>
                <a:spcPts val="0"/>
              </a:spcAft>
              <a:buSzPts val="2100"/>
              <a:buNone/>
            </a:pPr>
            <a:r>
              <a:rPr lang="en-US"/>
              <a:t>"کیا آپ کو مشکل لفظ کے اندر کوئی چھوٹے سے الفاظ نظر آتے ہیں جو آپ جانتے ہیں؟"</a:t>
            </a:r>
            <a:endParaRPr>
              <a:latin typeface="Calibri"/>
              <a:ea typeface="Calibri"/>
              <a:cs typeface="Calibri"/>
              <a:sym typeface="Calibri"/>
            </a:endParaRPr>
          </a:p>
        </p:txBody>
      </p:sp>
      <p:pic>
        <p:nvPicPr>
          <p:cNvPr id="1561" name="Google Shape;1561;p14"/>
          <p:cNvPicPr preferRelativeResize="0"/>
          <p:nvPr/>
        </p:nvPicPr>
        <p:blipFill rotWithShape="1">
          <a:blip r:embed="rId5">
            <a:alphaModFix/>
          </a:blip>
          <a:srcRect b="0" l="0" r="0" t="0"/>
          <a:stretch/>
        </p:blipFill>
        <p:spPr>
          <a:xfrm>
            <a:off x="6738629" y="4769723"/>
            <a:ext cx="995822" cy="1335951"/>
          </a:xfrm>
          <a:prstGeom prst="rect">
            <a:avLst/>
          </a:prstGeom>
          <a:noFill/>
          <a:ln>
            <a:noFill/>
          </a:ln>
        </p:spPr>
      </p:pic>
      <p:pic>
        <p:nvPicPr>
          <p:cNvPr id="1562" name="Google Shape;1562;p14"/>
          <p:cNvPicPr preferRelativeResize="0"/>
          <p:nvPr/>
        </p:nvPicPr>
        <p:blipFill rotWithShape="1">
          <a:blip r:embed="rId6">
            <a:alphaModFix/>
          </a:blip>
          <a:srcRect b="0" l="0" r="0" t="-1666"/>
          <a:stretch/>
        </p:blipFill>
        <p:spPr>
          <a:xfrm>
            <a:off x="4071200" y="4940000"/>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561"/>
                                        </p:tgtEl>
                                      </p:cBhvr>
                                    </p:animEffect>
                                    <p:set>
                                      <p:cBhvr>
                                        <p:cTn dur="1" fill="hold">
                                          <p:stCondLst>
                                            <p:cond delay="500"/>
                                          </p:stCondLst>
                                        </p:cTn>
                                        <p:tgtEl>
                                          <p:spTgt spid="156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1_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3_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2023-05-11T10:24:00Z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6F75F654704C4A918A44F8EF74D86209_12</vt:lpwstr>
  </property>
  <property fmtid="{D5CDD505-2E9C-101B-9397-08002B2CF9AE}" pid="3" name="KSOProductBuildVer">
    <vt:lpwstr>2052-11.1.0.14036</vt:lpwstr>
  </property>
</Properties>
</file>