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9.xml"/>
  <Override ContentType="application/vnd.openxmlformats-officedocument.presentationml.slideMaster+xml" PartName="/ppt/slideMasters/slideMaster11.xml"/>
  <Override ContentType="application/vnd.openxmlformats-officedocument.presentationml.slideMaster+xml" PartName="/ppt/slideMasters/slideMaster10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7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11.xml"/>
  <Override ContentType="application/vnd.openxmlformats-officedocument.theme+xml" PartName="/ppt/theme/theme5.xml"/>
  <Override ContentType="application/vnd.openxmlformats-officedocument.theme+xml" PartName="/ppt/theme/theme8.xml"/>
  <Override ContentType="application/vnd.openxmlformats-officedocument.theme+xml" PartName="/ppt/theme/theme10.xml"/>
  <Override ContentType="application/vnd.openxmlformats-officedocument.theme+xml" PartName="/ppt/theme/theme12.xml"/>
  <Override ContentType="application/vnd.openxmlformats-officedocument.theme+xml" PartName="/ppt/theme/theme9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  <p:sldMasterId id="2147483650" r:id="rId5"/>
    <p:sldMasterId id="2147483658" r:id="rId6"/>
    <p:sldMasterId id="2147483664" r:id="rId7"/>
    <p:sldMasterId id="2147483683" r:id="rId8"/>
    <p:sldMasterId id="2147483694" r:id="rId9"/>
    <p:sldMasterId id="2147483699" r:id="rId10"/>
    <p:sldMasterId id="2147483708" r:id="rId11"/>
    <p:sldMasterId id="2147483723" r:id="rId12"/>
    <p:sldMasterId id="2147483738" r:id="rId13"/>
    <p:sldMasterId id="2147483746" r:id="rId14"/>
  </p:sldMasterIdLst>
  <p:notesMasterIdLst>
    <p:notesMasterId r:id="rId15"/>
  </p:notesMasterIdLst>
  <p:sldIdLst>
    <p:sldId id="256" r:id="rId16"/>
    <p:sldId id="257" r:id="rId17"/>
    <p:sldId id="258" r:id="rId18"/>
    <p:sldId id="259" r:id="rId19"/>
    <p:sldId id="260" r:id="rId20"/>
    <p:sldId id="261" r:id="rId21"/>
    <p:sldId id="262" r:id="rId22"/>
    <p:sldId id="263" r:id="rId23"/>
    <p:sldId id="264" r:id="rId24"/>
    <p:sldId id="265" r:id="rId25"/>
    <p:sldId id="266" r:id="rId26"/>
    <p:sldId id="267" r:id="rId27"/>
    <p:sldId id="268" r:id="rId28"/>
    <p:sldId id="269" r:id="rId29"/>
    <p:sldId id="270" r:id="rId30"/>
    <p:sldId id="271" r:id="rId31"/>
  </p:sldIdLst>
  <p:sldSz cy="6858000" cx="12192000"/>
  <p:notesSz cx="9144000" cy="6858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  <p:ext uri="GoogleSlidesCustomDataVersion2">
      <go:slidesCustomData xmlns:go="http://customooxmlschemas.google.com/" r:id="rId32" roundtripDataSignature="AMtx7min/TmXJG24dgwODQBYFsXpZ15lQ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notes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5.xml"/><Relationship Id="rId22" Type="http://schemas.openxmlformats.org/officeDocument/2006/relationships/slide" Target="slides/slide7.xml"/><Relationship Id="rId21" Type="http://schemas.openxmlformats.org/officeDocument/2006/relationships/slide" Target="slides/slide6.xml"/><Relationship Id="rId24" Type="http://schemas.openxmlformats.org/officeDocument/2006/relationships/slide" Target="slides/slide9.xml"/><Relationship Id="rId23" Type="http://schemas.openxmlformats.org/officeDocument/2006/relationships/slide" Target="slides/slide8.xml"/><Relationship Id="rId1" Type="http://schemas.openxmlformats.org/officeDocument/2006/relationships/theme" Target="theme/theme1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26" Type="http://schemas.openxmlformats.org/officeDocument/2006/relationships/slide" Target="slides/slide11.xml"/><Relationship Id="rId25" Type="http://schemas.openxmlformats.org/officeDocument/2006/relationships/slide" Target="slides/slide10.xml"/><Relationship Id="rId28" Type="http://schemas.openxmlformats.org/officeDocument/2006/relationships/slide" Target="slides/slide13.xml"/><Relationship Id="rId27" Type="http://schemas.openxmlformats.org/officeDocument/2006/relationships/slide" Target="slides/slide12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31" Type="http://schemas.openxmlformats.org/officeDocument/2006/relationships/slide" Target="slides/slide16.xml"/><Relationship Id="rId30" Type="http://schemas.openxmlformats.org/officeDocument/2006/relationships/slide" Target="slides/slide15.xml"/><Relationship Id="rId11" Type="http://schemas.openxmlformats.org/officeDocument/2006/relationships/slideMaster" Target="slideMasters/slideMaster8.xml"/><Relationship Id="rId10" Type="http://schemas.openxmlformats.org/officeDocument/2006/relationships/slideMaster" Target="slideMasters/slideMaster7.xml"/><Relationship Id="rId32" Type="http://customschemas.google.com/relationships/presentationmetadata" Target="metadata"/><Relationship Id="rId13" Type="http://schemas.openxmlformats.org/officeDocument/2006/relationships/slideMaster" Target="slideMasters/slideMaster10.xml"/><Relationship Id="rId12" Type="http://schemas.openxmlformats.org/officeDocument/2006/relationships/slideMaster" Target="slideMasters/slideMaster9.xml"/><Relationship Id="rId15" Type="http://schemas.openxmlformats.org/officeDocument/2006/relationships/notesMaster" Target="notesMasters/notesMaster1.xml"/><Relationship Id="rId14" Type="http://schemas.openxmlformats.org/officeDocument/2006/relationships/slideMaster" Target="slideMasters/slideMaster11.xml"/><Relationship Id="rId17" Type="http://schemas.openxmlformats.org/officeDocument/2006/relationships/slide" Target="slides/slide2.xml"/><Relationship Id="rId16" Type="http://schemas.openxmlformats.org/officeDocument/2006/relationships/slide" Target="slides/slide1.xml"/><Relationship Id="rId19" Type="http://schemas.openxmlformats.org/officeDocument/2006/relationships/slide" Target="slides/slide4.xml"/><Relationship Id="rId1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130175" y="1395413"/>
            <a:ext cx="8883650" cy="52371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1" name="Shape 1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2" name="Google Shape;1442;p1:notes"/>
          <p:cNvSpPr txBox="1"/>
          <p:nvPr>
            <p:ph idx="1" type="body"/>
          </p:nvPr>
        </p:nvSpPr>
        <p:spPr>
          <a:xfrm>
            <a:off x="130175" y="1395413"/>
            <a:ext cx="8883650" cy="52371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3" name="Google Shape;1443;p1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6" name="Shape 1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7" name="Google Shape;1547;p16:notes"/>
          <p:cNvSpPr/>
          <p:nvPr>
            <p:ph idx="2" type="sldImg"/>
          </p:nvPr>
        </p:nvSpPr>
        <p:spPr>
          <a:xfrm>
            <a:off x="3533775" y="115888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48" name="Google Shape;1548;p16:notes"/>
          <p:cNvSpPr txBox="1"/>
          <p:nvPr>
            <p:ph idx="1" type="body"/>
          </p:nvPr>
        </p:nvSpPr>
        <p:spPr>
          <a:xfrm>
            <a:off x="130175" y="1395413"/>
            <a:ext cx="8883650" cy="52371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7" name="Shape 1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8" name="Google Shape;1558;p17:notes"/>
          <p:cNvSpPr txBox="1"/>
          <p:nvPr>
            <p:ph idx="1" type="body"/>
          </p:nvPr>
        </p:nvSpPr>
        <p:spPr>
          <a:xfrm>
            <a:off x="130175" y="1395413"/>
            <a:ext cx="8883650" cy="52371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9" name="Google Shape;1559;p17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7" name="Shape 1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8" name="Google Shape;1568;p18:notes"/>
          <p:cNvSpPr txBox="1"/>
          <p:nvPr>
            <p:ph idx="1" type="body"/>
          </p:nvPr>
        </p:nvSpPr>
        <p:spPr>
          <a:xfrm>
            <a:off x="130175" y="1395413"/>
            <a:ext cx="8883650" cy="52371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9" name="Google Shape;1569;p18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6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" name="Google Shape;1577;g1dc95177e88_0_141:notes"/>
          <p:cNvSpPr/>
          <p:nvPr>
            <p:ph idx="2" type="sldImg"/>
          </p:nvPr>
        </p:nvSpPr>
        <p:spPr>
          <a:xfrm>
            <a:off x="128588" y="104775"/>
            <a:ext cx="2079600" cy="117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78" name="Google Shape;1578;g1dc95177e88_0_141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7" name="Shape 1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8" name="Google Shape;1588;p19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89" name="Google Shape;1589;p19:notes"/>
          <p:cNvSpPr txBox="1"/>
          <p:nvPr>
            <p:ph idx="1" type="body"/>
          </p:nvPr>
        </p:nvSpPr>
        <p:spPr>
          <a:xfrm>
            <a:off x="130175" y="1395413"/>
            <a:ext cx="8883650" cy="52371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1" name="Shape 1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2" name="Google Shape;1602;g26ecd82e2bc_0_121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03" name="Google Shape;1603;g26ecd82e2bc_0_121:notes"/>
          <p:cNvSpPr/>
          <p:nvPr>
            <p:ph idx="2" type="sldImg"/>
          </p:nvPr>
        </p:nvSpPr>
        <p:spPr>
          <a:xfrm>
            <a:off x="130175" y="104775"/>
            <a:ext cx="2076600" cy="1168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9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0" name="Google Shape;1610;p24:notes"/>
          <p:cNvSpPr txBox="1"/>
          <p:nvPr>
            <p:ph idx="1" type="body"/>
          </p:nvPr>
        </p:nvSpPr>
        <p:spPr>
          <a:xfrm>
            <a:off x="130175" y="1395413"/>
            <a:ext cx="8883650" cy="52371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1" name="Google Shape;1611;p24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8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" name="Google Shape;1449;p4:notes"/>
          <p:cNvSpPr txBox="1"/>
          <p:nvPr>
            <p:ph idx="1" type="body"/>
          </p:nvPr>
        </p:nvSpPr>
        <p:spPr>
          <a:xfrm>
            <a:off x="130175" y="1395413"/>
            <a:ext cx="8883650" cy="52371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0" name="Google Shape;1450;p4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3" name="Shape 1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" name="Google Shape;1454;p5:notes"/>
          <p:cNvSpPr txBox="1"/>
          <p:nvPr>
            <p:ph idx="1" type="body"/>
          </p:nvPr>
        </p:nvSpPr>
        <p:spPr>
          <a:xfrm>
            <a:off x="130175" y="1395413"/>
            <a:ext cx="8883650" cy="52371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5" name="Google Shape;1455;p5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7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8" name="Google Shape;1468;p6:notes"/>
          <p:cNvSpPr txBox="1"/>
          <p:nvPr>
            <p:ph idx="1" type="body"/>
          </p:nvPr>
        </p:nvSpPr>
        <p:spPr>
          <a:xfrm>
            <a:off x="130175" y="1395413"/>
            <a:ext cx="8883650" cy="52371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9" name="Google Shape;1469;p6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4" name="Shape 1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5" name="Google Shape;1485;p11:notes"/>
          <p:cNvSpPr txBox="1"/>
          <p:nvPr>
            <p:ph idx="1" type="body"/>
          </p:nvPr>
        </p:nvSpPr>
        <p:spPr>
          <a:xfrm>
            <a:off x="130175" y="1395413"/>
            <a:ext cx="8883650" cy="52371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6" name="Google Shape;1486;p11:notes"/>
          <p:cNvSpPr/>
          <p:nvPr>
            <p:ph idx="2" type="sldImg"/>
          </p:nvPr>
        </p:nvSpPr>
        <p:spPr>
          <a:xfrm>
            <a:off x="3533775" y="127000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8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Google Shape;1499;p12:notes"/>
          <p:cNvSpPr/>
          <p:nvPr>
            <p:ph idx="2" type="sldImg"/>
          </p:nvPr>
        </p:nvSpPr>
        <p:spPr>
          <a:xfrm>
            <a:off x="128588" y="104775"/>
            <a:ext cx="2079625" cy="1169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00" name="Google Shape;1500;p12:notes"/>
          <p:cNvSpPr txBox="1"/>
          <p:nvPr>
            <p:ph idx="1" type="body"/>
          </p:nvPr>
        </p:nvSpPr>
        <p:spPr>
          <a:xfrm>
            <a:off x="130175" y="1395413"/>
            <a:ext cx="8883650" cy="52371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1" name="Shape 1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2" name="Google Shape;1512;p13:notes"/>
          <p:cNvSpPr/>
          <p:nvPr>
            <p:ph idx="2" type="sldImg"/>
          </p:nvPr>
        </p:nvSpPr>
        <p:spPr>
          <a:xfrm>
            <a:off x="35337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13" name="Google Shape;1513;p13:notes"/>
          <p:cNvSpPr txBox="1"/>
          <p:nvPr>
            <p:ph idx="1" type="body"/>
          </p:nvPr>
        </p:nvSpPr>
        <p:spPr>
          <a:xfrm>
            <a:off x="130175" y="1395413"/>
            <a:ext cx="8883650" cy="52371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3" name="Shape 1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4" name="Google Shape;1524;p14:notes"/>
          <p:cNvSpPr/>
          <p:nvPr>
            <p:ph idx="2" type="sldImg"/>
          </p:nvPr>
        </p:nvSpPr>
        <p:spPr>
          <a:xfrm>
            <a:off x="3533775" y="93663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25" name="Google Shape;1525;p14:notes"/>
          <p:cNvSpPr txBox="1"/>
          <p:nvPr>
            <p:ph idx="1" type="body"/>
          </p:nvPr>
        </p:nvSpPr>
        <p:spPr>
          <a:xfrm>
            <a:off x="130175" y="1395413"/>
            <a:ext cx="8883650" cy="52371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6" name="Shape 1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Google Shape;1537;p15:notes"/>
          <p:cNvSpPr/>
          <p:nvPr>
            <p:ph idx="2" type="sldImg"/>
          </p:nvPr>
        </p:nvSpPr>
        <p:spPr>
          <a:xfrm>
            <a:off x="35337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38" name="Google Shape;1538;p15:notes"/>
          <p:cNvSpPr txBox="1"/>
          <p:nvPr>
            <p:ph idx="1" type="body"/>
          </p:nvPr>
        </p:nvSpPr>
        <p:spPr>
          <a:xfrm>
            <a:off x="130175" y="1395413"/>
            <a:ext cx="8883650" cy="52371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7.png"/><Relationship Id="rId3" Type="http://schemas.openxmlformats.org/officeDocument/2006/relationships/image" Target="../media/image20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3.jpg"/><Relationship Id="rId3" Type="http://schemas.openxmlformats.org/officeDocument/2006/relationships/image" Target="../media/image20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6.jpg"/><Relationship Id="rId3" Type="http://schemas.openxmlformats.org/officeDocument/2006/relationships/image" Target="../media/image20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5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4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4.png"/><Relationship Id="rId6" Type="http://schemas.openxmlformats.org/officeDocument/2006/relationships/image" Target="../media/image31.jp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7.png"/><Relationship Id="rId3" Type="http://schemas.openxmlformats.org/officeDocument/2006/relationships/image" Target="../media/image39.png"/><Relationship Id="rId4" Type="http://schemas.openxmlformats.org/officeDocument/2006/relationships/image" Target="../media/image10.png"/><Relationship Id="rId5" Type="http://schemas.openxmlformats.org/officeDocument/2006/relationships/image" Target="../media/image4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4.png"/><Relationship Id="rId6" Type="http://schemas.openxmlformats.org/officeDocument/2006/relationships/image" Target="../media/image32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7.png"/><Relationship Id="rId3" Type="http://schemas.openxmlformats.org/officeDocument/2006/relationships/image" Target="../media/image9.png"/><Relationship Id="rId4" Type="http://schemas.openxmlformats.org/officeDocument/2006/relationships/image" Target="../media/image18.png"/><Relationship Id="rId5" Type="http://schemas.openxmlformats.org/officeDocument/2006/relationships/image" Target="../media/image4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7.png"/><Relationship Id="rId3" Type="http://schemas.openxmlformats.org/officeDocument/2006/relationships/image" Target="../media/image9.png"/><Relationship Id="rId4" Type="http://schemas.openxmlformats.org/officeDocument/2006/relationships/image" Target="../media/image34.png"/><Relationship Id="rId5" Type="http://schemas.openxmlformats.org/officeDocument/2006/relationships/image" Target="../media/image10.png"/><Relationship Id="rId6" Type="http://schemas.openxmlformats.org/officeDocument/2006/relationships/image" Target="../media/image28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4.png"/><Relationship Id="rId6" Type="http://schemas.openxmlformats.org/officeDocument/2006/relationships/image" Target="../media/image7.png"/><Relationship Id="rId7" Type="http://schemas.openxmlformats.org/officeDocument/2006/relationships/image" Target="../media/image6.png"/><Relationship Id="rId8" Type="http://schemas.openxmlformats.org/officeDocument/2006/relationships/image" Target="../media/image3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4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4.png"/><Relationship Id="rId6" Type="http://schemas.openxmlformats.org/officeDocument/2006/relationships/image" Target="../media/image7.png"/><Relationship Id="rId7" Type="http://schemas.openxmlformats.org/officeDocument/2006/relationships/image" Target="../media/image6.png"/><Relationship Id="rId8" Type="http://schemas.openxmlformats.org/officeDocument/2006/relationships/image" Target="../media/image3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4.png"/><Relationship Id="rId6" Type="http://schemas.openxmlformats.org/officeDocument/2006/relationships/image" Target="../media/image15.png"/><Relationship Id="rId7" Type="http://schemas.openxmlformats.org/officeDocument/2006/relationships/image" Target="../media/image6.png"/><Relationship Id="rId8" Type="http://schemas.openxmlformats.org/officeDocument/2006/relationships/image" Target="../media/image16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4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7.png"/><Relationship Id="rId3" Type="http://schemas.openxmlformats.org/officeDocument/2006/relationships/image" Target="../media/image9.png"/><Relationship Id="rId4" Type="http://schemas.openxmlformats.org/officeDocument/2006/relationships/image" Target="../media/image34.png"/><Relationship Id="rId5" Type="http://schemas.openxmlformats.org/officeDocument/2006/relationships/image" Target="../media/image10.png"/><Relationship Id="rId6" Type="http://schemas.openxmlformats.org/officeDocument/2006/relationships/image" Target="../media/image36.jp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7.png"/><Relationship Id="rId3" Type="http://schemas.openxmlformats.org/officeDocument/2006/relationships/image" Target="../media/image9.png"/><Relationship Id="rId4" Type="http://schemas.openxmlformats.org/officeDocument/2006/relationships/image" Target="../media/image34.png"/><Relationship Id="rId5" Type="http://schemas.openxmlformats.org/officeDocument/2006/relationships/image" Target="../media/image10.png"/><Relationship Id="rId6" Type="http://schemas.openxmlformats.org/officeDocument/2006/relationships/image" Target="../media/image36.jp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7.png"/><Relationship Id="rId3" Type="http://schemas.openxmlformats.org/officeDocument/2006/relationships/image" Target="../media/image9.png"/><Relationship Id="rId4" Type="http://schemas.openxmlformats.org/officeDocument/2006/relationships/image" Target="../media/image18.png"/><Relationship Id="rId5" Type="http://schemas.openxmlformats.org/officeDocument/2006/relationships/image" Target="../media/image4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7.png"/><Relationship Id="rId3" Type="http://schemas.openxmlformats.org/officeDocument/2006/relationships/image" Target="../media/image9.png"/><Relationship Id="rId4" Type="http://schemas.openxmlformats.org/officeDocument/2006/relationships/image" Target="../media/image34.png"/><Relationship Id="rId5" Type="http://schemas.openxmlformats.org/officeDocument/2006/relationships/image" Target="../media/image10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7.png"/><Relationship Id="rId3" Type="http://schemas.openxmlformats.org/officeDocument/2006/relationships/image" Target="../media/image9.png"/><Relationship Id="rId4" Type="http://schemas.openxmlformats.org/officeDocument/2006/relationships/image" Target="../media/image34.png"/><Relationship Id="rId5" Type="http://schemas.openxmlformats.org/officeDocument/2006/relationships/image" Target="../media/image10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7.png"/><Relationship Id="rId3" Type="http://schemas.openxmlformats.org/officeDocument/2006/relationships/image" Target="../media/image39.png"/><Relationship Id="rId4" Type="http://schemas.openxmlformats.org/officeDocument/2006/relationships/image" Target="../media/image10.png"/><Relationship Id="rId5" Type="http://schemas.openxmlformats.org/officeDocument/2006/relationships/image" Target="../media/image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9" Type="http://schemas.openxmlformats.org/officeDocument/2006/relationships/image" Target="../media/image14.jpg"/><Relationship Id="rId5" Type="http://schemas.openxmlformats.org/officeDocument/2006/relationships/image" Target="../media/image4.png"/><Relationship Id="rId6" Type="http://schemas.openxmlformats.org/officeDocument/2006/relationships/image" Target="../media/image15.png"/><Relationship Id="rId7" Type="http://schemas.openxmlformats.org/officeDocument/2006/relationships/image" Target="../media/image6.png"/><Relationship Id="rId8" Type="http://schemas.openxmlformats.org/officeDocument/2006/relationships/image" Target="../media/image16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7.png"/><Relationship Id="rId3" Type="http://schemas.openxmlformats.org/officeDocument/2006/relationships/image" Target="../media/image39.png"/><Relationship Id="rId4" Type="http://schemas.openxmlformats.org/officeDocument/2006/relationships/image" Target="../media/image10.png"/><Relationship Id="rId5" Type="http://schemas.openxmlformats.org/officeDocument/2006/relationships/image" Target="../media/image4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9.png"/><Relationship Id="rId3" Type="http://schemas.openxmlformats.org/officeDocument/2006/relationships/image" Target="../media/image4.png"/><Relationship Id="rId4" Type="http://schemas.openxmlformats.org/officeDocument/2006/relationships/image" Target="../media/image18.png"/><Relationship Id="rId5" Type="http://schemas.openxmlformats.org/officeDocument/2006/relationships/image" Target="../media/image17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7.png"/><Relationship Id="rId3" Type="http://schemas.openxmlformats.org/officeDocument/2006/relationships/image" Target="../media/image9.png"/><Relationship Id="rId4" Type="http://schemas.openxmlformats.org/officeDocument/2006/relationships/image" Target="../media/image18.png"/><Relationship Id="rId5" Type="http://schemas.openxmlformats.org/officeDocument/2006/relationships/image" Target="../media/image4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9.png"/><Relationship Id="rId3" Type="http://schemas.openxmlformats.org/officeDocument/2006/relationships/image" Target="../media/image4.png"/><Relationship Id="rId4" Type="http://schemas.openxmlformats.org/officeDocument/2006/relationships/image" Target="../media/image18.png"/><Relationship Id="rId5" Type="http://schemas.openxmlformats.org/officeDocument/2006/relationships/image" Target="../media/image17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9.png"/><Relationship Id="rId3" Type="http://schemas.openxmlformats.org/officeDocument/2006/relationships/image" Target="../media/image4.png"/><Relationship Id="rId4" Type="http://schemas.openxmlformats.org/officeDocument/2006/relationships/image" Target="../media/image18.png"/><Relationship Id="rId5" Type="http://schemas.openxmlformats.org/officeDocument/2006/relationships/image" Target="../media/image17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9.png"/><Relationship Id="rId3" Type="http://schemas.openxmlformats.org/officeDocument/2006/relationships/image" Target="../media/image4.png"/><Relationship Id="rId4" Type="http://schemas.openxmlformats.org/officeDocument/2006/relationships/image" Target="../media/image18.png"/><Relationship Id="rId5" Type="http://schemas.openxmlformats.org/officeDocument/2006/relationships/image" Target="../media/image17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9.png"/><Relationship Id="rId3" Type="http://schemas.openxmlformats.org/officeDocument/2006/relationships/image" Target="../media/image4.png"/><Relationship Id="rId4" Type="http://schemas.openxmlformats.org/officeDocument/2006/relationships/image" Target="../media/image18.png"/><Relationship Id="rId5" Type="http://schemas.openxmlformats.org/officeDocument/2006/relationships/image" Target="../media/image17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4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0.png"/><Relationship Id="rId3" Type="http://schemas.openxmlformats.org/officeDocument/2006/relationships/image" Target="../media/image4.png"/><Relationship Id="rId4" Type="http://schemas.openxmlformats.org/officeDocument/2006/relationships/image" Target="../media/image17.png"/><Relationship Id="rId5" Type="http://schemas.openxmlformats.org/officeDocument/2006/relationships/image" Target="../media/image39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0.png"/><Relationship Id="rId3" Type="http://schemas.openxmlformats.org/officeDocument/2006/relationships/image" Target="../media/image4.png"/><Relationship Id="rId4" Type="http://schemas.openxmlformats.org/officeDocument/2006/relationships/image" Target="../media/image17.png"/><Relationship Id="rId5" Type="http://schemas.openxmlformats.org/officeDocument/2006/relationships/image" Target="../media/image39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7.png"/><Relationship Id="rId3" Type="http://schemas.openxmlformats.org/officeDocument/2006/relationships/image" Target="../media/image9.png"/><Relationship Id="rId4" Type="http://schemas.openxmlformats.org/officeDocument/2006/relationships/image" Target="../media/image18.png"/><Relationship Id="rId5" Type="http://schemas.openxmlformats.org/officeDocument/2006/relationships/image" Target="../media/image4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7.png"/><Relationship Id="rId3" Type="http://schemas.openxmlformats.org/officeDocument/2006/relationships/image" Target="../media/image24.jpg"/><Relationship Id="rId4" Type="http://schemas.openxmlformats.org/officeDocument/2006/relationships/image" Target="../media/image9.png"/><Relationship Id="rId5" Type="http://schemas.openxmlformats.org/officeDocument/2006/relationships/image" Target="../media/image18.png"/><Relationship Id="rId6" Type="http://schemas.openxmlformats.org/officeDocument/2006/relationships/image" Target="../media/image4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1.jpg"/><Relationship Id="rId3" Type="http://schemas.openxmlformats.org/officeDocument/2006/relationships/image" Target="../media/image17.png"/><Relationship Id="rId4" Type="http://schemas.openxmlformats.org/officeDocument/2006/relationships/image" Target="../media/image9.png"/><Relationship Id="rId5" Type="http://schemas.openxmlformats.org/officeDocument/2006/relationships/image" Target="../media/image18.png"/><Relationship Id="rId6" Type="http://schemas.openxmlformats.org/officeDocument/2006/relationships/image" Target="../media/image4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9.png"/><Relationship Id="rId3" Type="http://schemas.openxmlformats.org/officeDocument/2006/relationships/image" Target="../media/image4.png"/><Relationship Id="rId4" Type="http://schemas.openxmlformats.org/officeDocument/2006/relationships/image" Target="../media/image18.png"/><Relationship Id="rId5" Type="http://schemas.openxmlformats.org/officeDocument/2006/relationships/image" Target="../media/image17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9.png"/><Relationship Id="rId3" Type="http://schemas.openxmlformats.org/officeDocument/2006/relationships/image" Target="../media/image4.png"/><Relationship Id="rId4" Type="http://schemas.openxmlformats.org/officeDocument/2006/relationships/image" Target="../media/image18.png"/><Relationship Id="rId5" Type="http://schemas.openxmlformats.org/officeDocument/2006/relationships/image" Target="../media/image17.png"/><Relationship Id="rId6" Type="http://schemas.openxmlformats.org/officeDocument/2006/relationships/image" Target="../media/image72.jp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9.png"/><Relationship Id="rId3" Type="http://schemas.openxmlformats.org/officeDocument/2006/relationships/image" Target="../media/image4.png"/><Relationship Id="rId4" Type="http://schemas.openxmlformats.org/officeDocument/2006/relationships/image" Target="../media/image18.png"/><Relationship Id="rId5" Type="http://schemas.openxmlformats.org/officeDocument/2006/relationships/image" Target="../media/image17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9.png"/><Relationship Id="rId3" Type="http://schemas.openxmlformats.org/officeDocument/2006/relationships/image" Target="../media/image4.png"/><Relationship Id="rId4" Type="http://schemas.openxmlformats.org/officeDocument/2006/relationships/image" Target="../media/image18.png"/><Relationship Id="rId5" Type="http://schemas.openxmlformats.org/officeDocument/2006/relationships/image" Target="../media/image17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7.png"/><Relationship Id="rId3" Type="http://schemas.openxmlformats.org/officeDocument/2006/relationships/image" Target="../media/image24.jpg"/><Relationship Id="rId4" Type="http://schemas.openxmlformats.org/officeDocument/2006/relationships/image" Target="../media/image9.png"/><Relationship Id="rId5" Type="http://schemas.openxmlformats.org/officeDocument/2006/relationships/image" Target="../media/image18.png"/><Relationship Id="rId6" Type="http://schemas.openxmlformats.org/officeDocument/2006/relationships/image" Target="../media/image4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4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9.png"/><Relationship Id="rId3" Type="http://schemas.openxmlformats.org/officeDocument/2006/relationships/image" Target="../media/image4.png"/><Relationship Id="rId4" Type="http://schemas.openxmlformats.org/officeDocument/2006/relationships/image" Target="../media/image18.png"/><Relationship Id="rId5" Type="http://schemas.openxmlformats.org/officeDocument/2006/relationships/image" Target="../media/image17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7.png"/><Relationship Id="rId5" Type="http://schemas.openxmlformats.org/officeDocument/2006/relationships/image" Target="../media/image34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0.png"/><Relationship Id="rId3" Type="http://schemas.openxmlformats.org/officeDocument/2006/relationships/image" Target="../media/image4.png"/><Relationship Id="rId4" Type="http://schemas.openxmlformats.org/officeDocument/2006/relationships/image" Target="../media/image17.png"/><Relationship Id="rId5" Type="http://schemas.openxmlformats.org/officeDocument/2006/relationships/image" Target="../media/image39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7.png"/><Relationship Id="rId3" Type="http://schemas.openxmlformats.org/officeDocument/2006/relationships/image" Target="../media/image9.png"/><Relationship Id="rId4" Type="http://schemas.openxmlformats.org/officeDocument/2006/relationships/image" Target="../media/image34.png"/><Relationship Id="rId5" Type="http://schemas.openxmlformats.org/officeDocument/2006/relationships/image" Target="../media/image10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7.png"/><Relationship Id="rId3" Type="http://schemas.openxmlformats.org/officeDocument/2006/relationships/image" Target="../media/image9.png"/><Relationship Id="rId4" Type="http://schemas.openxmlformats.org/officeDocument/2006/relationships/image" Target="../media/image18.png"/><Relationship Id="rId5" Type="http://schemas.openxmlformats.org/officeDocument/2006/relationships/image" Target="../media/image4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4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4.png"/><Relationship Id="rId6" Type="http://schemas.openxmlformats.org/officeDocument/2006/relationships/image" Target="../media/image7.png"/><Relationship Id="rId7" Type="http://schemas.openxmlformats.org/officeDocument/2006/relationships/image" Target="../media/image6.png"/><Relationship Id="rId8" Type="http://schemas.openxmlformats.org/officeDocument/2006/relationships/image" Target="../media/image3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4.png"/><Relationship Id="rId6" Type="http://schemas.openxmlformats.org/officeDocument/2006/relationships/image" Target="../media/image15.png"/><Relationship Id="rId7" Type="http://schemas.openxmlformats.org/officeDocument/2006/relationships/image" Target="../media/image6.png"/><Relationship Id="rId8" Type="http://schemas.openxmlformats.org/officeDocument/2006/relationships/image" Target="../media/image16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4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1.jpg"/><Relationship Id="rId3" Type="http://schemas.openxmlformats.org/officeDocument/2006/relationships/image" Target="../media/image17.png"/><Relationship Id="rId4" Type="http://schemas.openxmlformats.org/officeDocument/2006/relationships/image" Target="../media/image9.png"/><Relationship Id="rId5" Type="http://schemas.openxmlformats.org/officeDocument/2006/relationships/image" Target="../media/image18.png"/><Relationship Id="rId6" Type="http://schemas.openxmlformats.org/officeDocument/2006/relationships/image" Target="../media/image4.pn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7.png"/><Relationship Id="rId3" Type="http://schemas.openxmlformats.org/officeDocument/2006/relationships/image" Target="../media/image9.png"/><Relationship Id="rId4" Type="http://schemas.openxmlformats.org/officeDocument/2006/relationships/image" Target="../media/image34.png"/><Relationship Id="rId5" Type="http://schemas.openxmlformats.org/officeDocument/2006/relationships/image" Target="../media/image10.png"/><Relationship Id="rId6" Type="http://schemas.openxmlformats.org/officeDocument/2006/relationships/image" Target="../media/image36.jp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7.png"/><Relationship Id="rId3" Type="http://schemas.openxmlformats.org/officeDocument/2006/relationships/image" Target="../media/image9.png"/><Relationship Id="rId4" Type="http://schemas.openxmlformats.org/officeDocument/2006/relationships/image" Target="../media/image34.png"/><Relationship Id="rId5" Type="http://schemas.openxmlformats.org/officeDocument/2006/relationships/image" Target="../media/image10.png"/><Relationship Id="rId6" Type="http://schemas.openxmlformats.org/officeDocument/2006/relationships/image" Target="../media/image36.jp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7.png"/><Relationship Id="rId3" Type="http://schemas.openxmlformats.org/officeDocument/2006/relationships/image" Target="../media/image9.png"/><Relationship Id="rId4" Type="http://schemas.openxmlformats.org/officeDocument/2006/relationships/image" Target="../media/image18.png"/><Relationship Id="rId5" Type="http://schemas.openxmlformats.org/officeDocument/2006/relationships/image" Target="../media/image4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7.png"/><Relationship Id="rId3" Type="http://schemas.openxmlformats.org/officeDocument/2006/relationships/image" Target="../media/image9.png"/><Relationship Id="rId4" Type="http://schemas.openxmlformats.org/officeDocument/2006/relationships/image" Target="../media/image34.png"/><Relationship Id="rId5" Type="http://schemas.openxmlformats.org/officeDocument/2006/relationships/image" Target="../media/image10.pn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7.png"/><Relationship Id="rId3" Type="http://schemas.openxmlformats.org/officeDocument/2006/relationships/image" Target="../media/image9.png"/><Relationship Id="rId4" Type="http://schemas.openxmlformats.org/officeDocument/2006/relationships/image" Target="../media/image34.png"/><Relationship Id="rId5" Type="http://schemas.openxmlformats.org/officeDocument/2006/relationships/image" Target="../media/image10.png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7.png"/><Relationship Id="rId3" Type="http://schemas.openxmlformats.org/officeDocument/2006/relationships/image" Target="../media/image39.png"/><Relationship Id="rId4" Type="http://schemas.openxmlformats.org/officeDocument/2006/relationships/image" Target="../media/image10.png"/><Relationship Id="rId5" Type="http://schemas.openxmlformats.org/officeDocument/2006/relationships/image" Target="../media/image4.pn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7.png"/><Relationship Id="rId3" Type="http://schemas.openxmlformats.org/officeDocument/2006/relationships/image" Target="../media/image39.png"/><Relationship Id="rId4" Type="http://schemas.openxmlformats.org/officeDocument/2006/relationships/image" Target="../media/image10.png"/><Relationship Id="rId5" Type="http://schemas.openxmlformats.org/officeDocument/2006/relationships/image" Target="../media/image4.png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0.png"/><Relationship Id="rId3" Type="http://schemas.openxmlformats.org/officeDocument/2006/relationships/image" Target="../media/image4.png"/><Relationship Id="rId4" Type="http://schemas.openxmlformats.org/officeDocument/2006/relationships/image" Target="../media/image17.png"/><Relationship Id="rId5" Type="http://schemas.openxmlformats.org/officeDocument/2006/relationships/image" Target="../media/image39.png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0.png"/><Relationship Id="rId3" Type="http://schemas.openxmlformats.org/officeDocument/2006/relationships/image" Target="../media/image4.png"/><Relationship Id="rId4" Type="http://schemas.openxmlformats.org/officeDocument/2006/relationships/image" Target="../media/image17.png"/><Relationship Id="rId5" Type="http://schemas.openxmlformats.org/officeDocument/2006/relationships/image" Target="../media/image39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0.png"/><Relationship Id="rId3" Type="http://schemas.openxmlformats.org/officeDocument/2006/relationships/image" Target="../media/image4.png"/><Relationship Id="rId4" Type="http://schemas.openxmlformats.org/officeDocument/2006/relationships/image" Target="../media/image17.png"/><Relationship Id="rId5" Type="http://schemas.openxmlformats.org/officeDocument/2006/relationships/image" Target="../media/image39.png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2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4.png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9.png"/><Relationship Id="rId3" Type="http://schemas.openxmlformats.org/officeDocument/2006/relationships/image" Target="../media/image4.png"/><Relationship Id="rId4" Type="http://schemas.openxmlformats.org/officeDocument/2006/relationships/image" Target="../media/image18.png"/><Relationship Id="rId5" Type="http://schemas.openxmlformats.org/officeDocument/2006/relationships/image" Target="../media/image17.png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9.png"/><Relationship Id="rId3" Type="http://schemas.openxmlformats.org/officeDocument/2006/relationships/image" Target="../media/image4.png"/><Relationship Id="rId4" Type="http://schemas.openxmlformats.org/officeDocument/2006/relationships/image" Target="../media/image18.png"/><Relationship Id="rId5" Type="http://schemas.openxmlformats.org/officeDocument/2006/relationships/image" Target="../media/image17.png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9.png"/><Relationship Id="rId3" Type="http://schemas.openxmlformats.org/officeDocument/2006/relationships/image" Target="../media/image4.png"/><Relationship Id="rId4" Type="http://schemas.openxmlformats.org/officeDocument/2006/relationships/image" Target="../media/image18.png"/><Relationship Id="rId5" Type="http://schemas.openxmlformats.org/officeDocument/2006/relationships/image" Target="../media/image17.png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9.png"/><Relationship Id="rId3" Type="http://schemas.openxmlformats.org/officeDocument/2006/relationships/image" Target="../media/image4.png"/><Relationship Id="rId4" Type="http://schemas.openxmlformats.org/officeDocument/2006/relationships/image" Target="../media/image18.png"/><Relationship Id="rId5" Type="http://schemas.openxmlformats.org/officeDocument/2006/relationships/image" Target="../media/image17.png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0.png"/><Relationship Id="rId3" Type="http://schemas.openxmlformats.org/officeDocument/2006/relationships/image" Target="../media/image4.png"/><Relationship Id="rId4" Type="http://schemas.openxmlformats.org/officeDocument/2006/relationships/image" Target="../media/image17.png"/><Relationship Id="rId5" Type="http://schemas.openxmlformats.org/officeDocument/2006/relationships/image" Target="../media/image39.png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0.png"/><Relationship Id="rId3" Type="http://schemas.openxmlformats.org/officeDocument/2006/relationships/image" Target="../media/image4.png"/><Relationship Id="rId4" Type="http://schemas.openxmlformats.org/officeDocument/2006/relationships/image" Target="../media/image17.png"/><Relationship Id="rId5" Type="http://schemas.openxmlformats.org/officeDocument/2006/relationships/image" Target="../media/image39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7.png"/><Relationship Id="rId3" Type="http://schemas.openxmlformats.org/officeDocument/2006/relationships/image" Target="../media/image9.png"/><Relationship Id="rId4" Type="http://schemas.openxmlformats.org/officeDocument/2006/relationships/image" Target="../media/image18.png"/><Relationship Id="rId5" Type="http://schemas.openxmlformats.org/officeDocument/2006/relationships/image" Target="../media/image4.png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9.png"/><Relationship Id="rId3" Type="http://schemas.openxmlformats.org/officeDocument/2006/relationships/image" Target="../media/image4.png"/><Relationship Id="rId4" Type="http://schemas.openxmlformats.org/officeDocument/2006/relationships/image" Target="../media/image18.png"/><Relationship Id="rId5" Type="http://schemas.openxmlformats.org/officeDocument/2006/relationships/image" Target="../media/image17.png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9.png"/><Relationship Id="rId3" Type="http://schemas.openxmlformats.org/officeDocument/2006/relationships/image" Target="../media/image4.png"/><Relationship Id="rId4" Type="http://schemas.openxmlformats.org/officeDocument/2006/relationships/image" Target="../media/image18.png"/><Relationship Id="rId5" Type="http://schemas.openxmlformats.org/officeDocument/2006/relationships/image" Target="../media/image17.png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7.png"/><Relationship Id="rId3" Type="http://schemas.openxmlformats.org/officeDocument/2006/relationships/image" Target="../media/image9.png"/><Relationship Id="rId4" Type="http://schemas.openxmlformats.org/officeDocument/2006/relationships/image" Target="../media/image18.png"/><Relationship Id="rId5" Type="http://schemas.openxmlformats.org/officeDocument/2006/relationships/image" Target="../media/image4.png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4.png"/><Relationship Id="rId6" Type="http://schemas.openxmlformats.org/officeDocument/2006/relationships/image" Target="../media/image7.png"/><Relationship Id="rId7" Type="http://schemas.openxmlformats.org/officeDocument/2006/relationships/image" Target="../media/image6.png"/><Relationship Id="rId8" Type="http://schemas.openxmlformats.org/officeDocument/2006/relationships/image" Target="../media/image3.png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9" Type="http://schemas.openxmlformats.org/officeDocument/2006/relationships/image" Target="../media/image14.jpg"/><Relationship Id="rId5" Type="http://schemas.openxmlformats.org/officeDocument/2006/relationships/image" Target="../media/image4.png"/><Relationship Id="rId6" Type="http://schemas.openxmlformats.org/officeDocument/2006/relationships/image" Target="../media/image15.png"/><Relationship Id="rId7" Type="http://schemas.openxmlformats.org/officeDocument/2006/relationships/image" Target="../media/image6.png"/><Relationship Id="rId8" Type="http://schemas.openxmlformats.org/officeDocument/2006/relationships/image" Target="../media/image16.png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4.png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7.png"/><Relationship Id="rId3" Type="http://schemas.openxmlformats.org/officeDocument/2006/relationships/image" Target="../media/image24.jpg"/><Relationship Id="rId4" Type="http://schemas.openxmlformats.org/officeDocument/2006/relationships/image" Target="../media/image9.png"/><Relationship Id="rId5" Type="http://schemas.openxmlformats.org/officeDocument/2006/relationships/image" Target="../media/image18.png"/><Relationship Id="rId6" Type="http://schemas.openxmlformats.org/officeDocument/2006/relationships/image" Target="../media/image4.png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1.jpg"/><Relationship Id="rId3" Type="http://schemas.openxmlformats.org/officeDocument/2006/relationships/image" Target="../media/image17.png"/><Relationship Id="rId4" Type="http://schemas.openxmlformats.org/officeDocument/2006/relationships/image" Target="../media/image9.png"/><Relationship Id="rId5" Type="http://schemas.openxmlformats.org/officeDocument/2006/relationships/image" Target="../media/image18.png"/><Relationship Id="rId6" Type="http://schemas.openxmlformats.org/officeDocument/2006/relationships/image" Target="../media/image4.png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0.png"/><Relationship Id="rId3" Type="http://schemas.openxmlformats.org/officeDocument/2006/relationships/image" Target="../media/image4.png"/><Relationship Id="rId4" Type="http://schemas.openxmlformats.org/officeDocument/2006/relationships/image" Target="../media/image17.png"/><Relationship Id="rId5" Type="http://schemas.openxmlformats.org/officeDocument/2006/relationships/image" Target="../media/image39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9.jpg"/><Relationship Id="rId3" Type="http://schemas.openxmlformats.org/officeDocument/2006/relationships/image" Target="../media/image20.png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9.png"/><Relationship Id="rId3" Type="http://schemas.openxmlformats.org/officeDocument/2006/relationships/image" Target="../media/image4.png"/><Relationship Id="rId4" Type="http://schemas.openxmlformats.org/officeDocument/2006/relationships/image" Target="../media/image18.png"/><Relationship Id="rId5" Type="http://schemas.openxmlformats.org/officeDocument/2006/relationships/image" Target="../media/image17.png"/><Relationship Id="rId6" Type="http://schemas.openxmlformats.org/officeDocument/2006/relationships/image" Target="../media/image72.jpg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9.png"/><Relationship Id="rId3" Type="http://schemas.openxmlformats.org/officeDocument/2006/relationships/image" Target="../media/image4.png"/><Relationship Id="rId4" Type="http://schemas.openxmlformats.org/officeDocument/2006/relationships/image" Target="../media/image18.png"/><Relationship Id="rId5" Type="http://schemas.openxmlformats.org/officeDocument/2006/relationships/image" Target="../media/image17.png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9.png"/><Relationship Id="rId3" Type="http://schemas.openxmlformats.org/officeDocument/2006/relationships/image" Target="../media/image4.png"/><Relationship Id="rId4" Type="http://schemas.openxmlformats.org/officeDocument/2006/relationships/image" Target="../media/image18.png"/><Relationship Id="rId5" Type="http://schemas.openxmlformats.org/officeDocument/2006/relationships/image" Target="../media/image17.png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2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4.png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9.png"/><Relationship Id="rId3" Type="http://schemas.openxmlformats.org/officeDocument/2006/relationships/image" Target="../media/image4.png"/><Relationship Id="rId4" Type="http://schemas.openxmlformats.org/officeDocument/2006/relationships/image" Target="../media/image18.png"/><Relationship Id="rId5" Type="http://schemas.openxmlformats.org/officeDocument/2006/relationships/image" Target="../media/image17.png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7.png"/><Relationship Id="rId5" Type="http://schemas.openxmlformats.org/officeDocument/2006/relationships/image" Target="../media/image34.png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0.png"/><Relationship Id="rId3" Type="http://schemas.openxmlformats.org/officeDocument/2006/relationships/image" Target="../media/image4.png"/><Relationship Id="rId4" Type="http://schemas.openxmlformats.org/officeDocument/2006/relationships/image" Target="../media/image17.png"/><Relationship Id="rId5" Type="http://schemas.openxmlformats.org/officeDocument/2006/relationships/image" Target="../media/image39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7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oogle Shape;8;p27"/>
          <p:cNvGrpSpPr/>
          <p:nvPr/>
        </p:nvGrpSpPr>
        <p:grpSpPr>
          <a:xfrm>
            <a:off x="-12700" y="5607050"/>
            <a:ext cx="12220575" cy="84138"/>
            <a:chOff x="-12180" y="5607273"/>
            <a:chExt cx="12219900" cy="83414"/>
          </a:xfrm>
        </p:grpSpPr>
        <p:cxnSp>
          <p:nvCxnSpPr>
            <p:cNvPr id="9" name="Google Shape;9;p27"/>
            <p:cNvCxnSpPr/>
            <p:nvPr/>
          </p:nvCxnSpPr>
          <p:spPr>
            <a:xfrm>
              <a:off x="-12180" y="5607273"/>
              <a:ext cx="122199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" name="Google Shape;10;p27"/>
            <p:cNvCxnSpPr/>
            <p:nvPr/>
          </p:nvCxnSpPr>
          <p:spPr>
            <a:xfrm>
              <a:off x="-12180" y="5690687"/>
              <a:ext cx="122076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11" name="Google Shape;11;p27"/>
          <p:cNvSpPr txBox="1"/>
          <p:nvPr>
            <p:ph type="title"/>
          </p:nvPr>
        </p:nvSpPr>
        <p:spPr>
          <a:xfrm>
            <a:off x="0" y="-1"/>
            <a:ext cx="9160042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27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27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ubtitle_1">
  <p:cSld name="Title, Subtitle_1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6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9050" y="0"/>
            <a:ext cx="121539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3" name="Google Shape;153;p61"/>
          <p:cNvGrpSpPr/>
          <p:nvPr/>
        </p:nvGrpSpPr>
        <p:grpSpPr>
          <a:xfrm>
            <a:off x="0" y="5607050"/>
            <a:ext cx="12214225" cy="1252538"/>
            <a:chOff x="-33239" y="5603791"/>
            <a:chExt cx="9160525" cy="1252537"/>
          </a:xfrm>
        </p:grpSpPr>
        <p:sp>
          <p:nvSpPr>
            <p:cNvPr id="154" name="Google Shape;154;p61"/>
            <p:cNvSpPr/>
            <p:nvPr/>
          </p:nvSpPr>
          <p:spPr>
            <a:xfrm>
              <a:off x="-29667" y="5611729"/>
              <a:ext cx="9156953" cy="1244599"/>
            </a:xfrm>
            <a:prstGeom prst="rect">
              <a:avLst/>
            </a:prstGeom>
            <a:solidFill>
              <a:srgbClr val="FFFFFF">
                <a:alpha val="79607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t/>
              </a:r>
              <a:endParaRPr b="0" i="0" sz="1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55" name="Google Shape;155;p61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56" name="Google Shape;156;p61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pic>
        <p:nvPicPr>
          <p:cNvPr id="157" name="Google Shape;157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6588" y="5918200"/>
            <a:ext cx="2339975" cy="712788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61"/>
          <p:cNvSpPr/>
          <p:nvPr/>
        </p:nvSpPr>
        <p:spPr>
          <a:xfrm>
            <a:off x="-15875" y="0"/>
            <a:ext cx="12223750" cy="5610225"/>
          </a:xfrm>
          <a:prstGeom prst="rect">
            <a:avLst/>
          </a:prstGeom>
          <a:solidFill>
            <a:srgbClr val="006FB6">
              <a:alpha val="32156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61"/>
          <p:cNvSpPr txBox="1"/>
          <p:nvPr>
            <p:ph type="title"/>
          </p:nvPr>
        </p:nvSpPr>
        <p:spPr>
          <a:xfrm>
            <a:off x="22142" y="5994739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b="1" i="0" sz="375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ubtitle_2">
  <p:cSld name="Title, Subtitle_2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62"/>
          <p:cNvPicPr preferRelativeResize="0"/>
          <p:nvPr/>
        </p:nvPicPr>
        <p:blipFill rotWithShape="1">
          <a:blip r:embed="rId2">
            <a:alphaModFix/>
          </a:blip>
          <a:srcRect b="12167" l="0" r="0" t="3435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2" name="Google Shape;162;p62"/>
          <p:cNvGrpSpPr/>
          <p:nvPr/>
        </p:nvGrpSpPr>
        <p:grpSpPr>
          <a:xfrm>
            <a:off x="0" y="5607050"/>
            <a:ext cx="12214225" cy="1252538"/>
            <a:chOff x="-33239" y="5603791"/>
            <a:chExt cx="9160525" cy="1252537"/>
          </a:xfrm>
        </p:grpSpPr>
        <p:sp>
          <p:nvSpPr>
            <p:cNvPr id="163" name="Google Shape;163;p62"/>
            <p:cNvSpPr/>
            <p:nvPr/>
          </p:nvSpPr>
          <p:spPr>
            <a:xfrm>
              <a:off x="-29667" y="5611729"/>
              <a:ext cx="9156953" cy="1244599"/>
            </a:xfrm>
            <a:prstGeom prst="rect">
              <a:avLst/>
            </a:prstGeom>
            <a:solidFill>
              <a:srgbClr val="FFFFFF">
                <a:alpha val="79607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t/>
              </a:r>
              <a:endParaRPr b="0" i="0" sz="1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64" name="Google Shape;164;p62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65" name="Google Shape;165;p62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pic>
        <p:nvPicPr>
          <p:cNvPr id="166" name="Google Shape;166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6588" y="5918200"/>
            <a:ext cx="2339975" cy="712788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62"/>
          <p:cNvSpPr/>
          <p:nvPr/>
        </p:nvSpPr>
        <p:spPr>
          <a:xfrm>
            <a:off x="-4763" y="0"/>
            <a:ext cx="12223751" cy="5610225"/>
          </a:xfrm>
          <a:prstGeom prst="rect">
            <a:avLst/>
          </a:prstGeom>
          <a:solidFill>
            <a:srgbClr val="006FB6">
              <a:alpha val="32156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62"/>
          <p:cNvSpPr txBox="1"/>
          <p:nvPr>
            <p:ph type="title"/>
          </p:nvPr>
        </p:nvSpPr>
        <p:spPr>
          <a:xfrm>
            <a:off x="-8" y="5994739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b="1" i="0" sz="375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ubtitle_3">
  <p:cSld name="Title, Subtitle_3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63"/>
          <p:cNvPicPr preferRelativeResize="0"/>
          <p:nvPr/>
        </p:nvPicPr>
        <p:blipFill rotWithShape="1">
          <a:blip r:embed="rId2">
            <a:alphaModFix/>
          </a:blip>
          <a:srcRect b="7384" l="548" r="-548" t="8195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1" name="Google Shape;171;p63"/>
          <p:cNvGrpSpPr/>
          <p:nvPr/>
        </p:nvGrpSpPr>
        <p:grpSpPr>
          <a:xfrm>
            <a:off x="0" y="5607050"/>
            <a:ext cx="12214225" cy="1252538"/>
            <a:chOff x="-33239" y="5603791"/>
            <a:chExt cx="9160525" cy="1252537"/>
          </a:xfrm>
        </p:grpSpPr>
        <p:sp>
          <p:nvSpPr>
            <p:cNvPr id="172" name="Google Shape;172;p63"/>
            <p:cNvSpPr/>
            <p:nvPr/>
          </p:nvSpPr>
          <p:spPr>
            <a:xfrm>
              <a:off x="-29667" y="5611729"/>
              <a:ext cx="9156953" cy="1244599"/>
            </a:xfrm>
            <a:prstGeom prst="rect">
              <a:avLst/>
            </a:prstGeom>
            <a:solidFill>
              <a:srgbClr val="FFFFFF">
                <a:alpha val="79607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t/>
              </a:r>
              <a:endParaRPr b="0" i="0" sz="1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73" name="Google Shape;173;p63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74" name="Google Shape;174;p63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pic>
        <p:nvPicPr>
          <p:cNvPr id="175" name="Google Shape;175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6588" y="5918200"/>
            <a:ext cx="2339975" cy="712788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63"/>
          <p:cNvSpPr/>
          <p:nvPr/>
        </p:nvSpPr>
        <p:spPr>
          <a:xfrm>
            <a:off x="-4763" y="0"/>
            <a:ext cx="12223751" cy="5610225"/>
          </a:xfrm>
          <a:prstGeom prst="rect">
            <a:avLst/>
          </a:prstGeom>
          <a:solidFill>
            <a:srgbClr val="006FB6">
              <a:alpha val="32156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63"/>
          <p:cNvSpPr txBox="1"/>
          <p:nvPr>
            <p:ph type="title"/>
          </p:nvPr>
        </p:nvSpPr>
        <p:spPr>
          <a:xfrm>
            <a:off x="-8" y="5994739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b="1" i="0" sz="375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acilitator">
  <p:cSld name="Facilitator"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64"/>
          <p:cNvSpPr/>
          <p:nvPr/>
        </p:nvSpPr>
        <p:spPr>
          <a:xfrm>
            <a:off x="0" y="0"/>
            <a:ext cx="12192000" cy="1290638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0" name="Google Shape;180;p64"/>
          <p:cNvCxnSpPr/>
          <p:nvPr/>
        </p:nvCxnSpPr>
        <p:spPr>
          <a:xfrm>
            <a:off x="0" y="1290638"/>
            <a:ext cx="12192000" cy="0"/>
          </a:xfrm>
          <a:prstGeom prst="straightConnector1">
            <a:avLst/>
          </a:prstGeom>
          <a:noFill/>
          <a:ln cap="flat" cmpd="sng" w="76200">
            <a:solidFill>
              <a:srgbClr val="96C93F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81" name="Google Shape;181;p6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220200" y="169863"/>
            <a:ext cx="2816225" cy="8572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2" name="Google Shape;182;p64"/>
          <p:cNvCxnSpPr/>
          <p:nvPr/>
        </p:nvCxnSpPr>
        <p:spPr>
          <a:xfrm>
            <a:off x="0" y="1290638"/>
            <a:ext cx="6096000" cy="0"/>
          </a:xfrm>
          <a:prstGeom prst="straightConnector1">
            <a:avLst/>
          </a:prstGeom>
          <a:noFill/>
          <a:ln cap="flat" cmpd="sng" w="76200">
            <a:solidFill>
              <a:srgbClr val="96C93F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83" name="Google Shape;183;p6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220200" y="169863"/>
            <a:ext cx="2816225" cy="85725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64"/>
          <p:cNvSpPr txBox="1"/>
          <p:nvPr>
            <p:ph type="title"/>
          </p:nvPr>
        </p:nvSpPr>
        <p:spPr>
          <a:xfrm>
            <a:off x="0" y="-1"/>
            <a:ext cx="9160042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5" name="Google Shape;185;p64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6" name="Google Shape;186;p64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Welcome 4 Points, Pic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088" y="6246813"/>
            <a:ext cx="309562" cy="4937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4" name="Google Shape;194;p34"/>
          <p:cNvCxnSpPr/>
          <p:nvPr/>
        </p:nvCxnSpPr>
        <p:spPr>
          <a:xfrm>
            <a:off x="-30163" y="6567488"/>
            <a:ext cx="2082801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5" name="Google Shape;195;p34"/>
          <p:cNvCxnSpPr/>
          <p:nvPr/>
        </p:nvCxnSpPr>
        <p:spPr>
          <a:xfrm>
            <a:off x="2289175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6" name="Google Shape;196;p34"/>
          <p:cNvCxnSpPr/>
          <p:nvPr/>
        </p:nvCxnSpPr>
        <p:spPr>
          <a:xfrm>
            <a:off x="4926013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7" name="Google Shape;197;p34"/>
          <p:cNvCxnSpPr/>
          <p:nvPr/>
        </p:nvCxnSpPr>
        <p:spPr>
          <a:xfrm>
            <a:off x="7621588" y="6565900"/>
            <a:ext cx="2081212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8" name="Google Shape;198;p34"/>
          <p:cNvCxnSpPr/>
          <p:nvPr/>
        </p:nvCxnSpPr>
        <p:spPr>
          <a:xfrm>
            <a:off x="10120313" y="6583363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99" name="Google Shape;199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800" y="6196013"/>
            <a:ext cx="492125" cy="53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7700" y="6324600"/>
            <a:ext cx="530225" cy="4984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Description automatically generated" id="201" name="Google Shape;201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825" y="6196013"/>
            <a:ext cx="687388" cy="61595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34"/>
          <p:cNvSpPr/>
          <p:nvPr>
            <p:ph idx="2" type="pic"/>
          </p:nvPr>
        </p:nvSpPr>
        <p:spPr>
          <a:xfrm>
            <a:off x="5305232" y="1853299"/>
            <a:ext cx="6578600" cy="3763962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p34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4" name="Google Shape;204;p34"/>
          <p:cNvSpPr txBox="1"/>
          <p:nvPr>
            <p:ph idx="3" type="body"/>
          </p:nvPr>
        </p:nvSpPr>
        <p:spPr>
          <a:xfrm>
            <a:off x="1660585" y="2653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5" name="Google Shape;205;p34"/>
          <p:cNvSpPr txBox="1"/>
          <p:nvPr>
            <p:ph idx="4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6" name="Google Shape;206;p34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7" name="Google Shape;207;p34"/>
          <p:cNvSpPr txBox="1"/>
          <p:nvPr>
            <p:ph idx="5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8" name="Google Shape;208;p34"/>
          <p:cNvSpPr txBox="1"/>
          <p:nvPr>
            <p:ph idx="6" type="body"/>
          </p:nvPr>
        </p:nvSpPr>
        <p:spPr>
          <a:xfrm>
            <a:off x="691245" y="1502511"/>
            <a:ext cx="576072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9" name="Google Shape;209;p34"/>
          <p:cNvSpPr txBox="1"/>
          <p:nvPr>
            <p:ph idx="7" type="body"/>
          </p:nvPr>
        </p:nvSpPr>
        <p:spPr>
          <a:xfrm>
            <a:off x="693292" y="2822770"/>
            <a:ext cx="758952" cy="7132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0" name="Google Shape;210;p34"/>
          <p:cNvSpPr txBox="1"/>
          <p:nvPr>
            <p:ph idx="8" type="body"/>
          </p:nvPr>
        </p:nvSpPr>
        <p:spPr>
          <a:xfrm>
            <a:off x="691246" y="3939833"/>
            <a:ext cx="795528" cy="7132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1" name="Google Shape;211;p34"/>
          <p:cNvSpPr txBox="1"/>
          <p:nvPr>
            <p:ph idx="9" type="body"/>
          </p:nvPr>
        </p:nvSpPr>
        <p:spPr>
          <a:xfrm>
            <a:off x="691245" y="5162747"/>
            <a:ext cx="658368" cy="763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, Pic">
  <p:cSld name="1_Title, Pic"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088" y="6246813"/>
            <a:ext cx="309562" cy="4937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4" name="Google Shape;214;p38"/>
          <p:cNvCxnSpPr/>
          <p:nvPr/>
        </p:nvCxnSpPr>
        <p:spPr>
          <a:xfrm>
            <a:off x="-46038" y="6567488"/>
            <a:ext cx="2082801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5" name="Google Shape;215;p38"/>
          <p:cNvCxnSpPr/>
          <p:nvPr/>
        </p:nvCxnSpPr>
        <p:spPr>
          <a:xfrm>
            <a:off x="2289175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6" name="Google Shape;216;p38"/>
          <p:cNvCxnSpPr/>
          <p:nvPr/>
        </p:nvCxnSpPr>
        <p:spPr>
          <a:xfrm>
            <a:off x="4926013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7" name="Google Shape;217;p38"/>
          <p:cNvCxnSpPr/>
          <p:nvPr/>
        </p:nvCxnSpPr>
        <p:spPr>
          <a:xfrm>
            <a:off x="7621588" y="6565900"/>
            <a:ext cx="2081212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8" name="Google Shape;218;p38"/>
          <p:cNvCxnSpPr/>
          <p:nvPr/>
        </p:nvCxnSpPr>
        <p:spPr>
          <a:xfrm>
            <a:off x="10120313" y="6583363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19" name="Google Shape;219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800" y="6196013"/>
            <a:ext cx="492125" cy="53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7700" y="6324600"/>
            <a:ext cx="530225" cy="4984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Description automatically generated" id="221" name="Google Shape;221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825" y="6196013"/>
            <a:ext cx="687388" cy="615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person, indoorDescription automatically generated" id="222" name="Google Shape;222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1513" y="1658938"/>
            <a:ext cx="4254500" cy="4198937"/>
          </a:xfrm>
          <a:prstGeom prst="rect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23" name="Google Shape;223;p38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4" name="Google Shape;224;p38"/>
          <p:cNvSpPr txBox="1"/>
          <p:nvPr>
            <p:ph idx="1" type="body"/>
          </p:nvPr>
        </p:nvSpPr>
        <p:spPr>
          <a:xfrm>
            <a:off x="6303981" y="1659612"/>
            <a:ext cx="5353397" cy="11937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1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5" name="Google Shape;225;p38"/>
          <p:cNvSpPr txBox="1"/>
          <p:nvPr>
            <p:ph idx="2" type="body"/>
          </p:nvPr>
        </p:nvSpPr>
        <p:spPr>
          <a:xfrm>
            <a:off x="6303981" y="4001457"/>
            <a:ext cx="5353397" cy="15541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2 Content boxes">
  <p:cSld name="4_2 Content boxes"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088" y="6246813"/>
            <a:ext cx="309562" cy="4937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8" name="Google Shape;228;p55"/>
          <p:cNvCxnSpPr/>
          <p:nvPr/>
        </p:nvCxnSpPr>
        <p:spPr>
          <a:xfrm>
            <a:off x="-30163" y="6567488"/>
            <a:ext cx="2082801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9" name="Google Shape;229;p55"/>
          <p:cNvCxnSpPr/>
          <p:nvPr/>
        </p:nvCxnSpPr>
        <p:spPr>
          <a:xfrm>
            <a:off x="7621588" y="6565900"/>
            <a:ext cx="2081212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0" name="Google Shape;230;p55"/>
          <p:cNvCxnSpPr/>
          <p:nvPr/>
        </p:nvCxnSpPr>
        <p:spPr>
          <a:xfrm>
            <a:off x="10120313" y="6583363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31" name="Google Shape;231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800" y="6196013"/>
            <a:ext cx="492125" cy="536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2" name="Google Shape;232;p55"/>
          <p:cNvCxnSpPr/>
          <p:nvPr/>
        </p:nvCxnSpPr>
        <p:spPr>
          <a:xfrm>
            <a:off x="2289175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3" name="Google Shape;233;p55"/>
          <p:cNvCxnSpPr/>
          <p:nvPr/>
        </p:nvCxnSpPr>
        <p:spPr>
          <a:xfrm>
            <a:off x="4926013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34" name="Google Shape;234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7700" y="6324600"/>
            <a:ext cx="530225" cy="4984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Description automatically generated" id="235" name="Google Shape;235;p5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825" y="6196013"/>
            <a:ext cx="687388" cy="61595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55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7" name="Google Shape;237;p55"/>
          <p:cNvSpPr txBox="1"/>
          <p:nvPr>
            <p:ph idx="1" type="body"/>
          </p:nvPr>
        </p:nvSpPr>
        <p:spPr>
          <a:xfrm>
            <a:off x="1185028" y="1692275"/>
            <a:ext cx="4830762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8" name="Google Shape;238;p55"/>
          <p:cNvSpPr txBox="1"/>
          <p:nvPr>
            <p:ph idx="2" type="body"/>
          </p:nvPr>
        </p:nvSpPr>
        <p:spPr>
          <a:xfrm>
            <a:off x="6250420" y="1692275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>
  <p:cSld name="Title and Content 1"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9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088" y="6246813"/>
            <a:ext cx="309562" cy="4937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1" name="Google Shape;241;p96"/>
          <p:cNvCxnSpPr/>
          <p:nvPr/>
        </p:nvCxnSpPr>
        <p:spPr>
          <a:xfrm>
            <a:off x="-30163" y="6567488"/>
            <a:ext cx="2082801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2" name="Google Shape;242;p96"/>
          <p:cNvCxnSpPr/>
          <p:nvPr/>
        </p:nvCxnSpPr>
        <p:spPr>
          <a:xfrm>
            <a:off x="2289175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3" name="Google Shape;243;p96"/>
          <p:cNvCxnSpPr/>
          <p:nvPr/>
        </p:nvCxnSpPr>
        <p:spPr>
          <a:xfrm>
            <a:off x="4926013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4" name="Google Shape;244;p96"/>
          <p:cNvCxnSpPr/>
          <p:nvPr/>
        </p:nvCxnSpPr>
        <p:spPr>
          <a:xfrm>
            <a:off x="7621588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5" name="Google Shape;245;p96"/>
          <p:cNvCxnSpPr/>
          <p:nvPr/>
        </p:nvCxnSpPr>
        <p:spPr>
          <a:xfrm>
            <a:off x="10120313" y="6583363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46" name="Google Shape;246;p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800" y="6196013"/>
            <a:ext cx="492125" cy="53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9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7700" y="6324600"/>
            <a:ext cx="530225" cy="4984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Description automatically generated" id="248" name="Google Shape;248;p9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825" y="6196013"/>
            <a:ext cx="687388" cy="61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9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65488" y="1495425"/>
            <a:ext cx="5661025" cy="4743450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96"/>
          <p:cNvSpPr txBox="1"/>
          <p:nvPr>
            <p:ph idx="1" type="body"/>
          </p:nvPr>
        </p:nvSpPr>
        <p:spPr>
          <a:xfrm>
            <a:off x="994808" y="1334491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1" name="Google Shape;251;p96"/>
          <p:cNvSpPr txBox="1"/>
          <p:nvPr>
            <p:ph idx="2" type="body"/>
          </p:nvPr>
        </p:nvSpPr>
        <p:spPr>
          <a:xfrm>
            <a:off x="91432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2" name="Google Shape;252;p96"/>
          <p:cNvSpPr txBox="1"/>
          <p:nvPr>
            <p:ph idx="3" type="body"/>
          </p:nvPr>
        </p:nvSpPr>
        <p:spPr>
          <a:xfrm>
            <a:off x="4458284" y="2860693"/>
            <a:ext cx="2514600" cy="182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3" name="Google Shape;253;p96"/>
          <p:cNvSpPr txBox="1"/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4" name="Google Shape;254;p96"/>
          <p:cNvSpPr txBox="1"/>
          <p:nvPr>
            <p:ph idx="4" type="body"/>
          </p:nvPr>
        </p:nvSpPr>
        <p:spPr>
          <a:xfrm>
            <a:off x="994808" y="4100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5" name="Google Shape;255;p96"/>
          <p:cNvSpPr txBox="1"/>
          <p:nvPr>
            <p:ph idx="5" type="body"/>
          </p:nvPr>
        </p:nvSpPr>
        <p:spPr>
          <a:xfrm>
            <a:off x="9143260" y="14080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_2 Content boxes">
  <p:cSld name="2 Reading tip_2 Content boxes"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9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088" y="6246813"/>
            <a:ext cx="309562" cy="4937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8" name="Google Shape;258;p97"/>
          <p:cNvCxnSpPr/>
          <p:nvPr/>
        </p:nvCxnSpPr>
        <p:spPr>
          <a:xfrm>
            <a:off x="-30163" y="6567488"/>
            <a:ext cx="2082801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9" name="Google Shape;259;p97"/>
          <p:cNvCxnSpPr/>
          <p:nvPr/>
        </p:nvCxnSpPr>
        <p:spPr>
          <a:xfrm>
            <a:off x="2289175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0" name="Google Shape;260;p97"/>
          <p:cNvCxnSpPr/>
          <p:nvPr/>
        </p:nvCxnSpPr>
        <p:spPr>
          <a:xfrm>
            <a:off x="4926013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1" name="Google Shape;261;p97"/>
          <p:cNvCxnSpPr/>
          <p:nvPr/>
        </p:nvCxnSpPr>
        <p:spPr>
          <a:xfrm>
            <a:off x="7621588" y="6565900"/>
            <a:ext cx="2081212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2" name="Google Shape;262;p97"/>
          <p:cNvCxnSpPr/>
          <p:nvPr/>
        </p:nvCxnSpPr>
        <p:spPr>
          <a:xfrm>
            <a:off x="10120313" y="6583363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63" name="Google Shape;263;p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800" y="6196013"/>
            <a:ext cx="492125" cy="53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9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7700" y="6324600"/>
            <a:ext cx="530225" cy="4984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Description automatically generated" id="265" name="Google Shape;265;p9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825" y="6196013"/>
            <a:ext cx="687388" cy="615950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97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7" name="Google Shape;267;p97"/>
          <p:cNvSpPr txBox="1"/>
          <p:nvPr>
            <p:ph idx="1" type="body"/>
          </p:nvPr>
        </p:nvSpPr>
        <p:spPr>
          <a:xfrm>
            <a:off x="1185028" y="1692275"/>
            <a:ext cx="4830762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8" name="Google Shape;268;p97"/>
          <p:cNvSpPr txBox="1"/>
          <p:nvPr>
            <p:ph idx="2" type="body"/>
          </p:nvPr>
        </p:nvSpPr>
        <p:spPr>
          <a:xfrm>
            <a:off x="6250420" y="1692275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3_Title, 3 points,content box"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9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088" y="6246813"/>
            <a:ext cx="309562" cy="4937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1" name="Google Shape;271;p98"/>
          <p:cNvCxnSpPr/>
          <p:nvPr/>
        </p:nvCxnSpPr>
        <p:spPr>
          <a:xfrm>
            <a:off x="-30163" y="6567488"/>
            <a:ext cx="2082801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72" name="Google Shape;272;p98"/>
          <p:cNvCxnSpPr/>
          <p:nvPr/>
        </p:nvCxnSpPr>
        <p:spPr>
          <a:xfrm>
            <a:off x="7621588" y="6565900"/>
            <a:ext cx="2081212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73" name="Google Shape;273;p98"/>
          <p:cNvCxnSpPr/>
          <p:nvPr/>
        </p:nvCxnSpPr>
        <p:spPr>
          <a:xfrm>
            <a:off x="10120313" y="6583363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74" name="Google Shape;274;p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800" y="6196013"/>
            <a:ext cx="492125" cy="53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9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825" y="6196013"/>
            <a:ext cx="687388" cy="6159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6" name="Google Shape;276;p98"/>
          <p:cNvCxnSpPr/>
          <p:nvPr/>
        </p:nvCxnSpPr>
        <p:spPr>
          <a:xfrm>
            <a:off x="2289175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77" name="Google Shape;277;p98"/>
          <p:cNvCxnSpPr/>
          <p:nvPr/>
        </p:nvCxnSpPr>
        <p:spPr>
          <a:xfrm>
            <a:off x="4926013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78" name="Google Shape;278;p9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7700" y="6324600"/>
            <a:ext cx="530225" cy="49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9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4950" y="4975225"/>
            <a:ext cx="982663" cy="1104900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98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1" name="Google Shape;281;p98"/>
          <p:cNvSpPr txBox="1"/>
          <p:nvPr>
            <p:ph idx="1" type="body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2" name="Google Shape;282;p98"/>
          <p:cNvSpPr txBox="1"/>
          <p:nvPr>
            <p:ph idx="2" type="body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3" name="Google Shape;283;p98"/>
          <p:cNvSpPr txBox="1"/>
          <p:nvPr>
            <p:ph idx="3" type="body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4" name="Google Shape;284;p98"/>
          <p:cNvSpPr txBox="1"/>
          <p:nvPr>
            <p:ph idx="4" type="body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5" name="Google Shape;285;p98"/>
          <p:cNvSpPr txBox="1"/>
          <p:nvPr>
            <p:ph idx="5" type="body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6" name="Google Shape;286;p98"/>
          <p:cNvSpPr txBox="1"/>
          <p:nvPr>
            <p:ph idx="6" type="body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7" name="Google Shape;287;p98"/>
          <p:cNvSpPr txBox="1"/>
          <p:nvPr>
            <p:ph idx="7" type="body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8" name="Google Shape;288;p98"/>
          <p:cNvSpPr txBox="1"/>
          <p:nvPr>
            <p:ph idx="8" type="body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9" name="Google Shape;289;p98"/>
          <p:cNvSpPr/>
          <p:nvPr>
            <p:ph idx="9" type="pic"/>
          </p:nvPr>
        </p:nvSpPr>
        <p:spPr>
          <a:xfrm>
            <a:off x="7967502" y="1420398"/>
            <a:ext cx="3962194" cy="3122713"/>
          </a:xfrm>
          <a:prstGeom prst="rect">
            <a:avLst/>
          </a:prstGeom>
          <a:noFill/>
          <a:ln>
            <a:noFill/>
          </a:ln>
        </p:spPr>
      </p:sp>
      <p:sp>
        <p:nvSpPr>
          <p:cNvPr id="290" name="Google Shape;290;p98"/>
          <p:cNvSpPr txBox="1"/>
          <p:nvPr>
            <p:ph idx="13" type="body"/>
          </p:nvPr>
        </p:nvSpPr>
        <p:spPr>
          <a:xfrm>
            <a:off x="6381858" y="5027422"/>
            <a:ext cx="5547838" cy="10532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1" name="Google Shape;291;p98"/>
          <p:cNvSpPr txBox="1"/>
          <p:nvPr>
            <p:ph idx="14" type="body"/>
          </p:nvPr>
        </p:nvSpPr>
        <p:spPr>
          <a:xfrm>
            <a:off x="5534775" y="1420400"/>
            <a:ext cx="2335500" cy="19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088" y="6246813"/>
            <a:ext cx="309562" cy="4937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" name="Google Shape;20;p29"/>
          <p:cNvCxnSpPr/>
          <p:nvPr/>
        </p:nvCxnSpPr>
        <p:spPr>
          <a:xfrm>
            <a:off x="-30163" y="6567488"/>
            <a:ext cx="2082801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" name="Google Shape;21;p29"/>
          <p:cNvCxnSpPr/>
          <p:nvPr/>
        </p:nvCxnSpPr>
        <p:spPr>
          <a:xfrm>
            <a:off x="2289175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" name="Google Shape;22;p29"/>
          <p:cNvCxnSpPr/>
          <p:nvPr/>
        </p:nvCxnSpPr>
        <p:spPr>
          <a:xfrm>
            <a:off x="4926013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" name="Google Shape;23;p29"/>
          <p:cNvCxnSpPr/>
          <p:nvPr/>
        </p:nvCxnSpPr>
        <p:spPr>
          <a:xfrm>
            <a:off x="7621588" y="6565900"/>
            <a:ext cx="2081212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" name="Google Shape;24;p29"/>
          <p:cNvCxnSpPr/>
          <p:nvPr/>
        </p:nvCxnSpPr>
        <p:spPr>
          <a:xfrm>
            <a:off x="10120313" y="6583363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5" name="Google Shape;25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800" y="6196013"/>
            <a:ext cx="492125" cy="53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7700" y="6324600"/>
            <a:ext cx="530225" cy="4984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Description automatically generated" id="27" name="Google Shape;27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825" y="6196013"/>
            <a:ext cx="687388" cy="61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513" y="1666875"/>
            <a:ext cx="768350" cy="763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175" y="3130550"/>
            <a:ext cx="833438" cy="88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175" y="4872038"/>
            <a:ext cx="833438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29"/>
          <p:cNvSpPr/>
          <p:nvPr>
            <p:ph idx="2" type="pic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" name="Google Shape;32;p29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" name="Google Shape;33;p29"/>
          <p:cNvSpPr txBox="1"/>
          <p:nvPr>
            <p:ph idx="3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" name="Google Shape;34;p29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" name="Google Shape;35;p29"/>
          <p:cNvSpPr txBox="1"/>
          <p:nvPr>
            <p:ph idx="4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9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088" y="6246813"/>
            <a:ext cx="309562" cy="4937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4" name="Google Shape;294;p99"/>
          <p:cNvCxnSpPr/>
          <p:nvPr/>
        </p:nvCxnSpPr>
        <p:spPr>
          <a:xfrm>
            <a:off x="-30163" y="6567488"/>
            <a:ext cx="2082801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5" name="Google Shape;295;p99"/>
          <p:cNvCxnSpPr/>
          <p:nvPr/>
        </p:nvCxnSpPr>
        <p:spPr>
          <a:xfrm>
            <a:off x="2289175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6" name="Google Shape;296;p99"/>
          <p:cNvCxnSpPr/>
          <p:nvPr/>
        </p:nvCxnSpPr>
        <p:spPr>
          <a:xfrm>
            <a:off x="4926013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7" name="Google Shape;297;p99"/>
          <p:cNvCxnSpPr/>
          <p:nvPr/>
        </p:nvCxnSpPr>
        <p:spPr>
          <a:xfrm>
            <a:off x="7621588" y="6565900"/>
            <a:ext cx="2081212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8" name="Google Shape;298;p99"/>
          <p:cNvCxnSpPr/>
          <p:nvPr/>
        </p:nvCxnSpPr>
        <p:spPr>
          <a:xfrm>
            <a:off x="10120313" y="6583363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99" name="Google Shape;299;p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800" y="6196013"/>
            <a:ext cx="492125" cy="53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9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7700" y="6324600"/>
            <a:ext cx="530225" cy="4984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Description automatically generated" id="301" name="Google Shape;301;p9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825" y="6196013"/>
            <a:ext cx="687388" cy="615950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99"/>
          <p:cNvSpPr txBox="1"/>
          <p:nvPr>
            <p:ph idx="1" type="body"/>
          </p:nvPr>
        </p:nvSpPr>
        <p:spPr>
          <a:xfrm>
            <a:off x="459596" y="3948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3" name="Google Shape;303;p99"/>
          <p:cNvSpPr txBox="1"/>
          <p:nvPr>
            <p:ph idx="2" type="body"/>
          </p:nvPr>
        </p:nvSpPr>
        <p:spPr>
          <a:xfrm>
            <a:off x="6201972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4" name="Google Shape;304;p99"/>
          <p:cNvSpPr txBox="1"/>
          <p:nvPr>
            <p:ph idx="3" type="body"/>
          </p:nvPr>
        </p:nvSpPr>
        <p:spPr>
          <a:xfrm>
            <a:off x="90731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5" name="Google Shape;305;p99"/>
          <p:cNvSpPr txBox="1"/>
          <p:nvPr>
            <p:ph idx="4" type="body"/>
          </p:nvPr>
        </p:nvSpPr>
        <p:spPr>
          <a:xfrm>
            <a:off x="3330784" y="3950205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6" name="Google Shape;306;p99"/>
          <p:cNvSpPr txBox="1"/>
          <p:nvPr>
            <p:ph idx="5" type="body"/>
          </p:nvPr>
        </p:nvSpPr>
        <p:spPr>
          <a:xfrm>
            <a:off x="651620" y="1700202"/>
            <a:ext cx="2130552" cy="21305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7" name="Google Shape;307;p99"/>
          <p:cNvSpPr txBox="1"/>
          <p:nvPr>
            <p:ph idx="6" type="body"/>
          </p:nvPr>
        </p:nvSpPr>
        <p:spPr>
          <a:xfrm>
            <a:off x="3479964" y="1854357"/>
            <a:ext cx="2487168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8" name="Google Shape;308;p99"/>
          <p:cNvSpPr txBox="1"/>
          <p:nvPr>
            <p:ph idx="7" type="body"/>
          </p:nvPr>
        </p:nvSpPr>
        <p:spPr>
          <a:xfrm>
            <a:off x="6416856" y="1861619"/>
            <a:ext cx="2084832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9" name="Google Shape;309;p99"/>
          <p:cNvSpPr txBox="1"/>
          <p:nvPr>
            <p:ph idx="8" type="body"/>
          </p:nvPr>
        </p:nvSpPr>
        <p:spPr>
          <a:xfrm>
            <a:off x="9355776" y="1852559"/>
            <a:ext cx="2084832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0" name="Google Shape;310;p99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Welcome 4 Points, Pic">
  <p:cSld name="1_Welcome 4 Points, Pic"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10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088" y="6246813"/>
            <a:ext cx="309562" cy="4937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3" name="Google Shape;313;p100"/>
          <p:cNvCxnSpPr/>
          <p:nvPr/>
        </p:nvCxnSpPr>
        <p:spPr>
          <a:xfrm>
            <a:off x="-30163" y="6567488"/>
            <a:ext cx="2082801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4" name="Google Shape;314;p100"/>
          <p:cNvCxnSpPr/>
          <p:nvPr/>
        </p:nvCxnSpPr>
        <p:spPr>
          <a:xfrm>
            <a:off x="2289175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5" name="Google Shape;315;p100"/>
          <p:cNvCxnSpPr/>
          <p:nvPr/>
        </p:nvCxnSpPr>
        <p:spPr>
          <a:xfrm>
            <a:off x="4926013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6" name="Google Shape;316;p100"/>
          <p:cNvCxnSpPr/>
          <p:nvPr/>
        </p:nvCxnSpPr>
        <p:spPr>
          <a:xfrm>
            <a:off x="7621588" y="6565900"/>
            <a:ext cx="2081212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7" name="Google Shape;317;p100"/>
          <p:cNvCxnSpPr/>
          <p:nvPr/>
        </p:nvCxnSpPr>
        <p:spPr>
          <a:xfrm>
            <a:off x="10120313" y="6583363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18" name="Google Shape;318;p1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800" y="6196013"/>
            <a:ext cx="492125" cy="53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10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7700" y="6324600"/>
            <a:ext cx="530225" cy="4984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Description automatically generated" id="320" name="Google Shape;320;p10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825" y="6196013"/>
            <a:ext cx="687388" cy="61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10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513" y="1666875"/>
            <a:ext cx="768350" cy="763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10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175" y="3130550"/>
            <a:ext cx="833438" cy="88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10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175" y="4872038"/>
            <a:ext cx="833438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100"/>
          <p:cNvSpPr/>
          <p:nvPr>
            <p:ph idx="2" type="pic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5" name="Google Shape;325;p100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6" name="Google Shape;326;p100"/>
          <p:cNvSpPr txBox="1"/>
          <p:nvPr>
            <p:ph idx="3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7" name="Google Shape;327;p100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8" name="Google Shape;328;p100"/>
          <p:cNvSpPr txBox="1"/>
          <p:nvPr>
            <p:ph idx="4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Welcome 4 Points, Pic">
  <p:cSld name="1_Welcome 4 Points, Pic 2"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330;p10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088" y="6246813"/>
            <a:ext cx="309562" cy="4937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1" name="Google Shape;331;p101"/>
          <p:cNvCxnSpPr/>
          <p:nvPr/>
        </p:nvCxnSpPr>
        <p:spPr>
          <a:xfrm>
            <a:off x="-30163" y="6567488"/>
            <a:ext cx="2082801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2" name="Google Shape;332;p101"/>
          <p:cNvCxnSpPr/>
          <p:nvPr/>
        </p:nvCxnSpPr>
        <p:spPr>
          <a:xfrm>
            <a:off x="2289175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3" name="Google Shape;333;p101"/>
          <p:cNvCxnSpPr/>
          <p:nvPr/>
        </p:nvCxnSpPr>
        <p:spPr>
          <a:xfrm>
            <a:off x="4926013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4" name="Google Shape;334;p101"/>
          <p:cNvCxnSpPr/>
          <p:nvPr/>
        </p:nvCxnSpPr>
        <p:spPr>
          <a:xfrm>
            <a:off x="7621588" y="6565900"/>
            <a:ext cx="2081212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5" name="Google Shape;335;p101"/>
          <p:cNvCxnSpPr/>
          <p:nvPr/>
        </p:nvCxnSpPr>
        <p:spPr>
          <a:xfrm>
            <a:off x="10120313" y="6583363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36" name="Google Shape;336;p10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800" y="6196013"/>
            <a:ext cx="492125" cy="53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10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7700" y="6324600"/>
            <a:ext cx="530225" cy="4984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Description automatically generated" id="338" name="Google Shape;338;p10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825" y="6196013"/>
            <a:ext cx="687388" cy="61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10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813" y="1630363"/>
            <a:ext cx="735012" cy="836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10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813" y="3182938"/>
            <a:ext cx="735012" cy="779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10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600" y="4976813"/>
            <a:ext cx="833438" cy="704850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101"/>
          <p:cNvSpPr/>
          <p:nvPr>
            <p:ph idx="2" type="pic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3" name="Google Shape;343;p101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4" name="Google Shape;344;p101"/>
          <p:cNvSpPr txBox="1"/>
          <p:nvPr>
            <p:ph idx="3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5" name="Google Shape;345;p101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6" name="Google Shape;346;p101"/>
          <p:cNvSpPr txBox="1"/>
          <p:nvPr>
            <p:ph idx="4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348;p10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088" y="6246813"/>
            <a:ext cx="309562" cy="4937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9" name="Google Shape;349;p102"/>
          <p:cNvCxnSpPr/>
          <p:nvPr/>
        </p:nvCxnSpPr>
        <p:spPr>
          <a:xfrm>
            <a:off x="-30163" y="6567488"/>
            <a:ext cx="2082801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0" name="Google Shape;350;p102"/>
          <p:cNvCxnSpPr/>
          <p:nvPr/>
        </p:nvCxnSpPr>
        <p:spPr>
          <a:xfrm>
            <a:off x="2289175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1" name="Google Shape;351;p102"/>
          <p:cNvCxnSpPr/>
          <p:nvPr/>
        </p:nvCxnSpPr>
        <p:spPr>
          <a:xfrm>
            <a:off x="4926013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2" name="Google Shape;352;p102"/>
          <p:cNvCxnSpPr/>
          <p:nvPr/>
        </p:nvCxnSpPr>
        <p:spPr>
          <a:xfrm>
            <a:off x="7621588" y="6565900"/>
            <a:ext cx="2081212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3" name="Google Shape;353;p102"/>
          <p:cNvCxnSpPr/>
          <p:nvPr/>
        </p:nvCxnSpPr>
        <p:spPr>
          <a:xfrm>
            <a:off x="10120313" y="6583363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54" name="Google Shape;354;p1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800" y="6196013"/>
            <a:ext cx="492125" cy="53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10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7700" y="6324600"/>
            <a:ext cx="530225" cy="4984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Description automatically generated" id="356" name="Google Shape;356;p10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825" y="6196013"/>
            <a:ext cx="687388" cy="615950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102"/>
          <p:cNvSpPr txBox="1"/>
          <p:nvPr>
            <p:ph idx="1" type="body"/>
          </p:nvPr>
        </p:nvSpPr>
        <p:spPr>
          <a:xfrm>
            <a:off x="4588042" y="1489802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8" name="Google Shape;358;p102"/>
          <p:cNvSpPr txBox="1"/>
          <p:nvPr>
            <p:ph idx="2" type="body"/>
          </p:nvPr>
        </p:nvSpPr>
        <p:spPr>
          <a:xfrm>
            <a:off x="4588042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9" name="Google Shape;359;p102"/>
          <p:cNvSpPr txBox="1"/>
          <p:nvPr>
            <p:ph idx="3" type="body"/>
          </p:nvPr>
        </p:nvSpPr>
        <p:spPr>
          <a:xfrm>
            <a:off x="4588042" y="3817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0" name="Google Shape;360;p102"/>
          <p:cNvSpPr txBox="1"/>
          <p:nvPr>
            <p:ph idx="4" type="body"/>
          </p:nvPr>
        </p:nvSpPr>
        <p:spPr>
          <a:xfrm>
            <a:off x="4588042" y="4992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1" name="Google Shape;361;p102"/>
          <p:cNvSpPr txBox="1"/>
          <p:nvPr>
            <p:ph idx="5" type="body"/>
          </p:nvPr>
        </p:nvSpPr>
        <p:spPr>
          <a:xfrm>
            <a:off x="691245" y="1502511"/>
            <a:ext cx="3435278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2" name="Google Shape;362;p102"/>
          <p:cNvSpPr txBox="1"/>
          <p:nvPr>
            <p:ph idx="6" type="body"/>
          </p:nvPr>
        </p:nvSpPr>
        <p:spPr>
          <a:xfrm>
            <a:off x="693292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3" name="Google Shape;363;p102"/>
          <p:cNvSpPr txBox="1"/>
          <p:nvPr>
            <p:ph idx="7" type="body"/>
          </p:nvPr>
        </p:nvSpPr>
        <p:spPr>
          <a:xfrm>
            <a:off x="691246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4" name="Google Shape;364;p102"/>
          <p:cNvSpPr txBox="1"/>
          <p:nvPr>
            <p:ph idx="8" type="body"/>
          </p:nvPr>
        </p:nvSpPr>
        <p:spPr>
          <a:xfrm>
            <a:off x="691245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5" name="Google Shape;365;p102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itle, 3 points,content box">
  <p:cSld name="4_Title, 3 points,content box"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10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088" y="6246813"/>
            <a:ext cx="309562" cy="4937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8" name="Google Shape;368;p103"/>
          <p:cNvCxnSpPr/>
          <p:nvPr/>
        </p:nvCxnSpPr>
        <p:spPr>
          <a:xfrm>
            <a:off x="-30163" y="6567488"/>
            <a:ext cx="2082801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69" name="Google Shape;369;p103"/>
          <p:cNvCxnSpPr/>
          <p:nvPr/>
        </p:nvCxnSpPr>
        <p:spPr>
          <a:xfrm>
            <a:off x="7621588" y="6565900"/>
            <a:ext cx="2081212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70" name="Google Shape;370;p103"/>
          <p:cNvCxnSpPr/>
          <p:nvPr/>
        </p:nvCxnSpPr>
        <p:spPr>
          <a:xfrm>
            <a:off x="10120313" y="6583363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71" name="Google Shape;371;p1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800" y="6196013"/>
            <a:ext cx="492125" cy="53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10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825" y="6196013"/>
            <a:ext cx="687388" cy="6159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3" name="Google Shape;373;p103"/>
          <p:cNvCxnSpPr/>
          <p:nvPr/>
        </p:nvCxnSpPr>
        <p:spPr>
          <a:xfrm>
            <a:off x="2289175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74" name="Google Shape;374;p103"/>
          <p:cNvCxnSpPr/>
          <p:nvPr/>
        </p:nvCxnSpPr>
        <p:spPr>
          <a:xfrm>
            <a:off x="4926013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75" name="Google Shape;375;p10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7700" y="6324600"/>
            <a:ext cx="530225" cy="4984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a imagen con un muchacho, niño, joven  Descripción generada con muchísima confianza" id="376" name="Google Shape;376;p10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51613" y="2127250"/>
            <a:ext cx="5113337" cy="384016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377" name="Google Shape;377;p103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8" name="Google Shape;378;p103"/>
          <p:cNvSpPr txBox="1"/>
          <p:nvPr>
            <p:ph idx="1" type="body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9" name="Google Shape;379;p103"/>
          <p:cNvSpPr txBox="1"/>
          <p:nvPr>
            <p:ph idx="2" type="body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0" name="Google Shape;380;p103"/>
          <p:cNvSpPr txBox="1"/>
          <p:nvPr>
            <p:ph idx="3" type="body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1" name="Google Shape;381;p103"/>
          <p:cNvSpPr txBox="1"/>
          <p:nvPr>
            <p:ph idx="4" type="body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2" name="Google Shape;382;p103"/>
          <p:cNvSpPr txBox="1"/>
          <p:nvPr>
            <p:ph idx="5" type="body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3" name="Google Shape;383;p103"/>
          <p:cNvSpPr txBox="1"/>
          <p:nvPr>
            <p:ph idx="6" type="body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4" name="Google Shape;384;p103"/>
          <p:cNvSpPr txBox="1"/>
          <p:nvPr>
            <p:ph idx="7" type="body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5" name="Google Shape;385;p103"/>
          <p:cNvSpPr txBox="1"/>
          <p:nvPr>
            <p:ph idx="8" type="body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itle, 3 points,content box">
  <p:cSld name="4_Title, 3 points,content box 2"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10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088" y="6246813"/>
            <a:ext cx="309562" cy="4937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8" name="Google Shape;388;p104"/>
          <p:cNvCxnSpPr/>
          <p:nvPr/>
        </p:nvCxnSpPr>
        <p:spPr>
          <a:xfrm>
            <a:off x="-30163" y="6567488"/>
            <a:ext cx="2082801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89" name="Google Shape;389;p104"/>
          <p:cNvCxnSpPr/>
          <p:nvPr/>
        </p:nvCxnSpPr>
        <p:spPr>
          <a:xfrm>
            <a:off x="7621588" y="6565900"/>
            <a:ext cx="2081212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0" name="Google Shape;390;p104"/>
          <p:cNvCxnSpPr/>
          <p:nvPr/>
        </p:nvCxnSpPr>
        <p:spPr>
          <a:xfrm>
            <a:off x="10120313" y="6583363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91" name="Google Shape;391;p1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800" y="6196013"/>
            <a:ext cx="492125" cy="53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10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825" y="6196013"/>
            <a:ext cx="687388" cy="6159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3" name="Google Shape;393;p104"/>
          <p:cNvCxnSpPr/>
          <p:nvPr/>
        </p:nvCxnSpPr>
        <p:spPr>
          <a:xfrm>
            <a:off x="2289175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4" name="Google Shape;394;p104"/>
          <p:cNvCxnSpPr/>
          <p:nvPr/>
        </p:nvCxnSpPr>
        <p:spPr>
          <a:xfrm>
            <a:off x="4926013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95" name="Google Shape;395;p10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7700" y="6324600"/>
            <a:ext cx="530225" cy="4984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a imagen con un muchacho, niño, joven  Descripción generada con muchísima confianza" id="396" name="Google Shape;396;p10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48288" y="3084513"/>
            <a:ext cx="3643312" cy="2855912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397" name="Google Shape;397;p104"/>
          <p:cNvSpPr/>
          <p:nvPr/>
        </p:nvSpPr>
        <p:spPr>
          <a:xfrm>
            <a:off x="8181975" y="1374775"/>
            <a:ext cx="3802063" cy="1570038"/>
          </a:xfrm>
          <a:prstGeom prst="wedgeRoundRectCallout">
            <a:avLst>
              <a:gd fmla="val -43671" name="adj1"/>
              <a:gd fmla="val 91343" name="adj2"/>
              <a:gd fmla="val 16667" name="adj3"/>
            </a:avLst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p104"/>
          <p:cNvSpPr/>
          <p:nvPr/>
        </p:nvSpPr>
        <p:spPr>
          <a:xfrm>
            <a:off x="8851900" y="4379913"/>
            <a:ext cx="3206750" cy="1570037"/>
          </a:xfrm>
          <a:prstGeom prst="wedgeRoundRectCallout">
            <a:avLst>
              <a:gd fmla="val -55944" name="adj1"/>
              <a:gd fmla="val -85718" name="adj2"/>
              <a:gd fmla="val 16667" name="adj3"/>
            </a:avLst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p104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0" name="Google Shape;400;p104"/>
          <p:cNvSpPr txBox="1"/>
          <p:nvPr>
            <p:ph idx="1" type="body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1" name="Google Shape;401;p104"/>
          <p:cNvSpPr txBox="1"/>
          <p:nvPr>
            <p:ph idx="2" type="body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2" name="Google Shape;402;p104"/>
          <p:cNvSpPr txBox="1"/>
          <p:nvPr>
            <p:ph idx="3" type="body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3" name="Google Shape;403;p104"/>
          <p:cNvSpPr txBox="1"/>
          <p:nvPr>
            <p:ph idx="4" type="body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4" name="Google Shape;404;p104"/>
          <p:cNvSpPr txBox="1"/>
          <p:nvPr>
            <p:ph idx="5" type="body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5" name="Google Shape;405;p104"/>
          <p:cNvSpPr txBox="1"/>
          <p:nvPr>
            <p:ph idx="6" type="body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6" name="Google Shape;406;p104"/>
          <p:cNvSpPr txBox="1"/>
          <p:nvPr>
            <p:ph idx="7" type="body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7" name="Google Shape;407;p104"/>
          <p:cNvSpPr txBox="1"/>
          <p:nvPr>
            <p:ph idx="8" type="body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8" name="Google Shape;408;p104"/>
          <p:cNvSpPr txBox="1"/>
          <p:nvPr>
            <p:ph idx="9" type="body"/>
          </p:nvPr>
        </p:nvSpPr>
        <p:spPr>
          <a:xfrm>
            <a:off x="8389001" y="1520875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9" name="Google Shape;409;p104"/>
          <p:cNvSpPr txBox="1"/>
          <p:nvPr>
            <p:ph idx="13" type="body"/>
          </p:nvPr>
        </p:nvSpPr>
        <p:spPr>
          <a:xfrm>
            <a:off x="8991285" y="4468187"/>
            <a:ext cx="2885734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p10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088" y="6246813"/>
            <a:ext cx="309562" cy="4937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2" name="Google Shape;412;p105"/>
          <p:cNvCxnSpPr/>
          <p:nvPr/>
        </p:nvCxnSpPr>
        <p:spPr>
          <a:xfrm>
            <a:off x="-30163" y="6567488"/>
            <a:ext cx="2082801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13" name="Google Shape;413;p105"/>
          <p:cNvCxnSpPr/>
          <p:nvPr/>
        </p:nvCxnSpPr>
        <p:spPr>
          <a:xfrm>
            <a:off x="2289175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14" name="Google Shape;414;p105"/>
          <p:cNvCxnSpPr/>
          <p:nvPr/>
        </p:nvCxnSpPr>
        <p:spPr>
          <a:xfrm>
            <a:off x="4926013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15" name="Google Shape;415;p105"/>
          <p:cNvCxnSpPr/>
          <p:nvPr/>
        </p:nvCxnSpPr>
        <p:spPr>
          <a:xfrm>
            <a:off x="7621588" y="6565900"/>
            <a:ext cx="2081212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16" name="Google Shape;416;p105"/>
          <p:cNvCxnSpPr/>
          <p:nvPr/>
        </p:nvCxnSpPr>
        <p:spPr>
          <a:xfrm>
            <a:off x="10120313" y="6583363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17" name="Google Shape;417;p1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800" y="6196013"/>
            <a:ext cx="492125" cy="53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10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7700" y="6324600"/>
            <a:ext cx="530225" cy="4984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Description automatically generated" id="419" name="Google Shape;419;p10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825" y="6196013"/>
            <a:ext cx="687388" cy="615950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105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1" name="Google Shape;421;p105"/>
          <p:cNvSpPr txBox="1"/>
          <p:nvPr>
            <p:ph idx="1" type="body"/>
          </p:nvPr>
        </p:nvSpPr>
        <p:spPr>
          <a:xfrm>
            <a:off x="421059" y="1739549"/>
            <a:ext cx="6408738" cy="3640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2" name="Google Shape;422;p105"/>
          <p:cNvSpPr txBox="1"/>
          <p:nvPr>
            <p:ph idx="2" type="body"/>
          </p:nvPr>
        </p:nvSpPr>
        <p:spPr>
          <a:xfrm>
            <a:off x="7182346" y="1811338"/>
            <a:ext cx="4443597" cy="3640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boxes">
  <p:cSld name="Title, 2 content boxes"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Google Shape;424;p10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088" y="6246813"/>
            <a:ext cx="309562" cy="4937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5" name="Google Shape;425;p106"/>
          <p:cNvCxnSpPr/>
          <p:nvPr/>
        </p:nvCxnSpPr>
        <p:spPr>
          <a:xfrm>
            <a:off x="-30163" y="6567488"/>
            <a:ext cx="2082801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26" name="Google Shape;426;p106"/>
          <p:cNvCxnSpPr/>
          <p:nvPr/>
        </p:nvCxnSpPr>
        <p:spPr>
          <a:xfrm>
            <a:off x="7621588" y="6565900"/>
            <a:ext cx="2081212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27" name="Google Shape;427;p106"/>
          <p:cNvCxnSpPr/>
          <p:nvPr/>
        </p:nvCxnSpPr>
        <p:spPr>
          <a:xfrm>
            <a:off x="10120313" y="6583363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28" name="Google Shape;428;p1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800" y="6196013"/>
            <a:ext cx="492125" cy="53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10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825" y="6196013"/>
            <a:ext cx="687388" cy="6159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0" name="Google Shape;430;p106"/>
          <p:cNvCxnSpPr/>
          <p:nvPr/>
        </p:nvCxnSpPr>
        <p:spPr>
          <a:xfrm>
            <a:off x="2289175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31" name="Google Shape;431;p106"/>
          <p:cNvCxnSpPr/>
          <p:nvPr/>
        </p:nvCxnSpPr>
        <p:spPr>
          <a:xfrm>
            <a:off x="4926013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32" name="Google Shape;432;p10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7700" y="6324600"/>
            <a:ext cx="530225" cy="498475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106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34" name="Google Shape;434;p106"/>
          <p:cNvSpPr txBox="1"/>
          <p:nvPr>
            <p:ph idx="1" type="body"/>
          </p:nvPr>
        </p:nvSpPr>
        <p:spPr>
          <a:xfrm>
            <a:off x="1114424" y="1558925"/>
            <a:ext cx="4583491" cy="4441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5" name="Google Shape;435;p106"/>
          <p:cNvSpPr txBox="1"/>
          <p:nvPr>
            <p:ph idx="2" type="body"/>
          </p:nvPr>
        </p:nvSpPr>
        <p:spPr>
          <a:xfrm>
            <a:off x="6494085" y="1558924"/>
            <a:ext cx="4583491" cy="4441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, 2 content boxes">
  <p:cSld name="1_Title, 2 content boxes"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Google Shape;437;p10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088" y="6246813"/>
            <a:ext cx="309562" cy="4937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8" name="Google Shape;438;p107"/>
          <p:cNvCxnSpPr/>
          <p:nvPr/>
        </p:nvCxnSpPr>
        <p:spPr>
          <a:xfrm>
            <a:off x="-30163" y="6567488"/>
            <a:ext cx="2082801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39" name="Google Shape;439;p107"/>
          <p:cNvCxnSpPr/>
          <p:nvPr/>
        </p:nvCxnSpPr>
        <p:spPr>
          <a:xfrm>
            <a:off x="7621588" y="6565900"/>
            <a:ext cx="2081212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40" name="Google Shape;440;p107"/>
          <p:cNvCxnSpPr/>
          <p:nvPr/>
        </p:nvCxnSpPr>
        <p:spPr>
          <a:xfrm>
            <a:off x="10120313" y="6583363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41" name="Google Shape;441;p1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800" y="6196013"/>
            <a:ext cx="492125" cy="53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10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825" y="6196013"/>
            <a:ext cx="687388" cy="6159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3" name="Google Shape;443;p107"/>
          <p:cNvCxnSpPr/>
          <p:nvPr/>
        </p:nvCxnSpPr>
        <p:spPr>
          <a:xfrm>
            <a:off x="2289175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44" name="Google Shape;444;p107"/>
          <p:cNvCxnSpPr/>
          <p:nvPr/>
        </p:nvCxnSpPr>
        <p:spPr>
          <a:xfrm>
            <a:off x="4926013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45" name="Google Shape;445;p10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7700" y="6324600"/>
            <a:ext cx="530225" cy="498475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107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47" name="Google Shape;447;p107"/>
          <p:cNvSpPr txBox="1"/>
          <p:nvPr>
            <p:ph idx="1" type="body"/>
          </p:nvPr>
        </p:nvSpPr>
        <p:spPr>
          <a:xfrm>
            <a:off x="5528247" y="1563523"/>
            <a:ext cx="6168431" cy="41122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8" name="Google Shape;448;p107"/>
          <p:cNvSpPr txBox="1"/>
          <p:nvPr>
            <p:ph idx="2" type="body"/>
          </p:nvPr>
        </p:nvSpPr>
        <p:spPr>
          <a:xfrm>
            <a:off x="1660584" y="16041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9" name="Google Shape;449;p107"/>
          <p:cNvSpPr txBox="1"/>
          <p:nvPr>
            <p:ph idx="3" type="body"/>
          </p:nvPr>
        </p:nvSpPr>
        <p:spPr>
          <a:xfrm>
            <a:off x="1660585" y="3034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0" name="Google Shape;450;p107"/>
          <p:cNvSpPr txBox="1"/>
          <p:nvPr>
            <p:ph idx="4" type="body"/>
          </p:nvPr>
        </p:nvSpPr>
        <p:spPr>
          <a:xfrm>
            <a:off x="1660585" y="4505841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1" name="Google Shape;451;p107"/>
          <p:cNvSpPr txBox="1"/>
          <p:nvPr>
            <p:ph idx="5" type="body"/>
          </p:nvPr>
        </p:nvSpPr>
        <p:spPr>
          <a:xfrm>
            <a:off x="698500" y="1615215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2" name="Google Shape;452;p107"/>
          <p:cNvSpPr txBox="1"/>
          <p:nvPr>
            <p:ph idx="6" type="body"/>
          </p:nvPr>
        </p:nvSpPr>
        <p:spPr>
          <a:xfrm>
            <a:off x="698498" y="3040794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3" name="Google Shape;453;p107"/>
          <p:cNvSpPr txBox="1"/>
          <p:nvPr>
            <p:ph idx="7" type="body"/>
          </p:nvPr>
        </p:nvSpPr>
        <p:spPr>
          <a:xfrm>
            <a:off x="698498" y="4505840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Google Shape;455;p10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088" y="6246813"/>
            <a:ext cx="309562" cy="4937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6" name="Google Shape;456;p108"/>
          <p:cNvCxnSpPr/>
          <p:nvPr/>
        </p:nvCxnSpPr>
        <p:spPr>
          <a:xfrm>
            <a:off x="-30163" y="6567488"/>
            <a:ext cx="2082801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57" name="Google Shape;457;p108"/>
          <p:cNvCxnSpPr/>
          <p:nvPr/>
        </p:nvCxnSpPr>
        <p:spPr>
          <a:xfrm>
            <a:off x="7621588" y="6565900"/>
            <a:ext cx="2081212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58" name="Google Shape;458;p108"/>
          <p:cNvCxnSpPr/>
          <p:nvPr/>
        </p:nvCxnSpPr>
        <p:spPr>
          <a:xfrm>
            <a:off x="10120313" y="6583363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59" name="Google Shape;459;p1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800" y="6196013"/>
            <a:ext cx="492125" cy="536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0" name="Google Shape;460;p108"/>
          <p:cNvCxnSpPr/>
          <p:nvPr/>
        </p:nvCxnSpPr>
        <p:spPr>
          <a:xfrm>
            <a:off x="2289175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61" name="Google Shape;461;p108"/>
          <p:cNvCxnSpPr/>
          <p:nvPr/>
        </p:nvCxnSpPr>
        <p:spPr>
          <a:xfrm>
            <a:off x="4926013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62" name="Google Shape;462;p10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7700" y="6324600"/>
            <a:ext cx="530225" cy="4984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Description automatically generated" id="463" name="Google Shape;463;p10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825" y="6196013"/>
            <a:ext cx="687388" cy="615950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108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65" name="Google Shape;465;p108"/>
          <p:cNvSpPr txBox="1"/>
          <p:nvPr>
            <p:ph idx="1" type="body"/>
          </p:nvPr>
        </p:nvSpPr>
        <p:spPr>
          <a:xfrm>
            <a:off x="1265238" y="1692275"/>
            <a:ext cx="9766300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088" y="6246813"/>
            <a:ext cx="309562" cy="4937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" name="Google Shape;38;p30"/>
          <p:cNvCxnSpPr/>
          <p:nvPr/>
        </p:nvCxnSpPr>
        <p:spPr>
          <a:xfrm>
            <a:off x="-30163" y="6567488"/>
            <a:ext cx="2082801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" name="Google Shape;39;p30"/>
          <p:cNvCxnSpPr/>
          <p:nvPr/>
        </p:nvCxnSpPr>
        <p:spPr>
          <a:xfrm>
            <a:off x="2289175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0" name="Google Shape;40;p30"/>
          <p:cNvCxnSpPr/>
          <p:nvPr/>
        </p:nvCxnSpPr>
        <p:spPr>
          <a:xfrm>
            <a:off x="4926013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1" name="Google Shape;41;p30"/>
          <p:cNvCxnSpPr/>
          <p:nvPr/>
        </p:nvCxnSpPr>
        <p:spPr>
          <a:xfrm>
            <a:off x="7621588" y="6565900"/>
            <a:ext cx="2081212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2" name="Google Shape;42;p30"/>
          <p:cNvCxnSpPr/>
          <p:nvPr/>
        </p:nvCxnSpPr>
        <p:spPr>
          <a:xfrm>
            <a:off x="10120313" y="6583363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3" name="Google Shape;43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800" y="6196013"/>
            <a:ext cx="492125" cy="53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7700" y="6324600"/>
            <a:ext cx="530225" cy="4984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Description automatically generated" id="45" name="Google Shape;45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825" y="6196013"/>
            <a:ext cx="687388" cy="61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813" y="1630363"/>
            <a:ext cx="735012" cy="836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3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813" y="3182938"/>
            <a:ext cx="735012" cy="779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3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600" y="4976813"/>
            <a:ext cx="833438" cy="7048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in a roomDescription automatically generated with low confidence" id="49" name="Google Shape;49;p3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196138" y="1649413"/>
            <a:ext cx="4792662" cy="2665412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30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1" name="Google Shape;51;p30"/>
          <p:cNvSpPr txBox="1"/>
          <p:nvPr>
            <p:ph idx="2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" name="Google Shape;52;p30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" name="Google Shape;53;p30"/>
          <p:cNvSpPr txBox="1"/>
          <p:nvPr>
            <p:ph idx="3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Google Shape;467;p10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088" y="6246813"/>
            <a:ext cx="309562" cy="4937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8" name="Google Shape;468;p109"/>
          <p:cNvCxnSpPr/>
          <p:nvPr/>
        </p:nvCxnSpPr>
        <p:spPr>
          <a:xfrm>
            <a:off x="-30163" y="6567488"/>
            <a:ext cx="2082801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69" name="Google Shape;469;p109"/>
          <p:cNvCxnSpPr/>
          <p:nvPr/>
        </p:nvCxnSpPr>
        <p:spPr>
          <a:xfrm>
            <a:off x="7621588" y="6565900"/>
            <a:ext cx="2081212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70" name="Google Shape;470;p109"/>
          <p:cNvCxnSpPr/>
          <p:nvPr/>
        </p:nvCxnSpPr>
        <p:spPr>
          <a:xfrm>
            <a:off x="10120313" y="6583363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71" name="Google Shape;471;p10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800" y="6196013"/>
            <a:ext cx="492125" cy="536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2" name="Google Shape;472;p109"/>
          <p:cNvCxnSpPr/>
          <p:nvPr/>
        </p:nvCxnSpPr>
        <p:spPr>
          <a:xfrm>
            <a:off x="2289175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73" name="Google Shape;473;p109"/>
          <p:cNvCxnSpPr/>
          <p:nvPr/>
        </p:nvCxnSpPr>
        <p:spPr>
          <a:xfrm>
            <a:off x="4926013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74" name="Google Shape;474;p10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7700" y="6324600"/>
            <a:ext cx="530225" cy="4984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Description automatically generated" id="475" name="Google Shape;475;p10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825" y="6196013"/>
            <a:ext cx="687388" cy="615950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109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77" name="Google Shape;477;p109"/>
          <p:cNvSpPr txBox="1"/>
          <p:nvPr>
            <p:ph idx="1" type="body"/>
          </p:nvPr>
        </p:nvSpPr>
        <p:spPr>
          <a:xfrm>
            <a:off x="1185028" y="1692275"/>
            <a:ext cx="4830762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8" name="Google Shape;478;p109"/>
          <p:cNvSpPr txBox="1"/>
          <p:nvPr>
            <p:ph idx="2" type="body"/>
          </p:nvPr>
        </p:nvSpPr>
        <p:spPr>
          <a:xfrm>
            <a:off x="6250420" y="1692275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. Leveled Text, Pic">
  <p:cSld name="Title. Leveled Text, Pic"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10"/>
          <p:cNvSpPr/>
          <p:nvPr>
            <p:ph idx="2" type="pic"/>
          </p:nvPr>
        </p:nvSpPr>
        <p:spPr>
          <a:xfrm>
            <a:off x="8142818" y="1687513"/>
            <a:ext cx="3587749" cy="3763962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1" name="Google Shape;481;p110"/>
          <p:cNvSpPr txBox="1"/>
          <p:nvPr>
            <p:ph idx="1" type="body"/>
          </p:nvPr>
        </p:nvSpPr>
        <p:spPr>
          <a:xfrm>
            <a:off x="258234" y="1687513"/>
            <a:ext cx="7884583" cy="3763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2" name="Google Shape;482;p110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Reading tip">
  <p:cSld name="3_Reading tip"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9" name="Google Shape;489;p42"/>
          <p:cNvCxnSpPr/>
          <p:nvPr/>
        </p:nvCxnSpPr>
        <p:spPr>
          <a:xfrm>
            <a:off x="371475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90" name="Google Shape;490;p42"/>
          <p:cNvCxnSpPr/>
          <p:nvPr/>
        </p:nvCxnSpPr>
        <p:spPr>
          <a:xfrm>
            <a:off x="3008313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91" name="Google Shape;491;p42"/>
          <p:cNvCxnSpPr/>
          <p:nvPr/>
        </p:nvCxnSpPr>
        <p:spPr>
          <a:xfrm>
            <a:off x="5703888" y="6565900"/>
            <a:ext cx="2081212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92" name="Google Shape;492;p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5100" y="6196013"/>
            <a:ext cx="492125" cy="5365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Description automatically generated" id="493" name="Google Shape;493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4125" y="6196013"/>
            <a:ext cx="687388" cy="61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6500" y="6324600"/>
            <a:ext cx="530225" cy="49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500" y="6251575"/>
            <a:ext cx="309563" cy="493713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42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7" name="Google Shape;497;p42"/>
          <p:cNvSpPr/>
          <p:nvPr>
            <p:ph idx="2" type="pic"/>
          </p:nvPr>
        </p:nvSpPr>
        <p:spPr>
          <a:xfrm>
            <a:off x="9282749" y="1283634"/>
            <a:ext cx="2377440" cy="3172968"/>
          </a:xfrm>
          <a:prstGeom prst="rect">
            <a:avLst/>
          </a:prstGeom>
          <a:noFill/>
          <a:ln>
            <a:noFill/>
          </a:ln>
        </p:spPr>
      </p:sp>
      <p:sp>
        <p:nvSpPr>
          <p:cNvPr id="498" name="Google Shape;498;p42"/>
          <p:cNvSpPr txBox="1"/>
          <p:nvPr>
            <p:ph idx="1" type="body"/>
          </p:nvPr>
        </p:nvSpPr>
        <p:spPr>
          <a:xfrm>
            <a:off x="9222900" y="4748864"/>
            <a:ext cx="2497138" cy="13422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9" name="Google Shape;499;p42"/>
          <p:cNvSpPr txBox="1"/>
          <p:nvPr>
            <p:ph idx="3" type="title"/>
          </p:nvPr>
        </p:nvSpPr>
        <p:spPr>
          <a:xfrm>
            <a:off x="371850" y="247262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0" name="Google Shape;500;p42"/>
          <p:cNvSpPr txBox="1"/>
          <p:nvPr>
            <p:ph idx="4" type="title"/>
          </p:nvPr>
        </p:nvSpPr>
        <p:spPr>
          <a:xfrm>
            <a:off x="371850" y="491044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1" name="Google Shape;501;p42"/>
          <p:cNvSpPr txBox="1"/>
          <p:nvPr>
            <p:ph idx="5" type="title"/>
          </p:nvPr>
        </p:nvSpPr>
        <p:spPr>
          <a:xfrm>
            <a:off x="371850" y="362471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2" name="Google Shape;502;p42"/>
          <p:cNvSpPr txBox="1"/>
          <p:nvPr>
            <p:ph idx="6" type="body"/>
          </p:nvPr>
        </p:nvSpPr>
        <p:spPr>
          <a:xfrm>
            <a:off x="1340850" y="135030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3" name="Google Shape;503;p42"/>
          <p:cNvSpPr txBox="1"/>
          <p:nvPr>
            <p:ph idx="7" type="body"/>
          </p:nvPr>
        </p:nvSpPr>
        <p:spPr>
          <a:xfrm>
            <a:off x="1340850" y="247262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4" name="Google Shape;504;p42"/>
          <p:cNvSpPr txBox="1"/>
          <p:nvPr>
            <p:ph idx="8" type="body"/>
          </p:nvPr>
        </p:nvSpPr>
        <p:spPr>
          <a:xfrm>
            <a:off x="1340838" y="362471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5" name="Google Shape;505;p42"/>
          <p:cNvSpPr txBox="1"/>
          <p:nvPr>
            <p:ph idx="9" type="body"/>
          </p:nvPr>
        </p:nvSpPr>
        <p:spPr>
          <a:xfrm>
            <a:off x="1340838" y="491044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6" name="Google Shape;506;p42"/>
          <p:cNvSpPr txBox="1"/>
          <p:nvPr>
            <p:ph idx="13" type="title"/>
          </p:nvPr>
        </p:nvSpPr>
        <p:spPr>
          <a:xfrm>
            <a:off x="371850" y="135030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with page">
  <p:cSld name="2_reading tip with page"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Google Shape;508;p4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088" y="6246813"/>
            <a:ext cx="309562" cy="4937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9" name="Google Shape;509;p47"/>
          <p:cNvCxnSpPr/>
          <p:nvPr/>
        </p:nvCxnSpPr>
        <p:spPr>
          <a:xfrm>
            <a:off x="-30163" y="6567488"/>
            <a:ext cx="2082801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10" name="Google Shape;510;p47"/>
          <p:cNvCxnSpPr/>
          <p:nvPr/>
        </p:nvCxnSpPr>
        <p:spPr>
          <a:xfrm>
            <a:off x="2289175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11" name="Google Shape;511;p47"/>
          <p:cNvCxnSpPr/>
          <p:nvPr/>
        </p:nvCxnSpPr>
        <p:spPr>
          <a:xfrm>
            <a:off x="4926013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12" name="Google Shape;512;p47"/>
          <p:cNvCxnSpPr/>
          <p:nvPr/>
        </p:nvCxnSpPr>
        <p:spPr>
          <a:xfrm>
            <a:off x="7621588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13" name="Google Shape;513;p47"/>
          <p:cNvCxnSpPr/>
          <p:nvPr/>
        </p:nvCxnSpPr>
        <p:spPr>
          <a:xfrm>
            <a:off x="10120313" y="6583363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514" name="Google Shape;514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800" y="6196013"/>
            <a:ext cx="492125" cy="53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7700" y="6324600"/>
            <a:ext cx="530225" cy="4984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Description automatically generated" id="516" name="Google Shape;516;p4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825" y="6196013"/>
            <a:ext cx="687388" cy="615950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47"/>
          <p:cNvSpPr/>
          <p:nvPr>
            <p:ph idx="2" type="pic"/>
          </p:nvPr>
        </p:nvSpPr>
        <p:spPr>
          <a:xfrm>
            <a:off x="3439310" y="1559021"/>
            <a:ext cx="5055000" cy="3640200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8" name="Google Shape;518;p47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None/>
              <a:defRPr i="0" sz="5000" u="none" cap="none" strike="noStrike">
                <a:solidFill>
                  <a:srgbClr val="006FB6"/>
                </a:solidFill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19" name="Google Shape;519;p47"/>
          <p:cNvSpPr txBox="1"/>
          <p:nvPr>
            <p:ph idx="1" type="body"/>
          </p:nvPr>
        </p:nvSpPr>
        <p:spPr>
          <a:xfrm>
            <a:off x="8867262" y="1559023"/>
            <a:ext cx="2831400" cy="3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Calibri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Calibri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0" name="Google Shape;520;p47"/>
          <p:cNvSpPr txBox="1"/>
          <p:nvPr>
            <p:ph idx="3" type="body"/>
          </p:nvPr>
        </p:nvSpPr>
        <p:spPr>
          <a:xfrm>
            <a:off x="441775" y="1559022"/>
            <a:ext cx="2624400" cy="3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Calibri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Calibri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More reading tip">
  <p:cSld name="2_More reading tip"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2" name="Google Shape;522;p48"/>
          <p:cNvCxnSpPr/>
          <p:nvPr/>
        </p:nvCxnSpPr>
        <p:spPr>
          <a:xfrm>
            <a:off x="371475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23" name="Google Shape;523;p48"/>
          <p:cNvCxnSpPr/>
          <p:nvPr/>
        </p:nvCxnSpPr>
        <p:spPr>
          <a:xfrm>
            <a:off x="3008313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24" name="Google Shape;524;p48"/>
          <p:cNvCxnSpPr/>
          <p:nvPr/>
        </p:nvCxnSpPr>
        <p:spPr>
          <a:xfrm>
            <a:off x="5703888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525" name="Google Shape;525;p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5100" y="6196013"/>
            <a:ext cx="492125" cy="5365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Description automatically generated" id="526" name="Google Shape;526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4125" y="6196013"/>
            <a:ext cx="687388" cy="61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6500" y="6324600"/>
            <a:ext cx="530225" cy="49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500" y="6251575"/>
            <a:ext cx="309563" cy="493713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p48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0" name="Google Shape;530;p48"/>
          <p:cNvSpPr txBox="1"/>
          <p:nvPr>
            <p:ph idx="1" type="body"/>
          </p:nvPr>
        </p:nvSpPr>
        <p:spPr>
          <a:xfrm>
            <a:off x="1600223" y="2397404"/>
            <a:ext cx="5422500" cy="36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1" name="Google Shape;531;p48"/>
          <p:cNvSpPr/>
          <p:nvPr>
            <p:ph idx="2" type="pic"/>
          </p:nvPr>
        </p:nvSpPr>
        <p:spPr>
          <a:xfrm>
            <a:off x="8953152" y="1444919"/>
            <a:ext cx="2916900" cy="2596800"/>
          </a:xfrm>
          <a:prstGeom prst="rect">
            <a:avLst/>
          </a:prstGeom>
          <a:noFill/>
          <a:ln>
            <a:noFill/>
          </a:ln>
        </p:spPr>
      </p:sp>
      <p:sp>
        <p:nvSpPr>
          <p:cNvPr id="532" name="Google Shape;532;p48"/>
          <p:cNvSpPr txBox="1"/>
          <p:nvPr>
            <p:ph idx="3" type="body"/>
          </p:nvPr>
        </p:nvSpPr>
        <p:spPr>
          <a:xfrm>
            <a:off x="9163051" y="4074693"/>
            <a:ext cx="2497200" cy="23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005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700"/>
              <a:buFont typeface="Calibri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3" name="Google Shape;533;p48"/>
          <p:cNvSpPr txBox="1"/>
          <p:nvPr>
            <p:ph idx="4" type="body"/>
          </p:nvPr>
        </p:nvSpPr>
        <p:spPr>
          <a:xfrm>
            <a:off x="371844" y="1393080"/>
            <a:ext cx="7717200" cy="63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Calibri"/>
              <a:buNone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Calibri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Calibri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Calibri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Reading tip with wider picture">
  <p:cSld name="3_Reading tip with wider picture"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35" name="Google Shape;535;p78"/>
          <p:cNvCxnSpPr/>
          <p:nvPr/>
        </p:nvCxnSpPr>
        <p:spPr>
          <a:xfrm>
            <a:off x="371475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36" name="Google Shape;536;p78"/>
          <p:cNvCxnSpPr/>
          <p:nvPr/>
        </p:nvCxnSpPr>
        <p:spPr>
          <a:xfrm>
            <a:off x="3008313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37" name="Google Shape;537;p78"/>
          <p:cNvCxnSpPr/>
          <p:nvPr/>
        </p:nvCxnSpPr>
        <p:spPr>
          <a:xfrm>
            <a:off x="5703888" y="6565900"/>
            <a:ext cx="2081212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538" name="Google Shape;538;p7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5100" y="6196013"/>
            <a:ext cx="492125" cy="5365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Description automatically generated" id="539" name="Google Shape;539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4125" y="6196013"/>
            <a:ext cx="687388" cy="61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7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6500" y="6324600"/>
            <a:ext cx="530225" cy="49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7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500" y="6251575"/>
            <a:ext cx="309563" cy="493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Google Shape;542;p78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3" name="Google Shape;543;p78"/>
          <p:cNvSpPr txBox="1"/>
          <p:nvPr>
            <p:ph idx="1" type="body"/>
          </p:nvPr>
        </p:nvSpPr>
        <p:spPr>
          <a:xfrm>
            <a:off x="500204" y="1587499"/>
            <a:ext cx="7520849" cy="43641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4" name="Google Shape;544;p78"/>
          <p:cNvSpPr/>
          <p:nvPr>
            <p:ph idx="2" type="pic"/>
          </p:nvPr>
        </p:nvSpPr>
        <p:spPr>
          <a:xfrm>
            <a:off x="8832388" y="1251284"/>
            <a:ext cx="3251581" cy="2498913"/>
          </a:xfrm>
          <a:prstGeom prst="rect">
            <a:avLst/>
          </a:prstGeom>
          <a:noFill/>
          <a:ln>
            <a:noFill/>
          </a:ln>
        </p:spPr>
      </p:sp>
      <p:sp>
        <p:nvSpPr>
          <p:cNvPr id="545" name="Google Shape;545;p78"/>
          <p:cNvSpPr txBox="1"/>
          <p:nvPr>
            <p:ph idx="3" type="body"/>
          </p:nvPr>
        </p:nvSpPr>
        <p:spPr>
          <a:xfrm>
            <a:off x="9209609" y="4065956"/>
            <a:ext cx="2497138" cy="21851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--Reading tip with older child extra">
  <p:cSld name="2--Reading tip with older child extra"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7" name="Google Shape;547;p79"/>
          <p:cNvCxnSpPr/>
          <p:nvPr/>
        </p:nvCxnSpPr>
        <p:spPr>
          <a:xfrm>
            <a:off x="371475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48" name="Google Shape;548;p79"/>
          <p:cNvCxnSpPr/>
          <p:nvPr/>
        </p:nvCxnSpPr>
        <p:spPr>
          <a:xfrm>
            <a:off x="3008313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49" name="Google Shape;549;p79"/>
          <p:cNvCxnSpPr/>
          <p:nvPr/>
        </p:nvCxnSpPr>
        <p:spPr>
          <a:xfrm>
            <a:off x="5703888" y="6565900"/>
            <a:ext cx="2081212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550" name="Google Shape;550;p7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5100" y="6196013"/>
            <a:ext cx="492125" cy="5365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Description automatically generated" id="551" name="Google Shape;551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4125" y="6196013"/>
            <a:ext cx="687388" cy="61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6500" y="6324600"/>
            <a:ext cx="530225" cy="49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7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500" y="6251575"/>
            <a:ext cx="309563" cy="493713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Google Shape;554;p79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5" name="Google Shape;555;p79"/>
          <p:cNvSpPr/>
          <p:nvPr>
            <p:ph idx="2" type="pic"/>
          </p:nvPr>
        </p:nvSpPr>
        <p:spPr>
          <a:xfrm>
            <a:off x="9209369" y="1251283"/>
            <a:ext cx="2404501" cy="2950013"/>
          </a:xfrm>
          <a:prstGeom prst="rect">
            <a:avLst/>
          </a:prstGeom>
          <a:noFill/>
          <a:ln>
            <a:noFill/>
          </a:ln>
        </p:spPr>
      </p:sp>
      <p:sp>
        <p:nvSpPr>
          <p:cNvPr id="556" name="Google Shape;556;p79"/>
          <p:cNvSpPr txBox="1"/>
          <p:nvPr>
            <p:ph idx="1" type="body"/>
          </p:nvPr>
        </p:nvSpPr>
        <p:spPr>
          <a:xfrm>
            <a:off x="8822723" y="4264514"/>
            <a:ext cx="3212757" cy="23013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7" name="Google Shape;557;p79"/>
          <p:cNvSpPr txBox="1"/>
          <p:nvPr>
            <p:ph idx="3" type="body"/>
          </p:nvPr>
        </p:nvSpPr>
        <p:spPr>
          <a:xfrm>
            <a:off x="500205" y="1566099"/>
            <a:ext cx="7528871" cy="34637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8" name="Google Shape;558;p79"/>
          <p:cNvSpPr txBox="1"/>
          <p:nvPr>
            <p:ph idx="4" type="body"/>
          </p:nvPr>
        </p:nvSpPr>
        <p:spPr>
          <a:xfrm>
            <a:off x="5940679" y="1768203"/>
            <a:ext cx="2692686" cy="25632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80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1" name="Google Shape;561;p80"/>
          <p:cNvSpPr txBox="1"/>
          <p:nvPr>
            <p:ph idx="1" type="body"/>
          </p:nvPr>
        </p:nvSpPr>
        <p:spPr>
          <a:xfrm>
            <a:off x="-1" y="1623059"/>
            <a:ext cx="8589819" cy="42976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2" name="Google Shape;562;p80"/>
          <p:cNvSpPr txBox="1"/>
          <p:nvPr>
            <p:ph idx="2" type="body"/>
          </p:nvPr>
        </p:nvSpPr>
        <p:spPr>
          <a:xfrm>
            <a:off x="8783638" y="1622425"/>
            <a:ext cx="3306762" cy="23094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3" name="Google Shape;563;p80"/>
          <p:cNvSpPr txBox="1"/>
          <p:nvPr>
            <p:ph idx="3" type="body"/>
          </p:nvPr>
        </p:nvSpPr>
        <p:spPr>
          <a:xfrm>
            <a:off x="8783638" y="5737860"/>
            <a:ext cx="3306762" cy="6566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4" name="Google Shape;564;p80"/>
          <p:cNvSpPr txBox="1"/>
          <p:nvPr>
            <p:ph idx="4" type="body"/>
          </p:nvPr>
        </p:nvSpPr>
        <p:spPr>
          <a:xfrm>
            <a:off x="8783638" y="4225881"/>
            <a:ext cx="3306762" cy="121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81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ntent with Caption">
  <p:cSld name="1_Content with Caption"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8" name="Google Shape;568;p82"/>
          <p:cNvCxnSpPr/>
          <p:nvPr/>
        </p:nvCxnSpPr>
        <p:spPr>
          <a:xfrm>
            <a:off x="371475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69" name="Google Shape;569;p82"/>
          <p:cNvCxnSpPr/>
          <p:nvPr/>
        </p:nvCxnSpPr>
        <p:spPr>
          <a:xfrm>
            <a:off x="3008313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70" name="Google Shape;570;p82"/>
          <p:cNvCxnSpPr/>
          <p:nvPr/>
        </p:nvCxnSpPr>
        <p:spPr>
          <a:xfrm>
            <a:off x="5703888" y="6565900"/>
            <a:ext cx="2081212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571" name="Google Shape;571;p8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5100" y="6196013"/>
            <a:ext cx="492125" cy="5365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Description automatically generated" id="572" name="Google Shape;572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4125" y="6196013"/>
            <a:ext cx="687388" cy="61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8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6500" y="6324600"/>
            <a:ext cx="530225" cy="49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8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500" y="6251575"/>
            <a:ext cx="309563" cy="493713"/>
          </a:xfrm>
          <a:prstGeom prst="rect">
            <a:avLst/>
          </a:prstGeom>
          <a:noFill/>
          <a:ln>
            <a:noFill/>
          </a:ln>
        </p:spPr>
      </p:pic>
      <p:sp>
        <p:nvSpPr>
          <p:cNvPr id="575" name="Google Shape;575;p82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6" name="Google Shape;576;p82"/>
          <p:cNvSpPr/>
          <p:nvPr>
            <p:ph idx="2" type="pic"/>
          </p:nvPr>
        </p:nvSpPr>
        <p:spPr>
          <a:xfrm>
            <a:off x="8916576" y="1661249"/>
            <a:ext cx="299008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577" name="Google Shape;577;p82"/>
          <p:cNvSpPr txBox="1"/>
          <p:nvPr>
            <p:ph idx="1" type="body"/>
          </p:nvPr>
        </p:nvSpPr>
        <p:spPr>
          <a:xfrm>
            <a:off x="8916576" y="4120489"/>
            <a:ext cx="2990088" cy="13422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8" name="Google Shape;578;p82"/>
          <p:cNvSpPr txBox="1"/>
          <p:nvPr>
            <p:ph idx="3" type="body"/>
          </p:nvPr>
        </p:nvSpPr>
        <p:spPr>
          <a:xfrm>
            <a:off x="740937" y="1831445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9" name="Google Shape;579;p82"/>
          <p:cNvSpPr txBox="1"/>
          <p:nvPr>
            <p:ph idx="4" type="body"/>
          </p:nvPr>
        </p:nvSpPr>
        <p:spPr>
          <a:xfrm>
            <a:off x="740937" y="3256853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0" name="Google Shape;580;p82"/>
          <p:cNvSpPr txBox="1"/>
          <p:nvPr>
            <p:ph idx="5" type="body"/>
          </p:nvPr>
        </p:nvSpPr>
        <p:spPr>
          <a:xfrm>
            <a:off x="740937" y="4726515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088" y="6246813"/>
            <a:ext cx="309562" cy="4937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6" name="Google Shape;56;p35"/>
          <p:cNvCxnSpPr/>
          <p:nvPr/>
        </p:nvCxnSpPr>
        <p:spPr>
          <a:xfrm>
            <a:off x="-30163" y="6567488"/>
            <a:ext cx="2082801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7" name="Google Shape;57;p35"/>
          <p:cNvCxnSpPr/>
          <p:nvPr/>
        </p:nvCxnSpPr>
        <p:spPr>
          <a:xfrm>
            <a:off x="2289175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8" name="Google Shape;58;p35"/>
          <p:cNvCxnSpPr/>
          <p:nvPr/>
        </p:nvCxnSpPr>
        <p:spPr>
          <a:xfrm>
            <a:off x="4926013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9" name="Google Shape;59;p35"/>
          <p:cNvCxnSpPr/>
          <p:nvPr/>
        </p:nvCxnSpPr>
        <p:spPr>
          <a:xfrm>
            <a:off x="7621588" y="6565900"/>
            <a:ext cx="2081212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0" name="Google Shape;60;p35"/>
          <p:cNvCxnSpPr/>
          <p:nvPr/>
        </p:nvCxnSpPr>
        <p:spPr>
          <a:xfrm>
            <a:off x="10120313" y="6583363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61" name="Google Shape;61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800" y="6196013"/>
            <a:ext cx="492125" cy="53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7700" y="6324600"/>
            <a:ext cx="530225" cy="4984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Description automatically generated" id="63" name="Google Shape;63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825" y="6196013"/>
            <a:ext cx="687388" cy="61595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35"/>
          <p:cNvSpPr txBox="1"/>
          <p:nvPr>
            <p:ph idx="1" type="body"/>
          </p:nvPr>
        </p:nvSpPr>
        <p:spPr>
          <a:xfrm>
            <a:off x="4588042" y="1489802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p35"/>
          <p:cNvSpPr txBox="1"/>
          <p:nvPr>
            <p:ph idx="2" type="body"/>
          </p:nvPr>
        </p:nvSpPr>
        <p:spPr>
          <a:xfrm>
            <a:off x="4588042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Google Shape;66;p35"/>
          <p:cNvSpPr txBox="1"/>
          <p:nvPr>
            <p:ph idx="3" type="body"/>
          </p:nvPr>
        </p:nvSpPr>
        <p:spPr>
          <a:xfrm>
            <a:off x="4588042" y="3817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Google Shape;67;p35"/>
          <p:cNvSpPr txBox="1"/>
          <p:nvPr>
            <p:ph idx="4" type="body"/>
          </p:nvPr>
        </p:nvSpPr>
        <p:spPr>
          <a:xfrm>
            <a:off x="4588042" y="4992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35"/>
          <p:cNvSpPr txBox="1"/>
          <p:nvPr>
            <p:ph idx="5" type="body"/>
          </p:nvPr>
        </p:nvSpPr>
        <p:spPr>
          <a:xfrm>
            <a:off x="691245" y="1502511"/>
            <a:ext cx="3435278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" name="Google Shape;69;p35"/>
          <p:cNvSpPr txBox="1"/>
          <p:nvPr>
            <p:ph idx="6" type="body"/>
          </p:nvPr>
        </p:nvSpPr>
        <p:spPr>
          <a:xfrm>
            <a:off x="693292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" name="Google Shape;70;p35"/>
          <p:cNvSpPr txBox="1"/>
          <p:nvPr>
            <p:ph idx="7" type="body"/>
          </p:nvPr>
        </p:nvSpPr>
        <p:spPr>
          <a:xfrm>
            <a:off x="691246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35"/>
          <p:cNvSpPr txBox="1"/>
          <p:nvPr>
            <p:ph idx="8" type="body"/>
          </p:nvPr>
        </p:nvSpPr>
        <p:spPr>
          <a:xfrm>
            <a:off x="691245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35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2" name="Google Shape;582;p83"/>
          <p:cNvCxnSpPr/>
          <p:nvPr/>
        </p:nvCxnSpPr>
        <p:spPr>
          <a:xfrm>
            <a:off x="371475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83" name="Google Shape;583;p83"/>
          <p:cNvCxnSpPr/>
          <p:nvPr/>
        </p:nvCxnSpPr>
        <p:spPr>
          <a:xfrm>
            <a:off x="3008313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84" name="Google Shape;584;p83"/>
          <p:cNvCxnSpPr/>
          <p:nvPr/>
        </p:nvCxnSpPr>
        <p:spPr>
          <a:xfrm>
            <a:off x="5703888" y="6565900"/>
            <a:ext cx="2081212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585" name="Google Shape;585;p8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6500" y="6324600"/>
            <a:ext cx="530225" cy="4984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Description automatically generated" id="586" name="Google Shape;586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4125" y="6196013"/>
            <a:ext cx="687388" cy="61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8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500" y="6251575"/>
            <a:ext cx="309563" cy="493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8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5100" y="6196013"/>
            <a:ext cx="492125" cy="536575"/>
          </a:xfrm>
          <a:prstGeom prst="rect">
            <a:avLst/>
          </a:prstGeom>
          <a:noFill/>
          <a:ln>
            <a:noFill/>
          </a:ln>
        </p:spPr>
      </p:pic>
      <p:sp>
        <p:nvSpPr>
          <p:cNvPr id="589" name="Google Shape;589;p83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0" name="Google Shape;590;p83"/>
          <p:cNvSpPr/>
          <p:nvPr>
            <p:ph idx="2" type="pic"/>
          </p:nvPr>
        </p:nvSpPr>
        <p:spPr>
          <a:xfrm>
            <a:off x="9093038" y="1058781"/>
            <a:ext cx="271576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591" name="Google Shape;591;p83"/>
          <p:cNvSpPr txBox="1"/>
          <p:nvPr>
            <p:ph idx="1" type="body"/>
          </p:nvPr>
        </p:nvSpPr>
        <p:spPr>
          <a:xfrm>
            <a:off x="1660584" y="1489802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2" name="Google Shape;592;p83"/>
          <p:cNvSpPr txBox="1"/>
          <p:nvPr>
            <p:ph idx="3" type="body"/>
          </p:nvPr>
        </p:nvSpPr>
        <p:spPr>
          <a:xfrm>
            <a:off x="1660584" y="3034440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3" name="Google Shape;593;p83"/>
          <p:cNvSpPr txBox="1"/>
          <p:nvPr>
            <p:ph idx="4" type="body"/>
          </p:nvPr>
        </p:nvSpPr>
        <p:spPr>
          <a:xfrm>
            <a:off x="1660585" y="4620141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4" name="Google Shape;594;p83"/>
          <p:cNvSpPr txBox="1"/>
          <p:nvPr>
            <p:ph idx="5" type="body"/>
          </p:nvPr>
        </p:nvSpPr>
        <p:spPr>
          <a:xfrm>
            <a:off x="698499" y="148979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5" name="Google Shape;595;p83"/>
          <p:cNvSpPr txBox="1"/>
          <p:nvPr>
            <p:ph idx="6" type="body"/>
          </p:nvPr>
        </p:nvSpPr>
        <p:spPr>
          <a:xfrm>
            <a:off x="698499" y="462013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6" name="Google Shape;596;p83"/>
          <p:cNvSpPr txBox="1"/>
          <p:nvPr>
            <p:ph idx="7" type="body"/>
          </p:nvPr>
        </p:nvSpPr>
        <p:spPr>
          <a:xfrm>
            <a:off x="698499" y="305496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7" name="Google Shape;597;p83"/>
          <p:cNvSpPr/>
          <p:nvPr>
            <p:ph idx="8" type="pic"/>
          </p:nvPr>
        </p:nvSpPr>
        <p:spPr>
          <a:xfrm>
            <a:off x="8788240" y="3300664"/>
            <a:ext cx="3346704" cy="315468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ontent with Caption">
  <p:cSld name="2_Content with Caption"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9" name="Google Shape;599;p84"/>
          <p:cNvCxnSpPr/>
          <p:nvPr/>
        </p:nvCxnSpPr>
        <p:spPr>
          <a:xfrm>
            <a:off x="371475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00" name="Google Shape;600;p84"/>
          <p:cNvCxnSpPr/>
          <p:nvPr/>
        </p:nvCxnSpPr>
        <p:spPr>
          <a:xfrm>
            <a:off x="3008313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01" name="Google Shape;601;p84"/>
          <p:cNvCxnSpPr/>
          <p:nvPr/>
        </p:nvCxnSpPr>
        <p:spPr>
          <a:xfrm>
            <a:off x="5703888" y="6565900"/>
            <a:ext cx="2081212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602" name="Google Shape;602;p8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6500" y="6324600"/>
            <a:ext cx="530225" cy="4984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Description automatically generated" id="603" name="Google Shape;603;p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4125" y="6196013"/>
            <a:ext cx="687388" cy="61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8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500" y="6251575"/>
            <a:ext cx="309563" cy="493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8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5100" y="6196013"/>
            <a:ext cx="492125" cy="536575"/>
          </a:xfrm>
          <a:prstGeom prst="rect">
            <a:avLst/>
          </a:prstGeom>
          <a:noFill/>
          <a:ln>
            <a:noFill/>
          </a:ln>
        </p:spPr>
      </p:pic>
      <p:sp>
        <p:nvSpPr>
          <p:cNvPr id="606" name="Google Shape;606;p84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7" name="Google Shape;607;p84"/>
          <p:cNvSpPr/>
          <p:nvPr>
            <p:ph idx="2" type="pic"/>
          </p:nvPr>
        </p:nvSpPr>
        <p:spPr>
          <a:xfrm>
            <a:off x="9510134" y="1431036"/>
            <a:ext cx="1965960" cy="3995928"/>
          </a:xfrm>
          <a:prstGeom prst="rect">
            <a:avLst/>
          </a:prstGeom>
          <a:noFill/>
          <a:ln>
            <a:noFill/>
          </a:ln>
        </p:spPr>
      </p:sp>
      <p:sp>
        <p:nvSpPr>
          <p:cNvPr id="608" name="Google Shape;608;p84"/>
          <p:cNvSpPr txBox="1"/>
          <p:nvPr>
            <p:ph idx="1" type="body"/>
          </p:nvPr>
        </p:nvSpPr>
        <p:spPr>
          <a:xfrm>
            <a:off x="1660583" y="1489802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9" name="Google Shape;609;p84"/>
          <p:cNvSpPr txBox="1"/>
          <p:nvPr>
            <p:ph idx="3" type="body"/>
          </p:nvPr>
        </p:nvSpPr>
        <p:spPr>
          <a:xfrm>
            <a:off x="1660584" y="2653440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0" name="Google Shape;610;p84"/>
          <p:cNvSpPr txBox="1"/>
          <p:nvPr>
            <p:ph idx="4" type="body"/>
          </p:nvPr>
        </p:nvSpPr>
        <p:spPr>
          <a:xfrm>
            <a:off x="1660583" y="3817079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1" name="Google Shape;611;p84"/>
          <p:cNvSpPr txBox="1"/>
          <p:nvPr>
            <p:ph idx="5" type="body"/>
          </p:nvPr>
        </p:nvSpPr>
        <p:spPr>
          <a:xfrm>
            <a:off x="1660583" y="5006628"/>
            <a:ext cx="6343487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2" name="Google Shape;612;p84"/>
          <p:cNvSpPr txBox="1"/>
          <p:nvPr>
            <p:ph idx="6" type="body"/>
          </p:nvPr>
        </p:nvSpPr>
        <p:spPr>
          <a:xfrm>
            <a:off x="691245" y="1502511"/>
            <a:ext cx="795528" cy="10411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3" name="Google Shape;613;p84"/>
          <p:cNvSpPr txBox="1"/>
          <p:nvPr>
            <p:ph idx="7" type="body"/>
          </p:nvPr>
        </p:nvSpPr>
        <p:spPr>
          <a:xfrm>
            <a:off x="693291" y="2653441"/>
            <a:ext cx="793481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4" name="Google Shape;614;p84"/>
          <p:cNvSpPr txBox="1"/>
          <p:nvPr>
            <p:ph idx="8" type="body"/>
          </p:nvPr>
        </p:nvSpPr>
        <p:spPr>
          <a:xfrm>
            <a:off x="691246" y="3817079"/>
            <a:ext cx="795528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5" name="Google Shape;615;p84"/>
          <p:cNvSpPr txBox="1"/>
          <p:nvPr>
            <p:ph idx="9" type="body"/>
          </p:nvPr>
        </p:nvSpPr>
        <p:spPr>
          <a:xfrm>
            <a:off x="691245" y="5006628"/>
            <a:ext cx="795528" cy="1041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_1">
  <p:cSld name="Custom Layout_1"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1" name="Google Shape;621;p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088" y="6246813"/>
            <a:ext cx="309562" cy="4937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22" name="Google Shape;622;p44"/>
          <p:cNvCxnSpPr/>
          <p:nvPr/>
        </p:nvCxnSpPr>
        <p:spPr>
          <a:xfrm>
            <a:off x="-30163" y="6567488"/>
            <a:ext cx="2082801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23" name="Google Shape;623;p44"/>
          <p:cNvCxnSpPr/>
          <p:nvPr/>
        </p:nvCxnSpPr>
        <p:spPr>
          <a:xfrm>
            <a:off x="2289175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24" name="Google Shape;624;p44"/>
          <p:cNvCxnSpPr/>
          <p:nvPr/>
        </p:nvCxnSpPr>
        <p:spPr>
          <a:xfrm>
            <a:off x="4926013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25" name="Google Shape;625;p44"/>
          <p:cNvCxnSpPr/>
          <p:nvPr/>
        </p:nvCxnSpPr>
        <p:spPr>
          <a:xfrm>
            <a:off x="7621588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26" name="Google Shape;626;p44"/>
          <p:cNvCxnSpPr/>
          <p:nvPr/>
        </p:nvCxnSpPr>
        <p:spPr>
          <a:xfrm>
            <a:off x="10120313" y="6583363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627" name="Google Shape;627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800" y="6196013"/>
            <a:ext cx="492125" cy="53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7700" y="6324600"/>
            <a:ext cx="530225" cy="4984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Description automatically generated" id="629" name="Google Shape;629;p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825" y="6196013"/>
            <a:ext cx="687388" cy="615950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Google Shape;630;p44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31" name="Google Shape;631;p44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2" name="Google Shape;632;p44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3" name="Google Shape;633;p44"/>
          <p:cNvSpPr txBox="1"/>
          <p:nvPr>
            <p:ph idx="3" type="body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4" name="Google Shape;634;p44"/>
          <p:cNvSpPr txBox="1"/>
          <p:nvPr>
            <p:ph idx="4" type="body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5" name="Google Shape;635;p44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6" name="Google Shape;636;p44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7" name="Google Shape;637;p44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8" name="Google Shape;638;p44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0" name="Google Shape;640;p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088" y="6246813"/>
            <a:ext cx="309562" cy="4937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person, indoor, tableDescription automatically generated" id="641" name="Google Shape;641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64175" y="1581150"/>
            <a:ext cx="6486525" cy="43211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42" name="Google Shape;642;p49"/>
          <p:cNvCxnSpPr/>
          <p:nvPr/>
        </p:nvCxnSpPr>
        <p:spPr>
          <a:xfrm>
            <a:off x="-30163" y="6567488"/>
            <a:ext cx="2082801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43" name="Google Shape;643;p49"/>
          <p:cNvCxnSpPr/>
          <p:nvPr/>
        </p:nvCxnSpPr>
        <p:spPr>
          <a:xfrm>
            <a:off x="2289175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44" name="Google Shape;644;p49"/>
          <p:cNvCxnSpPr/>
          <p:nvPr/>
        </p:nvCxnSpPr>
        <p:spPr>
          <a:xfrm>
            <a:off x="4926013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45" name="Google Shape;645;p49"/>
          <p:cNvCxnSpPr/>
          <p:nvPr/>
        </p:nvCxnSpPr>
        <p:spPr>
          <a:xfrm>
            <a:off x="7621588" y="6565900"/>
            <a:ext cx="2081212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46" name="Google Shape;646;p49"/>
          <p:cNvCxnSpPr/>
          <p:nvPr/>
        </p:nvCxnSpPr>
        <p:spPr>
          <a:xfrm>
            <a:off x="10120313" y="6583363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47" name="Google Shape;647;p49"/>
          <p:cNvSpPr/>
          <p:nvPr/>
        </p:nvSpPr>
        <p:spPr>
          <a:xfrm>
            <a:off x="3813175" y="4637088"/>
            <a:ext cx="3808413" cy="1571625"/>
          </a:xfrm>
          <a:prstGeom prst="wedgeRoundRectCallout">
            <a:avLst>
              <a:gd fmla="val 42009" name="adj1"/>
              <a:gd fmla="val -88458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8" name="Google Shape;648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800" y="6196013"/>
            <a:ext cx="492125" cy="53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p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7700" y="6324600"/>
            <a:ext cx="530225" cy="498475"/>
          </a:xfrm>
          <a:prstGeom prst="rect">
            <a:avLst/>
          </a:prstGeom>
          <a:noFill/>
          <a:ln>
            <a:noFill/>
          </a:ln>
        </p:spPr>
      </p:pic>
      <p:sp>
        <p:nvSpPr>
          <p:cNvPr id="650" name="Google Shape;650;p49"/>
          <p:cNvSpPr/>
          <p:nvPr/>
        </p:nvSpPr>
        <p:spPr>
          <a:xfrm>
            <a:off x="1587500" y="2771775"/>
            <a:ext cx="3800475" cy="1571625"/>
          </a:xfrm>
          <a:prstGeom prst="wedgeRoundRectCallout">
            <a:avLst>
              <a:gd fmla="val 77167" name="adj1"/>
              <a:gd fmla="val -35329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Description automatically generated" id="651" name="Google Shape;651;p4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825" y="6196013"/>
            <a:ext cx="687388" cy="615950"/>
          </a:xfrm>
          <a:prstGeom prst="rect">
            <a:avLst/>
          </a:prstGeom>
          <a:noFill/>
          <a:ln>
            <a:noFill/>
          </a:ln>
        </p:spPr>
      </p:pic>
      <p:sp>
        <p:nvSpPr>
          <p:cNvPr id="652" name="Google Shape;652;p49"/>
          <p:cNvSpPr/>
          <p:nvPr/>
        </p:nvSpPr>
        <p:spPr>
          <a:xfrm>
            <a:off x="144463" y="1293813"/>
            <a:ext cx="3802062" cy="1571625"/>
          </a:xfrm>
          <a:prstGeom prst="wedgeRoundRectCallout">
            <a:avLst>
              <a:gd fmla="val 112824" name="adj1"/>
              <a:gd fmla="val -3833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49"/>
          <p:cNvSpPr/>
          <p:nvPr/>
        </p:nvSpPr>
        <p:spPr>
          <a:xfrm>
            <a:off x="158750" y="4418013"/>
            <a:ext cx="3206750" cy="1571625"/>
          </a:xfrm>
          <a:prstGeom prst="wedgeRoundRectCallout">
            <a:avLst>
              <a:gd fmla="val 117824" name="adj1"/>
              <a:gd fmla="val -60384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49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55" name="Google Shape;655;p49"/>
          <p:cNvSpPr txBox="1"/>
          <p:nvPr>
            <p:ph idx="1" type="body"/>
          </p:nvPr>
        </p:nvSpPr>
        <p:spPr>
          <a:xfrm>
            <a:off x="1743463" y="2939667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6" name="Google Shape;656;p49"/>
          <p:cNvSpPr txBox="1"/>
          <p:nvPr>
            <p:ph idx="2" type="body"/>
          </p:nvPr>
        </p:nvSpPr>
        <p:spPr>
          <a:xfrm>
            <a:off x="4072874" y="4724938"/>
            <a:ext cx="3306871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7" name="Google Shape;657;p49"/>
          <p:cNvSpPr txBox="1"/>
          <p:nvPr>
            <p:ph idx="3" type="body"/>
          </p:nvPr>
        </p:nvSpPr>
        <p:spPr>
          <a:xfrm>
            <a:off x="240914" y="1445813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8" name="Google Shape;658;p49"/>
          <p:cNvSpPr txBox="1"/>
          <p:nvPr>
            <p:ph idx="4" type="body"/>
          </p:nvPr>
        </p:nvSpPr>
        <p:spPr>
          <a:xfrm>
            <a:off x="319505" y="4495585"/>
            <a:ext cx="2885734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0" name="Google Shape;660;p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0175" y="1685925"/>
            <a:ext cx="5505450" cy="4256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61" name="Google Shape;661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7088" y="6246813"/>
            <a:ext cx="309562" cy="4937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62" name="Google Shape;662;p50"/>
          <p:cNvCxnSpPr/>
          <p:nvPr/>
        </p:nvCxnSpPr>
        <p:spPr>
          <a:xfrm>
            <a:off x="-30163" y="6567488"/>
            <a:ext cx="2082801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63" name="Google Shape;663;p50"/>
          <p:cNvCxnSpPr/>
          <p:nvPr/>
        </p:nvCxnSpPr>
        <p:spPr>
          <a:xfrm>
            <a:off x="2289175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64" name="Google Shape;664;p50"/>
          <p:cNvCxnSpPr/>
          <p:nvPr/>
        </p:nvCxnSpPr>
        <p:spPr>
          <a:xfrm>
            <a:off x="4926013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65" name="Google Shape;665;p50"/>
          <p:cNvCxnSpPr/>
          <p:nvPr/>
        </p:nvCxnSpPr>
        <p:spPr>
          <a:xfrm>
            <a:off x="7621588" y="6565900"/>
            <a:ext cx="2081212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66" name="Google Shape;666;p50"/>
          <p:cNvCxnSpPr/>
          <p:nvPr/>
        </p:nvCxnSpPr>
        <p:spPr>
          <a:xfrm>
            <a:off x="10120313" y="6583363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667" name="Google Shape;667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800" y="6196013"/>
            <a:ext cx="492125" cy="53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" name="Google Shape;668;p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7700" y="6324600"/>
            <a:ext cx="530225" cy="498475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p50"/>
          <p:cNvSpPr/>
          <p:nvPr/>
        </p:nvSpPr>
        <p:spPr>
          <a:xfrm>
            <a:off x="8261350" y="2998788"/>
            <a:ext cx="3800475" cy="1570037"/>
          </a:xfrm>
          <a:prstGeom prst="wedgeRoundRectCallout">
            <a:avLst>
              <a:gd fmla="val -135681" name="adj1"/>
              <a:gd fmla="val -7111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Description automatically generated" id="670" name="Google Shape;670;p5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825" y="6196013"/>
            <a:ext cx="687388" cy="615950"/>
          </a:xfrm>
          <a:prstGeom prst="rect">
            <a:avLst/>
          </a:prstGeom>
          <a:noFill/>
          <a:ln>
            <a:noFill/>
          </a:ln>
        </p:spPr>
      </p:pic>
      <p:sp>
        <p:nvSpPr>
          <p:cNvPr id="671" name="Google Shape;671;p50"/>
          <p:cNvSpPr/>
          <p:nvPr/>
        </p:nvSpPr>
        <p:spPr>
          <a:xfrm>
            <a:off x="5719763" y="1436688"/>
            <a:ext cx="3802062" cy="1571625"/>
          </a:xfrm>
          <a:prstGeom prst="wedgeRoundRectCallout">
            <a:avLst>
              <a:gd fmla="val -69407" name="adj1"/>
              <a:gd fmla="val 37611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2" name="Google Shape;672;p50"/>
          <p:cNvSpPr/>
          <p:nvPr/>
        </p:nvSpPr>
        <p:spPr>
          <a:xfrm>
            <a:off x="5840413" y="4511675"/>
            <a:ext cx="5788025" cy="1570038"/>
          </a:xfrm>
          <a:prstGeom prst="wedgeRoundRectCallout">
            <a:avLst>
              <a:gd fmla="val -71407" name="adj1"/>
              <a:gd fmla="val -94773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3" name="Google Shape;673;p50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74" name="Google Shape;674;p50"/>
          <p:cNvSpPr txBox="1"/>
          <p:nvPr>
            <p:ph idx="1" type="body"/>
          </p:nvPr>
        </p:nvSpPr>
        <p:spPr>
          <a:xfrm>
            <a:off x="8450575" y="3165416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5" name="Google Shape;675;p50"/>
          <p:cNvSpPr txBox="1"/>
          <p:nvPr>
            <p:ph idx="2" type="body"/>
          </p:nvPr>
        </p:nvSpPr>
        <p:spPr>
          <a:xfrm>
            <a:off x="5816498" y="1588544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6" name="Google Shape;676;p50"/>
          <p:cNvSpPr txBox="1"/>
          <p:nvPr>
            <p:ph idx="3" type="body"/>
          </p:nvPr>
        </p:nvSpPr>
        <p:spPr>
          <a:xfrm>
            <a:off x="6003646" y="4619956"/>
            <a:ext cx="5388701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8" name="Google Shape;678;p60"/>
          <p:cNvGrpSpPr/>
          <p:nvPr/>
        </p:nvGrpSpPr>
        <p:grpSpPr>
          <a:xfrm>
            <a:off x="0" y="5607050"/>
            <a:ext cx="12196763" cy="84138"/>
            <a:chOff x="-33239" y="5603791"/>
            <a:chExt cx="9147324" cy="83414"/>
          </a:xfrm>
        </p:grpSpPr>
        <p:cxnSp>
          <p:nvCxnSpPr>
            <p:cNvPr id="679" name="Google Shape;679;p60"/>
            <p:cNvCxnSpPr/>
            <p:nvPr/>
          </p:nvCxnSpPr>
          <p:spPr>
            <a:xfrm>
              <a:off x="-29914" y="5603791"/>
              <a:ext cx="9143999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80" name="Google Shape;680;p60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681" name="Google Shape;681;p60"/>
          <p:cNvSpPr txBox="1"/>
          <p:nvPr>
            <p:ph type="title"/>
          </p:nvPr>
        </p:nvSpPr>
        <p:spPr>
          <a:xfrm>
            <a:off x="0" y="-1"/>
            <a:ext cx="9160042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82" name="Google Shape;682;p60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3" name="Google Shape;683;p60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-picture on the left, picture in the middle">
  <p:cSld name="2-picture on the left, picture in the middle"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90" name="Google Shape;690;p46"/>
          <p:cNvCxnSpPr/>
          <p:nvPr/>
        </p:nvCxnSpPr>
        <p:spPr>
          <a:xfrm>
            <a:off x="4029075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91" name="Google Shape;691;p46"/>
          <p:cNvCxnSpPr/>
          <p:nvPr/>
        </p:nvCxnSpPr>
        <p:spPr>
          <a:xfrm>
            <a:off x="6665913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92" name="Google Shape;692;p46"/>
          <p:cNvCxnSpPr/>
          <p:nvPr/>
        </p:nvCxnSpPr>
        <p:spPr>
          <a:xfrm>
            <a:off x="9361488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693" name="Google Shape;693;p4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700" y="6196013"/>
            <a:ext cx="492125" cy="5365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Description automatically generated" id="694" name="Google Shape;694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725" y="6196013"/>
            <a:ext cx="687388" cy="61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Google Shape;695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100" y="6324600"/>
            <a:ext cx="530225" cy="49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6" name="Google Shape;696;p4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8100" y="6251575"/>
            <a:ext cx="309563" cy="493713"/>
          </a:xfrm>
          <a:prstGeom prst="rect">
            <a:avLst/>
          </a:prstGeom>
          <a:noFill/>
          <a:ln>
            <a:noFill/>
          </a:ln>
        </p:spPr>
      </p:pic>
      <p:sp>
        <p:nvSpPr>
          <p:cNvPr id="697" name="Google Shape;697;p46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8" name="Google Shape;698;p46"/>
          <p:cNvSpPr/>
          <p:nvPr>
            <p:ph idx="2" type="pic"/>
          </p:nvPr>
        </p:nvSpPr>
        <p:spPr>
          <a:xfrm>
            <a:off x="503705" y="821803"/>
            <a:ext cx="2514600" cy="3135900"/>
          </a:xfrm>
          <a:prstGeom prst="rect">
            <a:avLst/>
          </a:prstGeom>
          <a:noFill/>
          <a:ln>
            <a:noFill/>
          </a:ln>
        </p:spPr>
      </p:sp>
      <p:sp>
        <p:nvSpPr>
          <p:cNvPr id="699" name="Google Shape;699;p46"/>
          <p:cNvSpPr txBox="1"/>
          <p:nvPr>
            <p:ph idx="1" type="body"/>
          </p:nvPr>
        </p:nvSpPr>
        <p:spPr>
          <a:xfrm>
            <a:off x="349300" y="4181296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Calibri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0" name="Google Shape;700;p46"/>
          <p:cNvSpPr/>
          <p:nvPr>
            <p:ph idx="3" type="pic"/>
          </p:nvPr>
        </p:nvSpPr>
        <p:spPr>
          <a:xfrm>
            <a:off x="6064679" y="1947062"/>
            <a:ext cx="3692400" cy="3402300"/>
          </a:xfrm>
          <a:prstGeom prst="rect">
            <a:avLst/>
          </a:prstGeom>
          <a:noFill/>
          <a:ln>
            <a:noFill/>
          </a:ln>
        </p:spPr>
      </p:sp>
      <p:sp>
        <p:nvSpPr>
          <p:cNvPr id="701" name="Google Shape;701;p46"/>
          <p:cNvSpPr txBox="1"/>
          <p:nvPr>
            <p:ph idx="4" type="body"/>
          </p:nvPr>
        </p:nvSpPr>
        <p:spPr>
          <a:xfrm>
            <a:off x="3794600" y="1947062"/>
            <a:ext cx="2270100" cy="3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Calibri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2" name="Google Shape;702;p46"/>
          <p:cNvSpPr txBox="1"/>
          <p:nvPr>
            <p:ph idx="5" type="body"/>
          </p:nvPr>
        </p:nvSpPr>
        <p:spPr>
          <a:xfrm>
            <a:off x="9757002" y="1947062"/>
            <a:ext cx="2270100" cy="3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Calibri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3" name="Google Shape;703;p46"/>
          <p:cNvSpPr txBox="1"/>
          <p:nvPr>
            <p:ph idx="6" type="body"/>
          </p:nvPr>
        </p:nvSpPr>
        <p:spPr>
          <a:xfrm>
            <a:off x="349300" y="129891"/>
            <a:ext cx="2823300" cy="4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Calibri"/>
              <a:buNone/>
              <a:defRPr b="1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 with pic and conversation bubbles">
  <p:cSld name="2 Reading tip with pic and conversation bubbles"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5" name="Google Shape;705;p85"/>
          <p:cNvCxnSpPr/>
          <p:nvPr/>
        </p:nvCxnSpPr>
        <p:spPr>
          <a:xfrm>
            <a:off x="4029075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06" name="Google Shape;706;p85"/>
          <p:cNvCxnSpPr/>
          <p:nvPr/>
        </p:nvCxnSpPr>
        <p:spPr>
          <a:xfrm>
            <a:off x="6665913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07" name="Google Shape;707;p85"/>
          <p:cNvCxnSpPr/>
          <p:nvPr/>
        </p:nvCxnSpPr>
        <p:spPr>
          <a:xfrm>
            <a:off x="9361488" y="6565900"/>
            <a:ext cx="2081212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708" name="Google Shape;708;p8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700" y="6196013"/>
            <a:ext cx="492125" cy="5365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Description automatically generated" id="709" name="Google Shape;709;p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725" y="6196013"/>
            <a:ext cx="687388" cy="61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0" name="Google Shape;710;p8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100" y="6324600"/>
            <a:ext cx="530225" cy="49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1" name="Google Shape;711;p8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8100" y="6251575"/>
            <a:ext cx="309563" cy="4937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person, indoor, tableDescription generated with very high confidence" id="712" name="Google Shape;712;p8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32563" y="2344738"/>
            <a:ext cx="2454275" cy="3679825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713" name="Google Shape;713;p85"/>
          <p:cNvSpPr/>
          <p:nvPr/>
        </p:nvSpPr>
        <p:spPr>
          <a:xfrm rot="900000">
            <a:off x="8632825" y="1935163"/>
            <a:ext cx="3479800" cy="2747962"/>
          </a:xfrm>
          <a:prstGeom prst="wedgeEllipseCallout">
            <a:avLst>
              <a:gd fmla="val -20833" name="adj1"/>
              <a:gd fmla="val 62500" name="adj2"/>
            </a:avLst>
          </a:prstGeom>
          <a:noFill/>
          <a:ln cap="flat" cmpd="sng" w="571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4" name="Google Shape;714;p85"/>
          <p:cNvSpPr/>
          <p:nvPr/>
        </p:nvSpPr>
        <p:spPr>
          <a:xfrm flipH="1" rot="-1980000">
            <a:off x="3538538" y="1995488"/>
            <a:ext cx="3036887" cy="2146300"/>
          </a:xfrm>
          <a:prstGeom prst="wedgeEllipseCallout">
            <a:avLst>
              <a:gd fmla="val -20833" name="adj1"/>
              <a:gd fmla="val 62500" name="adj2"/>
            </a:avLst>
          </a:prstGeom>
          <a:noFill/>
          <a:ln cap="flat" cmpd="sng" w="571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5" name="Google Shape;715;p85"/>
          <p:cNvSpPr txBox="1"/>
          <p:nvPr>
            <p:ph type="title"/>
          </p:nvPr>
        </p:nvSpPr>
        <p:spPr>
          <a:xfrm>
            <a:off x="3536683" y="0"/>
            <a:ext cx="5683571" cy="15773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6" name="Google Shape;716;p85"/>
          <p:cNvSpPr txBox="1"/>
          <p:nvPr>
            <p:ph idx="1" type="body"/>
          </p:nvPr>
        </p:nvSpPr>
        <p:spPr>
          <a:xfrm>
            <a:off x="207818" y="1577975"/>
            <a:ext cx="2989294" cy="2262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7" name="Google Shape;717;p85"/>
          <p:cNvSpPr txBox="1"/>
          <p:nvPr>
            <p:ph idx="2" type="body"/>
          </p:nvPr>
        </p:nvSpPr>
        <p:spPr>
          <a:xfrm>
            <a:off x="207817" y="3992563"/>
            <a:ext cx="3020087" cy="2262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8" name="Google Shape;718;p85"/>
          <p:cNvSpPr txBox="1"/>
          <p:nvPr>
            <p:ph idx="3" type="body"/>
          </p:nvPr>
        </p:nvSpPr>
        <p:spPr>
          <a:xfrm rot="-2153614">
            <a:off x="3954347" y="2367646"/>
            <a:ext cx="2234539" cy="14089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9" name="Google Shape;719;p85"/>
          <p:cNvSpPr txBox="1"/>
          <p:nvPr>
            <p:ph idx="4" type="body"/>
          </p:nvPr>
        </p:nvSpPr>
        <p:spPr>
          <a:xfrm rot="860487">
            <a:off x="9153636" y="2384207"/>
            <a:ext cx="2405861" cy="18286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0" name="Google Shape;720;p85"/>
          <p:cNvSpPr txBox="1"/>
          <p:nvPr>
            <p:ph idx="5" type="body"/>
          </p:nvPr>
        </p:nvSpPr>
        <p:spPr>
          <a:xfrm>
            <a:off x="162285" y="227488"/>
            <a:ext cx="3190516" cy="8655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 with open slide">
  <p:cSld name="2 Reading tip with open slide"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22" name="Google Shape;722;p86"/>
          <p:cNvCxnSpPr/>
          <p:nvPr/>
        </p:nvCxnSpPr>
        <p:spPr>
          <a:xfrm>
            <a:off x="4029075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23" name="Google Shape;723;p86"/>
          <p:cNvCxnSpPr/>
          <p:nvPr/>
        </p:nvCxnSpPr>
        <p:spPr>
          <a:xfrm>
            <a:off x="6665913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24" name="Google Shape;724;p86"/>
          <p:cNvCxnSpPr/>
          <p:nvPr/>
        </p:nvCxnSpPr>
        <p:spPr>
          <a:xfrm>
            <a:off x="9361488" y="6565900"/>
            <a:ext cx="2081212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725" name="Google Shape;725;p8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700" y="6196013"/>
            <a:ext cx="492125" cy="5365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Description automatically generated" id="726" name="Google Shape;726;p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725" y="6196013"/>
            <a:ext cx="687388" cy="61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7" name="Google Shape;727;p8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100" y="6324600"/>
            <a:ext cx="530225" cy="49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8" name="Google Shape;728;p8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8100" y="6251575"/>
            <a:ext cx="309563" cy="493713"/>
          </a:xfrm>
          <a:prstGeom prst="rect">
            <a:avLst/>
          </a:prstGeom>
          <a:noFill/>
          <a:ln>
            <a:noFill/>
          </a:ln>
        </p:spPr>
      </p:pic>
      <p:sp>
        <p:nvSpPr>
          <p:cNvPr id="729" name="Google Shape;729;p86"/>
          <p:cNvSpPr txBox="1"/>
          <p:nvPr>
            <p:ph type="title"/>
          </p:nvPr>
        </p:nvSpPr>
        <p:spPr>
          <a:xfrm>
            <a:off x="3536683" y="0"/>
            <a:ext cx="5683571" cy="15773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0" name="Google Shape;730;p86"/>
          <p:cNvSpPr txBox="1"/>
          <p:nvPr>
            <p:ph idx="1" type="body"/>
          </p:nvPr>
        </p:nvSpPr>
        <p:spPr>
          <a:xfrm>
            <a:off x="162285" y="227488"/>
            <a:ext cx="3190516" cy="8655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1" name="Google Shape;731;p86"/>
          <p:cNvSpPr txBox="1"/>
          <p:nvPr>
            <p:ph idx="2" type="body"/>
          </p:nvPr>
        </p:nvSpPr>
        <p:spPr>
          <a:xfrm>
            <a:off x="162285" y="1411720"/>
            <a:ext cx="3172692" cy="2262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2" name="Google Shape;732;p86"/>
          <p:cNvSpPr txBox="1"/>
          <p:nvPr>
            <p:ph idx="3" type="body"/>
          </p:nvPr>
        </p:nvSpPr>
        <p:spPr>
          <a:xfrm>
            <a:off x="180109" y="3992563"/>
            <a:ext cx="3172692" cy="2262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3" name="Google Shape;733;p86"/>
          <p:cNvSpPr txBox="1"/>
          <p:nvPr>
            <p:ph idx="4" type="body"/>
          </p:nvPr>
        </p:nvSpPr>
        <p:spPr>
          <a:xfrm>
            <a:off x="4104471" y="1818827"/>
            <a:ext cx="7541965" cy="8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4" name="Google Shape;734;p86"/>
          <p:cNvSpPr txBox="1"/>
          <p:nvPr>
            <p:ph idx="5" type="body"/>
          </p:nvPr>
        </p:nvSpPr>
        <p:spPr>
          <a:xfrm>
            <a:off x="3969386" y="3243174"/>
            <a:ext cx="3410447" cy="8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5" name="Google Shape;735;p86"/>
          <p:cNvSpPr txBox="1"/>
          <p:nvPr>
            <p:ph idx="6" type="body"/>
          </p:nvPr>
        </p:nvSpPr>
        <p:spPr>
          <a:xfrm>
            <a:off x="3987210" y="4810036"/>
            <a:ext cx="3410447" cy="8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6" name="Google Shape;736;p86"/>
          <p:cNvSpPr txBox="1"/>
          <p:nvPr>
            <p:ph idx="7" type="body"/>
          </p:nvPr>
        </p:nvSpPr>
        <p:spPr>
          <a:xfrm>
            <a:off x="7676147" y="3224908"/>
            <a:ext cx="3970289" cy="8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8" name="Google Shape;738;p87"/>
          <p:cNvCxnSpPr/>
          <p:nvPr/>
        </p:nvCxnSpPr>
        <p:spPr>
          <a:xfrm>
            <a:off x="4029075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39" name="Google Shape;739;p87"/>
          <p:cNvCxnSpPr/>
          <p:nvPr/>
        </p:nvCxnSpPr>
        <p:spPr>
          <a:xfrm>
            <a:off x="6665913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40" name="Google Shape;740;p87"/>
          <p:cNvCxnSpPr/>
          <p:nvPr/>
        </p:nvCxnSpPr>
        <p:spPr>
          <a:xfrm>
            <a:off x="9361488" y="6565900"/>
            <a:ext cx="2081212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741" name="Google Shape;741;p8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700" y="6196013"/>
            <a:ext cx="492125" cy="5365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Description automatically generated" id="742" name="Google Shape;742;p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725" y="6196013"/>
            <a:ext cx="687388" cy="61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3" name="Google Shape;743;p8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100" y="6324600"/>
            <a:ext cx="530225" cy="49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4" name="Google Shape;744;p8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8100" y="6251575"/>
            <a:ext cx="309563" cy="493713"/>
          </a:xfrm>
          <a:prstGeom prst="rect">
            <a:avLst/>
          </a:prstGeom>
          <a:noFill/>
          <a:ln>
            <a:noFill/>
          </a:ln>
        </p:spPr>
      </p:pic>
      <p:sp>
        <p:nvSpPr>
          <p:cNvPr id="745" name="Google Shape;745;p87"/>
          <p:cNvSpPr txBox="1"/>
          <p:nvPr>
            <p:ph type="title"/>
          </p:nvPr>
        </p:nvSpPr>
        <p:spPr>
          <a:xfrm>
            <a:off x="3536683" y="0"/>
            <a:ext cx="5683571" cy="15773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6" name="Google Shape;746;p87"/>
          <p:cNvSpPr txBox="1"/>
          <p:nvPr>
            <p:ph idx="1" type="body"/>
          </p:nvPr>
        </p:nvSpPr>
        <p:spPr>
          <a:xfrm>
            <a:off x="0" y="227488"/>
            <a:ext cx="3497263" cy="549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7" name="Google Shape;747;p87"/>
          <p:cNvSpPr txBox="1"/>
          <p:nvPr>
            <p:ph idx="2" type="body"/>
          </p:nvPr>
        </p:nvSpPr>
        <p:spPr>
          <a:xfrm>
            <a:off x="0" y="1577975"/>
            <a:ext cx="3536950" cy="2262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8" name="Google Shape;748;p87"/>
          <p:cNvSpPr txBox="1"/>
          <p:nvPr>
            <p:ph idx="3" type="body"/>
          </p:nvPr>
        </p:nvSpPr>
        <p:spPr>
          <a:xfrm>
            <a:off x="-39687" y="3992563"/>
            <a:ext cx="3536950" cy="2262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9" name="Google Shape;749;p87"/>
          <p:cNvSpPr txBox="1"/>
          <p:nvPr>
            <p:ph idx="4" type="body"/>
          </p:nvPr>
        </p:nvSpPr>
        <p:spPr>
          <a:xfrm>
            <a:off x="3790950" y="1944688"/>
            <a:ext cx="8140700" cy="41544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9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088" y="6246813"/>
            <a:ext cx="309562" cy="4937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person, indoor, tableDescription automatically generated" id="75" name="Google Shape;75;p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64175" y="1581150"/>
            <a:ext cx="6486525" cy="43211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6" name="Google Shape;76;p92"/>
          <p:cNvCxnSpPr/>
          <p:nvPr/>
        </p:nvCxnSpPr>
        <p:spPr>
          <a:xfrm>
            <a:off x="-30163" y="6567488"/>
            <a:ext cx="2082801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7" name="Google Shape;77;p92"/>
          <p:cNvCxnSpPr/>
          <p:nvPr/>
        </p:nvCxnSpPr>
        <p:spPr>
          <a:xfrm>
            <a:off x="2289175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8" name="Google Shape;78;p92"/>
          <p:cNvCxnSpPr/>
          <p:nvPr/>
        </p:nvCxnSpPr>
        <p:spPr>
          <a:xfrm>
            <a:off x="4926013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9" name="Google Shape;79;p92"/>
          <p:cNvCxnSpPr/>
          <p:nvPr/>
        </p:nvCxnSpPr>
        <p:spPr>
          <a:xfrm>
            <a:off x="7621588" y="6565900"/>
            <a:ext cx="2081212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0" name="Google Shape;80;p92"/>
          <p:cNvCxnSpPr/>
          <p:nvPr/>
        </p:nvCxnSpPr>
        <p:spPr>
          <a:xfrm>
            <a:off x="10120313" y="6583363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1" name="Google Shape;81;p92"/>
          <p:cNvSpPr/>
          <p:nvPr/>
        </p:nvSpPr>
        <p:spPr>
          <a:xfrm>
            <a:off x="3813175" y="4637088"/>
            <a:ext cx="3808413" cy="1571625"/>
          </a:xfrm>
          <a:prstGeom prst="wedgeRoundRectCallout">
            <a:avLst>
              <a:gd fmla="val 42009" name="adj1"/>
              <a:gd fmla="val -88458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" name="Google Shape;82;p9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800" y="6196013"/>
            <a:ext cx="492125" cy="53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9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7700" y="6324600"/>
            <a:ext cx="530225" cy="498475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92"/>
          <p:cNvSpPr/>
          <p:nvPr/>
        </p:nvSpPr>
        <p:spPr>
          <a:xfrm>
            <a:off x="1587500" y="2771775"/>
            <a:ext cx="3800475" cy="1571625"/>
          </a:xfrm>
          <a:prstGeom prst="wedgeRoundRectCallout">
            <a:avLst>
              <a:gd fmla="val 77167" name="adj1"/>
              <a:gd fmla="val -35329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Description automatically generated" id="85" name="Google Shape;85;p9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825" y="6196013"/>
            <a:ext cx="687388" cy="61595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92"/>
          <p:cNvSpPr/>
          <p:nvPr/>
        </p:nvSpPr>
        <p:spPr>
          <a:xfrm>
            <a:off x="144463" y="1293813"/>
            <a:ext cx="3802062" cy="1571625"/>
          </a:xfrm>
          <a:prstGeom prst="wedgeRoundRectCallout">
            <a:avLst>
              <a:gd fmla="val 112824" name="adj1"/>
              <a:gd fmla="val -3833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92"/>
          <p:cNvSpPr/>
          <p:nvPr/>
        </p:nvSpPr>
        <p:spPr>
          <a:xfrm>
            <a:off x="158750" y="4418013"/>
            <a:ext cx="3206750" cy="1571625"/>
          </a:xfrm>
          <a:prstGeom prst="wedgeRoundRectCallout">
            <a:avLst>
              <a:gd fmla="val 117824" name="adj1"/>
              <a:gd fmla="val -60384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92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9" name="Google Shape;89;p92"/>
          <p:cNvSpPr txBox="1"/>
          <p:nvPr>
            <p:ph idx="1" type="body"/>
          </p:nvPr>
        </p:nvSpPr>
        <p:spPr>
          <a:xfrm>
            <a:off x="1743463" y="2939667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" name="Google Shape;90;p92"/>
          <p:cNvSpPr txBox="1"/>
          <p:nvPr>
            <p:ph idx="2" type="body"/>
          </p:nvPr>
        </p:nvSpPr>
        <p:spPr>
          <a:xfrm>
            <a:off x="4072874" y="4724938"/>
            <a:ext cx="3306871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" name="Google Shape;91;p92"/>
          <p:cNvSpPr txBox="1"/>
          <p:nvPr>
            <p:ph idx="3" type="body"/>
          </p:nvPr>
        </p:nvSpPr>
        <p:spPr>
          <a:xfrm>
            <a:off x="240914" y="1445813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2" name="Google Shape;92;p92"/>
          <p:cNvSpPr txBox="1"/>
          <p:nvPr>
            <p:ph idx="4" type="body"/>
          </p:nvPr>
        </p:nvSpPr>
        <p:spPr>
          <a:xfrm>
            <a:off x="319505" y="4495585"/>
            <a:ext cx="2885734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1" name="Google Shape;751;p8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36988" y="6246813"/>
            <a:ext cx="309562" cy="4937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52" name="Google Shape;752;p88"/>
          <p:cNvCxnSpPr/>
          <p:nvPr/>
        </p:nvCxnSpPr>
        <p:spPr>
          <a:xfrm>
            <a:off x="4029075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53" name="Google Shape;753;p88"/>
          <p:cNvCxnSpPr/>
          <p:nvPr/>
        </p:nvCxnSpPr>
        <p:spPr>
          <a:xfrm>
            <a:off x="6665913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54" name="Google Shape;754;p88"/>
          <p:cNvCxnSpPr/>
          <p:nvPr/>
        </p:nvCxnSpPr>
        <p:spPr>
          <a:xfrm>
            <a:off x="9361488" y="6565900"/>
            <a:ext cx="2081212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755" name="Google Shape;755;p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42700" y="6196013"/>
            <a:ext cx="492125" cy="53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6" name="Google Shape;756;p8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100" y="6324600"/>
            <a:ext cx="530225" cy="4984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Description automatically generated" id="757" name="Google Shape;757;p8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21725" y="6196013"/>
            <a:ext cx="687388" cy="615950"/>
          </a:xfrm>
          <a:prstGeom prst="rect">
            <a:avLst/>
          </a:prstGeom>
          <a:noFill/>
          <a:ln>
            <a:noFill/>
          </a:ln>
        </p:spPr>
      </p:pic>
      <p:sp>
        <p:nvSpPr>
          <p:cNvPr id="758" name="Google Shape;758;p88"/>
          <p:cNvSpPr txBox="1"/>
          <p:nvPr>
            <p:ph type="title"/>
          </p:nvPr>
        </p:nvSpPr>
        <p:spPr>
          <a:xfrm>
            <a:off x="3536683" y="0"/>
            <a:ext cx="5683571" cy="15773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60" name="Google Shape;760;p89"/>
          <p:cNvCxnSpPr/>
          <p:nvPr/>
        </p:nvCxnSpPr>
        <p:spPr>
          <a:xfrm>
            <a:off x="4029075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61" name="Google Shape;761;p89"/>
          <p:cNvCxnSpPr/>
          <p:nvPr/>
        </p:nvCxnSpPr>
        <p:spPr>
          <a:xfrm>
            <a:off x="6665913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62" name="Google Shape;762;p89"/>
          <p:cNvCxnSpPr/>
          <p:nvPr/>
        </p:nvCxnSpPr>
        <p:spPr>
          <a:xfrm>
            <a:off x="9361488" y="6565900"/>
            <a:ext cx="2081212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763" name="Google Shape;763;p8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700" y="6196013"/>
            <a:ext cx="492125" cy="5365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Description automatically generated" id="764" name="Google Shape;764;p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725" y="6196013"/>
            <a:ext cx="687388" cy="61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5" name="Google Shape;765;p8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100" y="6324600"/>
            <a:ext cx="530225" cy="49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6" name="Google Shape;766;p8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8100" y="6251575"/>
            <a:ext cx="309563" cy="493713"/>
          </a:xfrm>
          <a:prstGeom prst="rect">
            <a:avLst/>
          </a:prstGeom>
          <a:noFill/>
          <a:ln>
            <a:noFill/>
          </a:ln>
        </p:spPr>
      </p:pic>
      <p:sp>
        <p:nvSpPr>
          <p:cNvPr id="767" name="Google Shape;767;p89"/>
          <p:cNvSpPr txBox="1"/>
          <p:nvPr>
            <p:ph type="title"/>
          </p:nvPr>
        </p:nvSpPr>
        <p:spPr>
          <a:xfrm>
            <a:off x="3536683" y="0"/>
            <a:ext cx="5683571" cy="15773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>
  <p:cSld name="Picture with Caption"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69" name="Google Shape;769;p90"/>
          <p:cNvCxnSpPr/>
          <p:nvPr/>
        </p:nvCxnSpPr>
        <p:spPr>
          <a:xfrm>
            <a:off x="6665913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70" name="Google Shape;770;p90"/>
          <p:cNvCxnSpPr/>
          <p:nvPr/>
        </p:nvCxnSpPr>
        <p:spPr>
          <a:xfrm>
            <a:off x="9361488" y="6565900"/>
            <a:ext cx="2081212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771" name="Google Shape;771;p9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700" y="6196013"/>
            <a:ext cx="492125" cy="53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2" name="Google Shape;772;p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34100" y="6324600"/>
            <a:ext cx="530225" cy="4984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73" name="Google Shape;773;p90"/>
          <p:cNvCxnSpPr/>
          <p:nvPr/>
        </p:nvCxnSpPr>
        <p:spPr>
          <a:xfrm>
            <a:off x="4029075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774" name="Google Shape;774;p9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8100" y="6251575"/>
            <a:ext cx="309563" cy="493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75" name="Google Shape;775;p9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09025" y="6196013"/>
            <a:ext cx="714375" cy="615950"/>
          </a:xfrm>
          <a:prstGeom prst="rect">
            <a:avLst/>
          </a:prstGeom>
          <a:noFill/>
          <a:ln>
            <a:noFill/>
          </a:ln>
        </p:spPr>
      </p:pic>
      <p:sp>
        <p:nvSpPr>
          <p:cNvPr id="776" name="Google Shape;776;p90"/>
          <p:cNvSpPr txBox="1"/>
          <p:nvPr>
            <p:ph type="title"/>
          </p:nvPr>
        </p:nvSpPr>
        <p:spPr>
          <a:xfrm>
            <a:off x="3536683" y="0"/>
            <a:ext cx="5683571" cy="15773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78" name="Google Shape;778;p91"/>
          <p:cNvCxnSpPr/>
          <p:nvPr/>
        </p:nvCxnSpPr>
        <p:spPr>
          <a:xfrm>
            <a:off x="6665913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79" name="Google Shape;779;p91"/>
          <p:cNvCxnSpPr/>
          <p:nvPr/>
        </p:nvCxnSpPr>
        <p:spPr>
          <a:xfrm>
            <a:off x="9361488" y="6565900"/>
            <a:ext cx="2081212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780" name="Google Shape;780;p9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34100" y="6324600"/>
            <a:ext cx="530225" cy="4984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Description automatically generated" id="781" name="Google Shape;781;p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725" y="6196013"/>
            <a:ext cx="687388" cy="6159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82" name="Google Shape;782;p91"/>
          <p:cNvCxnSpPr/>
          <p:nvPr/>
        </p:nvCxnSpPr>
        <p:spPr>
          <a:xfrm>
            <a:off x="4029075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783" name="Google Shape;783;p9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8100" y="6251575"/>
            <a:ext cx="309563" cy="493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4" name="Google Shape;784;p9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442700" y="6196013"/>
            <a:ext cx="492125" cy="536575"/>
          </a:xfrm>
          <a:prstGeom prst="rect">
            <a:avLst/>
          </a:prstGeom>
          <a:noFill/>
          <a:ln>
            <a:noFill/>
          </a:ln>
        </p:spPr>
      </p:pic>
      <p:sp>
        <p:nvSpPr>
          <p:cNvPr id="785" name="Google Shape;785;p91"/>
          <p:cNvSpPr txBox="1"/>
          <p:nvPr>
            <p:ph type="title"/>
          </p:nvPr>
        </p:nvSpPr>
        <p:spPr>
          <a:xfrm>
            <a:off x="4157805" y="0"/>
            <a:ext cx="5062449" cy="15773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6" name="Google Shape;786;p91"/>
          <p:cNvSpPr txBox="1"/>
          <p:nvPr>
            <p:ph idx="1" type="body"/>
          </p:nvPr>
        </p:nvSpPr>
        <p:spPr>
          <a:xfrm>
            <a:off x="3921664" y="1901395"/>
            <a:ext cx="7773031" cy="39058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44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7" name="Google Shape;787;p91"/>
          <p:cNvSpPr/>
          <p:nvPr>
            <p:ph idx="2" type="pic"/>
          </p:nvPr>
        </p:nvSpPr>
        <p:spPr>
          <a:xfrm>
            <a:off x="457146" y="524736"/>
            <a:ext cx="2514600" cy="2935224"/>
          </a:xfrm>
          <a:prstGeom prst="rect">
            <a:avLst/>
          </a:prstGeom>
          <a:noFill/>
          <a:ln>
            <a:noFill/>
          </a:ln>
        </p:spPr>
      </p:sp>
      <p:sp>
        <p:nvSpPr>
          <p:cNvPr id="788" name="Google Shape;788;p91"/>
          <p:cNvSpPr txBox="1"/>
          <p:nvPr>
            <p:ph idx="3" type="body"/>
          </p:nvPr>
        </p:nvSpPr>
        <p:spPr>
          <a:xfrm>
            <a:off x="320842" y="3655268"/>
            <a:ext cx="2823411" cy="21519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1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itle, 3 points,content box">
  <p:cSld name="4_Title, 3 points,content box"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5" name="Google Shape;795;p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088" y="6246813"/>
            <a:ext cx="309562" cy="4937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96" name="Google Shape;796;p52"/>
          <p:cNvCxnSpPr/>
          <p:nvPr/>
        </p:nvCxnSpPr>
        <p:spPr>
          <a:xfrm>
            <a:off x="-30163" y="6567488"/>
            <a:ext cx="2082801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97" name="Google Shape;797;p52"/>
          <p:cNvCxnSpPr/>
          <p:nvPr/>
        </p:nvCxnSpPr>
        <p:spPr>
          <a:xfrm>
            <a:off x="7621588" y="6565900"/>
            <a:ext cx="2081212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98" name="Google Shape;798;p52"/>
          <p:cNvCxnSpPr/>
          <p:nvPr/>
        </p:nvCxnSpPr>
        <p:spPr>
          <a:xfrm>
            <a:off x="10120313" y="6583363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799" name="Google Shape;799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800" y="6196013"/>
            <a:ext cx="492125" cy="53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0" name="Google Shape;800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825" y="6196013"/>
            <a:ext cx="687388" cy="6159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01" name="Google Shape;801;p52"/>
          <p:cNvCxnSpPr/>
          <p:nvPr/>
        </p:nvCxnSpPr>
        <p:spPr>
          <a:xfrm>
            <a:off x="2289175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02" name="Google Shape;802;p52"/>
          <p:cNvCxnSpPr/>
          <p:nvPr/>
        </p:nvCxnSpPr>
        <p:spPr>
          <a:xfrm>
            <a:off x="4926013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803" name="Google Shape;803;p5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7700" y="6324600"/>
            <a:ext cx="530225" cy="498475"/>
          </a:xfrm>
          <a:prstGeom prst="rect">
            <a:avLst/>
          </a:prstGeom>
          <a:noFill/>
          <a:ln>
            <a:noFill/>
          </a:ln>
        </p:spPr>
      </p:pic>
      <p:sp>
        <p:nvSpPr>
          <p:cNvPr id="804" name="Google Shape;804;p52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05" name="Google Shape;805;p52"/>
          <p:cNvSpPr txBox="1"/>
          <p:nvPr>
            <p:ph idx="1" type="body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6" name="Google Shape;806;p52"/>
          <p:cNvSpPr txBox="1"/>
          <p:nvPr>
            <p:ph idx="2" type="body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7" name="Google Shape;807;p52"/>
          <p:cNvSpPr txBox="1"/>
          <p:nvPr>
            <p:ph idx="3" type="body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8" name="Google Shape;808;p52"/>
          <p:cNvSpPr txBox="1"/>
          <p:nvPr>
            <p:ph idx="4" type="body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9" name="Google Shape;809;p52"/>
          <p:cNvSpPr txBox="1"/>
          <p:nvPr>
            <p:ph idx="5" type="body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0" name="Google Shape;810;p52"/>
          <p:cNvSpPr txBox="1"/>
          <p:nvPr>
            <p:ph idx="6" type="body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1" name="Google Shape;811;p52"/>
          <p:cNvSpPr txBox="1"/>
          <p:nvPr>
            <p:ph idx="7" type="body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2" name="Google Shape;812;p52"/>
          <p:cNvSpPr txBox="1"/>
          <p:nvPr>
            <p:ph idx="8" type="body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3" name="Google Shape;813;p52"/>
          <p:cNvSpPr/>
          <p:nvPr>
            <p:ph idx="9" type="pic"/>
          </p:nvPr>
        </p:nvSpPr>
        <p:spPr>
          <a:xfrm>
            <a:off x="7967502" y="1420398"/>
            <a:ext cx="3962194" cy="3122713"/>
          </a:xfrm>
          <a:prstGeom prst="rect">
            <a:avLst/>
          </a:prstGeom>
          <a:noFill/>
          <a:ln>
            <a:noFill/>
          </a:ln>
        </p:spPr>
      </p:sp>
      <p:sp>
        <p:nvSpPr>
          <p:cNvPr id="814" name="Google Shape;814;p52"/>
          <p:cNvSpPr txBox="1"/>
          <p:nvPr>
            <p:ph idx="13" type="body"/>
          </p:nvPr>
        </p:nvSpPr>
        <p:spPr>
          <a:xfrm>
            <a:off x="6381858" y="5027422"/>
            <a:ext cx="5547838" cy="10532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5" name="Google Shape;815;p52"/>
          <p:cNvSpPr txBox="1"/>
          <p:nvPr>
            <p:ph idx="14" type="body"/>
          </p:nvPr>
        </p:nvSpPr>
        <p:spPr>
          <a:xfrm>
            <a:off x="5534775" y="1420400"/>
            <a:ext cx="2335500" cy="19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_2 Content boxes">
  <p:cSld name="2 Reading tip_2 Content boxes">
    <p:spTree>
      <p:nvGrpSpPr>
        <p:cNvPr id="816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7" name="Google Shape;817;p6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088" y="6246813"/>
            <a:ext cx="309562" cy="4937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18" name="Google Shape;818;p65"/>
          <p:cNvCxnSpPr/>
          <p:nvPr/>
        </p:nvCxnSpPr>
        <p:spPr>
          <a:xfrm>
            <a:off x="-30163" y="6567488"/>
            <a:ext cx="2082801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19" name="Google Shape;819;p65"/>
          <p:cNvCxnSpPr/>
          <p:nvPr/>
        </p:nvCxnSpPr>
        <p:spPr>
          <a:xfrm>
            <a:off x="2289175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20" name="Google Shape;820;p65"/>
          <p:cNvCxnSpPr/>
          <p:nvPr/>
        </p:nvCxnSpPr>
        <p:spPr>
          <a:xfrm>
            <a:off x="4926013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21" name="Google Shape;821;p65"/>
          <p:cNvCxnSpPr/>
          <p:nvPr/>
        </p:nvCxnSpPr>
        <p:spPr>
          <a:xfrm>
            <a:off x="7621588" y="6565900"/>
            <a:ext cx="2081212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22" name="Google Shape;822;p65"/>
          <p:cNvCxnSpPr/>
          <p:nvPr/>
        </p:nvCxnSpPr>
        <p:spPr>
          <a:xfrm>
            <a:off x="10120313" y="6583363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823" name="Google Shape;823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800" y="6196013"/>
            <a:ext cx="492125" cy="53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4" name="Google Shape;824;p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7700" y="6324600"/>
            <a:ext cx="530225" cy="4984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Description automatically generated" id="825" name="Google Shape;825;p6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825" y="6196013"/>
            <a:ext cx="687388" cy="615950"/>
          </a:xfrm>
          <a:prstGeom prst="rect">
            <a:avLst/>
          </a:prstGeom>
          <a:noFill/>
          <a:ln>
            <a:noFill/>
          </a:ln>
        </p:spPr>
      </p:pic>
      <p:sp>
        <p:nvSpPr>
          <p:cNvPr id="826" name="Google Shape;826;p65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27" name="Google Shape;827;p65"/>
          <p:cNvSpPr txBox="1"/>
          <p:nvPr>
            <p:ph idx="1" type="body"/>
          </p:nvPr>
        </p:nvSpPr>
        <p:spPr>
          <a:xfrm>
            <a:off x="1185028" y="1692275"/>
            <a:ext cx="4830762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8" name="Google Shape;828;p65"/>
          <p:cNvSpPr txBox="1"/>
          <p:nvPr>
            <p:ph idx="2" type="body"/>
          </p:nvPr>
        </p:nvSpPr>
        <p:spPr>
          <a:xfrm>
            <a:off x="6250420" y="1692275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spTree>
      <p:nvGrpSpPr>
        <p:cNvPr id="829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0" name="Google Shape;830;p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088" y="6246813"/>
            <a:ext cx="309562" cy="4937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31" name="Google Shape;831;p66"/>
          <p:cNvCxnSpPr/>
          <p:nvPr/>
        </p:nvCxnSpPr>
        <p:spPr>
          <a:xfrm>
            <a:off x="-30163" y="6567488"/>
            <a:ext cx="2082801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32" name="Google Shape;832;p66"/>
          <p:cNvCxnSpPr/>
          <p:nvPr/>
        </p:nvCxnSpPr>
        <p:spPr>
          <a:xfrm>
            <a:off x="2289175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33" name="Google Shape;833;p66"/>
          <p:cNvCxnSpPr/>
          <p:nvPr/>
        </p:nvCxnSpPr>
        <p:spPr>
          <a:xfrm>
            <a:off x="4926013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34" name="Google Shape;834;p66"/>
          <p:cNvCxnSpPr/>
          <p:nvPr/>
        </p:nvCxnSpPr>
        <p:spPr>
          <a:xfrm>
            <a:off x="7621588" y="6565900"/>
            <a:ext cx="2081212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35" name="Google Shape;835;p66"/>
          <p:cNvCxnSpPr/>
          <p:nvPr/>
        </p:nvCxnSpPr>
        <p:spPr>
          <a:xfrm>
            <a:off x="10120313" y="6583363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836" name="Google Shape;836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800" y="6196013"/>
            <a:ext cx="492125" cy="53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7" name="Google Shape;837;p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7700" y="6324600"/>
            <a:ext cx="530225" cy="4984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Description automatically generated" id="838" name="Google Shape;838;p6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825" y="6196013"/>
            <a:ext cx="687388" cy="615950"/>
          </a:xfrm>
          <a:prstGeom prst="rect">
            <a:avLst/>
          </a:prstGeom>
          <a:noFill/>
          <a:ln>
            <a:noFill/>
          </a:ln>
        </p:spPr>
      </p:pic>
      <p:sp>
        <p:nvSpPr>
          <p:cNvPr id="839" name="Google Shape;839;p66"/>
          <p:cNvSpPr txBox="1"/>
          <p:nvPr>
            <p:ph idx="1" type="body"/>
          </p:nvPr>
        </p:nvSpPr>
        <p:spPr>
          <a:xfrm>
            <a:off x="459596" y="3948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0" name="Google Shape;840;p66"/>
          <p:cNvSpPr txBox="1"/>
          <p:nvPr>
            <p:ph idx="2" type="body"/>
          </p:nvPr>
        </p:nvSpPr>
        <p:spPr>
          <a:xfrm>
            <a:off x="6201972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1" name="Google Shape;841;p66"/>
          <p:cNvSpPr txBox="1"/>
          <p:nvPr>
            <p:ph idx="3" type="body"/>
          </p:nvPr>
        </p:nvSpPr>
        <p:spPr>
          <a:xfrm>
            <a:off x="90731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2" name="Google Shape;842;p66"/>
          <p:cNvSpPr txBox="1"/>
          <p:nvPr>
            <p:ph idx="4" type="body"/>
          </p:nvPr>
        </p:nvSpPr>
        <p:spPr>
          <a:xfrm>
            <a:off x="3330784" y="3950205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3" name="Google Shape;843;p66"/>
          <p:cNvSpPr txBox="1"/>
          <p:nvPr>
            <p:ph idx="5" type="body"/>
          </p:nvPr>
        </p:nvSpPr>
        <p:spPr>
          <a:xfrm>
            <a:off x="651620" y="1700202"/>
            <a:ext cx="2130552" cy="21305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4" name="Google Shape;844;p66"/>
          <p:cNvSpPr txBox="1"/>
          <p:nvPr>
            <p:ph idx="6" type="body"/>
          </p:nvPr>
        </p:nvSpPr>
        <p:spPr>
          <a:xfrm>
            <a:off x="3479964" y="1854357"/>
            <a:ext cx="2487168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5" name="Google Shape;845;p66"/>
          <p:cNvSpPr txBox="1"/>
          <p:nvPr>
            <p:ph idx="7" type="body"/>
          </p:nvPr>
        </p:nvSpPr>
        <p:spPr>
          <a:xfrm>
            <a:off x="6416856" y="1861619"/>
            <a:ext cx="2084832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6" name="Google Shape;846;p66"/>
          <p:cNvSpPr txBox="1"/>
          <p:nvPr>
            <p:ph idx="8" type="body"/>
          </p:nvPr>
        </p:nvSpPr>
        <p:spPr>
          <a:xfrm>
            <a:off x="9355776" y="1852559"/>
            <a:ext cx="2084832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7" name="Google Shape;847;p66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Welcome 4 Points, Pic 2">
  <p:cSld name="1_Welcome 4 Points, Pic 2">
    <p:spTree>
      <p:nvGrpSpPr>
        <p:cNvPr id="848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" name="Google Shape;849;p6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088" y="6246813"/>
            <a:ext cx="309562" cy="4937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50" name="Google Shape;850;p67"/>
          <p:cNvCxnSpPr/>
          <p:nvPr/>
        </p:nvCxnSpPr>
        <p:spPr>
          <a:xfrm>
            <a:off x="-30163" y="6567488"/>
            <a:ext cx="2082801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51" name="Google Shape;851;p67"/>
          <p:cNvCxnSpPr/>
          <p:nvPr/>
        </p:nvCxnSpPr>
        <p:spPr>
          <a:xfrm>
            <a:off x="2289175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52" name="Google Shape;852;p67"/>
          <p:cNvCxnSpPr/>
          <p:nvPr/>
        </p:nvCxnSpPr>
        <p:spPr>
          <a:xfrm>
            <a:off x="4926013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53" name="Google Shape;853;p67"/>
          <p:cNvCxnSpPr/>
          <p:nvPr/>
        </p:nvCxnSpPr>
        <p:spPr>
          <a:xfrm>
            <a:off x="7621588" y="6565900"/>
            <a:ext cx="2081212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54" name="Google Shape;854;p67"/>
          <p:cNvCxnSpPr/>
          <p:nvPr/>
        </p:nvCxnSpPr>
        <p:spPr>
          <a:xfrm>
            <a:off x="10120313" y="6583363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855" name="Google Shape;855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800" y="6196013"/>
            <a:ext cx="492125" cy="53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6" name="Google Shape;856;p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7700" y="6324600"/>
            <a:ext cx="530225" cy="4984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Description automatically generated" id="857" name="Google Shape;857;p6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825" y="6196013"/>
            <a:ext cx="687388" cy="61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8" name="Google Shape;858;p6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513" y="1666875"/>
            <a:ext cx="768350" cy="763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9" name="Google Shape;859;p6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175" y="3130550"/>
            <a:ext cx="833438" cy="88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60" name="Google Shape;860;p6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175" y="4872038"/>
            <a:ext cx="833438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861" name="Google Shape;861;p67"/>
          <p:cNvSpPr/>
          <p:nvPr>
            <p:ph idx="2" type="pic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2" name="Google Shape;862;p67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3" name="Google Shape;863;p67"/>
          <p:cNvSpPr txBox="1"/>
          <p:nvPr>
            <p:ph idx="3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4" name="Google Shape;864;p67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65" name="Google Shape;865;p67"/>
          <p:cNvSpPr txBox="1"/>
          <p:nvPr>
            <p:ph idx="4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(Virtual) 4 Points, Pic">
  <p:cSld name="Welcome (Virtual) 4 Points, Pic">
    <p:spTree>
      <p:nvGrpSpPr>
        <p:cNvPr id="866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7" name="Google Shape;867;p6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088" y="6246813"/>
            <a:ext cx="309562" cy="4937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68" name="Google Shape;868;p68"/>
          <p:cNvCxnSpPr/>
          <p:nvPr/>
        </p:nvCxnSpPr>
        <p:spPr>
          <a:xfrm>
            <a:off x="-30163" y="6567488"/>
            <a:ext cx="2082801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69" name="Google Shape;869;p68"/>
          <p:cNvCxnSpPr/>
          <p:nvPr/>
        </p:nvCxnSpPr>
        <p:spPr>
          <a:xfrm>
            <a:off x="2289175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70" name="Google Shape;870;p68"/>
          <p:cNvCxnSpPr/>
          <p:nvPr/>
        </p:nvCxnSpPr>
        <p:spPr>
          <a:xfrm>
            <a:off x="4926013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71" name="Google Shape;871;p68"/>
          <p:cNvCxnSpPr/>
          <p:nvPr/>
        </p:nvCxnSpPr>
        <p:spPr>
          <a:xfrm>
            <a:off x="7621588" y="6565900"/>
            <a:ext cx="2081212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72" name="Google Shape;872;p68"/>
          <p:cNvCxnSpPr/>
          <p:nvPr/>
        </p:nvCxnSpPr>
        <p:spPr>
          <a:xfrm>
            <a:off x="10120313" y="6583363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873" name="Google Shape;873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800" y="6196013"/>
            <a:ext cx="492125" cy="53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4" name="Google Shape;874;p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7700" y="6324600"/>
            <a:ext cx="530225" cy="4984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Description automatically generated" id="875" name="Google Shape;875;p6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825" y="6196013"/>
            <a:ext cx="687388" cy="61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6" name="Google Shape;876;p6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813" y="1630363"/>
            <a:ext cx="735012" cy="836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7" name="Google Shape;877;p6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813" y="3182938"/>
            <a:ext cx="735012" cy="779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8" name="Google Shape;878;p6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600" y="4976813"/>
            <a:ext cx="833438" cy="704850"/>
          </a:xfrm>
          <a:prstGeom prst="rect">
            <a:avLst/>
          </a:prstGeom>
          <a:noFill/>
          <a:ln>
            <a:noFill/>
          </a:ln>
        </p:spPr>
      </p:pic>
      <p:sp>
        <p:nvSpPr>
          <p:cNvPr id="879" name="Google Shape;879;p68"/>
          <p:cNvSpPr/>
          <p:nvPr>
            <p:ph idx="2" type="pic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80" name="Google Shape;880;p68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1" name="Google Shape;881;p68"/>
          <p:cNvSpPr txBox="1"/>
          <p:nvPr>
            <p:ph idx="3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2" name="Google Shape;882;p68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83" name="Google Shape;883;p68"/>
          <p:cNvSpPr txBox="1"/>
          <p:nvPr>
            <p:ph idx="4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Blank">
  <p:cSld name="1_Blank">
    <p:spTree>
      <p:nvGrpSpPr>
        <p:cNvPr id="884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5" name="Google Shape;885;p6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088" y="6246813"/>
            <a:ext cx="309562" cy="4937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86" name="Google Shape;886;p69"/>
          <p:cNvCxnSpPr/>
          <p:nvPr/>
        </p:nvCxnSpPr>
        <p:spPr>
          <a:xfrm>
            <a:off x="-30163" y="6567488"/>
            <a:ext cx="2082801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87" name="Google Shape;887;p69"/>
          <p:cNvCxnSpPr/>
          <p:nvPr/>
        </p:nvCxnSpPr>
        <p:spPr>
          <a:xfrm>
            <a:off x="2289175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88" name="Google Shape;888;p69"/>
          <p:cNvCxnSpPr/>
          <p:nvPr/>
        </p:nvCxnSpPr>
        <p:spPr>
          <a:xfrm>
            <a:off x="4926013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89" name="Google Shape;889;p69"/>
          <p:cNvCxnSpPr/>
          <p:nvPr/>
        </p:nvCxnSpPr>
        <p:spPr>
          <a:xfrm>
            <a:off x="7621588" y="6565900"/>
            <a:ext cx="2081212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90" name="Google Shape;890;p69"/>
          <p:cNvCxnSpPr/>
          <p:nvPr/>
        </p:nvCxnSpPr>
        <p:spPr>
          <a:xfrm>
            <a:off x="10120313" y="6583363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891" name="Google Shape;891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800" y="6196013"/>
            <a:ext cx="492125" cy="53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2" name="Google Shape;892;p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7700" y="6324600"/>
            <a:ext cx="530225" cy="4984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Description automatically generated" id="893" name="Google Shape;893;p6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825" y="6196013"/>
            <a:ext cx="687388" cy="615950"/>
          </a:xfrm>
          <a:prstGeom prst="rect">
            <a:avLst/>
          </a:prstGeom>
          <a:noFill/>
          <a:ln>
            <a:noFill/>
          </a:ln>
        </p:spPr>
      </p:pic>
      <p:sp>
        <p:nvSpPr>
          <p:cNvPr id="894" name="Google Shape;894;p69"/>
          <p:cNvSpPr txBox="1"/>
          <p:nvPr>
            <p:ph idx="1" type="body"/>
          </p:nvPr>
        </p:nvSpPr>
        <p:spPr>
          <a:xfrm>
            <a:off x="4588042" y="1489802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5" name="Google Shape;895;p69"/>
          <p:cNvSpPr txBox="1"/>
          <p:nvPr>
            <p:ph idx="2" type="body"/>
          </p:nvPr>
        </p:nvSpPr>
        <p:spPr>
          <a:xfrm>
            <a:off x="4588042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6" name="Google Shape;896;p69"/>
          <p:cNvSpPr txBox="1"/>
          <p:nvPr>
            <p:ph idx="3" type="body"/>
          </p:nvPr>
        </p:nvSpPr>
        <p:spPr>
          <a:xfrm>
            <a:off x="4588042" y="3817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7" name="Google Shape;897;p69"/>
          <p:cNvSpPr txBox="1"/>
          <p:nvPr>
            <p:ph idx="4" type="body"/>
          </p:nvPr>
        </p:nvSpPr>
        <p:spPr>
          <a:xfrm>
            <a:off x="4588042" y="4992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8" name="Google Shape;898;p69"/>
          <p:cNvSpPr txBox="1"/>
          <p:nvPr>
            <p:ph idx="5" type="body"/>
          </p:nvPr>
        </p:nvSpPr>
        <p:spPr>
          <a:xfrm>
            <a:off x="691245" y="1502511"/>
            <a:ext cx="3435278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9" name="Google Shape;899;p69"/>
          <p:cNvSpPr txBox="1"/>
          <p:nvPr>
            <p:ph idx="6" type="body"/>
          </p:nvPr>
        </p:nvSpPr>
        <p:spPr>
          <a:xfrm>
            <a:off x="693292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0" name="Google Shape;900;p69"/>
          <p:cNvSpPr txBox="1"/>
          <p:nvPr>
            <p:ph idx="7" type="body"/>
          </p:nvPr>
        </p:nvSpPr>
        <p:spPr>
          <a:xfrm>
            <a:off x="691246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1" name="Google Shape;901;p69"/>
          <p:cNvSpPr txBox="1"/>
          <p:nvPr>
            <p:ph idx="8" type="body"/>
          </p:nvPr>
        </p:nvSpPr>
        <p:spPr>
          <a:xfrm>
            <a:off x="691245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2" name="Google Shape;902;p69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9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0175" y="1685925"/>
            <a:ext cx="5505450" cy="4256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7088" y="6246813"/>
            <a:ext cx="309562" cy="4937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6" name="Google Shape;96;p93"/>
          <p:cNvCxnSpPr/>
          <p:nvPr/>
        </p:nvCxnSpPr>
        <p:spPr>
          <a:xfrm>
            <a:off x="-30163" y="6567488"/>
            <a:ext cx="2082801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7" name="Google Shape;97;p93"/>
          <p:cNvCxnSpPr/>
          <p:nvPr/>
        </p:nvCxnSpPr>
        <p:spPr>
          <a:xfrm>
            <a:off x="2289175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8" name="Google Shape;98;p93"/>
          <p:cNvCxnSpPr/>
          <p:nvPr/>
        </p:nvCxnSpPr>
        <p:spPr>
          <a:xfrm>
            <a:off x="4926013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9" name="Google Shape;99;p93"/>
          <p:cNvCxnSpPr/>
          <p:nvPr/>
        </p:nvCxnSpPr>
        <p:spPr>
          <a:xfrm>
            <a:off x="7621588" y="6565900"/>
            <a:ext cx="2081212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0" name="Google Shape;100;p93"/>
          <p:cNvCxnSpPr/>
          <p:nvPr/>
        </p:nvCxnSpPr>
        <p:spPr>
          <a:xfrm>
            <a:off x="10120313" y="6583363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01" name="Google Shape;101;p9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800" y="6196013"/>
            <a:ext cx="492125" cy="53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9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7700" y="6324600"/>
            <a:ext cx="530225" cy="498475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93"/>
          <p:cNvSpPr/>
          <p:nvPr/>
        </p:nvSpPr>
        <p:spPr>
          <a:xfrm>
            <a:off x="8261350" y="2998788"/>
            <a:ext cx="3800475" cy="1570037"/>
          </a:xfrm>
          <a:prstGeom prst="wedgeRoundRectCallout">
            <a:avLst>
              <a:gd fmla="val -135681" name="adj1"/>
              <a:gd fmla="val -7111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Description automatically generated" id="104" name="Google Shape;104;p9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825" y="6196013"/>
            <a:ext cx="687388" cy="61595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93"/>
          <p:cNvSpPr/>
          <p:nvPr/>
        </p:nvSpPr>
        <p:spPr>
          <a:xfrm>
            <a:off x="5719763" y="1436688"/>
            <a:ext cx="3802062" cy="1571625"/>
          </a:xfrm>
          <a:prstGeom prst="wedgeRoundRectCallout">
            <a:avLst>
              <a:gd fmla="val -69407" name="adj1"/>
              <a:gd fmla="val 37611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93"/>
          <p:cNvSpPr/>
          <p:nvPr/>
        </p:nvSpPr>
        <p:spPr>
          <a:xfrm>
            <a:off x="5840413" y="4511675"/>
            <a:ext cx="5788025" cy="1570038"/>
          </a:xfrm>
          <a:prstGeom prst="wedgeRoundRectCallout">
            <a:avLst>
              <a:gd fmla="val -71407" name="adj1"/>
              <a:gd fmla="val -94773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93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8" name="Google Shape;108;p93"/>
          <p:cNvSpPr txBox="1"/>
          <p:nvPr>
            <p:ph idx="1" type="body"/>
          </p:nvPr>
        </p:nvSpPr>
        <p:spPr>
          <a:xfrm>
            <a:off x="8450575" y="3165416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93"/>
          <p:cNvSpPr txBox="1"/>
          <p:nvPr>
            <p:ph idx="2" type="body"/>
          </p:nvPr>
        </p:nvSpPr>
        <p:spPr>
          <a:xfrm>
            <a:off x="5816498" y="1588544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" name="Google Shape;110;p93"/>
          <p:cNvSpPr txBox="1"/>
          <p:nvPr>
            <p:ph idx="3" type="body"/>
          </p:nvPr>
        </p:nvSpPr>
        <p:spPr>
          <a:xfrm>
            <a:off x="6003646" y="4619956"/>
            <a:ext cx="5388701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itle, 3 points,content box 2">
  <p:cSld name="4_Title, 3 points,content box 2">
    <p:spTree>
      <p:nvGrpSpPr>
        <p:cNvPr id="903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4" name="Google Shape;904;p7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088" y="6246813"/>
            <a:ext cx="309562" cy="4937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05" name="Google Shape;905;p70"/>
          <p:cNvCxnSpPr/>
          <p:nvPr/>
        </p:nvCxnSpPr>
        <p:spPr>
          <a:xfrm>
            <a:off x="-30163" y="6567488"/>
            <a:ext cx="2082801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06" name="Google Shape;906;p70"/>
          <p:cNvCxnSpPr/>
          <p:nvPr/>
        </p:nvCxnSpPr>
        <p:spPr>
          <a:xfrm>
            <a:off x="7621588" y="6565900"/>
            <a:ext cx="2081212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07" name="Google Shape;907;p70"/>
          <p:cNvCxnSpPr/>
          <p:nvPr/>
        </p:nvCxnSpPr>
        <p:spPr>
          <a:xfrm>
            <a:off x="10120313" y="6583363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908" name="Google Shape;908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800" y="6196013"/>
            <a:ext cx="492125" cy="53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9" name="Google Shape;909;p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825" y="6196013"/>
            <a:ext cx="687388" cy="6159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10" name="Google Shape;910;p70"/>
          <p:cNvCxnSpPr/>
          <p:nvPr/>
        </p:nvCxnSpPr>
        <p:spPr>
          <a:xfrm>
            <a:off x="2289175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11" name="Google Shape;911;p70"/>
          <p:cNvCxnSpPr/>
          <p:nvPr/>
        </p:nvCxnSpPr>
        <p:spPr>
          <a:xfrm>
            <a:off x="4926013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912" name="Google Shape;912;p7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7700" y="6324600"/>
            <a:ext cx="530225" cy="4984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a imagen con un muchacho, niño, joven  Descripción generada con muchísima confianza" id="913" name="Google Shape;913;p7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51613" y="2127250"/>
            <a:ext cx="5113337" cy="384016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914" name="Google Shape;914;p70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15" name="Google Shape;915;p70"/>
          <p:cNvSpPr txBox="1"/>
          <p:nvPr>
            <p:ph idx="1" type="body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6" name="Google Shape;916;p70"/>
          <p:cNvSpPr txBox="1"/>
          <p:nvPr>
            <p:ph idx="2" type="body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7" name="Google Shape;917;p70"/>
          <p:cNvSpPr txBox="1"/>
          <p:nvPr>
            <p:ph idx="3" type="body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8" name="Google Shape;918;p70"/>
          <p:cNvSpPr txBox="1"/>
          <p:nvPr>
            <p:ph idx="4" type="body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9" name="Google Shape;919;p70"/>
          <p:cNvSpPr txBox="1"/>
          <p:nvPr>
            <p:ph idx="5" type="body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20" name="Google Shape;920;p70"/>
          <p:cNvSpPr txBox="1"/>
          <p:nvPr>
            <p:ph idx="6" type="body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21" name="Google Shape;921;p70"/>
          <p:cNvSpPr txBox="1"/>
          <p:nvPr>
            <p:ph idx="7" type="body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22" name="Google Shape;922;p70"/>
          <p:cNvSpPr txBox="1"/>
          <p:nvPr>
            <p:ph idx="8" type="body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itle, 3 points,content box 3">
  <p:cSld name="4_Title, 3 points,content box 3">
    <p:spTree>
      <p:nvGrpSpPr>
        <p:cNvPr id="923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4" name="Google Shape;924;p7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088" y="6246813"/>
            <a:ext cx="309562" cy="4937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25" name="Google Shape;925;p71"/>
          <p:cNvCxnSpPr/>
          <p:nvPr/>
        </p:nvCxnSpPr>
        <p:spPr>
          <a:xfrm>
            <a:off x="-30163" y="6567488"/>
            <a:ext cx="2082801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26" name="Google Shape;926;p71"/>
          <p:cNvCxnSpPr/>
          <p:nvPr/>
        </p:nvCxnSpPr>
        <p:spPr>
          <a:xfrm>
            <a:off x="7621588" y="6565900"/>
            <a:ext cx="2081212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27" name="Google Shape;927;p71"/>
          <p:cNvCxnSpPr/>
          <p:nvPr/>
        </p:nvCxnSpPr>
        <p:spPr>
          <a:xfrm>
            <a:off x="10120313" y="6583363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928" name="Google Shape;928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800" y="6196013"/>
            <a:ext cx="492125" cy="53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9" name="Google Shape;929;p7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825" y="6196013"/>
            <a:ext cx="687388" cy="6159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30" name="Google Shape;930;p71"/>
          <p:cNvCxnSpPr/>
          <p:nvPr/>
        </p:nvCxnSpPr>
        <p:spPr>
          <a:xfrm>
            <a:off x="2289175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31" name="Google Shape;931;p71"/>
          <p:cNvCxnSpPr/>
          <p:nvPr/>
        </p:nvCxnSpPr>
        <p:spPr>
          <a:xfrm>
            <a:off x="4926013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932" name="Google Shape;932;p7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7700" y="6324600"/>
            <a:ext cx="530225" cy="4984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a imagen con un muchacho, niño, joven  Descripción generada con muchísima confianza" id="933" name="Google Shape;933;p7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48288" y="3084513"/>
            <a:ext cx="3643312" cy="2855912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934" name="Google Shape;934;p71"/>
          <p:cNvSpPr/>
          <p:nvPr/>
        </p:nvSpPr>
        <p:spPr>
          <a:xfrm>
            <a:off x="8181975" y="1374775"/>
            <a:ext cx="3802063" cy="1570038"/>
          </a:xfrm>
          <a:prstGeom prst="wedgeRoundRectCallout">
            <a:avLst>
              <a:gd fmla="val -43671" name="adj1"/>
              <a:gd fmla="val 91343" name="adj2"/>
              <a:gd fmla="val 16667" name="adj3"/>
            </a:avLst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5" name="Google Shape;935;p71"/>
          <p:cNvSpPr/>
          <p:nvPr/>
        </p:nvSpPr>
        <p:spPr>
          <a:xfrm>
            <a:off x="8851900" y="4379913"/>
            <a:ext cx="3206750" cy="1570037"/>
          </a:xfrm>
          <a:prstGeom prst="wedgeRoundRectCallout">
            <a:avLst>
              <a:gd fmla="val -55944" name="adj1"/>
              <a:gd fmla="val -85718" name="adj2"/>
              <a:gd fmla="val 16667" name="adj3"/>
            </a:avLst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6" name="Google Shape;936;p71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37" name="Google Shape;937;p71"/>
          <p:cNvSpPr txBox="1"/>
          <p:nvPr>
            <p:ph idx="1" type="body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8" name="Google Shape;938;p71"/>
          <p:cNvSpPr txBox="1"/>
          <p:nvPr>
            <p:ph idx="2" type="body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9" name="Google Shape;939;p71"/>
          <p:cNvSpPr txBox="1"/>
          <p:nvPr>
            <p:ph idx="3" type="body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0" name="Google Shape;940;p71"/>
          <p:cNvSpPr txBox="1"/>
          <p:nvPr>
            <p:ph idx="4" type="body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1" name="Google Shape;941;p71"/>
          <p:cNvSpPr txBox="1"/>
          <p:nvPr>
            <p:ph idx="5" type="body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2" name="Google Shape;942;p71"/>
          <p:cNvSpPr txBox="1"/>
          <p:nvPr>
            <p:ph idx="6" type="body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3" name="Google Shape;943;p71"/>
          <p:cNvSpPr txBox="1"/>
          <p:nvPr>
            <p:ph idx="7" type="body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4" name="Google Shape;944;p71"/>
          <p:cNvSpPr txBox="1"/>
          <p:nvPr>
            <p:ph idx="8" type="body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5" name="Google Shape;945;p71"/>
          <p:cNvSpPr txBox="1"/>
          <p:nvPr>
            <p:ph idx="9" type="body"/>
          </p:nvPr>
        </p:nvSpPr>
        <p:spPr>
          <a:xfrm>
            <a:off x="8389001" y="1520875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6" name="Google Shape;946;p71"/>
          <p:cNvSpPr txBox="1"/>
          <p:nvPr>
            <p:ph idx="13" type="body"/>
          </p:nvPr>
        </p:nvSpPr>
        <p:spPr>
          <a:xfrm>
            <a:off x="8991285" y="4468187"/>
            <a:ext cx="2885734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947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8" name="Google Shape;948;p7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088" y="6246813"/>
            <a:ext cx="309562" cy="4937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49" name="Google Shape;949;p72"/>
          <p:cNvCxnSpPr/>
          <p:nvPr/>
        </p:nvCxnSpPr>
        <p:spPr>
          <a:xfrm>
            <a:off x="-30163" y="6567488"/>
            <a:ext cx="2082801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50" name="Google Shape;950;p72"/>
          <p:cNvCxnSpPr/>
          <p:nvPr/>
        </p:nvCxnSpPr>
        <p:spPr>
          <a:xfrm>
            <a:off x="2289175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51" name="Google Shape;951;p72"/>
          <p:cNvCxnSpPr/>
          <p:nvPr/>
        </p:nvCxnSpPr>
        <p:spPr>
          <a:xfrm>
            <a:off x="4926013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52" name="Google Shape;952;p72"/>
          <p:cNvCxnSpPr/>
          <p:nvPr/>
        </p:nvCxnSpPr>
        <p:spPr>
          <a:xfrm>
            <a:off x="7621588" y="6565900"/>
            <a:ext cx="2081212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53" name="Google Shape;953;p72"/>
          <p:cNvCxnSpPr/>
          <p:nvPr/>
        </p:nvCxnSpPr>
        <p:spPr>
          <a:xfrm>
            <a:off x="10120313" y="6583363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954" name="Google Shape;954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800" y="6196013"/>
            <a:ext cx="492125" cy="53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5" name="Google Shape;955;p7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7700" y="6324600"/>
            <a:ext cx="530225" cy="4984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Description automatically generated" id="956" name="Google Shape;956;p7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825" y="6196013"/>
            <a:ext cx="687388" cy="615950"/>
          </a:xfrm>
          <a:prstGeom prst="rect">
            <a:avLst/>
          </a:prstGeom>
          <a:noFill/>
          <a:ln>
            <a:noFill/>
          </a:ln>
        </p:spPr>
      </p:pic>
      <p:sp>
        <p:nvSpPr>
          <p:cNvPr id="957" name="Google Shape;957;p72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58" name="Google Shape;958;p72"/>
          <p:cNvSpPr txBox="1"/>
          <p:nvPr>
            <p:ph idx="1" type="body"/>
          </p:nvPr>
        </p:nvSpPr>
        <p:spPr>
          <a:xfrm>
            <a:off x="421059" y="1739549"/>
            <a:ext cx="6408738" cy="3640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9" name="Google Shape;959;p72"/>
          <p:cNvSpPr txBox="1"/>
          <p:nvPr>
            <p:ph idx="2" type="body"/>
          </p:nvPr>
        </p:nvSpPr>
        <p:spPr>
          <a:xfrm>
            <a:off x="7182346" y="1811338"/>
            <a:ext cx="4443597" cy="3640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boxes">
  <p:cSld name="Title, 2 content boxes">
    <p:spTree>
      <p:nvGrpSpPr>
        <p:cNvPr id="960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1" name="Google Shape;961;p7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088" y="6246813"/>
            <a:ext cx="309562" cy="4937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62" name="Google Shape;962;p73"/>
          <p:cNvCxnSpPr/>
          <p:nvPr/>
        </p:nvCxnSpPr>
        <p:spPr>
          <a:xfrm>
            <a:off x="-30163" y="6567488"/>
            <a:ext cx="2082801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63" name="Google Shape;963;p73"/>
          <p:cNvCxnSpPr/>
          <p:nvPr/>
        </p:nvCxnSpPr>
        <p:spPr>
          <a:xfrm>
            <a:off x="7621588" y="6565900"/>
            <a:ext cx="2081212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64" name="Google Shape;964;p73"/>
          <p:cNvCxnSpPr/>
          <p:nvPr/>
        </p:nvCxnSpPr>
        <p:spPr>
          <a:xfrm>
            <a:off x="10120313" y="6583363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965" name="Google Shape;965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800" y="6196013"/>
            <a:ext cx="492125" cy="53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6" name="Google Shape;966;p7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825" y="6196013"/>
            <a:ext cx="687388" cy="6159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67" name="Google Shape;967;p73"/>
          <p:cNvCxnSpPr/>
          <p:nvPr/>
        </p:nvCxnSpPr>
        <p:spPr>
          <a:xfrm>
            <a:off x="2289175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68" name="Google Shape;968;p73"/>
          <p:cNvCxnSpPr/>
          <p:nvPr/>
        </p:nvCxnSpPr>
        <p:spPr>
          <a:xfrm>
            <a:off x="4926013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969" name="Google Shape;969;p7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7700" y="6324600"/>
            <a:ext cx="530225" cy="498475"/>
          </a:xfrm>
          <a:prstGeom prst="rect">
            <a:avLst/>
          </a:prstGeom>
          <a:noFill/>
          <a:ln>
            <a:noFill/>
          </a:ln>
        </p:spPr>
      </p:pic>
      <p:sp>
        <p:nvSpPr>
          <p:cNvPr id="970" name="Google Shape;970;p73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71" name="Google Shape;971;p73"/>
          <p:cNvSpPr txBox="1"/>
          <p:nvPr>
            <p:ph idx="1" type="body"/>
          </p:nvPr>
        </p:nvSpPr>
        <p:spPr>
          <a:xfrm>
            <a:off x="1114424" y="1558925"/>
            <a:ext cx="4583491" cy="4441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2" name="Google Shape;972;p73"/>
          <p:cNvSpPr txBox="1"/>
          <p:nvPr>
            <p:ph idx="2" type="body"/>
          </p:nvPr>
        </p:nvSpPr>
        <p:spPr>
          <a:xfrm>
            <a:off x="6494085" y="1558924"/>
            <a:ext cx="4583491" cy="4441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, 2 content boxes">
  <p:cSld name="1_Title, 2 content boxes">
    <p:spTree>
      <p:nvGrpSpPr>
        <p:cNvPr id="973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4" name="Google Shape;974;p7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088" y="6246813"/>
            <a:ext cx="309562" cy="4937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75" name="Google Shape;975;p74"/>
          <p:cNvCxnSpPr/>
          <p:nvPr/>
        </p:nvCxnSpPr>
        <p:spPr>
          <a:xfrm>
            <a:off x="-30163" y="6567488"/>
            <a:ext cx="2082801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76" name="Google Shape;976;p74"/>
          <p:cNvCxnSpPr/>
          <p:nvPr/>
        </p:nvCxnSpPr>
        <p:spPr>
          <a:xfrm>
            <a:off x="7621588" y="6565900"/>
            <a:ext cx="2081212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77" name="Google Shape;977;p74"/>
          <p:cNvCxnSpPr/>
          <p:nvPr/>
        </p:nvCxnSpPr>
        <p:spPr>
          <a:xfrm>
            <a:off x="10120313" y="6583363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978" name="Google Shape;978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800" y="6196013"/>
            <a:ext cx="492125" cy="53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9" name="Google Shape;979;p7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825" y="6196013"/>
            <a:ext cx="687388" cy="6159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80" name="Google Shape;980;p74"/>
          <p:cNvCxnSpPr/>
          <p:nvPr/>
        </p:nvCxnSpPr>
        <p:spPr>
          <a:xfrm>
            <a:off x="2289175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81" name="Google Shape;981;p74"/>
          <p:cNvCxnSpPr/>
          <p:nvPr/>
        </p:nvCxnSpPr>
        <p:spPr>
          <a:xfrm>
            <a:off x="4926013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982" name="Google Shape;982;p7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7700" y="6324600"/>
            <a:ext cx="530225" cy="498475"/>
          </a:xfrm>
          <a:prstGeom prst="rect">
            <a:avLst/>
          </a:prstGeom>
          <a:noFill/>
          <a:ln>
            <a:noFill/>
          </a:ln>
        </p:spPr>
      </p:pic>
      <p:sp>
        <p:nvSpPr>
          <p:cNvPr id="983" name="Google Shape;983;p74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84" name="Google Shape;984;p74"/>
          <p:cNvSpPr txBox="1"/>
          <p:nvPr>
            <p:ph idx="1" type="body"/>
          </p:nvPr>
        </p:nvSpPr>
        <p:spPr>
          <a:xfrm>
            <a:off x="5528247" y="1563523"/>
            <a:ext cx="6168431" cy="41122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5" name="Google Shape;985;p74"/>
          <p:cNvSpPr txBox="1"/>
          <p:nvPr>
            <p:ph idx="2" type="body"/>
          </p:nvPr>
        </p:nvSpPr>
        <p:spPr>
          <a:xfrm>
            <a:off x="1660584" y="16041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6" name="Google Shape;986;p74"/>
          <p:cNvSpPr txBox="1"/>
          <p:nvPr>
            <p:ph idx="3" type="body"/>
          </p:nvPr>
        </p:nvSpPr>
        <p:spPr>
          <a:xfrm>
            <a:off x="1660585" y="3034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7" name="Google Shape;987;p74"/>
          <p:cNvSpPr txBox="1"/>
          <p:nvPr>
            <p:ph idx="4" type="body"/>
          </p:nvPr>
        </p:nvSpPr>
        <p:spPr>
          <a:xfrm>
            <a:off x="1660585" y="4505841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8" name="Google Shape;988;p74"/>
          <p:cNvSpPr txBox="1"/>
          <p:nvPr>
            <p:ph idx="5" type="body"/>
          </p:nvPr>
        </p:nvSpPr>
        <p:spPr>
          <a:xfrm>
            <a:off x="698500" y="1615215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9" name="Google Shape;989;p74"/>
          <p:cNvSpPr txBox="1"/>
          <p:nvPr>
            <p:ph idx="6" type="body"/>
          </p:nvPr>
        </p:nvSpPr>
        <p:spPr>
          <a:xfrm>
            <a:off x="698498" y="3040794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90" name="Google Shape;990;p74"/>
          <p:cNvSpPr txBox="1"/>
          <p:nvPr>
            <p:ph idx="7" type="body"/>
          </p:nvPr>
        </p:nvSpPr>
        <p:spPr>
          <a:xfrm>
            <a:off x="698498" y="4505840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99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2" name="Google Shape;992;p7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088" y="6246813"/>
            <a:ext cx="309562" cy="4937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93" name="Google Shape;993;p75"/>
          <p:cNvCxnSpPr/>
          <p:nvPr/>
        </p:nvCxnSpPr>
        <p:spPr>
          <a:xfrm>
            <a:off x="-30163" y="6567488"/>
            <a:ext cx="2082801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94" name="Google Shape;994;p75"/>
          <p:cNvCxnSpPr/>
          <p:nvPr/>
        </p:nvCxnSpPr>
        <p:spPr>
          <a:xfrm>
            <a:off x="7621588" y="6565900"/>
            <a:ext cx="2081212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95" name="Google Shape;995;p75"/>
          <p:cNvCxnSpPr/>
          <p:nvPr/>
        </p:nvCxnSpPr>
        <p:spPr>
          <a:xfrm>
            <a:off x="10120313" y="6583363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996" name="Google Shape;996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800" y="6196013"/>
            <a:ext cx="492125" cy="536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97" name="Google Shape;997;p75"/>
          <p:cNvCxnSpPr/>
          <p:nvPr/>
        </p:nvCxnSpPr>
        <p:spPr>
          <a:xfrm>
            <a:off x="2289175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98" name="Google Shape;998;p75"/>
          <p:cNvCxnSpPr/>
          <p:nvPr/>
        </p:nvCxnSpPr>
        <p:spPr>
          <a:xfrm>
            <a:off x="4926013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999" name="Google Shape;999;p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7700" y="6324600"/>
            <a:ext cx="530225" cy="4984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Description automatically generated" id="1000" name="Google Shape;1000;p7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825" y="6196013"/>
            <a:ext cx="687388" cy="615950"/>
          </a:xfrm>
          <a:prstGeom prst="rect">
            <a:avLst/>
          </a:prstGeom>
          <a:noFill/>
          <a:ln>
            <a:noFill/>
          </a:ln>
        </p:spPr>
      </p:pic>
      <p:sp>
        <p:nvSpPr>
          <p:cNvPr id="1001" name="Google Shape;1001;p75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02" name="Google Shape;1002;p75"/>
          <p:cNvSpPr txBox="1"/>
          <p:nvPr>
            <p:ph idx="1" type="body"/>
          </p:nvPr>
        </p:nvSpPr>
        <p:spPr>
          <a:xfrm>
            <a:off x="1265238" y="1692275"/>
            <a:ext cx="9766300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1003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4" name="Google Shape;1004;p7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088" y="6246813"/>
            <a:ext cx="309562" cy="4937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05" name="Google Shape;1005;p76"/>
          <p:cNvCxnSpPr/>
          <p:nvPr/>
        </p:nvCxnSpPr>
        <p:spPr>
          <a:xfrm>
            <a:off x="-30163" y="6567488"/>
            <a:ext cx="2082801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06" name="Google Shape;1006;p76"/>
          <p:cNvCxnSpPr/>
          <p:nvPr/>
        </p:nvCxnSpPr>
        <p:spPr>
          <a:xfrm>
            <a:off x="7621588" y="6565900"/>
            <a:ext cx="2081212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07" name="Google Shape;1007;p76"/>
          <p:cNvCxnSpPr/>
          <p:nvPr/>
        </p:nvCxnSpPr>
        <p:spPr>
          <a:xfrm>
            <a:off x="10120313" y="6583363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008" name="Google Shape;1008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800" y="6196013"/>
            <a:ext cx="492125" cy="536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09" name="Google Shape;1009;p76"/>
          <p:cNvCxnSpPr/>
          <p:nvPr/>
        </p:nvCxnSpPr>
        <p:spPr>
          <a:xfrm>
            <a:off x="2289175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10" name="Google Shape;1010;p76"/>
          <p:cNvCxnSpPr/>
          <p:nvPr/>
        </p:nvCxnSpPr>
        <p:spPr>
          <a:xfrm>
            <a:off x="4926013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011" name="Google Shape;1011;p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7700" y="6324600"/>
            <a:ext cx="530225" cy="4984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Description automatically generated" id="1012" name="Google Shape;1012;p7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825" y="6196013"/>
            <a:ext cx="687388" cy="615950"/>
          </a:xfrm>
          <a:prstGeom prst="rect">
            <a:avLst/>
          </a:prstGeom>
          <a:noFill/>
          <a:ln>
            <a:noFill/>
          </a:ln>
        </p:spPr>
      </p:pic>
      <p:sp>
        <p:nvSpPr>
          <p:cNvPr id="1013" name="Google Shape;1013;p76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14" name="Google Shape;1014;p76"/>
          <p:cNvSpPr txBox="1"/>
          <p:nvPr>
            <p:ph idx="1" type="body"/>
          </p:nvPr>
        </p:nvSpPr>
        <p:spPr>
          <a:xfrm>
            <a:off x="1185028" y="1692275"/>
            <a:ext cx="4830762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5" name="Google Shape;1015;p76"/>
          <p:cNvSpPr txBox="1"/>
          <p:nvPr>
            <p:ph idx="2" type="body"/>
          </p:nvPr>
        </p:nvSpPr>
        <p:spPr>
          <a:xfrm>
            <a:off x="6250420" y="1692275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. Leveled Text, Pic">
  <p:cSld name="Title. Leveled Text, Pic">
    <p:spTree>
      <p:nvGrpSpPr>
        <p:cNvPr id="1016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p77"/>
          <p:cNvSpPr/>
          <p:nvPr>
            <p:ph idx="2" type="pic"/>
          </p:nvPr>
        </p:nvSpPr>
        <p:spPr>
          <a:xfrm>
            <a:off x="8142818" y="1687513"/>
            <a:ext cx="3587749" cy="3763962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18" name="Google Shape;1018;p77"/>
          <p:cNvSpPr txBox="1"/>
          <p:nvPr>
            <p:ph idx="1" type="body"/>
          </p:nvPr>
        </p:nvSpPr>
        <p:spPr>
          <a:xfrm>
            <a:off x="258234" y="1687513"/>
            <a:ext cx="7884583" cy="3763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9" name="Google Shape;1019;p77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Raz Kids">
  <p:cSld name="4_Raz Kids">
    <p:spTree>
      <p:nvGrpSpPr>
        <p:cNvPr id="1025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26" name="Google Shape;1026;p57"/>
          <p:cNvCxnSpPr/>
          <p:nvPr/>
        </p:nvCxnSpPr>
        <p:spPr>
          <a:xfrm>
            <a:off x="371475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27" name="Google Shape;1027;p57"/>
          <p:cNvCxnSpPr/>
          <p:nvPr/>
        </p:nvCxnSpPr>
        <p:spPr>
          <a:xfrm>
            <a:off x="3008313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28" name="Google Shape;1028;p57"/>
          <p:cNvCxnSpPr/>
          <p:nvPr/>
        </p:nvCxnSpPr>
        <p:spPr>
          <a:xfrm>
            <a:off x="5703888" y="6565900"/>
            <a:ext cx="2081212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029" name="Google Shape;1029;p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6500" y="6324600"/>
            <a:ext cx="530225" cy="4984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Description automatically generated" id="1030" name="Google Shape;1030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4125" y="6196013"/>
            <a:ext cx="687388" cy="61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1" name="Google Shape;1031;p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500" y="6251575"/>
            <a:ext cx="309563" cy="493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2" name="Google Shape;1032;p5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5100" y="6196013"/>
            <a:ext cx="492125" cy="536575"/>
          </a:xfrm>
          <a:prstGeom prst="rect">
            <a:avLst/>
          </a:prstGeom>
          <a:noFill/>
          <a:ln>
            <a:noFill/>
          </a:ln>
        </p:spPr>
      </p:pic>
      <p:sp>
        <p:nvSpPr>
          <p:cNvPr id="1033" name="Google Shape;1033;p57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4" name="Google Shape;1034;p57"/>
          <p:cNvSpPr/>
          <p:nvPr>
            <p:ph idx="2" type="pic"/>
          </p:nvPr>
        </p:nvSpPr>
        <p:spPr>
          <a:xfrm>
            <a:off x="9093038" y="1058781"/>
            <a:ext cx="271576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1035" name="Google Shape;1035;p57"/>
          <p:cNvSpPr txBox="1"/>
          <p:nvPr>
            <p:ph idx="1" type="body"/>
          </p:nvPr>
        </p:nvSpPr>
        <p:spPr>
          <a:xfrm>
            <a:off x="1660584" y="1489802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6" name="Google Shape;1036;p57"/>
          <p:cNvSpPr txBox="1"/>
          <p:nvPr>
            <p:ph idx="3" type="body"/>
          </p:nvPr>
        </p:nvSpPr>
        <p:spPr>
          <a:xfrm>
            <a:off x="1660584" y="3034440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7" name="Google Shape;1037;p57"/>
          <p:cNvSpPr txBox="1"/>
          <p:nvPr>
            <p:ph idx="4" type="body"/>
          </p:nvPr>
        </p:nvSpPr>
        <p:spPr>
          <a:xfrm>
            <a:off x="1660585" y="4620141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8" name="Google Shape;1038;p57"/>
          <p:cNvSpPr txBox="1"/>
          <p:nvPr>
            <p:ph idx="5" type="body"/>
          </p:nvPr>
        </p:nvSpPr>
        <p:spPr>
          <a:xfrm>
            <a:off x="698499" y="148979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9" name="Google Shape;1039;p57"/>
          <p:cNvSpPr txBox="1"/>
          <p:nvPr>
            <p:ph idx="6" type="body"/>
          </p:nvPr>
        </p:nvSpPr>
        <p:spPr>
          <a:xfrm>
            <a:off x="698499" y="462013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0" name="Google Shape;1040;p57"/>
          <p:cNvSpPr txBox="1"/>
          <p:nvPr>
            <p:ph idx="7" type="body"/>
          </p:nvPr>
        </p:nvSpPr>
        <p:spPr>
          <a:xfrm>
            <a:off x="698499" y="305496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1" name="Google Shape;1041;p57"/>
          <p:cNvSpPr/>
          <p:nvPr>
            <p:ph idx="8" type="pic"/>
          </p:nvPr>
        </p:nvSpPr>
        <p:spPr>
          <a:xfrm>
            <a:off x="8788240" y="3300664"/>
            <a:ext cx="3346704" cy="315468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ontent with Caption">
  <p:cSld name="3_Content with Caption">
    <p:spTree>
      <p:nvGrpSpPr>
        <p:cNvPr id="1042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43" name="Google Shape;1043;p58"/>
          <p:cNvCxnSpPr/>
          <p:nvPr/>
        </p:nvCxnSpPr>
        <p:spPr>
          <a:xfrm>
            <a:off x="371475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44" name="Google Shape;1044;p58"/>
          <p:cNvCxnSpPr/>
          <p:nvPr/>
        </p:nvCxnSpPr>
        <p:spPr>
          <a:xfrm>
            <a:off x="3008313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45" name="Google Shape;1045;p58"/>
          <p:cNvCxnSpPr/>
          <p:nvPr/>
        </p:nvCxnSpPr>
        <p:spPr>
          <a:xfrm>
            <a:off x="5703888" y="6565900"/>
            <a:ext cx="2081212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046" name="Google Shape;1046;p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6500" y="6324600"/>
            <a:ext cx="530225" cy="4984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Description automatically generated" id="1047" name="Google Shape;1047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4125" y="6196013"/>
            <a:ext cx="687388" cy="61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8" name="Google Shape;1048;p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500" y="6251575"/>
            <a:ext cx="309563" cy="493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9" name="Google Shape;1049;p5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5100" y="6196013"/>
            <a:ext cx="492125" cy="536575"/>
          </a:xfrm>
          <a:prstGeom prst="rect">
            <a:avLst/>
          </a:prstGeom>
          <a:noFill/>
          <a:ln>
            <a:noFill/>
          </a:ln>
        </p:spPr>
      </p:pic>
      <p:sp>
        <p:nvSpPr>
          <p:cNvPr id="1050" name="Google Shape;1050;p58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1" name="Google Shape;1051;p58"/>
          <p:cNvSpPr/>
          <p:nvPr>
            <p:ph idx="2" type="pic"/>
          </p:nvPr>
        </p:nvSpPr>
        <p:spPr>
          <a:xfrm>
            <a:off x="8953152" y="1444919"/>
            <a:ext cx="2916936" cy="2596896"/>
          </a:xfrm>
          <a:prstGeom prst="rect">
            <a:avLst/>
          </a:prstGeom>
          <a:noFill/>
          <a:ln>
            <a:noFill/>
          </a:ln>
        </p:spPr>
      </p:sp>
      <p:sp>
        <p:nvSpPr>
          <p:cNvPr id="1052" name="Google Shape;1052;p58"/>
          <p:cNvSpPr txBox="1"/>
          <p:nvPr>
            <p:ph idx="1" type="body"/>
          </p:nvPr>
        </p:nvSpPr>
        <p:spPr>
          <a:xfrm>
            <a:off x="9163051" y="4074693"/>
            <a:ext cx="2497138" cy="23688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700"/>
              <a:buFont typeface="Noto Sans Symbols"/>
              <a:buNone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3" name="Google Shape;1053;p58"/>
          <p:cNvSpPr/>
          <p:nvPr>
            <p:ph idx="3" type="pic"/>
          </p:nvPr>
        </p:nvSpPr>
        <p:spPr>
          <a:xfrm>
            <a:off x="1620982" y="1733964"/>
            <a:ext cx="5123557" cy="384936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94"/>
          <p:cNvGrpSpPr/>
          <p:nvPr/>
        </p:nvGrpSpPr>
        <p:grpSpPr>
          <a:xfrm>
            <a:off x="0" y="5607050"/>
            <a:ext cx="12196763" cy="84138"/>
            <a:chOff x="-33239" y="5603791"/>
            <a:chExt cx="9147324" cy="83414"/>
          </a:xfrm>
        </p:grpSpPr>
        <p:cxnSp>
          <p:nvCxnSpPr>
            <p:cNvPr id="113" name="Google Shape;113;p94"/>
            <p:cNvCxnSpPr/>
            <p:nvPr/>
          </p:nvCxnSpPr>
          <p:spPr>
            <a:xfrm>
              <a:off x="-29914" y="5603791"/>
              <a:ext cx="9143999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4" name="Google Shape;114;p94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115" name="Google Shape;115;p94"/>
          <p:cNvSpPr txBox="1"/>
          <p:nvPr>
            <p:ph type="title"/>
          </p:nvPr>
        </p:nvSpPr>
        <p:spPr>
          <a:xfrm>
            <a:off x="0" y="-1"/>
            <a:ext cx="9160042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6" name="Google Shape;116;p94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" name="Google Shape;117;p94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cial Media">
  <p:cSld name="Social Media">
    <p:spTree>
      <p:nvGrpSpPr>
        <p:cNvPr id="1054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55" name="Google Shape;1055;p59"/>
          <p:cNvCxnSpPr/>
          <p:nvPr/>
        </p:nvCxnSpPr>
        <p:spPr>
          <a:xfrm>
            <a:off x="371475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56" name="Google Shape;1056;p59"/>
          <p:cNvCxnSpPr/>
          <p:nvPr/>
        </p:nvCxnSpPr>
        <p:spPr>
          <a:xfrm>
            <a:off x="3008313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57" name="Google Shape;1057;p59"/>
          <p:cNvCxnSpPr/>
          <p:nvPr/>
        </p:nvCxnSpPr>
        <p:spPr>
          <a:xfrm>
            <a:off x="5703888" y="6565900"/>
            <a:ext cx="2081212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058" name="Google Shape;1058;p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6500" y="6324600"/>
            <a:ext cx="530225" cy="4984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Description automatically generated" id="1059" name="Google Shape;1059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4125" y="6196013"/>
            <a:ext cx="687388" cy="61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0" name="Google Shape;1060;p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500" y="6251575"/>
            <a:ext cx="309563" cy="493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1" name="Google Shape;1061;p5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5100" y="6196013"/>
            <a:ext cx="492125" cy="536575"/>
          </a:xfrm>
          <a:prstGeom prst="rect">
            <a:avLst/>
          </a:prstGeom>
          <a:noFill/>
          <a:ln>
            <a:noFill/>
          </a:ln>
        </p:spPr>
      </p:pic>
      <p:sp>
        <p:nvSpPr>
          <p:cNvPr id="1062" name="Google Shape;1062;p59"/>
          <p:cNvSpPr/>
          <p:nvPr>
            <p:ph idx="2" type="pic"/>
          </p:nvPr>
        </p:nvSpPr>
        <p:spPr>
          <a:xfrm>
            <a:off x="9810967" y="1562916"/>
            <a:ext cx="1152144" cy="1143000"/>
          </a:xfrm>
          <a:prstGeom prst="rect">
            <a:avLst/>
          </a:prstGeom>
          <a:noFill/>
          <a:ln>
            <a:noFill/>
          </a:ln>
        </p:spPr>
      </p:sp>
      <p:sp>
        <p:nvSpPr>
          <p:cNvPr id="1063" name="Google Shape;1063;p59"/>
          <p:cNvSpPr txBox="1"/>
          <p:nvPr>
            <p:ph idx="1" type="body"/>
          </p:nvPr>
        </p:nvSpPr>
        <p:spPr>
          <a:xfrm>
            <a:off x="371844" y="1687513"/>
            <a:ext cx="8090821" cy="3364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Arial"/>
              <a:buNone/>
              <a:defRPr b="0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64" name="Google Shape;1064;p59"/>
          <p:cNvSpPr/>
          <p:nvPr>
            <p:ph idx="3" type="pic"/>
          </p:nvPr>
        </p:nvSpPr>
        <p:spPr>
          <a:xfrm>
            <a:off x="9757009" y="3260706"/>
            <a:ext cx="1216152" cy="987552"/>
          </a:xfrm>
          <a:prstGeom prst="rect">
            <a:avLst/>
          </a:prstGeom>
          <a:noFill/>
          <a:ln>
            <a:noFill/>
          </a:ln>
        </p:spPr>
      </p:sp>
      <p:sp>
        <p:nvSpPr>
          <p:cNvPr id="1065" name="Google Shape;1065;p59"/>
          <p:cNvSpPr/>
          <p:nvPr>
            <p:ph idx="4" type="pic"/>
          </p:nvPr>
        </p:nvSpPr>
        <p:spPr>
          <a:xfrm>
            <a:off x="9810967" y="4777725"/>
            <a:ext cx="1143000" cy="1143000"/>
          </a:xfrm>
          <a:prstGeom prst="rect">
            <a:avLst/>
          </a:prstGeom>
          <a:noFill/>
          <a:ln>
            <a:noFill/>
          </a:ln>
        </p:spPr>
      </p:sp>
      <p:sp>
        <p:nvSpPr>
          <p:cNvPr id="1066" name="Google Shape;1066;p59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nd Your Materials">
  <p:cSld name="Find Your Materials">
    <p:spTree>
      <p:nvGrpSpPr>
        <p:cNvPr id="1067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8" name="Google Shape;1068;p14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9388" y="6246813"/>
            <a:ext cx="309562" cy="4937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69" name="Google Shape;1069;p147"/>
          <p:cNvCxnSpPr/>
          <p:nvPr/>
        </p:nvCxnSpPr>
        <p:spPr>
          <a:xfrm>
            <a:off x="371475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70" name="Google Shape;1070;p147"/>
          <p:cNvCxnSpPr/>
          <p:nvPr/>
        </p:nvCxnSpPr>
        <p:spPr>
          <a:xfrm>
            <a:off x="3008313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71" name="Google Shape;1071;p147"/>
          <p:cNvCxnSpPr/>
          <p:nvPr/>
        </p:nvCxnSpPr>
        <p:spPr>
          <a:xfrm>
            <a:off x="5703888" y="6565900"/>
            <a:ext cx="2081212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072" name="Google Shape;1072;p1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85100" y="6196013"/>
            <a:ext cx="492125" cy="53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3" name="Google Shape;1073;p1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6500" y="6324600"/>
            <a:ext cx="530225" cy="4984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Description automatically generated" id="1074" name="Google Shape;1074;p14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64125" y="6196013"/>
            <a:ext cx="687388" cy="615950"/>
          </a:xfrm>
          <a:prstGeom prst="rect">
            <a:avLst/>
          </a:prstGeom>
          <a:noFill/>
          <a:ln>
            <a:noFill/>
          </a:ln>
        </p:spPr>
      </p:pic>
      <p:sp>
        <p:nvSpPr>
          <p:cNvPr id="1075" name="Google Shape;1075;p147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6" name="Google Shape;1076;p147"/>
          <p:cNvSpPr txBox="1"/>
          <p:nvPr>
            <p:ph idx="1" type="body"/>
          </p:nvPr>
        </p:nvSpPr>
        <p:spPr>
          <a:xfrm>
            <a:off x="628275" y="1620838"/>
            <a:ext cx="3081528" cy="3383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77" name="Google Shape;1077;p147"/>
          <p:cNvSpPr txBox="1"/>
          <p:nvPr>
            <p:ph idx="2" type="body"/>
          </p:nvPr>
        </p:nvSpPr>
        <p:spPr>
          <a:xfrm>
            <a:off x="4059003" y="1632097"/>
            <a:ext cx="4005072" cy="3383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78" name="Google Shape;1078;p147"/>
          <p:cNvSpPr txBox="1"/>
          <p:nvPr>
            <p:ph idx="3" type="body"/>
          </p:nvPr>
        </p:nvSpPr>
        <p:spPr>
          <a:xfrm>
            <a:off x="8794864" y="1454588"/>
            <a:ext cx="3347923" cy="11722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79" name="Google Shape;1079;p147"/>
          <p:cNvSpPr txBox="1"/>
          <p:nvPr>
            <p:ph idx="4" type="body"/>
          </p:nvPr>
        </p:nvSpPr>
        <p:spPr>
          <a:xfrm>
            <a:off x="8794863" y="2645354"/>
            <a:ext cx="3347923" cy="15352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80" name="Google Shape;1080;p147"/>
          <p:cNvSpPr/>
          <p:nvPr>
            <p:ph idx="5" type="pic"/>
          </p:nvPr>
        </p:nvSpPr>
        <p:spPr>
          <a:xfrm>
            <a:off x="8989159" y="4407656"/>
            <a:ext cx="2926080" cy="194767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introduction">
  <p:cSld name="2_Reading tip introduction">
    <p:spTree>
      <p:nvGrpSpPr>
        <p:cNvPr id="108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82" name="Google Shape;1082;p148"/>
          <p:cNvCxnSpPr/>
          <p:nvPr/>
        </p:nvCxnSpPr>
        <p:spPr>
          <a:xfrm>
            <a:off x="371475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83" name="Google Shape;1083;p148"/>
          <p:cNvCxnSpPr/>
          <p:nvPr/>
        </p:nvCxnSpPr>
        <p:spPr>
          <a:xfrm>
            <a:off x="3008313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84" name="Google Shape;1084;p148"/>
          <p:cNvCxnSpPr/>
          <p:nvPr/>
        </p:nvCxnSpPr>
        <p:spPr>
          <a:xfrm>
            <a:off x="5703888" y="6565900"/>
            <a:ext cx="2081212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085" name="Google Shape;1085;p1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5100" y="6196013"/>
            <a:ext cx="492125" cy="5365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Description automatically generated" id="1086" name="Google Shape;1086;p1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4125" y="6196013"/>
            <a:ext cx="687388" cy="61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7" name="Google Shape;1087;p1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6500" y="6324600"/>
            <a:ext cx="530225" cy="49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8" name="Google Shape;1088;p1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500" y="6251575"/>
            <a:ext cx="309563" cy="493713"/>
          </a:xfrm>
          <a:prstGeom prst="rect">
            <a:avLst/>
          </a:prstGeom>
          <a:noFill/>
          <a:ln>
            <a:noFill/>
          </a:ln>
        </p:spPr>
      </p:pic>
      <p:sp>
        <p:nvSpPr>
          <p:cNvPr id="1089" name="Google Shape;1089;p148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0" name="Google Shape;1090;p148"/>
          <p:cNvSpPr/>
          <p:nvPr>
            <p:ph idx="2" type="pic"/>
          </p:nvPr>
        </p:nvSpPr>
        <p:spPr>
          <a:xfrm>
            <a:off x="9282749" y="1283634"/>
            <a:ext cx="2377440" cy="3172968"/>
          </a:xfrm>
          <a:prstGeom prst="rect">
            <a:avLst/>
          </a:prstGeom>
          <a:noFill/>
          <a:ln>
            <a:noFill/>
          </a:ln>
        </p:spPr>
      </p:sp>
      <p:sp>
        <p:nvSpPr>
          <p:cNvPr id="1091" name="Google Shape;1091;p148"/>
          <p:cNvSpPr txBox="1"/>
          <p:nvPr>
            <p:ph idx="1" type="body"/>
          </p:nvPr>
        </p:nvSpPr>
        <p:spPr>
          <a:xfrm>
            <a:off x="9222900" y="4748864"/>
            <a:ext cx="2497138" cy="13422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2" name="Google Shape;1092;p148"/>
          <p:cNvSpPr txBox="1"/>
          <p:nvPr>
            <p:ph idx="3" type="title"/>
          </p:nvPr>
        </p:nvSpPr>
        <p:spPr>
          <a:xfrm>
            <a:off x="371850" y="247262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3" name="Google Shape;1093;p148"/>
          <p:cNvSpPr txBox="1"/>
          <p:nvPr>
            <p:ph idx="4" type="title"/>
          </p:nvPr>
        </p:nvSpPr>
        <p:spPr>
          <a:xfrm>
            <a:off x="371850" y="491044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4" name="Google Shape;1094;p148"/>
          <p:cNvSpPr txBox="1"/>
          <p:nvPr>
            <p:ph idx="5" type="title"/>
          </p:nvPr>
        </p:nvSpPr>
        <p:spPr>
          <a:xfrm>
            <a:off x="371850" y="362471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5" name="Google Shape;1095;p148"/>
          <p:cNvSpPr txBox="1"/>
          <p:nvPr>
            <p:ph idx="6" type="body"/>
          </p:nvPr>
        </p:nvSpPr>
        <p:spPr>
          <a:xfrm>
            <a:off x="1340850" y="135030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6" name="Google Shape;1096;p148"/>
          <p:cNvSpPr txBox="1"/>
          <p:nvPr>
            <p:ph idx="7" type="body"/>
          </p:nvPr>
        </p:nvSpPr>
        <p:spPr>
          <a:xfrm>
            <a:off x="1340850" y="247262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7" name="Google Shape;1097;p148"/>
          <p:cNvSpPr txBox="1"/>
          <p:nvPr>
            <p:ph idx="8" type="body"/>
          </p:nvPr>
        </p:nvSpPr>
        <p:spPr>
          <a:xfrm>
            <a:off x="1340838" y="362471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8" name="Google Shape;1098;p148"/>
          <p:cNvSpPr txBox="1"/>
          <p:nvPr>
            <p:ph idx="9" type="body"/>
          </p:nvPr>
        </p:nvSpPr>
        <p:spPr>
          <a:xfrm>
            <a:off x="1340838" y="491044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9" name="Google Shape;1099;p148"/>
          <p:cNvSpPr txBox="1"/>
          <p:nvPr>
            <p:ph idx="13" type="title"/>
          </p:nvPr>
        </p:nvSpPr>
        <p:spPr>
          <a:xfrm>
            <a:off x="371850" y="135030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with wider picture">
  <p:cSld name="2_Reading tip with wider picture">
    <p:spTree>
      <p:nvGrpSpPr>
        <p:cNvPr id="1100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01" name="Google Shape;1101;p149"/>
          <p:cNvCxnSpPr/>
          <p:nvPr/>
        </p:nvCxnSpPr>
        <p:spPr>
          <a:xfrm>
            <a:off x="371475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02" name="Google Shape;1102;p149"/>
          <p:cNvCxnSpPr/>
          <p:nvPr/>
        </p:nvCxnSpPr>
        <p:spPr>
          <a:xfrm>
            <a:off x="3008313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03" name="Google Shape;1103;p149"/>
          <p:cNvCxnSpPr/>
          <p:nvPr/>
        </p:nvCxnSpPr>
        <p:spPr>
          <a:xfrm>
            <a:off x="5703888" y="6565900"/>
            <a:ext cx="2081212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104" name="Google Shape;1104;p1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5100" y="6196013"/>
            <a:ext cx="492125" cy="5365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Description automatically generated" id="1105" name="Google Shape;1105;p1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4125" y="6196013"/>
            <a:ext cx="687388" cy="61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6" name="Google Shape;1106;p1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6500" y="6324600"/>
            <a:ext cx="530225" cy="49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7" name="Google Shape;1107;p1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500" y="6251575"/>
            <a:ext cx="309563" cy="493713"/>
          </a:xfrm>
          <a:prstGeom prst="rect">
            <a:avLst/>
          </a:prstGeom>
          <a:noFill/>
          <a:ln>
            <a:noFill/>
          </a:ln>
        </p:spPr>
      </p:pic>
      <p:sp>
        <p:nvSpPr>
          <p:cNvPr id="1108" name="Google Shape;1108;p149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9" name="Google Shape;1109;p149"/>
          <p:cNvSpPr txBox="1"/>
          <p:nvPr>
            <p:ph idx="1" type="body"/>
          </p:nvPr>
        </p:nvSpPr>
        <p:spPr>
          <a:xfrm>
            <a:off x="500204" y="1587499"/>
            <a:ext cx="7520849" cy="43641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0" name="Google Shape;1110;p149"/>
          <p:cNvSpPr/>
          <p:nvPr>
            <p:ph idx="2" type="pic"/>
          </p:nvPr>
        </p:nvSpPr>
        <p:spPr>
          <a:xfrm>
            <a:off x="8832388" y="1251284"/>
            <a:ext cx="3251581" cy="2498913"/>
          </a:xfrm>
          <a:prstGeom prst="rect">
            <a:avLst/>
          </a:prstGeom>
          <a:noFill/>
          <a:ln>
            <a:noFill/>
          </a:ln>
        </p:spPr>
      </p:sp>
      <p:sp>
        <p:nvSpPr>
          <p:cNvPr id="1111" name="Google Shape;1111;p149"/>
          <p:cNvSpPr txBox="1"/>
          <p:nvPr>
            <p:ph idx="3" type="body"/>
          </p:nvPr>
        </p:nvSpPr>
        <p:spPr>
          <a:xfrm>
            <a:off x="9209609" y="4065956"/>
            <a:ext cx="2497138" cy="21851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--Reading tip with older child extra">
  <p:cSld name="2--Reading tip with older child extra">
    <p:spTree>
      <p:nvGrpSpPr>
        <p:cNvPr id="1112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13" name="Google Shape;1113;p150"/>
          <p:cNvCxnSpPr/>
          <p:nvPr/>
        </p:nvCxnSpPr>
        <p:spPr>
          <a:xfrm>
            <a:off x="371475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14" name="Google Shape;1114;p150"/>
          <p:cNvCxnSpPr/>
          <p:nvPr/>
        </p:nvCxnSpPr>
        <p:spPr>
          <a:xfrm>
            <a:off x="3008313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15" name="Google Shape;1115;p150"/>
          <p:cNvCxnSpPr/>
          <p:nvPr/>
        </p:nvCxnSpPr>
        <p:spPr>
          <a:xfrm>
            <a:off x="5703888" y="6565900"/>
            <a:ext cx="2081212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116" name="Google Shape;1116;p1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5100" y="6196013"/>
            <a:ext cx="492125" cy="5365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Description automatically generated" id="1117" name="Google Shape;1117;p1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4125" y="6196013"/>
            <a:ext cx="687388" cy="61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8" name="Google Shape;1118;p1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6500" y="6324600"/>
            <a:ext cx="530225" cy="49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9" name="Google Shape;1119;p1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500" y="6251575"/>
            <a:ext cx="309563" cy="493713"/>
          </a:xfrm>
          <a:prstGeom prst="rect">
            <a:avLst/>
          </a:prstGeom>
          <a:noFill/>
          <a:ln>
            <a:noFill/>
          </a:ln>
        </p:spPr>
      </p:pic>
      <p:sp>
        <p:nvSpPr>
          <p:cNvPr id="1120" name="Google Shape;1120;p150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1" name="Google Shape;1121;p150"/>
          <p:cNvSpPr/>
          <p:nvPr>
            <p:ph idx="2" type="pic"/>
          </p:nvPr>
        </p:nvSpPr>
        <p:spPr>
          <a:xfrm>
            <a:off x="9209369" y="1251283"/>
            <a:ext cx="2404501" cy="2950013"/>
          </a:xfrm>
          <a:prstGeom prst="rect">
            <a:avLst/>
          </a:prstGeom>
          <a:noFill/>
          <a:ln>
            <a:noFill/>
          </a:ln>
        </p:spPr>
      </p:sp>
      <p:sp>
        <p:nvSpPr>
          <p:cNvPr id="1122" name="Google Shape;1122;p150"/>
          <p:cNvSpPr txBox="1"/>
          <p:nvPr>
            <p:ph idx="1" type="body"/>
          </p:nvPr>
        </p:nvSpPr>
        <p:spPr>
          <a:xfrm>
            <a:off x="8822723" y="4264514"/>
            <a:ext cx="3212757" cy="23013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3" name="Google Shape;1123;p150"/>
          <p:cNvSpPr txBox="1"/>
          <p:nvPr>
            <p:ph idx="3" type="body"/>
          </p:nvPr>
        </p:nvSpPr>
        <p:spPr>
          <a:xfrm>
            <a:off x="500205" y="1566099"/>
            <a:ext cx="7528871" cy="34637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4" name="Google Shape;1124;p150"/>
          <p:cNvSpPr txBox="1"/>
          <p:nvPr>
            <p:ph idx="4" type="body"/>
          </p:nvPr>
        </p:nvSpPr>
        <p:spPr>
          <a:xfrm>
            <a:off x="5940679" y="1768203"/>
            <a:ext cx="2692686" cy="25632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125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151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7" name="Google Shape;1127;p151"/>
          <p:cNvSpPr txBox="1"/>
          <p:nvPr>
            <p:ph idx="1" type="body"/>
          </p:nvPr>
        </p:nvSpPr>
        <p:spPr>
          <a:xfrm>
            <a:off x="-1" y="1623059"/>
            <a:ext cx="8589819" cy="42976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8" name="Google Shape;1128;p151"/>
          <p:cNvSpPr txBox="1"/>
          <p:nvPr>
            <p:ph idx="2" type="body"/>
          </p:nvPr>
        </p:nvSpPr>
        <p:spPr>
          <a:xfrm>
            <a:off x="8783638" y="1622425"/>
            <a:ext cx="3306762" cy="23094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9" name="Google Shape;1129;p151"/>
          <p:cNvSpPr txBox="1"/>
          <p:nvPr>
            <p:ph idx="3" type="body"/>
          </p:nvPr>
        </p:nvSpPr>
        <p:spPr>
          <a:xfrm>
            <a:off x="8783638" y="5737860"/>
            <a:ext cx="3306762" cy="6566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30" name="Google Shape;1130;p151"/>
          <p:cNvSpPr txBox="1"/>
          <p:nvPr>
            <p:ph idx="4" type="body"/>
          </p:nvPr>
        </p:nvSpPr>
        <p:spPr>
          <a:xfrm>
            <a:off x="8783638" y="4225881"/>
            <a:ext cx="3306762" cy="121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13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p152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ntent with Caption">
  <p:cSld name="1_Content with Caption">
    <p:spTree>
      <p:nvGrpSpPr>
        <p:cNvPr id="1133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34" name="Google Shape;1134;p153"/>
          <p:cNvCxnSpPr/>
          <p:nvPr/>
        </p:nvCxnSpPr>
        <p:spPr>
          <a:xfrm>
            <a:off x="371475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35" name="Google Shape;1135;p153"/>
          <p:cNvCxnSpPr/>
          <p:nvPr/>
        </p:nvCxnSpPr>
        <p:spPr>
          <a:xfrm>
            <a:off x="3008313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36" name="Google Shape;1136;p153"/>
          <p:cNvCxnSpPr/>
          <p:nvPr/>
        </p:nvCxnSpPr>
        <p:spPr>
          <a:xfrm>
            <a:off x="5703888" y="6565900"/>
            <a:ext cx="2081212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137" name="Google Shape;1137;p15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5100" y="6196013"/>
            <a:ext cx="492125" cy="5365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Description automatically generated" id="1138" name="Google Shape;1138;p1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4125" y="6196013"/>
            <a:ext cx="687388" cy="61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9" name="Google Shape;1139;p1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6500" y="6324600"/>
            <a:ext cx="530225" cy="49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0" name="Google Shape;1140;p15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500" y="6251575"/>
            <a:ext cx="309563" cy="493713"/>
          </a:xfrm>
          <a:prstGeom prst="rect">
            <a:avLst/>
          </a:prstGeom>
          <a:noFill/>
          <a:ln>
            <a:noFill/>
          </a:ln>
        </p:spPr>
      </p:pic>
      <p:sp>
        <p:nvSpPr>
          <p:cNvPr id="1141" name="Google Shape;1141;p153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2" name="Google Shape;1142;p153"/>
          <p:cNvSpPr/>
          <p:nvPr>
            <p:ph idx="2" type="pic"/>
          </p:nvPr>
        </p:nvSpPr>
        <p:spPr>
          <a:xfrm>
            <a:off x="8916576" y="1661249"/>
            <a:ext cx="299008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1143" name="Google Shape;1143;p153"/>
          <p:cNvSpPr txBox="1"/>
          <p:nvPr>
            <p:ph idx="1" type="body"/>
          </p:nvPr>
        </p:nvSpPr>
        <p:spPr>
          <a:xfrm>
            <a:off x="8916576" y="4120489"/>
            <a:ext cx="2990088" cy="13422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4" name="Google Shape;1144;p153"/>
          <p:cNvSpPr txBox="1"/>
          <p:nvPr>
            <p:ph idx="3" type="body"/>
          </p:nvPr>
        </p:nvSpPr>
        <p:spPr>
          <a:xfrm>
            <a:off x="740937" y="1831445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5" name="Google Shape;1145;p153"/>
          <p:cNvSpPr txBox="1"/>
          <p:nvPr>
            <p:ph idx="4" type="body"/>
          </p:nvPr>
        </p:nvSpPr>
        <p:spPr>
          <a:xfrm>
            <a:off x="740937" y="3256853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6" name="Google Shape;1146;p153"/>
          <p:cNvSpPr txBox="1"/>
          <p:nvPr>
            <p:ph idx="5" type="body"/>
          </p:nvPr>
        </p:nvSpPr>
        <p:spPr>
          <a:xfrm>
            <a:off x="740937" y="4726515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1147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48" name="Google Shape;1148;p154"/>
          <p:cNvCxnSpPr/>
          <p:nvPr/>
        </p:nvCxnSpPr>
        <p:spPr>
          <a:xfrm>
            <a:off x="371475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49" name="Google Shape;1149;p154"/>
          <p:cNvCxnSpPr/>
          <p:nvPr/>
        </p:nvCxnSpPr>
        <p:spPr>
          <a:xfrm>
            <a:off x="3008313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50" name="Google Shape;1150;p154"/>
          <p:cNvCxnSpPr/>
          <p:nvPr/>
        </p:nvCxnSpPr>
        <p:spPr>
          <a:xfrm>
            <a:off x="5703888" y="6565900"/>
            <a:ext cx="2081212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151" name="Google Shape;1151;p15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6500" y="6324600"/>
            <a:ext cx="530225" cy="4984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Description automatically generated" id="1152" name="Google Shape;1152;p1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4125" y="6196013"/>
            <a:ext cx="687388" cy="61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3" name="Google Shape;1153;p1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500" y="6251575"/>
            <a:ext cx="309563" cy="493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4" name="Google Shape;1154;p15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5100" y="6196013"/>
            <a:ext cx="492125" cy="536575"/>
          </a:xfrm>
          <a:prstGeom prst="rect">
            <a:avLst/>
          </a:prstGeom>
          <a:noFill/>
          <a:ln>
            <a:noFill/>
          </a:ln>
        </p:spPr>
      </p:pic>
      <p:sp>
        <p:nvSpPr>
          <p:cNvPr id="1155" name="Google Shape;1155;p154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6" name="Google Shape;1156;p154"/>
          <p:cNvSpPr/>
          <p:nvPr>
            <p:ph idx="2" type="pic"/>
          </p:nvPr>
        </p:nvSpPr>
        <p:spPr>
          <a:xfrm>
            <a:off x="9093038" y="1058781"/>
            <a:ext cx="271576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1157" name="Google Shape;1157;p154"/>
          <p:cNvSpPr txBox="1"/>
          <p:nvPr>
            <p:ph idx="1" type="body"/>
          </p:nvPr>
        </p:nvSpPr>
        <p:spPr>
          <a:xfrm>
            <a:off x="1660584" y="1489802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58" name="Google Shape;1158;p154"/>
          <p:cNvSpPr txBox="1"/>
          <p:nvPr>
            <p:ph idx="3" type="body"/>
          </p:nvPr>
        </p:nvSpPr>
        <p:spPr>
          <a:xfrm>
            <a:off x="1660584" y="3034440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59" name="Google Shape;1159;p154"/>
          <p:cNvSpPr txBox="1"/>
          <p:nvPr>
            <p:ph idx="4" type="body"/>
          </p:nvPr>
        </p:nvSpPr>
        <p:spPr>
          <a:xfrm>
            <a:off x="1660585" y="4620141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0" name="Google Shape;1160;p154"/>
          <p:cNvSpPr txBox="1"/>
          <p:nvPr>
            <p:ph idx="5" type="body"/>
          </p:nvPr>
        </p:nvSpPr>
        <p:spPr>
          <a:xfrm>
            <a:off x="698499" y="148979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1" name="Google Shape;1161;p154"/>
          <p:cNvSpPr txBox="1"/>
          <p:nvPr>
            <p:ph idx="6" type="body"/>
          </p:nvPr>
        </p:nvSpPr>
        <p:spPr>
          <a:xfrm>
            <a:off x="698499" y="462013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2" name="Google Shape;1162;p154"/>
          <p:cNvSpPr txBox="1"/>
          <p:nvPr>
            <p:ph idx="7" type="body"/>
          </p:nvPr>
        </p:nvSpPr>
        <p:spPr>
          <a:xfrm>
            <a:off x="698499" y="305496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3" name="Google Shape;1163;p154"/>
          <p:cNvSpPr/>
          <p:nvPr>
            <p:ph idx="8" type="pic"/>
          </p:nvPr>
        </p:nvSpPr>
        <p:spPr>
          <a:xfrm>
            <a:off x="8788240" y="3300664"/>
            <a:ext cx="3346704" cy="315468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ontent with Caption">
  <p:cSld name="2_Content with Caption">
    <p:spTree>
      <p:nvGrpSpPr>
        <p:cNvPr id="1164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65" name="Google Shape;1165;p155"/>
          <p:cNvCxnSpPr/>
          <p:nvPr/>
        </p:nvCxnSpPr>
        <p:spPr>
          <a:xfrm>
            <a:off x="371475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66" name="Google Shape;1166;p155"/>
          <p:cNvCxnSpPr/>
          <p:nvPr/>
        </p:nvCxnSpPr>
        <p:spPr>
          <a:xfrm>
            <a:off x="3008313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67" name="Google Shape;1167;p155"/>
          <p:cNvCxnSpPr/>
          <p:nvPr/>
        </p:nvCxnSpPr>
        <p:spPr>
          <a:xfrm>
            <a:off x="5703888" y="6565900"/>
            <a:ext cx="2081212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168" name="Google Shape;1168;p1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6500" y="6324600"/>
            <a:ext cx="530225" cy="4984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Description automatically generated" id="1169" name="Google Shape;1169;p1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4125" y="6196013"/>
            <a:ext cx="687388" cy="61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0" name="Google Shape;1170;p1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500" y="6251575"/>
            <a:ext cx="309563" cy="493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1" name="Google Shape;1171;p15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5100" y="6196013"/>
            <a:ext cx="492125" cy="536575"/>
          </a:xfrm>
          <a:prstGeom prst="rect">
            <a:avLst/>
          </a:prstGeom>
          <a:noFill/>
          <a:ln>
            <a:noFill/>
          </a:ln>
        </p:spPr>
      </p:pic>
      <p:sp>
        <p:nvSpPr>
          <p:cNvPr id="1172" name="Google Shape;1172;p155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3" name="Google Shape;1173;p155"/>
          <p:cNvSpPr/>
          <p:nvPr>
            <p:ph idx="2" type="pic"/>
          </p:nvPr>
        </p:nvSpPr>
        <p:spPr>
          <a:xfrm>
            <a:off x="9510134" y="1431036"/>
            <a:ext cx="1965960" cy="3995928"/>
          </a:xfrm>
          <a:prstGeom prst="rect">
            <a:avLst/>
          </a:prstGeom>
          <a:noFill/>
          <a:ln>
            <a:noFill/>
          </a:ln>
        </p:spPr>
      </p:sp>
      <p:sp>
        <p:nvSpPr>
          <p:cNvPr id="1174" name="Google Shape;1174;p155"/>
          <p:cNvSpPr txBox="1"/>
          <p:nvPr>
            <p:ph idx="1" type="body"/>
          </p:nvPr>
        </p:nvSpPr>
        <p:spPr>
          <a:xfrm>
            <a:off x="1660583" y="1489802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5" name="Google Shape;1175;p155"/>
          <p:cNvSpPr txBox="1"/>
          <p:nvPr>
            <p:ph idx="3" type="body"/>
          </p:nvPr>
        </p:nvSpPr>
        <p:spPr>
          <a:xfrm>
            <a:off x="1660584" y="2653440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6" name="Google Shape;1176;p155"/>
          <p:cNvSpPr txBox="1"/>
          <p:nvPr>
            <p:ph idx="4" type="body"/>
          </p:nvPr>
        </p:nvSpPr>
        <p:spPr>
          <a:xfrm>
            <a:off x="1660583" y="3817079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7" name="Google Shape;1177;p155"/>
          <p:cNvSpPr txBox="1"/>
          <p:nvPr>
            <p:ph idx="5" type="body"/>
          </p:nvPr>
        </p:nvSpPr>
        <p:spPr>
          <a:xfrm>
            <a:off x="1660583" y="5006628"/>
            <a:ext cx="6343487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8" name="Google Shape;1178;p155"/>
          <p:cNvSpPr txBox="1"/>
          <p:nvPr>
            <p:ph idx="6" type="body"/>
          </p:nvPr>
        </p:nvSpPr>
        <p:spPr>
          <a:xfrm>
            <a:off x="691245" y="1502511"/>
            <a:ext cx="795528" cy="10411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9" name="Google Shape;1179;p155"/>
          <p:cNvSpPr txBox="1"/>
          <p:nvPr>
            <p:ph idx="7" type="body"/>
          </p:nvPr>
        </p:nvSpPr>
        <p:spPr>
          <a:xfrm>
            <a:off x="693291" y="2653441"/>
            <a:ext cx="793481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0" name="Google Shape;1180;p155"/>
          <p:cNvSpPr txBox="1"/>
          <p:nvPr>
            <p:ph idx="8" type="body"/>
          </p:nvPr>
        </p:nvSpPr>
        <p:spPr>
          <a:xfrm>
            <a:off x="691246" y="3817079"/>
            <a:ext cx="795528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1" name="Google Shape;1181;p155"/>
          <p:cNvSpPr txBox="1"/>
          <p:nvPr>
            <p:ph idx="9" type="body"/>
          </p:nvPr>
        </p:nvSpPr>
        <p:spPr>
          <a:xfrm>
            <a:off x="691245" y="5006628"/>
            <a:ext cx="795528" cy="1041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teracy terms">
  <p:cSld name="literacy terms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9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088" y="6246813"/>
            <a:ext cx="309562" cy="4937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0" name="Google Shape;120;p95"/>
          <p:cNvCxnSpPr/>
          <p:nvPr/>
        </p:nvCxnSpPr>
        <p:spPr>
          <a:xfrm>
            <a:off x="-30163" y="6567488"/>
            <a:ext cx="2082801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1" name="Google Shape;121;p95"/>
          <p:cNvCxnSpPr/>
          <p:nvPr/>
        </p:nvCxnSpPr>
        <p:spPr>
          <a:xfrm>
            <a:off x="2289175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2" name="Google Shape;122;p95"/>
          <p:cNvCxnSpPr/>
          <p:nvPr/>
        </p:nvCxnSpPr>
        <p:spPr>
          <a:xfrm>
            <a:off x="4926013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3" name="Google Shape;123;p95"/>
          <p:cNvCxnSpPr/>
          <p:nvPr/>
        </p:nvCxnSpPr>
        <p:spPr>
          <a:xfrm>
            <a:off x="7621588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4" name="Google Shape;124;p95"/>
          <p:cNvCxnSpPr/>
          <p:nvPr/>
        </p:nvCxnSpPr>
        <p:spPr>
          <a:xfrm>
            <a:off x="10120313" y="6583363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25" name="Google Shape;125;p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800" y="6196013"/>
            <a:ext cx="492125" cy="53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9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7700" y="6324600"/>
            <a:ext cx="530225" cy="4984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Description automatically generated" id="127" name="Google Shape;127;p9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825" y="6196013"/>
            <a:ext cx="687388" cy="61595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95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9" name="Google Shape;129;p95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0" name="Google Shape;130;p95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1" name="Google Shape;131;p95"/>
          <p:cNvSpPr txBox="1"/>
          <p:nvPr>
            <p:ph idx="3" type="body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2" name="Google Shape;132;p95"/>
          <p:cNvSpPr txBox="1"/>
          <p:nvPr>
            <p:ph idx="4" type="body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3" name="Google Shape;133;p95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4" name="Google Shape;134;p95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" name="Google Shape;135;p95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6" name="Google Shape;136;p95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">
  <p:cSld name="2_Reading tip">
    <p:spTree>
      <p:nvGrpSpPr>
        <p:cNvPr id="1182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3" name="Google Shape;1183;p156"/>
          <p:cNvCxnSpPr/>
          <p:nvPr/>
        </p:nvCxnSpPr>
        <p:spPr>
          <a:xfrm flipH="1">
            <a:off x="3076575" y="3536950"/>
            <a:ext cx="2603500" cy="1443038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84" name="Google Shape;1184;p156"/>
          <p:cNvCxnSpPr/>
          <p:nvPr/>
        </p:nvCxnSpPr>
        <p:spPr>
          <a:xfrm>
            <a:off x="5700713" y="3536950"/>
            <a:ext cx="1046162" cy="411163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85" name="Google Shape;1185;p156"/>
          <p:cNvCxnSpPr/>
          <p:nvPr/>
        </p:nvCxnSpPr>
        <p:spPr>
          <a:xfrm>
            <a:off x="371475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86" name="Google Shape;1186;p156"/>
          <p:cNvCxnSpPr/>
          <p:nvPr/>
        </p:nvCxnSpPr>
        <p:spPr>
          <a:xfrm>
            <a:off x="3008313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87" name="Google Shape;1187;p156"/>
          <p:cNvCxnSpPr/>
          <p:nvPr/>
        </p:nvCxnSpPr>
        <p:spPr>
          <a:xfrm>
            <a:off x="5703888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188" name="Google Shape;1188;p1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5100" y="6196013"/>
            <a:ext cx="492125" cy="5365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Description automatically generated" id="1189" name="Google Shape;1189;p1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4125" y="6196013"/>
            <a:ext cx="687388" cy="61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0" name="Google Shape;1190;p1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6500" y="6324600"/>
            <a:ext cx="530225" cy="49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1" name="Google Shape;1191;p15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500" y="6251575"/>
            <a:ext cx="309563" cy="493713"/>
          </a:xfrm>
          <a:prstGeom prst="rect">
            <a:avLst/>
          </a:prstGeom>
          <a:noFill/>
          <a:ln>
            <a:noFill/>
          </a:ln>
        </p:spPr>
      </p:pic>
      <p:sp>
        <p:nvSpPr>
          <p:cNvPr id="1192" name="Google Shape;1192;p156"/>
          <p:cNvSpPr/>
          <p:nvPr/>
        </p:nvSpPr>
        <p:spPr>
          <a:xfrm>
            <a:off x="1296988" y="4872038"/>
            <a:ext cx="4160837" cy="769937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8B9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6F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3" name="Google Shape;1193;p156"/>
          <p:cNvSpPr/>
          <p:nvPr/>
        </p:nvSpPr>
        <p:spPr>
          <a:xfrm>
            <a:off x="3055938" y="3892550"/>
            <a:ext cx="2560637" cy="769938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8B9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4" name="Google Shape;1194;p156"/>
          <p:cNvSpPr/>
          <p:nvPr/>
        </p:nvSpPr>
        <p:spPr>
          <a:xfrm>
            <a:off x="4676775" y="2716213"/>
            <a:ext cx="2560638" cy="769937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8B9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5" name="Google Shape;1195;p156"/>
          <p:cNvSpPr/>
          <p:nvPr/>
        </p:nvSpPr>
        <p:spPr>
          <a:xfrm>
            <a:off x="6145213" y="3924300"/>
            <a:ext cx="2344737" cy="771525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8B9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6F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6" name="Google Shape;1196;p156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7" name="Google Shape;1197;p156"/>
          <p:cNvSpPr txBox="1"/>
          <p:nvPr>
            <p:ph idx="1" type="body"/>
          </p:nvPr>
        </p:nvSpPr>
        <p:spPr>
          <a:xfrm>
            <a:off x="500204" y="1587499"/>
            <a:ext cx="2387400" cy="43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98" name="Google Shape;1198;p156"/>
          <p:cNvSpPr/>
          <p:nvPr>
            <p:ph idx="2" type="pic"/>
          </p:nvPr>
        </p:nvSpPr>
        <p:spPr>
          <a:xfrm>
            <a:off x="8885583" y="1586830"/>
            <a:ext cx="3041400" cy="2786400"/>
          </a:xfrm>
          <a:prstGeom prst="rect">
            <a:avLst/>
          </a:prstGeom>
          <a:noFill/>
          <a:ln>
            <a:noFill/>
          </a:ln>
        </p:spPr>
      </p:sp>
      <p:sp>
        <p:nvSpPr>
          <p:cNvPr id="1199" name="Google Shape;1199;p156"/>
          <p:cNvSpPr txBox="1"/>
          <p:nvPr>
            <p:ph idx="3" type="body"/>
          </p:nvPr>
        </p:nvSpPr>
        <p:spPr>
          <a:xfrm>
            <a:off x="9157700" y="4600069"/>
            <a:ext cx="2497200" cy="13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1650"/>
              <a:buFont typeface="Noto Sans Symbols"/>
              <a:buNone/>
              <a:defRPr b="0" i="0" sz="2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00" name="Google Shape;1200;p156"/>
          <p:cNvSpPr txBox="1"/>
          <p:nvPr>
            <p:ph idx="4" type="body"/>
          </p:nvPr>
        </p:nvSpPr>
        <p:spPr>
          <a:xfrm>
            <a:off x="4677392" y="2778801"/>
            <a:ext cx="25596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01" name="Google Shape;1201;p156"/>
          <p:cNvSpPr txBox="1"/>
          <p:nvPr>
            <p:ph idx="5" type="body"/>
          </p:nvPr>
        </p:nvSpPr>
        <p:spPr>
          <a:xfrm>
            <a:off x="3068857" y="4004175"/>
            <a:ext cx="25596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02" name="Google Shape;1202;p156"/>
          <p:cNvSpPr txBox="1"/>
          <p:nvPr>
            <p:ph idx="6" type="body"/>
          </p:nvPr>
        </p:nvSpPr>
        <p:spPr>
          <a:xfrm>
            <a:off x="6157153" y="4000707"/>
            <a:ext cx="23325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03" name="Google Shape;1203;p156"/>
          <p:cNvSpPr txBox="1"/>
          <p:nvPr>
            <p:ph idx="7" type="body"/>
          </p:nvPr>
        </p:nvSpPr>
        <p:spPr>
          <a:xfrm>
            <a:off x="1413084" y="4967115"/>
            <a:ext cx="39411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1">
  <p:cSld name="2_Reading tip 1">
    <p:spTree>
      <p:nvGrpSpPr>
        <p:cNvPr id="1204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05" name="Google Shape;1205;p157"/>
          <p:cNvCxnSpPr/>
          <p:nvPr/>
        </p:nvCxnSpPr>
        <p:spPr>
          <a:xfrm>
            <a:off x="371475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06" name="Google Shape;1206;p157"/>
          <p:cNvCxnSpPr/>
          <p:nvPr/>
        </p:nvCxnSpPr>
        <p:spPr>
          <a:xfrm>
            <a:off x="3008313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07" name="Google Shape;1207;p157"/>
          <p:cNvCxnSpPr/>
          <p:nvPr/>
        </p:nvCxnSpPr>
        <p:spPr>
          <a:xfrm>
            <a:off x="5703888" y="6565900"/>
            <a:ext cx="20828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208" name="Google Shape;1208;p1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5100" y="6196013"/>
            <a:ext cx="492125" cy="5365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Description automatically generated" id="1209" name="Google Shape;1209;p1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4125" y="6196013"/>
            <a:ext cx="687388" cy="61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0" name="Google Shape;1210;p1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6500" y="6324600"/>
            <a:ext cx="530225" cy="49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1" name="Google Shape;1211;p15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500" y="6251575"/>
            <a:ext cx="309563" cy="493713"/>
          </a:xfrm>
          <a:prstGeom prst="rect">
            <a:avLst/>
          </a:prstGeom>
          <a:noFill/>
          <a:ln>
            <a:noFill/>
          </a:ln>
        </p:spPr>
      </p:pic>
      <p:sp>
        <p:nvSpPr>
          <p:cNvPr id="1212" name="Google Shape;1212;p157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3" name="Google Shape;1213;p157"/>
          <p:cNvSpPr txBox="1"/>
          <p:nvPr>
            <p:ph idx="1" type="body"/>
          </p:nvPr>
        </p:nvSpPr>
        <p:spPr>
          <a:xfrm>
            <a:off x="500204" y="1587499"/>
            <a:ext cx="7520700" cy="43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14" name="Google Shape;1214;p157"/>
          <p:cNvSpPr/>
          <p:nvPr>
            <p:ph idx="2" type="pic"/>
          </p:nvPr>
        </p:nvSpPr>
        <p:spPr>
          <a:xfrm>
            <a:off x="8885583" y="1586830"/>
            <a:ext cx="3041400" cy="2786400"/>
          </a:xfrm>
          <a:prstGeom prst="rect">
            <a:avLst/>
          </a:prstGeom>
          <a:noFill/>
          <a:ln>
            <a:noFill/>
          </a:ln>
        </p:spPr>
      </p:sp>
      <p:sp>
        <p:nvSpPr>
          <p:cNvPr id="1215" name="Google Shape;1215;p157"/>
          <p:cNvSpPr txBox="1"/>
          <p:nvPr>
            <p:ph idx="3" type="body"/>
          </p:nvPr>
        </p:nvSpPr>
        <p:spPr>
          <a:xfrm>
            <a:off x="9157700" y="4600069"/>
            <a:ext cx="2497200" cy="13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1650"/>
              <a:buFont typeface="Noto Sans Symbols"/>
              <a:buNone/>
              <a:defRPr b="0" i="0" sz="2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teracy terms">
  <p:cSld name="Custom Layout_1">
    <p:spTree>
      <p:nvGrpSpPr>
        <p:cNvPr id="1220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Google Shape;1221;g1dc95177e88_0_163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222" name="Google Shape;1222;g1dc95177e88_0_16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23" name="Google Shape;1223;g1dc95177e88_0_163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24" name="Google Shape;1224;g1dc95177e88_0_163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25" name="Google Shape;1225;g1dc95177e88_0_163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26" name="Google Shape;1226;g1dc95177e88_0_163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27" name="Google Shape;1227;g1dc95177e88_0_163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28" name="Google Shape;1228;g1dc95177e88_0_1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9" name="Google Shape;1229;g1dc95177e88_0_1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30" name="Google Shape;1230;g1dc95177e88_0_16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231" name="Google Shape;1231;g1dc95177e88_0_163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2" name="Google Shape;1232;g1dc95177e88_0_163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3" name="Google Shape;1233;g1dc95177e88_0_163"/>
          <p:cNvSpPr txBox="1"/>
          <p:nvPr>
            <p:ph idx="3" type="body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4" name="Google Shape;1234;g1dc95177e88_0_163"/>
          <p:cNvSpPr txBox="1"/>
          <p:nvPr>
            <p:ph idx="4" type="body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5" name="Google Shape;1235;g1dc95177e88_0_163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6" name="Google Shape;1236;g1dc95177e88_0_163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7" name="Google Shape;1237;g1dc95177e88_0_163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8" name="Google Shape;1238;g1dc95177e88_0_163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1239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g1dc95177e88_0_182"/>
          <p:cNvSpPr/>
          <p:nvPr>
            <p:ph idx="2" type="pic"/>
          </p:nvPr>
        </p:nvSpPr>
        <p:spPr>
          <a:xfrm>
            <a:off x="5292892" y="1502510"/>
            <a:ext cx="6578700" cy="4545300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41" name="Google Shape;1241;g1dc95177e88_0_182"/>
          <p:cNvSpPr txBox="1"/>
          <p:nvPr>
            <p:ph idx="1" type="body"/>
          </p:nvPr>
        </p:nvSpPr>
        <p:spPr>
          <a:xfrm>
            <a:off x="1660584" y="1489802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2" name="Google Shape;1242;g1dc95177e88_0_182"/>
          <p:cNvSpPr txBox="1"/>
          <p:nvPr>
            <p:ph idx="3" type="body"/>
          </p:nvPr>
        </p:nvSpPr>
        <p:spPr>
          <a:xfrm>
            <a:off x="1660584" y="381707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3" name="Google Shape;1243;g1dc95177e88_0_182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44" name="Google Shape;1244;g1dc95177e88_0_182"/>
          <p:cNvSpPr txBox="1"/>
          <p:nvPr>
            <p:ph idx="4" type="body"/>
          </p:nvPr>
        </p:nvSpPr>
        <p:spPr>
          <a:xfrm>
            <a:off x="1660584" y="4992079"/>
            <a:ext cx="3632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245" name="Google Shape;1245;g1dc95177e88_0_18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46" name="Google Shape;1246;g1dc95177e88_0_182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47" name="Google Shape;1247;g1dc95177e88_0_182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48" name="Google Shape;1248;g1dc95177e88_0_182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49" name="Google Shape;1249;g1dc95177e88_0_182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50" name="Google Shape;1250;g1dc95177e88_0_182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51" name="Google Shape;1251;g1dc95177e88_0_1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2" name="Google Shape;1252;g1dc95177e88_0_18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53" name="Google Shape;1253;g1dc95177e88_0_18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4" name="Google Shape;1254;g1dc95177e88_0_18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196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5" name="Google Shape;1255;g1dc95177e88_0_18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220" y="3130840"/>
            <a:ext cx="834098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6" name="Google Shape;1256;g1dc95177e88_0_18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220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1257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g1dc95177e88_0_200"/>
          <p:cNvSpPr txBox="1"/>
          <p:nvPr>
            <p:ph idx="1" type="body"/>
          </p:nvPr>
        </p:nvSpPr>
        <p:spPr>
          <a:xfrm>
            <a:off x="1660584" y="1489802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59" name="Google Shape;1259;g1dc95177e88_0_200"/>
          <p:cNvSpPr txBox="1"/>
          <p:nvPr>
            <p:ph idx="2" type="body"/>
          </p:nvPr>
        </p:nvSpPr>
        <p:spPr>
          <a:xfrm>
            <a:off x="1660584" y="381707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60" name="Google Shape;1260;g1dc95177e88_0_200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61" name="Google Shape;1261;g1dc95177e88_0_200"/>
          <p:cNvSpPr txBox="1"/>
          <p:nvPr>
            <p:ph idx="3" type="body"/>
          </p:nvPr>
        </p:nvSpPr>
        <p:spPr>
          <a:xfrm>
            <a:off x="1660584" y="4992079"/>
            <a:ext cx="3632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262" name="Google Shape;1262;g1dc95177e88_0_20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63" name="Google Shape;1263;g1dc95177e88_0_200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64" name="Google Shape;1264;g1dc95177e88_0_200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65" name="Google Shape;1265;g1dc95177e88_0_200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66" name="Google Shape;1266;g1dc95177e88_0_200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67" name="Google Shape;1267;g1dc95177e88_0_200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68" name="Google Shape;1268;g1dc95177e88_0_2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9" name="Google Shape;1269;g1dc95177e88_0_20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70" name="Google Shape;1270;g1dc95177e88_0_20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1" name="Google Shape;1271;g1dc95177e88_0_20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2" name="Google Shape;1272;g1dc95177e88_0_20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600" y="3183039"/>
            <a:ext cx="735594" cy="77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3" name="Google Shape;1273;g1dc95177e88_0_20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348" y="4977591"/>
            <a:ext cx="834098" cy="7047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in a room&#10;&#10;Description automatically generated with low confidence" id="1274" name="Google Shape;1274;g1dc95177e88_0_20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196750" y="1648824"/>
            <a:ext cx="4792050" cy="266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275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g1dc95177e88_0_218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77" name="Google Shape;1277;g1dc95177e88_0_218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78" name="Google Shape;1278;g1dc95177e88_0_218"/>
          <p:cNvSpPr txBox="1"/>
          <p:nvPr>
            <p:ph idx="3" type="body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79" name="Google Shape;1279;g1dc95177e88_0_218"/>
          <p:cNvSpPr txBox="1"/>
          <p:nvPr>
            <p:ph idx="4" type="body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0" name="Google Shape;1280;g1dc95177e88_0_218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1" name="Google Shape;1281;g1dc95177e88_0_218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2" name="Google Shape;1282;g1dc95177e88_0_218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3" name="Google Shape;1283;g1dc95177e88_0_218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4" name="Google Shape;1284;g1dc95177e88_0_218"/>
          <p:cNvSpPr txBox="1"/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285" name="Google Shape;1285;g1dc95177e88_0_2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86" name="Google Shape;1286;g1dc95177e88_0_218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87" name="Google Shape;1287;g1dc95177e88_0_218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88" name="Google Shape;1288;g1dc95177e88_0_218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89" name="Google Shape;1289;g1dc95177e88_0_218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90" name="Google Shape;1290;g1dc95177e88_0_218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91" name="Google Shape;1291;g1dc95177e88_0_2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2" name="Google Shape;1292;g1dc95177e88_0_2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93" name="Google Shape;1293;g1dc95177e88_0_2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1294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" name="Google Shape;1295;g1dc95177e88_0_237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296" name="Google Shape;1296;g1dc95177e88_0_2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person, indoor, table&#10;&#10;Description automatically generated" id="1297" name="Google Shape;1297;g1dc95177e88_0_2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64911" y="1581644"/>
            <a:ext cx="6486175" cy="43208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98" name="Google Shape;1298;g1dc95177e88_0_237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99" name="Google Shape;1299;g1dc95177e88_0_237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00" name="Google Shape;1300;g1dc95177e88_0_237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01" name="Google Shape;1301;g1dc95177e88_0_237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02" name="Google Shape;1302;g1dc95177e88_0_237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303" name="Google Shape;1303;g1dc95177e88_0_237"/>
          <p:cNvSpPr/>
          <p:nvPr/>
        </p:nvSpPr>
        <p:spPr>
          <a:xfrm>
            <a:off x="3812820" y="4636967"/>
            <a:ext cx="3808200" cy="1571100"/>
          </a:xfrm>
          <a:prstGeom prst="wedgeRoundRectCallout">
            <a:avLst>
              <a:gd fmla="val 42010" name="adj1"/>
              <a:gd fmla="val -88457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04" name="Google Shape;1304;g1dc95177e88_0_2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5" name="Google Shape;1305;g1dc95177e88_0_2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1306" name="Google Shape;1306;g1dc95177e88_0_237"/>
          <p:cNvSpPr/>
          <p:nvPr/>
        </p:nvSpPr>
        <p:spPr>
          <a:xfrm>
            <a:off x="1586774" y="2772170"/>
            <a:ext cx="3801300" cy="1571100"/>
          </a:xfrm>
          <a:prstGeom prst="wedgeRoundRectCallout">
            <a:avLst>
              <a:gd fmla="val 77165" name="adj1"/>
              <a:gd fmla="val -35329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1307" name="Google Shape;1307;g1dc95177e88_0_23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308" name="Google Shape;1308;g1dc95177e88_0_237"/>
          <p:cNvSpPr/>
          <p:nvPr/>
        </p:nvSpPr>
        <p:spPr>
          <a:xfrm>
            <a:off x="144716" y="1293950"/>
            <a:ext cx="3801300" cy="1571100"/>
          </a:xfrm>
          <a:prstGeom prst="wedgeRoundRectCallout">
            <a:avLst>
              <a:gd fmla="val 112822" name="adj1"/>
              <a:gd fmla="val -3832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9" name="Google Shape;1309;g1dc95177e88_0_237"/>
          <p:cNvSpPr/>
          <p:nvPr/>
        </p:nvSpPr>
        <p:spPr>
          <a:xfrm>
            <a:off x="158984" y="4417887"/>
            <a:ext cx="3206700" cy="1571100"/>
          </a:xfrm>
          <a:prstGeom prst="wedgeRoundRectCallout">
            <a:avLst>
              <a:gd fmla="val 117826" name="adj1"/>
              <a:gd fmla="val -60384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0" name="Google Shape;1310;g1dc95177e88_0_237"/>
          <p:cNvSpPr txBox="1"/>
          <p:nvPr>
            <p:ph idx="1" type="body"/>
          </p:nvPr>
        </p:nvSpPr>
        <p:spPr>
          <a:xfrm>
            <a:off x="1743463" y="2939667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11" name="Google Shape;1311;g1dc95177e88_0_237"/>
          <p:cNvSpPr txBox="1"/>
          <p:nvPr>
            <p:ph idx="2" type="body"/>
          </p:nvPr>
        </p:nvSpPr>
        <p:spPr>
          <a:xfrm>
            <a:off x="4072874" y="4724938"/>
            <a:ext cx="33069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12" name="Google Shape;1312;g1dc95177e88_0_237"/>
          <p:cNvSpPr txBox="1"/>
          <p:nvPr>
            <p:ph idx="3" type="body"/>
          </p:nvPr>
        </p:nvSpPr>
        <p:spPr>
          <a:xfrm>
            <a:off x="240914" y="1445813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13" name="Google Shape;1313;g1dc95177e88_0_237"/>
          <p:cNvSpPr txBox="1"/>
          <p:nvPr>
            <p:ph idx="4" type="body"/>
          </p:nvPr>
        </p:nvSpPr>
        <p:spPr>
          <a:xfrm>
            <a:off x="319505" y="4495585"/>
            <a:ext cx="28857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1314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5" name="Google Shape;1315;g1dc95177e88_0_2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9614" y="1685897"/>
            <a:ext cx="5505627" cy="4256743"/>
          </a:xfrm>
          <a:prstGeom prst="rect">
            <a:avLst/>
          </a:prstGeom>
          <a:noFill/>
          <a:ln>
            <a:noFill/>
          </a:ln>
        </p:spPr>
      </p:pic>
      <p:sp>
        <p:nvSpPr>
          <p:cNvPr id="1316" name="Google Shape;1316;g1dc95177e88_0_257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317" name="Google Shape;1317;g1dc95177e88_0_2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18" name="Google Shape;1318;g1dc95177e88_0_257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19" name="Google Shape;1319;g1dc95177e88_0_257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20" name="Google Shape;1320;g1dc95177e88_0_257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21" name="Google Shape;1321;g1dc95177e88_0_257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22" name="Google Shape;1322;g1dc95177e88_0_257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23" name="Google Shape;1323;g1dc95177e88_0_2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4" name="Google Shape;1324;g1dc95177e88_0_25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1325" name="Google Shape;1325;g1dc95177e88_0_257"/>
          <p:cNvSpPr/>
          <p:nvPr/>
        </p:nvSpPr>
        <p:spPr>
          <a:xfrm>
            <a:off x="8260989" y="2998070"/>
            <a:ext cx="3801300" cy="1571100"/>
          </a:xfrm>
          <a:prstGeom prst="wedgeRoundRectCallout">
            <a:avLst>
              <a:gd fmla="val -135679" name="adj1"/>
              <a:gd fmla="val -7111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1326" name="Google Shape;1326;g1dc95177e88_0_25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327" name="Google Shape;1327;g1dc95177e88_0_257"/>
          <p:cNvSpPr/>
          <p:nvPr/>
        </p:nvSpPr>
        <p:spPr>
          <a:xfrm>
            <a:off x="5720300" y="1436681"/>
            <a:ext cx="3801300" cy="1571100"/>
          </a:xfrm>
          <a:prstGeom prst="wedgeRoundRectCallout">
            <a:avLst>
              <a:gd fmla="val -69408" name="adj1"/>
              <a:gd fmla="val 37613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8" name="Google Shape;1328;g1dc95177e88_0_257"/>
          <p:cNvSpPr/>
          <p:nvPr/>
        </p:nvSpPr>
        <p:spPr>
          <a:xfrm>
            <a:off x="5839976" y="4511014"/>
            <a:ext cx="5789100" cy="1571100"/>
          </a:xfrm>
          <a:prstGeom prst="wedgeRoundRectCallout">
            <a:avLst>
              <a:gd fmla="val -71407" name="adj1"/>
              <a:gd fmla="val -94775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9" name="Google Shape;1329;g1dc95177e88_0_257"/>
          <p:cNvSpPr txBox="1"/>
          <p:nvPr>
            <p:ph idx="1" type="body"/>
          </p:nvPr>
        </p:nvSpPr>
        <p:spPr>
          <a:xfrm>
            <a:off x="8450575" y="3165416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30" name="Google Shape;1330;g1dc95177e88_0_257"/>
          <p:cNvSpPr txBox="1"/>
          <p:nvPr>
            <p:ph idx="2" type="body"/>
          </p:nvPr>
        </p:nvSpPr>
        <p:spPr>
          <a:xfrm>
            <a:off x="5816498" y="1588544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31" name="Google Shape;1331;g1dc95177e88_0_257"/>
          <p:cNvSpPr txBox="1"/>
          <p:nvPr>
            <p:ph idx="3" type="body"/>
          </p:nvPr>
        </p:nvSpPr>
        <p:spPr>
          <a:xfrm>
            <a:off x="6003646" y="4619956"/>
            <a:ext cx="53886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1332" name="Shape 1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Google Shape;1333;g1dc95177e88_0_275"/>
          <p:cNvSpPr txBox="1"/>
          <p:nvPr>
            <p:ph type="title"/>
          </p:nvPr>
        </p:nvSpPr>
        <p:spPr>
          <a:xfrm>
            <a:off x="0" y="-1"/>
            <a:ext cx="91599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34" name="Google Shape;1334;g1dc95177e88_0_275"/>
          <p:cNvSpPr txBox="1"/>
          <p:nvPr>
            <p:ph idx="1" type="body"/>
          </p:nvPr>
        </p:nvSpPr>
        <p:spPr>
          <a:xfrm>
            <a:off x="0" y="5764437"/>
            <a:ext cx="12192000" cy="10935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35" name="Google Shape;1335;g1dc95177e88_0_275"/>
          <p:cNvSpPr txBox="1"/>
          <p:nvPr>
            <p:ph idx="2" type="body"/>
          </p:nvPr>
        </p:nvSpPr>
        <p:spPr>
          <a:xfrm>
            <a:off x="0" y="1657350"/>
            <a:ext cx="12192000" cy="35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1336" name="Google Shape;1336;g1dc95177e88_0_275"/>
          <p:cNvGrpSpPr/>
          <p:nvPr/>
        </p:nvGrpSpPr>
        <p:grpSpPr>
          <a:xfrm>
            <a:off x="1" y="5607273"/>
            <a:ext cx="12196128" cy="83414"/>
            <a:chOff x="-33239" y="5603791"/>
            <a:chExt cx="9147325" cy="83414"/>
          </a:xfrm>
        </p:grpSpPr>
        <p:cxnSp>
          <p:nvCxnSpPr>
            <p:cNvPr id="1337" name="Google Shape;1337;g1dc95177e88_0_275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338" name="Google Shape;1338;g1dc95177e88_0_275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1_Title and Vertical Text">
    <p:spTree>
      <p:nvGrpSpPr>
        <p:cNvPr id="1344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5" name="Google Shape;1345;g26ecd82e2bc_0_133"/>
          <p:cNvSpPr txBox="1"/>
          <p:nvPr>
            <p:ph type="title"/>
          </p:nvPr>
        </p:nvSpPr>
        <p:spPr>
          <a:xfrm>
            <a:off x="4157805" y="0"/>
            <a:ext cx="5062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Calibri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346" name="Google Shape;1346;g26ecd82e2bc_0_133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47" name="Google Shape;1347;g26ecd82e2bc_0_133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48" name="Google Shape;1348;g26ecd82e2bc_0_1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49" name="Google Shape;1349;g26ecd82e2bc_0_1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50" name="Google Shape;1350;g26ecd82e2bc_0_133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51" name="Google Shape;1351;g26ecd82e2bc_0_1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2" name="Google Shape;1352;g26ecd82e2bc_0_1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442513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353" name="Google Shape;1353;g26ecd82e2bc_0_133"/>
          <p:cNvSpPr txBox="1"/>
          <p:nvPr>
            <p:ph idx="1" type="body"/>
          </p:nvPr>
        </p:nvSpPr>
        <p:spPr>
          <a:xfrm>
            <a:off x="3921664" y="1901395"/>
            <a:ext cx="7773000" cy="39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44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4" name="Google Shape;1354;g26ecd82e2bc_0_133"/>
          <p:cNvSpPr/>
          <p:nvPr>
            <p:ph idx="2" type="pic"/>
          </p:nvPr>
        </p:nvSpPr>
        <p:spPr>
          <a:xfrm>
            <a:off x="457146" y="524736"/>
            <a:ext cx="2514600" cy="2935200"/>
          </a:xfrm>
          <a:prstGeom prst="rect">
            <a:avLst/>
          </a:prstGeom>
          <a:noFill/>
          <a:ln>
            <a:noFill/>
          </a:ln>
        </p:spPr>
      </p:sp>
      <p:sp>
        <p:nvSpPr>
          <p:cNvPr id="1355" name="Google Shape;1355;g26ecd82e2bc_0_133"/>
          <p:cNvSpPr txBox="1"/>
          <p:nvPr>
            <p:ph idx="3" type="body"/>
          </p:nvPr>
        </p:nvSpPr>
        <p:spPr>
          <a:xfrm>
            <a:off x="320842" y="3655268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ubtitle">
  <p:cSld name="Title, Subtitle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32"/>
          <p:cNvPicPr preferRelativeResize="0"/>
          <p:nvPr/>
        </p:nvPicPr>
        <p:blipFill rotWithShape="1">
          <a:blip r:embed="rId2">
            <a:alphaModFix/>
          </a:blip>
          <a:srcRect b="15736" l="0" r="0" t="0"/>
          <a:stretch/>
        </p:blipFill>
        <p:spPr>
          <a:xfrm>
            <a:off x="22225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4" name="Google Shape;144;p32"/>
          <p:cNvGrpSpPr/>
          <p:nvPr/>
        </p:nvGrpSpPr>
        <p:grpSpPr>
          <a:xfrm>
            <a:off x="0" y="5607050"/>
            <a:ext cx="12214225" cy="1252538"/>
            <a:chOff x="-33239" y="5603791"/>
            <a:chExt cx="9160619" cy="1252536"/>
          </a:xfrm>
        </p:grpSpPr>
        <p:sp>
          <p:nvSpPr>
            <p:cNvPr id="145" name="Google Shape;145;p32"/>
            <p:cNvSpPr/>
            <p:nvPr/>
          </p:nvSpPr>
          <p:spPr>
            <a:xfrm>
              <a:off x="-29667" y="5611729"/>
              <a:ext cx="9157047" cy="1244598"/>
            </a:xfrm>
            <a:prstGeom prst="rect">
              <a:avLst/>
            </a:prstGeom>
            <a:solidFill>
              <a:srgbClr val="FFFFFF">
                <a:alpha val="79607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t/>
              </a:r>
              <a:endParaRPr b="0" i="0" sz="1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46" name="Google Shape;146;p32"/>
            <p:cNvCxnSpPr/>
            <p:nvPr/>
          </p:nvCxnSpPr>
          <p:spPr>
            <a:xfrm>
              <a:off x="-29914" y="5603791"/>
              <a:ext cx="9143999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7" name="Google Shape;147;p32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pic>
        <p:nvPicPr>
          <p:cNvPr id="148" name="Google Shape;148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6588" y="5918200"/>
            <a:ext cx="2339975" cy="712788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32"/>
          <p:cNvSpPr/>
          <p:nvPr/>
        </p:nvSpPr>
        <p:spPr>
          <a:xfrm>
            <a:off x="0" y="-38100"/>
            <a:ext cx="12223750" cy="5610225"/>
          </a:xfrm>
          <a:prstGeom prst="rect">
            <a:avLst/>
          </a:prstGeom>
          <a:solidFill>
            <a:srgbClr val="006FB6">
              <a:alpha val="31764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32"/>
          <p:cNvSpPr txBox="1"/>
          <p:nvPr>
            <p:ph type="title"/>
          </p:nvPr>
        </p:nvSpPr>
        <p:spPr>
          <a:xfrm>
            <a:off x="-8" y="5994664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b="1" i="0" sz="375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 with pic and conversation bubbles">
  <p:cSld name="2 Reading tip with pic and conversation bubbles">
    <p:spTree>
      <p:nvGrpSpPr>
        <p:cNvPr id="1356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g26ecd82e2bc_0_145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8" name="Google Shape;1358;g26ecd82e2bc_0_145"/>
          <p:cNvSpPr txBox="1"/>
          <p:nvPr>
            <p:ph idx="1" type="body"/>
          </p:nvPr>
        </p:nvSpPr>
        <p:spPr>
          <a:xfrm>
            <a:off x="207818" y="1577975"/>
            <a:ext cx="29892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9" name="Google Shape;1359;g26ecd82e2bc_0_145"/>
          <p:cNvSpPr txBox="1"/>
          <p:nvPr>
            <p:ph idx="2" type="body"/>
          </p:nvPr>
        </p:nvSpPr>
        <p:spPr>
          <a:xfrm>
            <a:off x="207817" y="3992563"/>
            <a:ext cx="30201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360" name="Google Shape;1360;g26ecd82e2bc_0_145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61" name="Google Shape;1361;g26ecd82e2bc_0_145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62" name="Google Shape;1362;g26ecd82e2bc_0_145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63" name="Google Shape;1363;g26ecd82e2bc_0_1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64" name="Google Shape;1364;g26ecd82e2bc_0_1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5" name="Google Shape;1365;g26ecd82e2bc_0_1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6" name="Google Shape;1366;g26ecd82e2bc_0_1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person, indoor, table&#10;&#10;Description generated with very high confidence" id="1367" name="Google Shape;1367;g26ecd82e2bc_0_14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33129" y="2343959"/>
            <a:ext cx="2453431" cy="3680153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368" name="Google Shape;1368;g26ecd82e2bc_0_145"/>
          <p:cNvSpPr/>
          <p:nvPr/>
        </p:nvSpPr>
        <p:spPr>
          <a:xfrm rot="949803">
            <a:off x="8632588" y="1934638"/>
            <a:ext cx="3479666" cy="2748714"/>
          </a:xfrm>
          <a:prstGeom prst="wedgeEllipseCallout">
            <a:avLst>
              <a:gd fmla="val -20833" name="adj1"/>
              <a:gd fmla="val 62500" name="adj2"/>
            </a:avLst>
          </a:prstGeom>
          <a:noFill/>
          <a:ln cap="flat" cmpd="sng" w="571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9" name="Google Shape;1369;g26ecd82e2bc_0_145"/>
          <p:cNvSpPr/>
          <p:nvPr/>
        </p:nvSpPr>
        <p:spPr>
          <a:xfrm flipH="1" rot="-2036003">
            <a:off x="3537616" y="1994863"/>
            <a:ext cx="3036928" cy="2147042"/>
          </a:xfrm>
          <a:prstGeom prst="wedgeEllipseCallout">
            <a:avLst>
              <a:gd fmla="val -20833" name="adj1"/>
              <a:gd fmla="val 62500" name="adj2"/>
            </a:avLst>
          </a:prstGeom>
          <a:noFill/>
          <a:ln cap="flat" cmpd="sng" w="571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0" name="Google Shape;1370;g26ecd82e2bc_0_145"/>
          <p:cNvSpPr txBox="1"/>
          <p:nvPr>
            <p:ph idx="3" type="body"/>
          </p:nvPr>
        </p:nvSpPr>
        <p:spPr>
          <a:xfrm rot="-2153668">
            <a:off x="3954263" y="2367682"/>
            <a:ext cx="2234544" cy="14089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71" name="Google Shape;1371;g26ecd82e2bc_0_145"/>
          <p:cNvSpPr txBox="1"/>
          <p:nvPr>
            <p:ph idx="4" type="body"/>
          </p:nvPr>
        </p:nvSpPr>
        <p:spPr>
          <a:xfrm rot="860265">
            <a:off x="9153635" y="2384138"/>
            <a:ext cx="2405938" cy="18287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72" name="Google Shape;1372;g26ecd82e2bc_0_145"/>
          <p:cNvSpPr txBox="1"/>
          <p:nvPr>
            <p:ph idx="5" type="body"/>
          </p:nvPr>
        </p:nvSpPr>
        <p:spPr>
          <a:xfrm>
            <a:off x="162285" y="227488"/>
            <a:ext cx="31905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 with open slide">
  <p:cSld name="2 Reading tip with open slide">
    <p:spTree>
      <p:nvGrpSpPr>
        <p:cNvPr id="1373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Google Shape;1374;g26ecd82e2bc_0_162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5" name="Google Shape;1375;g26ecd82e2bc_0_162"/>
          <p:cNvSpPr txBox="1"/>
          <p:nvPr>
            <p:ph idx="1" type="body"/>
          </p:nvPr>
        </p:nvSpPr>
        <p:spPr>
          <a:xfrm>
            <a:off x="162285" y="227488"/>
            <a:ext cx="31905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76" name="Google Shape;1376;g26ecd82e2bc_0_162"/>
          <p:cNvSpPr txBox="1"/>
          <p:nvPr>
            <p:ph idx="2" type="body"/>
          </p:nvPr>
        </p:nvSpPr>
        <p:spPr>
          <a:xfrm>
            <a:off x="162285" y="1411720"/>
            <a:ext cx="31728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77" name="Google Shape;1377;g26ecd82e2bc_0_162"/>
          <p:cNvSpPr txBox="1"/>
          <p:nvPr>
            <p:ph idx="3" type="body"/>
          </p:nvPr>
        </p:nvSpPr>
        <p:spPr>
          <a:xfrm>
            <a:off x="180109" y="3992563"/>
            <a:ext cx="31728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378" name="Google Shape;1378;g26ecd82e2bc_0_162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79" name="Google Shape;1379;g26ecd82e2bc_0_162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80" name="Google Shape;1380;g26ecd82e2bc_0_162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81" name="Google Shape;1381;g26ecd82e2bc_0_1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82" name="Google Shape;1382;g26ecd82e2bc_0_1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3" name="Google Shape;1383;g26ecd82e2bc_0_1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4" name="Google Shape;1384;g26ecd82e2bc_0_16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1385" name="Google Shape;1385;g26ecd82e2bc_0_162"/>
          <p:cNvSpPr txBox="1"/>
          <p:nvPr>
            <p:ph idx="4" type="body"/>
          </p:nvPr>
        </p:nvSpPr>
        <p:spPr>
          <a:xfrm>
            <a:off x="4104471" y="1818827"/>
            <a:ext cx="75420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86" name="Google Shape;1386;g26ecd82e2bc_0_162"/>
          <p:cNvSpPr txBox="1"/>
          <p:nvPr>
            <p:ph idx="5" type="body"/>
          </p:nvPr>
        </p:nvSpPr>
        <p:spPr>
          <a:xfrm>
            <a:off x="3969386" y="3243174"/>
            <a:ext cx="34104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87" name="Google Shape;1387;g26ecd82e2bc_0_162"/>
          <p:cNvSpPr txBox="1"/>
          <p:nvPr>
            <p:ph idx="6" type="body"/>
          </p:nvPr>
        </p:nvSpPr>
        <p:spPr>
          <a:xfrm>
            <a:off x="3987210" y="4810036"/>
            <a:ext cx="34104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88" name="Google Shape;1388;g26ecd82e2bc_0_162"/>
          <p:cNvSpPr txBox="1"/>
          <p:nvPr>
            <p:ph idx="7" type="body"/>
          </p:nvPr>
        </p:nvSpPr>
        <p:spPr>
          <a:xfrm>
            <a:off x="7676147" y="3224908"/>
            <a:ext cx="39702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389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" name="Google Shape;1390;g26ecd82e2bc_0_178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1" name="Google Shape;1391;g26ecd82e2bc_0_178"/>
          <p:cNvSpPr txBox="1"/>
          <p:nvPr>
            <p:ph idx="1" type="body"/>
          </p:nvPr>
        </p:nvSpPr>
        <p:spPr>
          <a:xfrm>
            <a:off x="0" y="227488"/>
            <a:ext cx="34974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92" name="Google Shape;1392;g26ecd82e2bc_0_178"/>
          <p:cNvSpPr txBox="1"/>
          <p:nvPr>
            <p:ph idx="2" type="body"/>
          </p:nvPr>
        </p:nvSpPr>
        <p:spPr>
          <a:xfrm>
            <a:off x="0" y="1577975"/>
            <a:ext cx="35370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93" name="Google Shape;1393;g26ecd82e2bc_0_178"/>
          <p:cNvSpPr txBox="1"/>
          <p:nvPr>
            <p:ph idx="3" type="body"/>
          </p:nvPr>
        </p:nvSpPr>
        <p:spPr>
          <a:xfrm>
            <a:off x="-39687" y="3992563"/>
            <a:ext cx="35370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94" name="Google Shape;1394;g26ecd82e2bc_0_178"/>
          <p:cNvSpPr txBox="1"/>
          <p:nvPr>
            <p:ph idx="4" type="body"/>
          </p:nvPr>
        </p:nvSpPr>
        <p:spPr>
          <a:xfrm>
            <a:off x="3790950" y="1944688"/>
            <a:ext cx="8140800" cy="4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395" name="Google Shape;1395;g26ecd82e2bc_0_178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96" name="Google Shape;1396;g26ecd82e2bc_0_178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97" name="Google Shape;1397;g26ecd82e2bc_0_178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98" name="Google Shape;1398;g26ecd82e2bc_0_17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99" name="Google Shape;1399;g26ecd82e2bc_0_1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0" name="Google Shape;1400;g26ecd82e2bc_0_17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1" name="Google Shape;1401;g26ecd82e2bc_0_17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1402" name="Shape 1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" name="Google Shape;1403;g26ecd82e2bc_0_191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404" name="Google Shape;1404;g26ecd82e2bc_0_19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370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05" name="Google Shape;1405;g26ecd82e2bc_0_191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06" name="Google Shape;1406;g26ecd82e2bc_0_191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07" name="Google Shape;1407;g26ecd82e2bc_0_191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08" name="Google Shape;1408;g26ecd82e2bc_0_1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9" name="Google Shape;1409;g26ecd82e2bc_0_19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410" name="Google Shape;1410;g26ecd82e2bc_0_19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1411" name="Shape 1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2" name="Google Shape;1412;g26ecd82e2bc_0_200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413" name="Google Shape;1413;g26ecd82e2bc_0_200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14" name="Google Shape;1414;g26ecd82e2bc_0_200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15" name="Google Shape;1415;g26ecd82e2bc_0_200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16" name="Google Shape;1416;g26ecd82e2bc_0_20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417" name="Google Shape;1417;g26ecd82e2bc_0_2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8" name="Google Shape;1418;g26ecd82e2bc_0_20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9" name="Google Shape;1419;g26ecd82e2bc_0_20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>
  <p:cSld name="Picture with Caption">
    <p:spTree>
      <p:nvGrpSpPr>
        <p:cNvPr id="1420" name="Shape 1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1" name="Google Shape;1421;g26ecd82e2bc_0_209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422" name="Google Shape;1422;g26ecd82e2bc_0_209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23" name="Google Shape;1423;g26ecd82e2bc_0_209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24" name="Google Shape;1424;g26ecd82e2bc_0_20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5" name="Google Shape;1425;g26ecd82e2bc_0_20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26" name="Google Shape;1426;g26ecd82e2bc_0_209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27" name="Google Shape;1427;g26ecd82e2bc_0_20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8" name="Google Shape;1428;g26ecd82e2bc_0_20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09189" y="6196177"/>
            <a:ext cx="714098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1429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" name="Google Shape;1430;g26ecd82e2bc_0_218"/>
          <p:cNvSpPr txBox="1"/>
          <p:nvPr>
            <p:ph type="title"/>
          </p:nvPr>
        </p:nvSpPr>
        <p:spPr>
          <a:xfrm>
            <a:off x="4157805" y="0"/>
            <a:ext cx="5062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431" name="Google Shape;1431;g26ecd82e2bc_0_218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32" name="Google Shape;1432;g26ecd82e2bc_0_218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33" name="Google Shape;1433;g26ecd82e2bc_0_2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434" name="Google Shape;1434;g26ecd82e2bc_0_2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35" name="Google Shape;1435;g26ecd82e2bc_0_218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36" name="Google Shape;1436;g26ecd82e2bc_0_2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7" name="Google Shape;1437;g26ecd82e2bc_0_2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442513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438" name="Google Shape;1438;g26ecd82e2bc_0_218"/>
          <p:cNvSpPr txBox="1"/>
          <p:nvPr>
            <p:ph idx="1" type="body"/>
          </p:nvPr>
        </p:nvSpPr>
        <p:spPr>
          <a:xfrm>
            <a:off x="3921664" y="1901395"/>
            <a:ext cx="7773000" cy="39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44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39" name="Google Shape;1439;g26ecd82e2bc_0_218"/>
          <p:cNvSpPr/>
          <p:nvPr>
            <p:ph idx="2" type="pic"/>
          </p:nvPr>
        </p:nvSpPr>
        <p:spPr>
          <a:xfrm>
            <a:off x="457146" y="524736"/>
            <a:ext cx="2514600" cy="2935200"/>
          </a:xfrm>
          <a:prstGeom prst="rect">
            <a:avLst/>
          </a:prstGeom>
          <a:noFill/>
          <a:ln>
            <a:noFill/>
          </a:ln>
        </p:spPr>
      </p:sp>
      <p:sp>
        <p:nvSpPr>
          <p:cNvPr id="1440" name="Google Shape;1440;g26ecd82e2bc_0_218"/>
          <p:cNvSpPr txBox="1"/>
          <p:nvPr>
            <p:ph idx="3" type="body"/>
          </p:nvPr>
        </p:nvSpPr>
        <p:spPr>
          <a:xfrm>
            <a:off x="320842" y="3655268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1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1.xml"/></Relationships>
</file>

<file path=ppt/slideMasters/_rels/slideMaster10.xml.rels><?xml version="1.0" encoding="UTF-8" standalone="yes"?>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82.xml"/><Relationship Id="rId3" Type="http://schemas.openxmlformats.org/officeDocument/2006/relationships/slideLayout" Target="../slideLayouts/slideLayout83.xml"/><Relationship Id="rId4" Type="http://schemas.openxmlformats.org/officeDocument/2006/relationships/slideLayout" Target="../slideLayouts/slideLayout84.xml"/><Relationship Id="rId9" Type="http://schemas.openxmlformats.org/officeDocument/2006/relationships/theme" Target="../theme/theme8.xml"/><Relationship Id="rId5" Type="http://schemas.openxmlformats.org/officeDocument/2006/relationships/slideLayout" Target="../slideLayouts/slideLayout85.xml"/><Relationship Id="rId6" Type="http://schemas.openxmlformats.org/officeDocument/2006/relationships/slideLayout" Target="../slideLayouts/slideLayout86.xml"/><Relationship Id="rId7" Type="http://schemas.openxmlformats.org/officeDocument/2006/relationships/slideLayout" Target="../slideLayouts/slideLayout87.xml"/><Relationship Id="rId8" Type="http://schemas.openxmlformats.org/officeDocument/2006/relationships/slideLayout" Target="../slideLayouts/slideLayout88.xml"/></Relationships>
</file>

<file path=ppt/slideMasters/_rels/slideMaster11.xml.rels><?xml version="1.0" encoding="UTF-8" standalone="yes"?><Relationships xmlns="http://schemas.openxmlformats.org/package/2006/relationships"><Relationship Id="rId10" Type="http://schemas.openxmlformats.org/officeDocument/2006/relationships/theme" Target="../theme/theme12.xml"/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89.xml"/><Relationship Id="rId3" Type="http://schemas.openxmlformats.org/officeDocument/2006/relationships/slideLayout" Target="../slideLayouts/slideLayout90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4.xml"/><Relationship Id="rId8" Type="http://schemas.openxmlformats.org/officeDocument/2006/relationships/slideLayout" Target="../slideLayouts/slideLayout95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3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slideLayout" Target="../slideLayouts/slideLayout10.xml"/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3.xml"/><Relationship Id="rId6" Type="http://schemas.openxmlformats.org/officeDocument/2006/relationships/theme" Target="../theme/theme1.xml"/></Relationships>
</file>

<file path=ppt/slideMasters/_rels/slideMaster4.xml.rels><?xml version="1.0" encoding="UTF-8" standalone="yes"?><Relationships xmlns="http://schemas.openxmlformats.org/package/2006/relationships"><Relationship Id="rId20" Type="http://schemas.openxmlformats.org/officeDocument/2006/relationships/theme" Target="../theme/theme6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4.xml"/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31.xml"/><Relationship Id="rId6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_rels/slideMaster5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0.xml"/><Relationship Id="rId12" Type="http://schemas.openxmlformats.org/officeDocument/2006/relationships/theme" Target="../theme/theme5.xml"/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8.xml"/></Relationships>
</file>

<file path=ppt/slideMasters/_rels/slideMaster6.xml.rels><?xml version="1.0" encoding="UTF-8" standalone="yes"?>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42.xml"/><Relationship Id="rId3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5.xml"/><Relationship Id="rId6" Type="http://schemas.openxmlformats.org/officeDocument/2006/relationships/theme" Target="../theme/theme7.xml"/></Relationships>
</file>

<file path=ppt/slideMasters/_rels/slideMaster7.xml.rels><?xml version="1.0" encoding="UTF-8" standalone="yes"?><Relationships xmlns="http://schemas.openxmlformats.org/package/2006/relationships"><Relationship Id="rId10" Type="http://schemas.openxmlformats.org/officeDocument/2006/relationships/theme" Target="../theme/theme4.xml"/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/Relationships>
</file>

<file path=ppt/slideMasters/_rels/slideMaster8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64.xml"/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54.xml"/><Relationship Id="rId3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66.xml"/><Relationship Id="rId16" Type="http://schemas.openxmlformats.org/officeDocument/2006/relationships/theme" Target="../theme/theme2.xml"/><Relationship Id="rId5" Type="http://schemas.openxmlformats.org/officeDocument/2006/relationships/slideLayout" Target="../slideLayouts/slideLayout57.xml"/><Relationship Id="rId6" Type="http://schemas.openxmlformats.org/officeDocument/2006/relationships/slideLayout" Target="../slideLayouts/slideLayout58.xml"/><Relationship Id="rId7" Type="http://schemas.openxmlformats.org/officeDocument/2006/relationships/slideLayout" Target="../slideLayouts/slideLayout59.xml"/><Relationship Id="rId8" Type="http://schemas.openxmlformats.org/officeDocument/2006/relationships/slideLayout" Target="../slideLayouts/slideLayout60.xml"/></Relationships>
</file>

<file path=ppt/slideMasters/_rels/slideMaster9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78.xml"/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0.xml"/><Relationship Id="rId16" Type="http://schemas.openxmlformats.org/officeDocument/2006/relationships/theme" Target="../theme/theme1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6"/>
          <p:cNvSpPr/>
          <p:nvPr/>
        </p:nvSpPr>
        <p:spPr>
          <a:xfrm>
            <a:off x="-12700" y="-11113"/>
            <a:ext cx="12204700" cy="1355726"/>
          </a:xfrm>
          <a:prstGeom prst="rect">
            <a:avLst/>
          </a:prstGeom>
          <a:solidFill>
            <a:srgbClr val="006FB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16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Google Shape;1217;g1dc95177e88_0_159"/>
          <p:cNvSpPr/>
          <p:nvPr/>
        </p:nvSpPr>
        <p:spPr>
          <a:xfrm>
            <a:off x="0" y="-11086"/>
            <a:ext cx="12192000" cy="1273200"/>
          </a:xfrm>
          <a:prstGeom prst="rect">
            <a:avLst/>
          </a:prstGeom>
          <a:solidFill>
            <a:srgbClr val="A2DEF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18" name="Google Shape;1218;g1dc95177e88_0_159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19" name="Google Shape;1219;g1dc95177e88_0_159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39" name="Shape 1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0" name="Google Shape;1340;g26ecd82e2bc_0_128"/>
          <p:cNvSpPr/>
          <p:nvPr/>
        </p:nvSpPr>
        <p:spPr>
          <a:xfrm>
            <a:off x="0" y="0"/>
            <a:ext cx="3536700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41" name="Google Shape;1341;g26ecd82e2bc_0_128"/>
          <p:cNvCxnSpPr/>
          <p:nvPr/>
        </p:nvCxnSpPr>
        <p:spPr>
          <a:xfrm>
            <a:off x="3536684" y="0"/>
            <a:ext cx="0" cy="6858000"/>
          </a:xfrm>
          <a:prstGeom prst="straightConnector1">
            <a:avLst/>
          </a:prstGeom>
          <a:noFill/>
          <a:ln cap="flat" cmpd="sng" w="889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42" name="Google Shape;1342;g26ecd82e2bc_0_128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sp>
        <p:nvSpPr>
          <p:cNvPr id="1343" name="Google Shape;1343;g26ecd82e2bc_0_128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4200"/>
              <a:buFont typeface="Calibri"/>
              <a:buNone/>
              <a:defRPr b="1" i="0" sz="4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8"/>
          <p:cNvSpPr/>
          <p:nvPr/>
        </p:nvSpPr>
        <p:spPr>
          <a:xfrm>
            <a:off x="0" y="-11113"/>
            <a:ext cx="12192000" cy="1273176"/>
          </a:xfrm>
          <a:prstGeom prst="rect">
            <a:avLst/>
          </a:prstGeom>
          <a:solidFill>
            <a:srgbClr val="A2DEF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" name="Google Shape;16;p28"/>
          <p:cNvCxnSpPr/>
          <p:nvPr/>
        </p:nvCxnSpPr>
        <p:spPr>
          <a:xfrm>
            <a:off x="-4763" y="1260475"/>
            <a:ext cx="12192001" cy="0"/>
          </a:xfrm>
          <a:prstGeom prst="straightConnector1">
            <a:avLst/>
          </a:prstGeom>
          <a:noFill/>
          <a:ln cap="flat" cmpd="sng" w="762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7" name="Google Shape;17;p28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00" y="117475"/>
            <a:ext cx="2816225" cy="85725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138;p31"/>
          <p:cNvGrpSpPr/>
          <p:nvPr/>
        </p:nvGrpSpPr>
        <p:grpSpPr>
          <a:xfrm>
            <a:off x="0" y="5607050"/>
            <a:ext cx="12214225" cy="1252538"/>
            <a:chOff x="-33239" y="5603791"/>
            <a:chExt cx="9160619" cy="1252536"/>
          </a:xfrm>
        </p:grpSpPr>
        <p:sp>
          <p:nvSpPr>
            <p:cNvPr id="139" name="Google Shape;139;p31"/>
            <p:cNvSpPr/>
            <p:nvPr/>
          </p:nvSpPr>
          <p:spPr>
            <a:xfrm>
              <a:off x="-29667" y="5611729"/>
              <a:ext cx="9157047" cy="1244598"/>
            </a:xfrm>
            <a:prstGeom prst="rect">
              <a:avLst/>
            </a:prstGeom>
            <a:solidFill>
              <a:srgbClr val="FFFFFF">
                <a:alpha val="79607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t/>
              </a:r>
              <a:endParaRPr b="0" i="0" sz="1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40" name="Google Shape;140;p31"/>
            <p:cNvCxnSpPr/>
            <p:nvPr/>
          </p:nvCxnSpPr>
          <p:spPr>
            <a:xfrm>
              <a:off x="-29914" y="5603791"/>
              <a:ext cx="9143999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1" name="Google Shape;141;p31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3"/>
          <p:cNvSpPr/>
          <p:nvPr/>
        </p:nvSpPr>
        <p:spPr>
          <a:xfrm>
            <a:off x="0" y="-11113"/>
            <a:ext cx="12192000" cy="1273176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9" name="Google Shape;189;p33"/>
          <p:cNvCxnSpPr/>
          <p:nvPr/>
        </p:nvCxnSpPr>
        <p:spPr>
          <a:xfrm>
            <a:off x="-4763" y="1260475"/>
            <a:ext cx="12192001" cy="0"/>
          </a:xfrm>
          <a:prstGeom prst="straightConnector1">
            <a:avLst/>
          </a:prstGeom>
          <a:noFill/>
          <a:ln cap="flat" cmpd="sng" w="76200">
            <a:solidFill>
              <a:srgbClr val="96C93E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90" name="Google Shape;190;p33"/>
          <p:cNvSpPr/>
          <p:nvPr/>
        </p:nvSpPr>
        <p:spPr>
          <a:xfrm>
            <a:off x="0" y="0"/>
            <a:ext cx="12192000" cy="125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20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t/>
            </a:r>
            <a:endParaRPr b="1" i="0" sz="5000" u="none" cap="none" strike="noStrike">
              <a:solidFill>
                <a:srgbClr val="006FB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1" name="Google Shape;191;p33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00" y="117475"/>
            <a:ext cx="2816225" cy="85725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41"/>
          <p:cNvSpPr/>
          <p:nvPr/>
        </p:nvSpPr>
        <p:spPr>
          <a:xfrm>
            <a:off x="8655050" y="0"/>
            <a:ext cx="3536950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85" name="Google Shape;485;p41"/>
          <p:cNvCxnSpPr/>
          <p:nvPr/>
        </p:nvCxnSpPr>
        <p:spPr>
          <a:xfrm>
            <a:off x="8647113" y="0"/>
            <a:ext cx="0" cy="6858000"/>
          </a:xfrm>
          <a:prstGeom prst="straightConnector1">
            <a:avLst/>
          </a:prstGeom>
          <a:noFill/>
          <a:ln cap="flat" cmpd="sng" w="88900">
            <a:solidFill>
              <a:srgbClr val="96C93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86" name="Google Shape;486;p41"/>
          <p:cNvSpPr txBox="1"/>
          <p:nvPr>
            <p:ph type="title"/>
          </p:nvPr>
        </p:nvSpPr>
        <p:spPr>
          <a:xfrm>
            <a:off x="0" y="0"/>
            <a:ext cx="8637588" cy="12509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487" name="Google Shape;487;p4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00" y="169863"/>
            <a:ext cx="2816225" cy="85725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43"/>
          <p:cNvSpPr/>
          <p:nvPr/>
        </p:nvSpPr>
        <p:spPr>
          <a:xfrm>
            <a:off x="0" y="-11113"/>
            <a:ext cx="12192000" cy="1273176"/>
          </a:xfrm>
          <a:prstGeom prst="rect">
            <a:avLst/>
          </a:prstGeom>
          <a:solidFill>
            <a:srgbClr val="A2DEF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18" name="Google Shape;618;p43"/>
          <p:cNvCxnSpPr/>
          <p:nvPr/>
        </p:nvCxnSpPr>
        <p:spPr>
          <a:xfrm>
            <a:off x="-4763" y="1260475"/>
            <a:ext cx="12192001" cy="0"/>
          </a:xfrm>
          <a:prstGeom prst="straightConnector1">
            <a:avLst/>
          </a:prstGeom>
          <a:noFill/>
          <a:ln cap="flat" cmpd="sng" w="76200">
            <a:solidFill>
              <a:srgbClr val="006FB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619" name="Google Shape;619;p43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00" y="117475"/>
            <a:ext cx="2816225" cy="85725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95" r:id="rId2"/>
    <p:sldLayoutId id="2147483696" r:id="rId3"/>
    <p:sldLayoutId id="2147483697" r:id="rId4"/>
    <p:sldLayoutId id="2147483698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45"/>
          <p:cNvSpPr/>
          <p:nvPr/>
        </p:nvSpPr>
        <p:spPr>
          <a:xfrm>
            <a:off x="0" y="0"/>
            <a:ext cx="3536950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86" name="Google Shape;686;p45"/>
          <p:cNvCxnSpPr/>
          <p:nvPr/>
        </p:nvCxnSpPr>
        <p:spPr>
          <a:xfrm>
            <a:off x="3536950" y="0"/>
            <a:ext cx="0" cy="6858000"/>
          </a:xfrm>
          <a:prstGeom prst="straightConnector1">
            <a:avLst/>
          </a:prstGeom>
          <a:noFill/>
          <a:ln cap="flat" cmpd="sng" w="88900">
            <a:solidFill>
              <a:srgbClr val="96C93F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687" name="Google Shape;687;p45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00" y="169863"/>
            <a:ext cx="2816225" cy="857250"/>
          </a:xfrm>
          <a:prstGeom prst="rect">
            <a:avLst/>
          </a:prstGeom>
          <a:noFill/>
          <a:ln>
            <a:noFill/>
          </a:ln>
        </p:spPr>
      </p:pic>
      <p:sp>
        <p:nvSpPr>
          <p:cNvPr id="688" name="Google Shape;688;p45"/>
          <p:cNvSpPr txBox="1"/>
          <p:nvPr>
            <p:ph type="title"/>
          </p:nvPr>
        </p:nvSpPr>
        <p:spPr>
          <a:xfrm>
            <a:off x="3536950" y="0"/>
            <a:ext cx="5683250" cy="15779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51"/>
          <p:cNvSpPr/>
          <p:nvPr/>
        </p:nvSpPr>
        <p:spPr>
          <a:xfrm>
            <a:off x="0" y="-11113"/>
            <a:ext cx="12192000" cy="1273176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91" name="Google Shape;791;p51"/>
          <p:cNvCxnSpPr/>
          <p:nvPr/>
        </p:nvCxnSpPr>
        <p:spPr>
          <a:xfrm>
            <a:off x="-4763" y="1260475"/>
            <a:ext cx="12192001" cy="0"/>
          </a:xfrm>
          <a:prstGeom prst="straightConnector1">
            <a:avLst/>
          </a:prstGeom>
          <a:noFill/>
          <a:ln cap="flat" cmpd="sng" w="76200">
            <a:solidFill>
              <a:srgbClr val="96C93E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92" name="Google Shape;792;p51"/>
          <p:cNvSpPr/>
          <p:nvPr/>
        </p:nvSpPr>
        <p:spPr>
          <a:xfrm>
            <a:off x="0" y="0"/>
            <a:ext cx="12192000" cy="125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20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t/>
            </a:r>
            <a:endParaRPr b="1" i="0" sz="5000" u="none" cap="none" strike="noStrike">
              <a:solidFill>
                <a:srgbClr val="006FB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93" name="Google Shape;793;p5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00" y="117475"/>
            <a:ext cx="2816225" cy="85725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20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p56"/>
          <p:cNvSpPr/>
          <p:nvPr/>
        </p:nvSpPr>
        <p:spPr>
          <a:xfrm>
            <a:off x="8655050" y="0"/>
            <a:ext cx="3536950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22" name="Google Shape;1022;p56"/>
          <p:cNvCxnSpPr/>
          <p:nvPr/>
        </p:nvCxnSpPr>
        <p:spPr>
          <a:xfrm>
            <a:off x="8647113" y="0"/>
            <a:ext cx="0" cy="6858000"/>
          </a:xfrm>
          <a:prstGeom prst="straightConnector1">
            <a:avLst/>
          </a:prstGeom>
          <a:noFill/>
          <a:ln cap="flat" cmpd="sng" w="88900">
            <a:solidFill>
              <a:srgbClr val="96C93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23" name="Google Shape;1023;p56"/>
          <p:cNvSpPr txBox="1"/>
          <p:nvPr>
            <p:ph type="title"/>
          </p:nvPr>
        </p:nvSpPr>
        <p:spPr>
          <a:xfrm>
            <a:off x="0" y="0"/>
            <a:ext cx="8637588" cy="12509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024" name="Google Shape;1024;p56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00" y="169863"/>
            <a:ext cx="2816225" cy="85725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7.png"/><Relationship Id="rId4" Type="http://schemas.openxmlformats.org/officeDocument/2006/relationships/image" Target="../media/image101.jpg"/><Relationship Id="rId5" Type="http://schemas.openxmlformats.org/officeDocument/2006/relationships/image" Target="../media/image8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6.png"/><Relationship Id="rId4" Type="http://schemas.openxmlformats.org/officeDocument/2006/relationships/image" Target="../media/image9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5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1.png"/><Relationship Id="rId4" Type="http://schemas.openxmlformats.org/officeDocument/2006/relationships/image" Target="../media/image99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3.jpg"/><Relationship Id="rId4" Type="http://schemas.openxmlformats.org/officeDocument/2006/relationships/image" Target="../media/image79.jpg"/><Relationship Id="rId5" Type="http://schemas.openxmlformats.org/officeDocument/2006/relationships/image" Target="../media/image80.jpg"/><Relationship Id="rId6" Type="http://schemas.openxmlformats.org/officeDocument/2006/relationships/image" Target="../media/image87.jpg"/><Relationship Id="rId7" Type="http://schemas.openxmlformats.org/officeDocument/2006/relationships/image" Target="../media/image77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6.png"/><Relationship Id="rId4" Type="http://schemas.openxmlformats.org/officeDocument/2006/relationships/image" Target="../media/image89.png"/><Relationship Id="rId5" Type="http://schemas.openxmlformats.org/officeDocument/2006/relationships/image" Target="../media/image81.png"/><Relationship Id="rId6" Type="http://schemas.openxmlformats.org/officeDocument/2006/relationships/image" Target="../media/image8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3.png"/><Relationship Id="rId4" Type="http://schemas.openxmlformats.org/officeDocument/2006/relationships/image" Target="../media/image94.png"/><Relationship Id="rId5" Type="http://schemas.openxmlformats.org/officeDocument/2006/relationships/image" Target="../media/image8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4.png"/><Relationship Id="rId4" Type="http://schemas.openxmlformats.org/officeDocument/2006/relationships/image" Target="../media/image86.png"/><Relationship Id="rId5" Type="http://schemas.openxmlformats.org/officeDocument/2006/relationships/image" Target="../media/image94.png"/><Relationship Id="rId6" Type="http://schemas.openxmlformats.org/officeDocument/2006/relationships/image" Target="../media/image8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0.png"/><Relationship Id="rId4" Type="http://schemas.openxmlformats.org/officeDocument/2006/relationships/image" Target="../media/image94.png"/><Relationship Id="rId5" Type="http://schemas.openxmlformats.org/officeDocument/2006/relationships/image" Target="../media/image8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4" name="Shape 1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5" name="Google Shape;1445;p1"/>
          <p:cNvSpPr txBox="1"/>
          <p:nvPr>
            <p:ph type="title"/>
          </p:nvPr>
        </p:nvSpPr>
        <p:spPr>
          <a:xfrm>
            <a:off x="12700" y="-31750"/>
            <a:ext cx="9159875" cy="12509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Calibri"/>
              <a:buNone/>
            </a:pPr>
            <a:r>
              <a:rPr b="1" i="0" lang="en-JM" sz="5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Workshop guide</a:t>
            </a:r>
            <a:endParaRPr b="1" i="0" sz="50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6" name="Google Shape;1446;p1"/>
          <p:cNvSpPr txBox="1"/>
          <p:nvPr>
            <p:ph idx="1" type="body"/>
          </p:nvPr>
        </p:nvSpPr>
        <p:spPr>
          <a:xfrm>
            <a:off x="0" y="5764213"/>
            <a:ext cx="12192000" cy="1093787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JM" sz="4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Cover with your finger </a:t>
            </a:r>
            <a:endParaRPr/>
          </a:p>
        </p:txBody>
      </p:sp>
      <p:sp>
        <p:nvSpPr>
          <p:cNvPr id="1447" name="Google Shape;1447;p1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JM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Facilitator: 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82600" lvl="1" marL="914400" marR="0" rtl="0" algn="l"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</a:pPr>
            <a:r>
              <a:rPr b="0" i="0" lang="en-JM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Read notes to prepare. See English file. </a:t>
            </a:r>
            <a:endParaRPr/>
          </a:p>
          <a:p>
            <a:pPr indent="-482600" lvl="1" marL="914400" marR="0" rtl="0" algn="l"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</a:pPr>
            <a:r>
              <a:rPr b="0" i="0" lang="en-JM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Amend slides if needed.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82600" lvl="1" marL="914400" marR="0" rtl="0" algn="l"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</a:pPr>
            <a:r>
              <a:rPr b="0" i="0" lang="en-JM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Ready the family-facing materials.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82600" lvl="1" marL="914400" marR="0" rtl="0" algn="l"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</a:pPr>
            <a:r>
              <a:rPr b="0" i="0" lang="en-JM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Display slide 2 as families arrive.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228600" marR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0" i="0" sz="3600" u="none" cap="none" strike="noStrike">
              <a:solidFill>
                <a:srgbClr val="0771B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9" name="Shape 1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0" name="Google Shape;1550;p16"/>
          <p:cNvSpPr txBox="1"/>
          <p:nvPr>
            <p:ph type="title"/>
          </p:nvPr>
        </p:nvSpPr>
        <p:spPr>
          <a:xfrm>
            <a:off x="-7938" y="0"/>
            <a:ext cx="8639176" cy="12509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None/>
            </a:pPr>
            <a:r>
              <a:rPr b="1" lang="en-JM" sz="5000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Itilize dwèt ou</a:t>
            </a:r>
            <a:endParaRPr/>
          </a:p>
        </p:txBody>
      </p:sp>
      <p:pic>
        <p:nvPicPr>
          <p:cNvPr descr="A close up of many different vegetables on displayDescription automatically generated" id="1551" name="Google Shape;1551;p1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63763" y="2397125"/>
            <a:ext cx="4295775" cy="3621088"/>
          </a:xfrm>
          <a:prstGeom prst="rect">
            <a:avLst/>
          </a:prstGeom>
          <a:noFill/>
          <a:ln cap="flat" cmpd="sng" w="22225">
            <a:solidFill>
              <a:srgbClr val="31538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A picture containing person, child, laptop, indoorDescription generated with very high confidence" id="1552" name="Google Shape;1552;p16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7834" r="7833" t="0"/>
          <a:stretch/>
        </p:blipFill>
        <p:spPr>
          <a:xfrm>
            <a:off x="8953500" y="1444625"/>
            <a:ext cx="2916238" cy="2597150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553" name="Google Shape;1553;p16"/>
          <p:cNvSpPr txBox="1"/>
          <p:nvPr>
            <p:ph idx="2" type="body"/>
          </p:nvPr>
        </p:nvSpPr>
        <p:spPr>
          <a:xfrm>
            <a:off x="9163050" y="4075113"/>
            <a:ext cx="2497138" cy="23685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6FB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4" name="Google Shape;1554;p16"/>
          <p:cNvSpPr txBox="1"/>
          <p:nvPr>
            <p:ph idx="3" type="body"/>
          </p:nvPr>
        </p:nvSpPr>
        <p:spPr>
          <a:xfrm>
            <a:off x="371475" y="1393825"/>
            <a:ext cx="7716838" cy="6334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Calibri"/>
              <a:buNone/>
            </a:pPr>
            <a:r>
              <a:rPr b="0" i="0" lang="en-JM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Èske gen yon estrateji ou kapab itilize pou </a:t>
            </a:r>
            <a:r>
              <a:rPr b="1" i="0" lang="en-JM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chèche konprann mo sa a?</a:t>
            </a:r>
            <a:endParaRPr/>
          </a:p>
        </p:txBody>
      </p:sp>
      <p:cxnSp>
        <p:nvCxnSpPr>
          <p:cNvPr id="1555" name="Google Shape;1555;p16"/>
          <p:cNvCxnSpPr/>
          <p:nvPr/>
        </p:nvCxnSpPr>
        <p:spPr>
          <a:xfrm>
            <a:off x="820738" y="5743575"/>
            <a:ext cx="1343025" cy="0"/>
          </a:xfrm>
          <a:prstGeom prst="straightConnector1">
            <a:avLst/>
          </a:prstGeom>
          <a:noFill/>
          <a:ln cap="flat" cmpd="sng" w="101600">
            <a:solidFill>
              <a:srgbClr val="006FB6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556" name="Google Shape;1556;p16"/>
          <p:cNvPicPr preferRelativeResize="0"/>
          <p:nvPr/>
        </p:nvPicPr>
        <p:blipFill rotWithShape="1">
          <a:blip r:embed="rId5">
            <a:alphaModFix/>
          </a:blip>
          <a:srcRect b="0" l="0" r="0" t="-1666"/>
          <a:stretch/>
        </p:blipFill>
        <p:spPr>
          <a:xfrm>
            <a:off x="7659688" y="1393825"/>
            <a:ext cx="428625" cy="633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0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1" name="Google Shape;1561;p17"/>
          <p:cNvSpPr txBox="1"/>
          <p:nvPr>
            <p:ph type="ctrTitle"/>
          </p:nvPr>
        </p:nvSpPr>
        <p:spPr>
          <a:xfrm>
            <a:off x="820738" y="0"/>
            <a:ext cx="11371262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Calibri"/>
              <a:buNone/>
            </a:pPr>
            <a:r>
              <a:rPr b="1" i="0" lang="en-JM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Lekti = konvèsasyon  (K-1)</a:t>
            </a:r>
            <a:endParaRPr/>
          </a:p>
        </p:txBody>
      </p:sp>
      <p:sp>
        <p:nvSpPr>
          <p:cNvPr id="1562" name="Google Shape;1562;p17"/>
          <p:cNvSpPr txBox="1"/>
          <p:nvPr>
            <p:ph idx="1" type="body"/>
          </p:nvPr>
        </p:nvSpPr>
        <p:spPr>
          <a:xfrm>
            <a:off x="1743075" y="2940050"/>
            <a:ext cx="3487738" cy="12366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JM" sz="2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Itilize dwèt ou. Kouvri yon pati nan mo a. Kisa ki rete?</a:t>
            </a:r>
            <a:endParaRPr/>
          </a:p>
        </p:txBody>
      </p:sp>
      <p:sp>
        <p:nvSpPr>
          <p:cNvPr id="1563" name="Google Shape;1563;p17"/>
          <p:cNvSpPr txBox="1"/>
          <p:nvPr>
            <p:ph idx="2" type="body"/>
          </p:nvPr>
        </p:nvSpPr>
        <p:spPr>
          <a:xfrm>
            <a:off x="4073525" y="4724400"/>
            <a:ext cx="3306763" cy="1393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175" lvl="0" marL="23177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JM" sz="2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Itilize d ou epi montre chak pati mo a pandan w ap sonnen li.</a:t>
            </a:r>
            <a:endParaRPr/>
          </a:p>
        </p:txBody>
      </p:sp>
      <p:sp>
        <p:nvSpPr>
          <p:cNvPr id="1564" name="Google Shape;1564;p17"/>
          <p:cNvSpPr txBox="1"/>
          <p:nvPr>
            <p:ph idx="3" type="body"/>
          </p:nvPr>
        </p:nvSpPr>
        <p:spPr>
          <a:xfrm>
            <a:off x="241300" y="1446213"/>
            <a:ext cx="3487738" cy="12366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JM" sz="2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Èske ou kapab separe mo a an de pati ki pi piti?</a:t>
            </a:r>
            <a:endParaRPr/>
          </a:p>
        </p:txBody>
      </p:sp>
      <p:sp>
        <p:nvSpPr>
          <p:cNvPr id="1565" name="Google Shape;1565;p17"/>
          <p:cNvSpPr txBox="1"/>
          <p:nvPr>
            <p:ph idx="4" type="body"/>
          </p:nvPr>
        </p:nvSpPr>
        <p:spPr>
          <a:xfrm>
            <a:off x="319088" y="4868863"/>
            <a:ext cx="2886075" cy="1019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952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JM" sz="2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Èske ou wè nenpòt endikasyon lèt pou rezoud mo sa a?</a:t>
            </a:r>
            <a:endParaRPr/>
          </a:p>
        </p:txBody>
      </p:sp>
      <p:pic>
        <p:nvPicPr>
          <p:cNvPr id="1566" name="Google Shape;1566;p17"/>
          <p:cNvPicPr preferRelativeResize="0"/>
          <p:nvPr/>
        </p:nvPicPr>
        <p:blipFill rotWithShape="1">
          <a:blip r:embed="rId3">
            <a:alphaModFix/>
          </a:blip>
          <a:srcRect b="0" l="0" r="0" t="-1666"/>
          <a:stretch/>
        </p:blipFill>
        <p:spPr>
          <a:xfrm>
            <a:off x="241300" y="87313"/>
            <a:ext cx="677863" cy="100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0" name="Shape 1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1" name="Google Shape;1571;p18"/>
          <p:cNvSpPr txBox="1"/>
          <p:nvPr>
            <p:ph type="ctrTitle"/>
          </p:nvPr>
        </p:nvSpPr>
        <p:spPr>
          <a:xfrm>
            <a:off x="833438" y="0"/>
            <a:ext cx="11358562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Calibri"/>
              <a:buNone/>
            </a:pPr>
            <a:r>
              <a:rPr b="1" i="0" lang="en-JM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Lekti = konvèsasyon (2-3)</a:t>
            </a:r>
            <a:endParaRPr/>
          </a:p>
        </p:txBody>
      </p:sp>
      <p:sp>
        <p:nvSpPr>
          <p:cNvPr id="1572" name="Google Shape;1572;p18"/>
          <p:cNvSpPr txBox="1"/>
          <p:nvPr>
            <p:ph idx="1" type="body"/>
          </p:nvPr>
        </p:nvSpPr>
        <p:spPr>
          <a:xfrm>
            <a:off x="8450263" y="3165475"/>
            <a:ext cx="3487737" cy="12366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JM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Ki endikasyon nan mo a ou kapab itilize pou rezoud mo sa a?</a:t>
            </a:r>
            <a:endParaRPr/>
          </a:p>
        </p:txBody>
      </p:sp>
      <p:sp>
        <p:nvSpPr>
          <p:cNvPr id="1573" name="Google Shape;1573;p18"/>
          <p:cNvSpPr txBox="1"/>
          <p:nvPr>
            <p:ph idx="2" type="body"/>
          </p:nvPr>
        </p:nvSpPr>
        <p:spPr>
          <a:xfrm>
            <a:off x="5816600" y="1589088"/>
            <a:ext cx="3487738" cy="12366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JM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Èske ou wè nenpòt pi piti mo ou konnen andedan mo a?</a:t>
            </a:r>
            <a:endParaRPr/>
          </a:p>
        </p:txBody>
      </p:sp>
      <p:sp>
        <p:nvSpPr>
          <p:cNvPr id="1574" name="Google Shape;1574;p18"/>
          <p:cNvSpPr txBox="1"/>
          <p:nvPr>
            <p:ph idx="3" type="body"/>
          </p:nvPr>
        </p:nvSpPr>
        <p:spPr>
          <a:xfrm>
            <a:off x="6003925" y="4619625"/>
            <a:ext cx="5387975" cy="1393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JM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Èske ou kapab separe mo a an silab? Ki son chak silab fè?</a:t>
            </a:r>
            <a:endParaRPr/>
          </a:p>
        </p:txBody>
      </p:sp>
      <p:pic>
        <p:nvPicPr>
          <p:cNvPr id="1575" name="Google Shape;1575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4475" y="103188"/>
            <a:ext cx="677863" cy="987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9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g1dc95177e88_0_141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-JM"/>
              <a:t>Fanmi plizyè lang</a:t>
            </a:r>
            <a:endParaRPr/>
          </a:p>
        </p:txBody>
      </p:sp>
      <p:sp>
        <p:nvSpPr>
          <p:cNvPr id="1581" name="Google Shape;1581;g1dc95177e88_0_141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en-JM" sz="2800">
                <a:latin typeface="Calibri"/>
                <a:ea typeface="Calibri"/>
                <a:cs typeface="Calibri"/>
                <a:sym typeface="Calibri"/>
              </a:rPr>
              <a:t>Itilize yon gid pou revize ponktiyasyon yo itilize nan lang Anglè </a:t>
            </a:r>
            <a:endParaRPr sz="2800"/>
          </a:p>
        </p:txBody>
      </p:sp>
      <p:sp>
        <p:nvSpPr>
          <p:cNvPr id="1582" name="Google Shape;1582;g1dc95177e88_0_141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en-JM" sz="2800">
                <a:latin typeface="Calibri"/>
                <a:ea typeface="Calibri"/>
                <a:cs typeface="Calibri"/>
                <a:sym typeface="Calibri"/>
              </a:rPr>
              <a:t>Itilize yon diksyonè, aplikasyon oswa sitwèb pou tcheke mo yo</a:t>
            </a:r>
            <a:r>
              <a:rPr lang="en-JM" sz="2800"/>
              <a:t> </a:t>
            </a:r>
            <a:endParaRPr sz="2800"/>
          </a:p>
        </p:txBody>
      </p:sp>
      <p:sp>
        <p:nvSpPr>
          <p:cNvPr id="1583" name="Google Shape;1583;g1dc95177e88_0_141"/>
          <p:cNvSpPr txBox="1"/>
          <p:nvPr>
            <p:ph idx="2" type="body"/>
          </p:nvPr>
        </p:nvSpPr>
        <p:spPr>
          <a:xfrm>
            <a:off x="4588042" y="3963415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en-JM" sz="2800">
                <a:latin typeface="Calibri"/>
                <a:ea typeface="Calibri"/>
                <a:cs typeface="Calibri"/>
                <a:sym typeface="Calibri"/>
              </a:rPr>
              <a:t>Gwo pati nan mo yo pou ede sonnen tankou mo enkoni.</a:t>
            </a:r>
            <a:r>
              <a:rPr lang="en-JM" sz="2800"/>
              <a:t> </a:t>
            </a:r>
            <a:endParaRPr sz="2800"/>
          </a:p>
        </p:txBody>
      </p:sp>
      <p:pic>
        <p:nvPicPr>
          <p:cNvPr id="1584" name="Google Shape;1584;g1dc95177e88_0_1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93675" y="1636350"/>
            <a:ext cx="1148275" cy="76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5" name="Google Shape;1585;g1dc95177e88_0_1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77225" y="4257913"/>
            <a:ext cx="1781175" cy="46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6" name="Google Shape;1586;g1dc95177e88_0_1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93675" y="2841600"/>
            <a:ext cx="1148275" cy="76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0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Google Shape;1591;p19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Calibri"/>
              <a:buNone/>
            </a:pPr>
            <a:r>
              <a:rPr b="1" i="0" lang="en-JM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Tan Pratik</a:t>
            </a:r>
            <a:endParaRPr/>
          </a:p>
        </p:txBody>
      </p:sp>
      <p:sp>
        <p:nvSpPr>
          <p:cNvPr id="1592" name="Google Shape;1592;p19"/>
          <p:cNvSpPr txBox="1"/>
          <p:nvPr>
            <p:ph idx="1" type="body"/>
          </p:nvPr>
        </p:nvSpPr>
        <p:spPr>
          <a:xfrm>
            <a:off x="1639888" y="1450975"/>
            <a:ext cx="3394075" cy="10556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JM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Itilize dwèt ou pou jwenn pati yo ki nan mo a.</a:t>
            </a:r>
            <a:endParaRPr/>
          </a:p>
        </p:txBody>
      </p:sp>
      <p:sp>
        <p:nvSpPr>
          <p:cNvPr id="1593" name="Google Shape;1593;p19"/>
          <p:cNvSpPr txBox="1"/>
          <p:nvPr>
            <p:ph idx="2" type="body"/>
          </p:nvPr>
        </p:nvSpPr>
        <p:spPr>
          <a:xfrm>
            <a:off x="1628775" y="2592388"/>
            <a:ext cx="3392488" cy="17684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JM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Itilize dwèt ou pou jwenn ti mo ou konnen yo.</a:t>
            </a:r>
            <a:endParaRPr/>
          </a:p>
        </p:txBody>
      </p:sp>
      <p:sp>
        <p:nvSpPr>
          <p:cNvPr id="1594" name="Google Shape;1594;p19"/>
          <p:cNvSpPr txBox="1"/>
          <p:nvPr>
            <p:ph idx="3" type="body"/>
          </p:nvPr>
        </p:nvSpPr>
        <p:spPr>
          <a:xfrm>
            <a:off x="1655763" y="4522788"/>
            <a:ext cx="3394075" cy="13636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JM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Itilize dwèt ou pou separe mo konpoze yo.</a:t>
            </a:r>
            <a:endParaRPr/>
          </a:p>
        </p:txBody>
      </p:sp>
      <p:sp>
        <p:nvSpPr>
          <p:cNvPr id="1595" name="Google Shape;1595;p19"/>
          <p:cNvSpPr txBox="1"/>
          <p:nvPr>
            <p:ph idx="4" type="body"/>
          </p:nvPr>
        </p:nvSpPr>
        <p:spPr>
          <a:xfrm>
            <a:off x="698500" y="1377950"/>
            <a:ext cx="847725" cy="10556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28600" lvl="0" marL="45720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JM" sz="6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1596" name="Google Shape;1596;p19"/>
          <p:cNvSpPr txBox="1"/>
          <p:nvPr>
            <p:ph idx="5" type="body"/>
          </p:nvPr>
        </p:nvSpPr>
        <p:spPr>
          <a:xfrm>
            <a:off x="698500" y="4141788"/>
            <a:ext cx="847725" cy="15573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28600" lvl="0" marL="45720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JM" sz="6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</p:txBody>
      </p:sp>
      <p:sp>
        <p:nvSpPr>
          <p:cNvPr id="1597" name="Google Shape;1597;p19"/>
          <p:cNvSpPr txBox="1"/>
          <p:nvPr>
            <p:ph idx="6" type="body"/>
          </p:nvPr>
        </p:nvSpPr>
        <p:spPr>
          <a:xfrm>
            <a:off x="698500" y="2744788"/>
            <a:ext cx="847725" cy="10556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28600" lvl="0" marL="45720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JM" sz="6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  <p:sp>
        <p:nvSpPr>
          <p:cNvPr id="1598" name="Google Shape;1598;p19"/>
          <p:cNvSpPr txBox="1"/>
          <p:nvPr>
            <p:ph idx="7" type="body"/>
          </p:nvPr>
        </p:nvSpPr>
        <p:spPr>
          <a:xfrm>
            <a:off x="5534025" y="1420813"/>
            <a:ext cx="2336800" cy="1946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2700" lvl="0" marL="2413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JM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Rele mwen lè ou gen yon kesyon!</a:t>
            </a:r>
            <a:endParaRPr/>
          </a:p>
        </p:txBody>
      </p:sp>
      <p:sp>
        <p:nvSpPr>
          <p:cNvPr id="1599" name="Google Shape;1599;p19"/>
          <p:cNvSpPr/>
          <p:nvPr>
            <p:ph idx="9" type="pic"/>
          </p:nvPr>
        </p:nvSpPr>
        <p:spPr>
          <a:xfrm>
            <a:off x="7967663" y="1420813"/>
            <a:ext cx="3962400" cy="3122612"/>
          </a:xfrm>
          <a:prstGeom prst="rect">
            <a:avLst/>
          </a:prstGeom>
          <a:noFill/>
          <a:ln>
            <a:noFill/>
          </a:ln>
        </p:spPr>
      </p:sp>
      <p:pic>
        <p:nvPicPr>
          <p:cNvPr id="1600" name="Google Shape;1600;p19"/>
          <p:cNvPicPr preferRelativeResize="0"/>
          <p:nvPr/>
        </p:nvPicPr>
        <p:blipFill rotWithShape="1">
          <a:blip r:embed="rId3">
            <a:alphaModFix/>
          </a:blip>
          <a:srcRect b="0" l="7549" r="7538" t="0"/>
          <a:stretch/>
        </p:blipFill>
        <p:spPr>
          <a:xfrm>
            <a:off x="7967663" y="1420813"/>
            <a:ext cx="3962400" cy="31226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4" name="Shape 1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5" name="Google Shape;1605;g26ecd82e2bc_0_121"/>
          <p:cNvSpPr txBox="1"/>
          <p:nvPr>
            <p:ph type="title"/>
          </p:nvPr>
        </p:nvSpPr>
        <p:spPr>
          <a:xfrm>
            <a:off x="4157805" y="0"/>
            <a:ext cx="5062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4200"/>
              <a:buFont typeface="Calibri"/>
              <a:buNone/>
            </a:pPr>
            <a:r>
              <a:rPr lang="en-JM" sz="4400">
                <a:latin typeface="Calibri"/>
                <a:ea typeface="Calibri"/>
                <a:cs typeface="Calibri"/>
                <a:sym typeface="Calibri"/>
              </a:rPr>
              <a:t>Refleksyon</a:t>
            </a:r>
            <a:r>
              <a:rPr lang="en-JM"/>
              <a:t>  </a:t>
            </a:r>
            <a:endParaRPr/>
          </a:p>
        </p:txBody>
      </p:sp>
      <p:sp>
        <p:nvSpPr>
          <p:cNvPr id="1606" name="Google Shape;1606;g26ecd82e2bc_0_121"/>
          <p:cNvSpPr txBox="1"/>
          <p:nvPr>
            <p:ph idx="1" type="body"/>
          </p:nvPr>
        </p:nvSpPr>
        <p:spPr>
          <a:xfrm>
            <a:off x="3921664" y="1901395"/>
            <a:ext cx="7773000" cy="39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Char char="•"/>
            </a:pPr>
            <a:r>
              <a:rPr lang="en-JM" sz="3100"/>
              <a:t>Èske w genyen kesyon sou ti konsèy sou lekti a?</a:t>
            </a:r>
            <a:endParaRPr sz="3100"/>
          </a:p>
          <a:p>
            <a:pPr indent="-457200" lvl="0" marL="45720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Char char="•"/>
            </a:pPr>
            <a:r>
              <a:rPr lang="en-JM" sz="3100"/>
              <a:t>Vire epi pale ak piti ou a: Èske w santi w pare pou eseye ti konsèy sou lekti lakay ou?</a:t>
            </a:r>
            <a:endParaRPr sz="3100"/>
          </a:p>
          <a:p>
            <a:pPr indent="-457200" lvl="0" marL="45720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3400"/>
              <a:buChar char="•"/>
            </a:pPr>
            <a:r>
              <a:rPr lang="en-JM" sz="3100"/>
              <a:t>Tanpri pataje kijan ou ta ka itilize sa a lakay ou.</a:t>
            </a:r>
            <a:endParaRPr sz="3100"/>
          </a:p>
        </p:txBody>
      </p:sp>
      <p:sp>
        <p:nvSpPr>
          <p:cNvPr id="1607" name="Google Shape;1607;g26ecd82e2bc_0_121"/>
          <p:cNvSpPr txBox="1"/>
          <p:nvPr>
            <p:ph idx="3" type="body"/>
          </p:nvPr>
        </p:nvSpPr>
        <p:spPr>
          <a:xfrm>
            <a:off x="320842" y="3655268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</a:pPr>
            <a:r>
              <a:rPr lang="en-JM"/>
              <a:t>Kesyon w lan pral ede yon lòt moun nan sal la!</a:t>
            </a:r>
            <a:endParaRPr/>
          </a:p>
        </p:txBody>
      </p:sp>
      <p:pic>
        <p:nvPicPr>
          <p:cNvPr descr="A close up of a logo&#10;&#10;Description automatically generated" id="1608" name="Google Shape;1608;g26ecd82e2bc_0_12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6933" r="6933" t="0"/>
          <a:stretch/>
        </p:blipFill>
        <p:spPr>
          <a:xfrm>
            <a:off x="457146" y="524736"/>
            <a:ext cx="2514599" cy="293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2" name="Shape 1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" name="Google Shape;1613;p24"/>
          <p:cNvSpPr txBox="1"/>
          <p:nvPr>
            <p:ph type="title"/>
          </p:nvPr>
        </p:nvSpPr>
        <p:spPr>
          <a:xfrm>
            <a:off x="-7938" y="0"/>
            <a:ext cx="8639176" cy="12509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Calibri"/>
              <a:buNone/>
            </a:pPr>
            <a:r>
              <a:rPr b="1" lang="en-JM" sz="500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Remak, souple</a:t>
            </a:r>
            <a:endParaRPr/>
          </a:p>
        </p:txBody>
      </p:sp>
      <p:pic>
        <p:nvPicPr>
          <p:cNvPr id="1614" name="Google Shape;1614;p2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-4521" l="275" r="274" t="-7980"/>
          <a:stretch/>
        </p:blipFill>
        <p:spPr>
          <a:xfrm>
            <a:off x="8953500" y="1444625"/>
            <a:ext cx="2916238" cy="2597150"/>
          </a:xfrm>
          <a:prstGeom prst="rect">
            <a:avLst/>
          </a:prstGeom>
          <a:noFill/>
          <a:ln>
            <a:noFill/>
          </a:ln>
        </p:spPr>
      </p:pic>
      <p:sp>
        <p:nvSpPr>
          <p:cNvPr id="1615" name="Google Shape;1615;p24"/>
          <p:cNvSpPr txBox="1"/>
          <p:nvPr>
            <p:ph idx="1" type="body"/>
          </p:nvPr>
        </p:nvSpPr>
        <p:spPr>
          <a:xfrm>
            <a:off x="9163050" y="4075113"/>
            <a:ext cx="2497138" cy="2368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571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Noto Sans Symbols"/>
              <a:buNone/>
            </a:pPr>
            <a:r>
              <a:rPr b="0" i="0" lang="en-JM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Remak ou ap amelyore ran nou ansanm!</a:t>
            </a:r>
            <a:endParaRPr/>
          </a:p>
        </p:txBody>
      </p:sp>
      <p:pic>
        <p:nvPicPr>
          <p:cNvPr descr="A picture containing person, indoor, blueDescription automatically generated" id="1616" name="Google Shape;1616;p24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21827" l="0" r="0" t="21827"/>
          <a:stretch/>
        </p:blipFill>
        <p:spPr>
          <a:xfrm>
            <a:off x="1620838" y="1733550"/>
            <a:ext cx="5124450" cy="38496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p4"/>
          <p:cNvSpPr txBox="1"/>
          <p:nvPr>
            <p:ph type="title"/>
          </p:nvPr>
        </p:nvSpPr>
        <p:spPr>
          <a:xfrm>
            <a:off x="0" y="5994400"/>
            <a:ext cx="9156700" cy="55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JM" sz="4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Kouvri avèk dwèt ou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6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Google Shape;1457;p5"/>
          <p:cNvSpPr txBox="1"/>
          <p:nvPr>
            <p:ph idx="1" type="body"/>
          </p:nvPr>
        </p:nvSpPr>
        <p:spPr>
          <a:xfrm>
            <a:off x="1660525" y="1489075"/>
            <a:ext cx="3394075" cy="10556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JM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Byenveni </a:t>
            </a:r>
            <a:endParaRPr/>
          </a:p>
        </p:txBody>
      </p:sp>
      <p:sp>
        <p:nvSpPr>
          <p:cNvPr id="1458" name="Google Shape;1458;p5"/>
          <p:cNvSpPr txBox="1"/>
          <p:nvPr>
            <p:ph idx="2" type="body"/>
          </p:nvPr>
        </p:nvSpPr>
        <p:spPr>
          <a:xfrm>
            <a:off x="1660525" y="2652713"/>
            <a:ext cx="3394075" cy="10556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JM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Ti Konsèy </a:t>
            </a:r>
            <a:endParaRPr/>
          </a:p>
        </p:txBody>
      </p:sp>
      <p:sp>
        <p:nvSpPr>
          <p:cNvPr id="1459" name="Google Shape;1459;p5"/>
          <p:cNvSpPr txBox="1"/>
          <p:nvPr>
            <p:ph idx="3" type="body"/>
          </p:nvPr>
        </p:nvSpPr>
        <p:spPr>
          <a:xfrm>
            <a:off x="1660525" y="3816350"/>
            <a:ext cx="3394075" cy="10556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JM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Tan pou Pratik</a:t>
            </a:r>
            <a:endParaRPr/>
          </a:p>
        </p:txBody>
      </p:sp>
      <p:sp>
        <p:nvSpPr>
          <p:cNvPr id="1460" name="Google Shape;1460;p5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Calibri"/>
              <a:buNone/>
            </a:pPr>
            <a:r>
              <a:rPr b="1" i="0" lang="en-JM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Ajanda </a:t>
            </a:r>
            <a:endParaRPr/>
          </a:p>
        </p:txBody>
      </p:sp>
      <p:sp>
        <p:nvSpPr>
          <p:cNvPr id="1461" name="Google Shape;1461;p5"/>
          <p:cNvSpPr txBox="1"/>
          <p:nvPr>
            <p:ph idx="4" type="body"/>
          </p:nvPr>
        </p:nvSpPr>
        <p:spPr>
          <a:xfrm>
            <a:off x="1660525" y="4992688"/>
            <a:ext cx="3643313" cy="10556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JM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Refleksyon ak mizajou </a:t>
            </a:r>
            <a:endParaRPr/>
          </a:p>
        </p:txBody>
      </p:sp>
      <p:pic>
        <p:nvPicPr>
          <p:cNvPr id="1462" name="Google Shape;1462;p5"/>
          <p:cNvPicPr preferRelativeResize="0"/>
          <p:nvPr>
            <p:ph idx="5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2813" y="1504950"/>
            <a:ext cx="573087" cy="90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3" name="Google Shape;1463;p5"/>
          <p:cNvPicPr preferRelativeResize="0"/>
          <p:nvPr>
            <p:ph idx="6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3738" y="2820988"/>
            <a:ext cx="758825" cy="709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4" name="Google Shape;1464;p5"/>
          <p:cNvPicPr preferRelativeResize="0"/>
          <p:nvPr>
            <p:ph idx="7" type="body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6275" y="3937000"/>
            <a:ext cx="793750" cy="71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5" name="Google Shape;1465;p5"/>
          <p:cNvPicPr preferRelativeResize="0"/>
          <p:nvPr>
            <p:ph idx="8" type="body"/>
          </p:nvPr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44538" y="5087938"/>
            <a:ext cx="657225" cy="7191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posing for the cameraDescription automatically generated" id="1466" name="Google Shape;1466;p5"/>
          <p:cNvPicPr preferRelativeResize="0"/>
          <p:nvPr>
            <p:ph idx="2" type="pic"/>
          </p:nvPr>
        </p:nvPicPr>
        <p:blipFill rotWithShape="1">
          <a:blip r:embed="rId7">
            <a:alphaModFix/>
          </a:blip>
          <a:srcRect b="60" l="0" r="0" t="66"/>
          <a:stretch/>
        </p:blipFill>
        <p:spPr>
          <a:xfrm>
            <a:off x="6175375" y="1557338"/>
            <a:ext cx="5394325" cy="4518025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0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" name="Google Shape;1471;p6"/>
          <p:cNvSpPr txBox="1"/>
          <p:nvPr>
            <p:ph idx="1" type="body"/>
          </p:nvPr>
        </p:nvSpPr>
        <p:spPr>
          <a:xfrm>
            <a:off x="4587875" y="1489075"/>
            <a:ext cx="7205663" cy="10556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JM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Vini alè. Pare ou pou aprann yon bagay tounèf.</a:t>
            </a:r>
            <a:endParaRPr/>
          </a:p>
        </p:txBody>
      </p:sp>
      <p:sp>
        <p:nvSpPr>
          <p:cNvPr id="1472" name="Google Shape;1472;p6"/>
          <p:cNvSpPr txBox="1"/>
          <p:nvPr>
            <p:ph idx="2" type="body"/>
          </p:nvPr>
        </p:nvSpPr>
        <p:spPr>
          <a:xfrm>
            <a:off x="4587875" y="2652713"/>
            <a:ext cx="7205663" cy="10556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JM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Konsantre sou tan sa ak pitit ou . Pran plezi ou!</a:t>
            </a:r>
            <a:endParaRPr/>
          </a:p>
        </p:txBody>
      </p:sp>
      <p:sp>
        <p:nvSpPr>
          <p:cNvPr id="1473" name="Google Shape;1473;p6"/>
          <p:cNvSpPr txBox="1"/>
          <p:nvPr>
            <p:ph idx="3" type="body"/>
          </p:nvPr>
        </p:nvSpPr>
        <p:spPr>
          <a:xfrm>
            <a:off x="4587875" y="3816350"/>
            <a:ext cx="7205663" cy="10556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JM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Mete telefòn ou sou mòd silans. Si ou dwe jere yon gwo bwi, tanpri ale deyò. </a:t>
            </a:r>
            <a:endParaRPr/>
          </a:p>
        </p:txBody>
      </p:sp>
      <p:sp>
        <p:nvSpPr>
          <p:cNvPr id="1474" name="Google Shape;1474;p6"/>
          <p:cNvSpPr txBox="1"/>
          <p:nvPr>
            <p:ph idx="4" type="body"/>
          </p:nvPr>
        </p:nvSpPr>
        <p:spPr>
          <a:xfrm>
            <a:off x="4587875" y="4992688"/>
            <a:ext cx="7205663" cy="10556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JM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Ekri kesyon ou genyen yo, leve men ou, epi patisipe.</a:t>
            </a:r>
            <a:endParaRPr/>
          </a:p>
        </p:txBody>
      </p:sp>
      <p:sp>
        <p:nvSpPr>
          <p:cNvPr id="1475" name="Google Shape;1475;p6"/>
          <p:cNvSpPr txBox="1"/>
          <p:nvPr>
            <p:ph idx="5" type="body"/>
          </p:nvPr>
        </p:nvSpPr>
        <p:spPr>
          <a:xfrm>
            <a:off x="1044575" y="1501775"/>
            <a:ext cx="3435350" cy="10429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JM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Prepare ou.</a:t>
            </a:r>
            <a:endParaRPr/>
          </a:p>
        </p:txBody>
      </p:sp>
      <p:sp>
        <p:nvSpPr>
          <p:cNvPr id="1476" name="Google Shape;1476;p6"/>
          <p:cNvSpPr txBox="1"/>
          <p:nvPr>
            <p:ph idx="6" type="body"/>
          </p:nvPr>
        </p:nvSpPr>
        <p:spPr>
          <a:xfrm>
            <a:off x="1046163" y="2652713"/>
            <a:ext cx="3433762" cy="10429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JM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Montre ou prezan.</a:t>
            </a:r>
            <a:endParaRPr/>
          </a:p>
        </p:txBody>
      </p:sp>
      <p:sp>
        <p:nvSpPr>
          <p:cNvPr id="1477" name="Google Shape;1477;p6"/>
          <p:cNvSpPr txBox="1"/>
          <p:nvPr>
            <p:ph idx="7" type="body"/>
          </p:nvPr>
        </p:nvSpPr>
        <p:spPr>
          <a:xfrm>
            <a:off x="1044575" y="3803650"/>
            <a:ext cx="3433763" cy="10429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JM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Montre ou gen koutwazi.</a:t>
            </a:r>
            <a:endParaRPr/>
          </a:p>
        </p:txBody>
      </p:sp>
      <p:sp>
        <p:nvSpPr>
          <p:cNvPr id="1478" name="Google Shape;1478;p6"/>
          <p:cNvSpPr txBox="1"/>
          <p:nvPr>
            <p:ph idx="8" type="body"/>
          </p:nvPr>
        </p:nvSpPr>
        <p:spPr>
          <a:xfrm>
            <a:off x="1044575" y="4959350"/>
            <a:ext cx="3433763" cy="10429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JM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Poze kesyon.</a:t>
            </a:r>
            <a:endParaRPr/>
          </a:p>
        </p:txBody>
      </p:sp>
      <p:sp>
        <p:nvSpPr>
          <p:cNvPr id="1479" name="Google Shape;1479;p6"/>
          <p:cNvSpPr txBox="1"/>
          <p:nvPr>
            <p:ph type="ctrTitle"/>
          </p:nvPr>
        </p:nvSpPr>
        <p:spPr>
          <a:xfrm>
            <a:off x="0" y="3175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Calibri"/>
              <a:buNone/>
            </a:pPr>
            <a:r>
              <a:rPr b="1" i="0" lang="en-JM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Gid pou atelye yo </a:t>
            </a:r>
            <a:endParaRPr/>
          </a:p>
        </p:txBody>
      </p:sp>
      <p:pic>
        <p:nvPicPr>
          <p:cNvPr descr="IconDescription automatically generated" id="1480" name="Google Shape;1480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0838" y="1601788"/>
            <a:ext cx="585787" cy="8318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Description automatically generated" id="1481" name="Google Shape;1481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0838" y="5187950"/>
            <a:ext cx="585787" cy="5857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Description automatically generated" id="1482" name="Google Shape;1482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0838" y="4116388"/>
            <a:ext cx="585787" cy="419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Description automatically generated" id="1483" name="Google Shape;1483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9425" y="2797175"/>
            <a:ext cx="328613" cy="66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7" name="Shape 1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8" name="Google Shape;1488;p11"/>
          <p:cNvSpPr txBox="1"/>
          <p:nvPr>
            <p:ph type="title"/>
          </p:nvPr>
        </p:nvSpPr>
        <p:spPr>
          <a:xfrm>
            <a:off x="-7938" y="0"/>
            <a:ext cx="8639176" cy="12509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Calibri"/>
              <a:buNone/>
            </a:pPr>
            <a:r>
              <a:rPr b="1" lang="en-JM" sz="5000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Kouvri avèk dwèt ou</a:t>
            </a:r>
            <a:endParaRPr/>
          </a:p>
        </p:txBody>
      </p:sp>
      <p:sp>
        <p:nvSpPr>
          <p:cNvPr id="1489" name="Google Shape;1489;p11"/>
          <p:cNvSpPr txBox="1"/>
          <p:nvPr>
            <p:ph idx="1" type="body"/>
          </p:nvPr>
        </p:nvSpPr>
        <p:spPr>
          <a:xfrm>
            <a:off x="9223375" y="4205288"/>
            <a:ext cx="2497138" cy="2906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JM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Si ou itilize dwèt ou sa kapab ede ou ak zye ou swiv mo yo ki nan paj la. 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0" i="0" sz="2600" u="none" cap="none" strike="noStrike">
              <a:solidFill>
                <a:srgbClr val="006FB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90" name="Google Shape;1490;p1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82113" y="2165350"/>
            <a:ext cx="2378075" cy="14097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1" name="Google Shape;1491;p11"/>
          <p:cNvSpPr txBox="1"/>
          <p:nvPr>
            <p:ph idx="3" type="title"/>
          </p:nvPr>
        </p:nvSpPr>
        <p:spPr>
          <a:xfrm>
            <a:off x="371475" y="2473325"/>
            <a:ext cx="969963" cy="10223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Font typeface="Calibri"/>
              <a:buNone/>
            </a:pPr>
            <a:r>
              <a:rPr b="1" lang="en-JM" sz="500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  <p:sp>
        <p:nvSpPr>
          <p:cNvPr id="1492" name="Google Shape;1492;p11"/>
          <p:cNvSpPr txBox="1"/>
          <p:nvPr>
            <p:ph idx="5" type="title"/>
          </p:nvPr>
        </p:nvSpPr>
        <p:spPr>
          <a:xfrm>
            <a:off x="371475" y="3624263"/>
            <a:ext cx="969963" cy="10239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Font typeface="Calibri"/>
              <a:buNone/>
            </a:pPr>
            <a:r>
              <a:rPr b="1" lang="en-JM" sz="500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</p:txBody>
      </p:sp>
      <p:sp>
        <p:nvSpPr>
          <p:cNvPr id="1493" name="Google Shape;1493;p11"/>
          <p:cNvSpPr txBox="1"/>
          <p:nvPr>
            <p:ph idx="2" type="body"/>
          </p:nvPr>
        </p:nvSpPr>
        <p:spPr>
          <a:xfrm>
            <a:off x="1341438" y="1350963"/>
            <a:ext cx="4916487" cy="10223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None/>
            </a:pPr>
            <a:r>
              <a:rPr b="0" i="0" lang="en-JM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Itilize dwèt ou pou jwenn pati yo ki nan mo a.</a:t>
            </a:r>
            <a:endParaRPr/>
          </a:p>
        </p:txBody>
      </p:sp>
      <p:sp>
        <p:nvSpPr>
          <p:cNvPr id="1494" name="Google Shape;1494;p11"/>
          <p:cNvSpPr txBox="1"/>
          <p:nvPr>
            <p:ph idx="3" type="body"/>
          </p:nvPr>
        </p:nvSpPr>
        <p:spPr>
          <a:xfrm>
            <a:off x="1341438" y="2473325"/>
            <a:ext cx="4916487" cy="10223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None/>
            </a:pPr>
            <a:r>
              <a:rPr b="0" i="0" lang="en-JM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Itilize dwèt ou pou jwenn ti mo ou konnen yo.</a:t>
            </a:r>
            <a:endParaRPr/>
          </a:p>
        </p:txBody>
      </p:sp>
      <p:sp>
        <p:nvSpPr>
          <p:cNvPr id="1495" name="Google Shape;1495;p11"/>
          <p:cNvSpPr txBox="1"/>
          <p:nvPr>
            <p:ph idx="4" type="body"/>
          </p:nvPr>
        </p:nvSpPr>
        <p:spPr>
          <a:xfrm>
            <a:off x="1341438" y="3624263"/>
            <a:ext cx="4916487" cy="102393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None/>
            </a:pPr>
            <a:r>
              <a:rPr b="0" i="0" lang="en-JM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Itilize dwèt ou pou separe mo konpoze yo.</a:t>
            </a:r>
            <a:endParaRPr/>
          </a:p>
        </p:txBody>
      </p:sp>
      <p:sp>
        <p:nvSpPr>
          <p:cNvPr id="1496" name="Google Shape;1496;p11"/>
          <p:cNvSpPr txBox="1"/>
          <p:nvPr>
            <p:ph idx="5" type="body"/>
          </p:nvPr>
        </p:nvSpPr>
        <p:spPr>
          <a:xfrm>
            <a:off x="1341438" y="4910138"/>
            <a:ext cx="4916487" cy="102393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None/>
            </a:pPr>
            <a:r>
              <a:t/>
            </a:r>
            <a:endParaRPr b="0" i="0" sz="3200" u="none" cap="none" strike="noStrike">
              <a:solidFill>
                <a:srgbClr val="006FB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7" name="Google Shape;1497;p11"/>
          <p:cNvSpPr txBox="1"/>
          <p:nvPr>
            <p:ph idx="13" type="title"/>
          </p:nvPr>
        </p:nvSpPr>
        <p:spPr>
          <a:xfrm>
            <a:off x="371475" y="1350963"/>
            <a:ext cx="969963" cy="10223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Font typeface="Calibri"/>
              <a:buNone/>
            </a:pPr>
            <a:r>
              <a:rPr b="1" lang="en-JM" sz="500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" name="Google Shape;1502;p12"/>
          <p:cNvSpPr txBox="1"/>
          <p:nvPr>
            <p:ph idx="1" type="body"/>
          </p:nvPr>
        </p:nvSpPr>
        <p:spPr>
          <a:xfrm>
            <a:off x="4587875" y="1489075"/>
            <a:ext cx="7205663" cy="10556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Calibri"/>
              <a:buNone/>
            </a:pPr>
            <a:r>
              <a:rPr b="0" i="0" lang="en-JM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Yon ti pati mo ki gen yon son vwayèl</a:t>
            </a:r>
            <a:endParaRPr/>
          </a:p>
        </p:txBody>
      </p:sp>
      <p:sp>
        <p:nvSpPr>
          <p:cNvPr id="1503" name="Google Shape;1503;p12"/>
          <p:cNvSpPr txBox="1"/>
          <p:nvPr>
            <p:ph idx="2" type="body"/>
          </p:nvPr>
        </p:nvSpPr>
        <p:spPr>
          <a:xfrm>
            <a:off x="4587875" y="2652713"/>
            <a:ext cx="7205663" cy="10556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None/>
            </a:pPr>
            <a:r>
              <a:rPr b="0" i="0" lang="en-JM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Yon mo ki fòme avèk de mo yo mete ansanm (egzanp, sunshine)</a:t>
            </a:r>
            <a:endParaRPr/>
          </a:p>
        </p:txBody>
      </p:sp>
      <p:sp>
        <p:nvSpPr>
          <p:cNvPr id="1504" name="Google Shape;1504;p12"/>
          <p:cNvSpPr txBox="1"/>
          <p:nvPr>
            <p:ph idx="3" type="body"/>
          </p:nvPr>
        </p:nvSpPr>
        <p:spPr>
          <a:xfrm>
            <a:off x="4587875" y="3816350"/>
            <a:ext cx="7205663" cy="10556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None/>
            </a:pPr>
            <a:r>
              <a:rPr b="0" i="0" lang="en-JM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Lè ou separe son ki nan mo a pou ede ou li mo a</a:t>
            </a:r>
            <a:endParaRPr/>
          </a:p>
        </p:txBody>
      </p:sp>
      <p:sp>
        <p:nvSpPr>
          <p:cNvPr id="1505" name="Google Shape;1505;p12"/>
          <p:cNvSpPr txBox="1"/>
          <p:nvPr>
            <p:ph idx="4" type="body"/>
          </p:nvPr>
        </p:nvSpPr>
        <p:spPr>
          <a:xfrm>
            <a:off x="4587875" y="4992688"/>
            <a:ext cx="7205663" cy="10556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None/>
            </a:pPr>
            <a:r>
              <a:t/>
            </a:r>
            <a:endParaRPr b="0" i="0" sz="3200" u="none" cap="none" strike="noStrike">
              <a:solidFill>
                <a:srgbClr val="006FB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6" name="Google Shape;1506;p12"/>
          <p:cNvSpPr txBox="1"/>
          <p:nvPr>
            <p:ph idx="5" type="body"/>
          </p:nvPr>
        </p:nvSpPr>
        <p:spPr>
          <a:xfrm>
            <a:off x="690563" y="1501775"/>
            <a:ext cx="3435350" cy="10445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Calibri"/>
              <a:buNone/>
            </a:pPr>
            <a:r>
              <a:rPr b="1" i="0" lang="en-JM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Silab</a:t>
            </a:r>
            <a:endParaRPr/>
          </a:p>
        </p:txBody>
      </p:sp>
      <p:sp>
        <p:nvSpPr>
          <p:cNvPr id="1507" name="Google Shape;1507;p12"/>
          <p:cNvSpPr txBox="1"/>
          <p:nvPr>
            <p:ph idx="6" type="body"/>
          </p:nvPr>
        </p:nvSpPr>
        <p:spPr>
          <a:xfrm>
            <a:off x="693738" y="2451100"/>
            <a:ext cx="3432175" cy="12461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Calibri"/>
              <a:buNone/>
            </a:pPr>
            <a:r>
              <a:rPr b="1" i="0" lang="en-JM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Mo konpoze</a:t>
            </a:r>
            <a:endParaRPr/>
          </a:p>
        </p:txBody>
      </p:sp>
      <p:sp>
        <p:nvSpPr>
          <p:cNvPr id="1508" name="Google Shape;1508;p12"/>
          <p:cNvSpPr txBox="1"/>
          <p:nvPr>
            <p:ph idx="7" type="body"/>
          </p:nvPr>
        </p:nvSpPr>
        <p:spPr>
          <a:xfrm>
            <a:off x="690563" y="3803650"/>
            <a:ext cx="3433762" cy="10445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Calibri"/>
              <a:buNone/>
            </a:pPr>
            <a:r>
              <a:rPr b="1" i="0" lang="en-JM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Dekode</a:t>
            </a:r>
            <a:endParaRPr/>
          </a:p>
        </p:txBody>
      </p:sp>
      <p:sp>
        <p:nvSpPr>
          <p:cNvPr id="1509" name="Google Shape;1509;p12"/>
          <p:cNvSpPr txBox="1"/>
          <p:nvPr>
            <p:ph idx="8" type="body"/>
          </p:nvPr>
        </p:nvSpPr>
        <p:spPr>
          <a:xfrm>
            <a:off x="690563" y="4959350"/>
            <a:ext cx="3433762" cy="10429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None/>
            </a:pPr>
            <a:r>
              <a:t/>
            </a:r>
            <a:endParaRPr b="0" i="0" sz="3200" u="none" cap="none" strike="noStrike">
              <a:solidFill>
                <a:srgbClr val="006FB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0" name="Google Shape;1510;p12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Calibri"/>
              <a:buNone/>
            </a:pPr>
            <a:r>
              <a:rPr b="1" i="0" lang="en-JM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Verifye tèm alfabetizasyon yo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4" name="Shape 1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" name="Google Shape;1515;p13"/>
          <p:cNvSpPr txBox="1"/>
          <p:nvPr>
            <p:ph type="title"/>
          </p:nvPr>
        </p:nvSpPr>
        <p:spPr>
          <a:xfrm>
            <a:off x="3536950" y="0"/>
            <a:ext cx="5683250" cy="15779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b="1" lang="en-JM" sz="4400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Itilize dwèt ou pou jwenn pati yo ki nan mo a.</a:t>
            </a:r>
            <a:endParaRPr/>
          </a:p>
        </p:txBody>
      </p:sp>
      <p:sp>
        <p:nvSpPr>
          <p:cNvPr id="1516" name="Google Shape;1516;p13"/>
          <p:cNvSpPr txBox="1"/>
          <p:nvPr>
            <p:ph idx="1" type="body"/>
          </p:nvPr>
        </p:nvSpPr>
        <p:spPr>
          <a:xfrm>
            <a:off x="279400" y="1276350"/>
            <a:ext cx="2822575" cy="21526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None/>
            </a:pPr>
            <a:r>
              <a:t/>
            </a:r>
            <a:endParaRPr b="0" i="0" sz="3200" u="none" cap="none" strike="noStrike">
              <a:solidFill>
                <a:srgbClr val="006FB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•"/>
            </a:pPr>
            <a:r>
              <a:rPr b="0" i="0" lang="en-JM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 Si sa se yon nouvo lide pou pitit ou prezante avèk dwèt ou answit kite pitit ou eseye! </a:t>
            </a:r>
            <a:endParaRPr/>
          </a:p>
          <a:p>
            <a: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0" i="0" sz="3200" u="none" cap="none" strike="noStrike">
              <a:solidFill>
                <a:srgbClr val="006FB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outdoor, grass, bird, smallDescription automatically generated" id="1517" name="Google Shape;1517;p1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2032" r="2041" t="0"/>
          <a:stretch/>
        </p:blipFill>
        <p:spPr>
          <a:xfrm>
            <a:off x="5840413" y="2016125"/>
            <a:ext cx="3692525" cy="3402013"/>
          </a:xfrm>
          <a:prstGeom prst="rect">
            <a:avLst/>
          </a:prstGeom>
          <a:noFill/>
          <a:ln>
            <a:noFill/>
          </a:ln>
        </p:spPr>
      </p:pic>
      <p:sp>
        <p:nvSpPr>
          <p:cNvPr id="1518" name="Google Shape;1518;p13"/>
          <p:cNvSpPr txBox="1"/>
          <p:nvPr>
            <p:ph idx="2" type="body"/>
          </p:nvPr>
        </p:nvSpPr>
        <p:spPr>
          <a:xfrm>
            <a:off x="3794125" y="1946275"/>
            <a:ext cx="2270125" cy="34194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Calibri"/>
              <a:buNone/>
            </a:pPr>
            <a:r>
              <a:rPr b="1" i="0" lang="en-JM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Granmoun nan: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Calibri"/>
              <a:buNone/>
            </a:pPr>
            <a:r>
              <a:rPr b="0" i="0" lang="en-JM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“Èske ou wè nenpòt pati ou konnen andedan mo konplike yo?”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6FB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Calibri"/>
              <a:buNone/>
            </a:pPr>
            <a:r>
              <a:t/>
            </a:r>
            <a:endParaRPr b="1" i="0" sz="2800" u="none" cap="none" strike="noStrike">
              <a:solidFill>
                <a:srgbClr val="006FB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rgbClr val="006FB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9" name="Google Shape;1519;p13"/>
          <p:cNvSpPr txBox="1"/>
          <p:nvPr>
            <p:ph idx="3" type="body"/>
          </p:nvPr>
        </p:nvSpPr>
        <p:spPr>
          <a:xfrm>
            <a:off x="9756775" y="1946275"/>
            <a:ext cx="2270125" cy="34194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JM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Timoun nan: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0" i="0" lang="en-JM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“I know |a| and |n| says ‘an’ so ‘p’ ak ‘l’ ak ‘an’ ak ‘t’ di  ‘plant’!”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rgbClr val="006FB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0" name="Google Shape;1520;p13"/>
          <p:cNvSpPr txBox="1"/>
          <p:nvPr>
            <p:ph idx="4" type="body"/>
          </p:nvPr>
        </p:nvSpPr>
        <p:spPr>
          <a:xfrm>
            <a:off x="349250" y="130175"/>
            <a:ext cx="2822575" cy="9953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JM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Konsèy ak sijesyon</a:t>
            </a:r>
            <a:endParaRPr/>
          </a:p>
        </p:txBody>
      </p:sp>
      <p:pic>
        <p:nvPicPr>
          <p:cNvPr id="1521" name="Google Shape;1521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18438" y="4964113"/>
            <a:ext cx="1603375" cy="215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2" name="Google Shape;1522;p13"/>
          <p:cNvPicPr preferRelativeResize="0"/>
          <p:nvPr/>
        </p:nvPicPr>
        <p:blipFill rotWithShape="1">
          <a:blip r:embed="rId5">
            <a:alphaModFix/>
          </a:blip>
          <a:srcRect b="0" l="0" r="0" t="-1666"/>
          <a:stretch/>
        </p:blipFill>
        <p:spPr>
          <a:xfrm>
            <a:off x="4071938" y="4940300"/>
            <a:ext cx="428625" cy="633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6" name="Shape 1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7" name="Google Shape;1527;p14"/>
          <p:cNvSpPr txBox="1"/>
          <p:nvPr>
            <p:ph type="title"/>
          </p:nvPr>
        </p:nvSpPr>
        <p:spPr>
          <a:xfrm>
            <a:off x="3536950" y="0"/>
            <a:ext cx="5683250" cy="15779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None/>
            </a:pPr>
            <a:r>
              <a:rPr b="1" lang="en-JM" sz="4400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Itilize dwèt ou pou jwenn ti mo yo</a:t>
            </a:r>
            <a:endParaRPr/>
          </a:p>
        </p:txBody>
      </p:sp>
      <p:pic>
        <p:nvPicPr>
          <p:cNvPr descr="A picture containing person, indoor, table, foodDescription automatically generated" id="1528" name="Google Shape;1528;p1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8178" l="0" r="0" t="8179"/>
          <a:stretch/>
        </p:blipFill>
        <p:spPr>
          <a:xfrm>
            <a:off x="503238" y="822325"/>
            <a:ext cx="2514600" cy="3135313"/>
          </a:xfrm>
          <a:prstGeom prst="rect">
            <a:avLst/>
          </a:prstGeom>
          <a:noFill/>
          <a:ln>
            <a:noFill/>
          </a:ln>
        </p:spPr>
      </p:pic>
      <p:sp>
        <p:nvSpPr>
          <p:cNvPr id="1529" name="Google Shape;1529;p14"/>
          <p:cNvSpPr txBox="1"/>
          <p:nvPr>
            <p:ph idx="1" type="body"/>
          </p:nvPr>
        </p:nvSpPr>
        <p:spPr>
          <a:xfrm>
            <a:off x="349250" y="4181475"/>
            <a:ext cx="2822575" cy="215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rgbClr val="006FB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large orange fruitDescription automatically generated" id="1530" name="Google Shape;1530;p14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3057" l="0" r="0" t="3069"/>
          <a:stretch/>
        </p:blipFill>
        <p:spPr>
          <a:xfrm>
            <a:off x="6064250" y="1946275"/>
            <a:ext cx="3692525" cy="340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1" name="Google Shape;1531;p14"/>
          <p:cNvSpPr txBox="1"/>
          <p:nvPr>
            <p:ph idx="2" type="body"/>
          </p:nvPr>
        </p:nvSpPr>
        <p:spPr>
          <a:xfrm>
            <a:off x="3794125" y="1946275"/>
            <a:ext cx="2270125" cy="34194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Calibri"/>
              <a:buNone/>
            </a:pPr>
            <a:r>
              <a:rPr b="1" i="0" lang="en-JM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Granmoun nan: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Calibri"/>
              <a:buNone/>
            </a:pPr>
            <a:r>
              <a:rPr b="0" i="0" lang="en-JM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“Èske ou wè nenpòt ti mo ou konnen andedan mo konplike yo?”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6FB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Calibri"/>
              <a:buNone/>
            </a:pPr>
            <a:r>
              <a:t/>
            </a:r>
            <a:endParaRPr b="1" i="0" sz="2800" u="none" cap="none" strike="noStrike">
              <a:solidFill>
                <a:srgbClr val="006FB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rgbClr val="006FB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2" name="Google Shape;1532;p14"/>
          <p:cNvSpPr txBox="1"/>
          <p:nvPr>
            <p:ph idx="3" type="body"/>
          </p:nvPr>
        </p:nvSpPr>
        <p:spPr>
          <a:xfrm>
            <a:off x="9756775" y="1946275"/>
            <a:ext cx="2270125" cy="34194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JM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Timoun nan: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Calibri"/>
              <a:buNone/>
            </a:pPr>
            <a:r>
              <a:rPr b="0" i="0" lang="en-JM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“Mwen wè mo ‘pump.’ Sa fè mwen kòmanse! Kounye a mwen kapab li tout mo a - </a:t>
            </a:r>
            <a:r>
              <a:rPr b="0" i="1" lang="en-JM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pumpkin</a:t>
            </a:r>
            <a:r>
              <a:rPr b="0" i="0" lang="en-JM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.”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rgbClr val="006FB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3" name="Google Shape;1533;p14"/>
          <p:cNvSpPr txBox="1"/>
          <p:nvPr>
            <p:ph idx="4" type="body"/>
          </p:nvPr>
        </p:nvSpPr>
        <p:spPr>
          <a:xfrm>
            <a:off x="349250" y="130175"/>
            <a:ext cx="2822575" cy="468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rgbClr val="006FB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34" name="Google Shape;1534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38938" y="4770438"/>
            <a:ext cx="995362" cy="1335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5" name="Google Shape;1535;p14"/>
          <p:cNvPicPr preferRelativeResize="0"/>
          <p:nvPr/>
        </p:nvPicPr>
        <p:blipFill rotWithShape="1">
          <a:blip r:embed="rId6">
            <a:alphaModFix/>
          </a:blip>
          <a:srcRect b="0" l="0" r="0" t="-1666"/>
          <a:stretch/>
        </p:blipFill>
        <p:spPr>
          <a:xfrm>
            <a:off x="4071938" y="4940300"/>
            <a:ext cx="428625" cy="633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9" name="Shape 1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0" name="Google Shape;1540;p15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None/>
            </a:pPr>
            <a:r>
              <a:rPr b="1" lang="en-JM" sz="4400">
                <a:latin typeface="Calibri"/>
                <a:ea typeface="Calibri"/>
                <a:cs typeface="Calibri"/>
                <a:sym typeface="Calibri"/>
              </a:rPr>
              <a:t>Itilize dwèt ou pou mo konpoze yo </a:t>
            </a:r>
            <a:endParaRPr/>
          </a:p>
        </p:txBody>
      </p:sp>
      <p:sp>
        <p:nvSpPr>
          <p:cNvPr id="1541" name="Google Shape;1541;p15"/>
          <p:cNvSpPr txBox="1"/>
          <p:nvPr>
            <p:ph idx="1" type="body"/>
          </p:nvPr>
        </p:nvSpPr>
        <p:spPr>
          <a:xfrm>
            <a:off x="8867775" y="1558925"/>
            <a:ext cx="2830513" cy="36401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JM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Timoun nan: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0" i="0" lang="en-JM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“Mwen wè mo ‘sun’ epi mwen wè mo ‘rise.’  Ansanm sa fè mo pi long ,’sunrise.’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0" i="0" sz="3000" u="none" cap="none" strike="noStrike">
              <a:solidFill>
                <a:srgbClr val="006FB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2" name="Google Shape;1542;p15"/>
          <p:cNvSpPr txBox="1"/>
          <p:nvPr>
            <p:ph idx="2" type="body"/>
          </p:nvPr>
        </p:nvSpPr>
        <p:spPr>
          <a:xfrm>
            <a:off x="441325" y="1193800"/>
            <a:ext cx="2624138" cy="40052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Calibri"/>
              <a:buNone/>
            </a:pPr>
            <a:r>
              <a:rPr b="1" i="0" lang="en-JM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Granmoun nan: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Calibri"/>
              <a:buNone/>
            </a:pPr>
            <a:r>
              <a:rPr b="0" i="0" lang="en-JM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“Èske ou wè nenpòt mo ou konnen andedan mo konplike yo?”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Calibri"/>
              <a:buNone/>
            </a:pPr>
            <a:r>
              <a:t/>
            </a:r>
            <a:endParaRPr b="0" i="0" sz="3000" u="none" cap="none" strike="noStrike">
              <a:solidFill>
                <a:srgbClr val="006FB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Calibri"/>
              <a:buNone/>
            </a:pPr>
            <a:r>
              <a:t/>
            </a:r>
            <a:endParaRPr b="0" i="0" sz="3000" u="none" cap="none" strike="noStrike">
              <a:solidFill>
                <a:srgbClr val="006FB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erson standing in front of a mountainDescription automatically generated" id="1543" name="Google Shape;1543;p1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12372" l="0" r="0" t="12372"/>
          <a:stretch/>
        </p:blipFill>
        <p:spPr>
          <a:xfrm>
            <a:off x="3438525" y="1558925"/>
            <a:ext cx="5056188" cy="3640138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44" name="Google Shape;1544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78588" y="4313238"/>
            <a:ext cx="1468437" cy="1970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5" name="Google Shape;1545;p15"/>
          <p:cNvPicPr preferRelativeResize="0"/>
          <p:nvPr/>
        </p:nvPicPr>
        <p:blipFill rotWithShape="1">
          <a:blip r:embed="rId5">
            <a:alphaModFix/>
          </a:blip>
          <a:srcRect b="0" l="0" r="0" t="-1666"/>
          <a:stretch/>
        </p:blipFill>
        <p:spPr>
          <a:xfrm>
            <a:off x="738188" y="4313238"/>
            <a:ext cx="428625" cy="63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Title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1_Right Side 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1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Left Side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ain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2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Left Side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Right Side 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2_Main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1601-01-01T00:00:00Z</dcterms:created>
  <dc:creator>Rberret</dc:creator>
</cp:coreProperties>
</file>